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p:sldMasterIdLst>
    <p:sldMasterId id="2147483648" r:id="rId1"/>
  </p:sldMasterIdLst>
  <p:notesMasterIdLst>
    <p:notesMasterId r:id="rId4"/>
  </p:notesMasterIdLst>
  <p:handoutMasterIdLst>
    <p:handoutMasterId r:id="rId66"/>
  </p:handoutMasterIdLst>
  <p:sldIdLst>
    <p:sldId id="958" r:id="rId3"/>
    <p:sldId id="900" r:id="rId5"/>
    <p:sldId id="1102" r:id="rId6"/>
    <p:sldId id="1110" r:id="rId7"/>
    <p:sldId id="1124" r:id="rId8"/>
    <p:sldId id="1126" r:id="rId9"/>
    <p:sldId id="1127" r:id="rId10"/>
    <p:sldId id="1158" r:id="rId11"/>
    <p:sldId id="1159" r:id="rId12"/>
    <p:sldId id="1160" r:id="rId13"/>
    <p:sldId id="1162" r:id="rId14"/>
    <p:sldId id="1163" r:id="rId15"/>
    <p:sldId id="1164" r:id="rId16"/>
    <p:sldId id="1166" r:id="rId17"/>
    <p:sldId id="1167" r:id="rId18"/>
    <p:sldId id="1168" r:id="rId19"/>
    <p:sldId id="1169" r:id="rId20"/>
    <p:sldId id="1170" r:id="rId21"/>
    <p:sldId id="1202" r:id="rId22"/>
    <p:sldId id="1200" r:id="rId23"/>
    <p:sldId id="1198" r:id="rId24"/>
    <p:sldId id="1196" r:id="rId25"/>
    <p:sldId id="1197" r:id="rId26"/>
    <p:sldId id="1194" r:id="rId27"/>
    <p:sldId id="1195" r:id="rId28"/>
    <p:sldId id="1232" r:id="rId29"/>
    <p:sldId id="1233" r:id="rId30"/>
    <p:sldId id="1235" r:id="rId31"/>
    <p:sldId id="1236" r:id="rId32"/>
    <p:sldId id="1148" r:id="rId33"/>
    <p:sldId id="1129" r:id="rId34"/>
    <p:sldId id="1149" r:id="rId35"/>
    <p:sldId id="1152" r:id="rId36"/>
    <p:sldId id="1154" r:id="rId37"/>
    <p:sldId id="1156" r:id="rId38"/>
    <p:sldId id="1178" r:id="rId39"/>
    <p:sldId id="1180" r:id="rId40"/>
    <p:sldId id="1182" r:id="rId41"/>
    <p:sldId id="1184" r:id="rId42"/>
    <p:sldId id="1186" r:id="rId43"/>
    <p:sldId id="1188" r:id="rId44"/>
    <p:sldId id="1190" r:id="rId45"/>
    <p:sldId id="1192" r:id="rId46"/>
    <p:sldId id="1237" r:id="rId47"/>
    <p:sldId id="1238" r:id="rId48"/>
    <p:sldId id="1239" r:id="rId49"/>
    <p:sldId id="1240" r:id="rId50"/>
    <p:sldId id="1151" r:id="rId51"/>
    <p:sldId id="1132" r:id="rId52"/>
    <p:sldId id="1134" r:id="rId53"/>
    <p:sldId id="1136" r:id="rId54"/>
    <p:sldId id="1172" r:id="rId55"/>
    <p:sldId id="1174" r:id="rId56"/>
    <p:sldId id="954" r:id="rId57"/>
    <p:sldId id="1122" r:id="rId58"/>
    <p:sldId id="1138" r:id="rId59"/>
    <p:sldId id="1139" r:id="rId60"/>
    <p:sldId id="1241" r:id="rId61"/>
    <p:sldId id="1140" r:id="rId62"/>
    <p:sldId id="1141" r:id="rId63"/>
    <p:sldId id="1142" r:id="rId64"/>
    <p:sldId id="960" r:id="rId65"/>
  </p:sldIdLst>
  <p:sldSz cx="12240895" cy="6858000"/>
  <p:notesSz cx="6858000" cy="9144000"/>
  <p:defaultTextStyle>
    <a:defPPr>
      <a:defRPr lang="en-US"/>
    </a:defPPr>
    <a:lvl1pPr algn="l" rtl="0" eaLnBrk="0" fontAlgn="base" hangingPunct="0">
      <a:spcBef>
        <a:spcPct val="0"/>
      </a:spcBef>
      <a:spcAft>
        <a:spcPct val="0"/>
      </a:spcAft>
      <a:defRPr sz="2400" kern="1200">
        <a:solidFill>
          <a:srgbClr val="FF0000"/>
        </a:solidFill>
        <a:latin typeface="Times New Roman" panose="02020603050405020304" pitchFamily="18" charset="0"/>
        <a:ea typeface="黑体" panose="02010609060101010101" pitchFamily="2" charset="-122"/>
        <a:cs typeface="+mn-cs"/>
      </a:defRPr>
    </a:lvl1pPr>
    <a:lvl2pPr marL="457200" algn="l" rtl="0" eaLnBrk="0" fontAlgn="base" hangingPunct="0">
      <a:spcBef>
        <a:spcPct val="0"/>
      </a:spcBef>
      <a:spcAft>
        <a:spcPct val="0"/>
      </a:spcAft>
      <a:defRPr sz="2400" kern="1200">
        <a:solidFill>
          <a:srgbClr val="FF0000"/>
        </a:solidFill>
        <a:latin typeface="Times New Roman" panose="02020603050405020304" pitchFamily="18" charset="0"/>
        <a:ea typeface="黑体" panose="02010609060101010101" pitchFamily="2" charset="-122"/>
        <a:cs typeface="+mn-cs"/>
      </a:defRPr>
    </a:lvl2pPr>
    <a:lvl3pPr marL="914400" algn="l" rtl="0" eaLnBrk="0" fontAlgn="base" hangingPunct="0">
      <a:spcBef>
        <a:spcPct val="0"/>
      </a:spcBef>
      <a:spcAft>
        <a:spcPct val="0"/>
      </a:spcAft>
      <a:defRPr sz="2400" kern="1200">
        <a:solidFill>
          <a:srgbClr val="FF0000"/>
        </a:solidFill>
        <a:latin typeface="Times New Roman" panose="02020603050405020304" pitchFamily="18" charset="0"/>
        <a:ea typeface="黑体" panose="02010609060101010101" pitchFamily="2" charset="-122"/>
        <a:cs typeface="+mn-cs"/>
      </a:defRPr>
    </a:lvl3pPr>
    <a:lvl4pPr marL="1371600" algn="l" rtl="0" eaLnBrk="0" fontAlgn="base" hangingPunct="0">
      <a:spcBef>
        <a:spcPct val="0"/>
      </a:spcBef>
      <a:spcAft>
        <a:spcPct val="0"/>
      </a:spcAft>
      <a:defRPr sz="2400" kern="1200">
        <a:solidFill>
          <a:srgbClr val="FF0000"/>
        </a:solidFill>
        <a:latin typeface="Times New Roman" panose="02020603050405020304" pitchFamily="18" charset="0"/>
        <a:ea typeface="黑体" panose="02010609060101010101" pitchFamily="2" charset="-122"/>
        <a:cs typeface="+mn-cs"/>
      </a:defRPr>
    </a:lvl4pPr>
    <a:lvl5pPr marL="1828800" algn="l" rtl="0" eaLnBrk="0" fontAlgn="base" hangingPunct="0">
      <a:spcBef>
        <a:spcPct val="0"/>
      </a:spcBef>
      <a:spcAft>
        <a:spcPct val="0"/>
      </a:spcAft>
      <a:defRPr sz="2400" kern="1200">
        <a:solidFill>
          <a:srgbClr val="FF0000"/>
        </a:solidFill>
        <a:latin typeface="Times New Roman" panose="02020603050405020304" pitchFamily="18" charset="0"/>
        <a:ea typeface="黑体" panose="02010609060101010101" pitchFamily="2" charset="-122"/>
        <a:cs typeface="+mn-cs"/>
      </a:defRPr>
    </a:lvl5pPr>
    <a:lvl6pPr marL="2286000" algn="l" defTabSz="914400" rtl="0" eaLnBrk="1" latinLnBrk="0" hangingPunct="1">
      <a:defRPr sz="2400" kern="1200">
        <a:solidFill>
          <a:srgbClr val="FF0000"/>
        </a:solidFill>
        <a:latin typeface="Times New Roman" panose="02020603050405020304" pitchFamily="18" charset="0"/>
        <a:ea typeface="黑体" panose="02010609060101010101" pitchFamily="2" charset="-122"/>
        <a:cs typeface="+mn-cs"/>
      </a:defRPr>
    </a:lvl6pPr>
    <a:lvl7pPr marL="2743200" algn="l" defTabSz="914400" rtl="0" eaLnBrk="1" latinLnBrk="0" hangingPunct="1">
      <a:defRPr sz="2400" kern="1200">
        <a:solidFill>
          <a:srgbClr val="FF0000"/>
        </a:solidFill>
        <a:latin typeface="Times New Roman" panose="02020603050405020304" pitchFamily="18" charset="0"/>
        <a:ea typeface="黑体" panose="02010609060101010101" pitchFamily="2" charset="-122"/>
        <a:cs typeface="+mn-cs"/>
      </a:defRPr>
    </a:lvl7pPr>
    <a:lvl8pPr marL="3200400" algn="l" defTabSz="914400" rtl="0" eaLnBrk="1" latinLnBrk="0" hangingPunct="1">
      <a:defRPr sz="2400" kern="1200">
        <a:solidFill>
          <a:srgbClr val="FF0000"/>
        </a:solidFill>
        <a:latin typeface="Times New Roman" panose="02020603050405020304" pitchFamily="18" charset="0"/>
        <a:ea typeface="黑体" panose="02010609060101010101" pitchFamily="2" charset="-122"/>
        <a:cs typeface="+mn-cs"/>
      </a:defRPr>
    </a:lvl8pPr>
    <a:lvl9pPr marL="3657600" algn="l" defTabSz="914400" rtl="0" eaLnBrk="1" latinLnBrk="0" hangingPunct="1">
      <a:defRPr sz="2400" kern="1200">
        <a:solidFill>
          <a:srgbClr val="FF0000"/>
        </a:solidFill>
        <a:latin typeface="Times New Roman" panose="02020603050405020304" pitchFamily="18" charset="0"/>
        <a:ea typeface="黑体" panose="02010609060101010101" pitchFamily="2" charset="-122"/>
        <a:cs typeface="+mn-cs"/>
      </a:defRPr>
    </a:lvl9pPr>
  </p:defaultTextStyle>
  <p:extLst>
    <p:ext uri="{EFAFB233-063F-42B5-8137-9DF3F51BA10A}">
      <p15:sldGuideLst xmlns:p15="http://schemas.microsoft.com/office/powerpoint/2012/main">
        <p15:guide id="1" orient="horz" pos="1888" userDrawn="1">
          <p15:clr>
            <a:srgbClr val="A4A3A4"/>
          </p15:clr>
        </p15:guide>
        <p15:guide id="2" pos="3864" userDrawn="1">
          <p15:clr>
            <a:srgbClr val="A4A3A4"/>
          </p15:clr>
        </p15:guide>
        <p15:guide id="3" pos="7257" userDrawn="1">
          <p15:clr>
            <a:srgbClr val="A4A3A4"/>
          </p15:clr>
        </p15:guide>
        <p15:guide id="4" pos="408" userDrawn="1">
          <p15:clr>
            <a:srgbClr val="A4A3A4"/>
          </p15:clr>
        </p15:guide>
        <p15:guide id="5" pos="58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4646"/>
    <a:srgbClr val="E4BFA0"/>
    <a:srgbClr val="E0AD6A"/>
    <a:srgbClr val="EAEAEA"/>
    <a:srgbClr val="F2F2F2"/>
    <a:srgbClr val="F1DECF"/>
    <a:srgbClr val="FDFDFD"/>
    <a:srgbClr val="FBFB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60" autoAdjust="0"/>
    <p:restoredTop sz="93533" autoAdjust="0"/>
  </p:normalViewPr>
  <p:slideViewPr>
    <p:cSldViewPr showGuides="1">
      <p:cViewPr>
        <p:scale>
          <a:sx n="66" d="100"/>
          <a:sy n="66" d="100"/>
        </p:scale>
        <p:origin x="-2292" y="-1062"/>
      </p:cViewPr>
      <p:guideLst>
        <p:guide orient="horz" pos="1888"/>
        <p:guide pos="3864"/>
        <p:guide pos="7257"/>
        <p:guide pos="408"/>
        <p:guide pos="581"/>
      </p:guideLst>
    </p:cSldViewPr>
  </p:slideViewPr>
  <p:outlineViewPr>
    <p:cViewPr>
      <p:scale>
        <a:sx n="33" d="100"/>
        <a:sy n="33" d="100"/>
      </p:scale>
      <p:origin x="0" y="0"/>
    </p:cViewPr>
  </p:outlineViewPr>
  <p:notesTextViewPr>
    <p:cViewPr>
      <p:scale>
        <a:sx n="3" d="2"/>
        <a:sy n="3" d="2"/>
      </p:scale>
      <p:origin x="0" y="0"/>
    </p:cViewPr>
  </p:notesTextViewPr>
  <p:notesViewPr>
    <p:cSldViewPr>
      <p:cViewPr varScale="1">
        <p:scale>
          <a:sx n="48" d="100"/>
          <a:sy n="48" d="100"/>
        </p:scale>
        <p:origin x="2684" y="40"/>
      </p:cViewPr>
      <p:guideLst>
        <p:guide orient="horz" pos="2910"/>
        <p:guide pos="2164"/>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9" Type="http://schemas.openxmlformats.org/officeDocument/2006/relationships/tableStyles" Target="tableStyles.xml"/><Relationship Id="rId68" Type="http://schemas.openxmlformats.org/officeDocument/2006/relationships/viewProps" Target="viewProps.xml"/><Relationship Id="rId67" Type="http://schemas.openxmlformats.org/officeDocument/2006/relationships/presProps" Target="presProps.xml"/><Relationship Id="rId66" Type="http://schemas.openxmlformats.org/officeDocument/2006/relationships/handoutMaster" Target="handoutMasters/handoutMaster1.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3.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ea typeface="宋体" panose="02010600030101010101" pitchFamily="2" charset="-122"/>
              </a:defRPr>
            </a:lvl1pPr>
          </a:lstStyle>
          <a:p>
            <a:pPr>
              <a:defRPr/>
            </a:pPr>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ea typeface="宋体" panose="02010600030101010101" pitchFamily="2" charset="-122"/>
              </a:defRPr>
            </a:lvl1pPr>
          </a:lstStyle>
          <a:p>
            <a:pPr>
              <a:defRPr/>
            </a:pPr>
            <a:fld id="{E43939CE-BF80-41EC-870A-C80F4F848736}" type="datetimeFigureOut">
              <a:rPr lang="zh-CN" altLang="en-US"/>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ea typeface="宋体" panose="02010600030101010101" pitchFamily="2" charset="-122"/>
              </a:defRPr>
            </a:lvl1pPr>
          </a:lstStyle>
          <a:p>
            <a:pPr>
              <a:defRPr/>
            </a:pPr>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lstStyle>
            <a:lvl1pPr algn="r">
              <a:defRPr sz="1200">
                <a:ea typeface="宋体" panose="02010600030101010101" pitchFamily="2" charset="-122"/>
              </a:defRPr>
            </a:lvl1pPr>
          </a:lstStyle>
          <a:p>
            <a:pPr>
              <a:defRPr/>
            </a:pPr>
            <a:fld id="{754136EB-FA23-4AEB-8BA1-CB4411086394}" type="slidenum">
              <a:rPr lang="zh-CN" altLang="en-US"/>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ln>
          <a:effectLst/>
        </p:spPr>
        <p:txBody>
          <a:bodyPr vert="horz" wrap="square" lIns="91440" tIns="45720" rIns="91440" bIns="45720" numCol="1" anchor="t" anchorCtr="0" compatLnSpc="1"/>
          <a:lstStyle>
            <a:lvl1pPr eaLnBrk="1" hangingPunct="1">
              <a:defRPr sz="1200">
                <a:solidFill>
                  <a:schemeClr val="tx1"/>
                </a:solidFill>
                <a:latin typeface="Arial" panose="020B0604020202020204" pitchFamily="34" charset="0"/>
                <a:ea typeface="宋体" panose="02010600030101010101" pitchFamily="2" charset="-122"/>
                <a:cs typeface="+mn-cs"/>
              </a:defRPr>
            </a:lvl1pPr>
          </a:lstStyle>
          <a:p>
            <a:pPr>
              <a:defRPr/>
            </a:pPr>
            <a:endParaRPr lang="zh-CN"/>
          </a:p>
        </p:txBody>
      </p:sp>
      <p:sp>
        <p:nvSpPr>
          <p:cNvPr id="3075" name="Rectangle 3"/>
          <p:cNvSpPr>
            <a:spLocks noGrp="1" noChangeArrowheads="1"/>
          </p:cNvSpPr>
          <p:nvPr>
            <p:ph type="dt" idx="1"/>
          </p:nvPr>
        </p:nvSpPr>
        <p:spPr bwMode="auto">
          <a:xfrm>
            <a:off x="3884613" y="0"/>
            <a:ext cx="2971800" cy="457200"/>
          </a:xfrm>
          <a:prstGeom prst="rect">
            <a:avLst/>
          </a:prstGeom>
          <a:noFill/>
          <a:ln w="9525">
            <a:noFill/>
            <a:miter lim="800000"/>
          </a:ln>
          <a:effectLst/>
        </p:spPr>
        <p:txBody>
          <a:bodyPr vert="horz" wrap="square" lIns="91440" tIns="45720" rIns="91440" bIns="45720" numCol="1" anchor="t" anchorCtr="0" compatLnSpc="1"/>
          <a:lstStyle>
            <a:lvl1pPr algn="r" eaLnBrk="1" hangingPunct="1">
              <a:defRPr sz="1200">
                <a:solidFill>
                  <a:schemeClr val="tx1"/>
                </a:solidFill>
                <a:latin typeface="Arial" panose="020B0604020202020204" pitchFamily="34" charset="0"/>
                <a:ea typeface="宋体" panose="02010600030101010101" pitchFamily="2" charset="-122"/>
                <a:cs typeface="+mn-cs"/>
              </a:defRPr>
            </a:lvl1pPr>
          </a:lstStyle>
          <a:p>
            <a:pPr>
              <a:defRPr/>
            </a:pPr>
            <a:endParaRPr lang="en-US" altLang="zh-CN"/>
          </a:p>
        </p:txBody>
      </p:sp>
      <p:sp>
        <p:nvSpPr>
          <p:cNvPr id="35844" name="Rectangle 4"/>
          <p:cNvSpPr>
            <a:spLocks noGrp="1" noRot="1" noChangeAspect="1" noChangeArrowheads="1"/>
          </p:cNvSpPr>
          <p:nvPr>
            <p:ph type="sldImg" idx="2"/>
          </p:nvPr>
        </p:nvSpPr>
        <p:spPr bwMode="auto">
          <a:xfrm>
            <a:off x="369888" y="685800"/>
            <a:ext cx="6118225"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3077" name="Rectangle 5"/>
          <p:cNvSpPr>
            <a:spLocks noGrp="1" noRot="1" noChangeArrowheads="1"/>
          </p:cNvSpPr>
          <p:nvPr>
            <p:ph type="body" sz="quarter" idx="3"/>
          </p:nvPr>
        </p:nvSpPr>
        <p:spPr bwMode="auto">
          <a:xfrm>
            <a:off x="685800" y="4343400"/>
            <a:ext cx="5486400" cy="4114800"/>
          </a:xfrm>
          <a:prstGeom prst="rect">
            <a:avLst/>
          </a:prstGeom>
          <a:noFill/>
          <a:ln w="9525">
            <a:noFill/>
            <a:miter lim="800000"/>
          </a:ln>
          <a:effectLst/>
        </p:spPr>
        <p:txBody>
          <a:bodyPr vert="horz" wrap="square" lIns="91440" tIns="45720" rIns="91440" bIns="45720" numCol="1" anchor="ctr" anchorCtr="0" compatLnSpc="1"/>
          <a:lstStyle/>
          <a:p>
            <a:pPr lvl="0"/>
            <a:r>
              <a:rPr lang="en-US" altLang="zh-CN" noProof="0"/>
              <a:t>Click to edit Master text styles</a:t>
            </a:r>
            <a:endParaRPr lang="en-US" altLang="zh-CN" noProof="0"/>
          </a:p>
          <a:p>
            <a:pPr lvl="1"/>
            <a:r>
              <a:rPr lang="en-US" altLang="zh-CN" noProof="0"/>
              <a:t>Second level</a:t>
            </a:r>
            <a:endParaRPr lang="en-US" altLang="zh-CN" noProof="0"/>
          </a:p>
          <a:p>
            <a:pPr lvl="2"/>
            <a:r>
              <a:rPr lang="en-US" altLang="zh-CN" noProof="0"/>
              <a:t>Third level</a:t>
            </a:r>
            <a:endParaRPr lang="en-US" altLang="zh-CN" noProof="0"/>
          </a:p>
          <a:p>
            <a:pPr lvl="3"/>
            <a:r>
              <a:rPr lang="en-US" altLang="zh-CN" noProof="0"/>
              <a:t>Fourth level</a:t>
            </a:r>
            <a:endParaRPr lang="en-US" altLang="zh-CN" noProof="0"/>
          </a:p>
          <a:p>
            <a:pPr lvl="4"/>
            <a:r>
              <a:rPr lang="en-US" altLang="zh-CN" noProof="0"/>
              <a:t>Fifth level</a:t>
            </a:r>
            <a:endParaRPr lang="en-US" altLang="zh-CN" noProof="0"/>
          </a:p>
        </p:txBody>
      </p:sp>
      <p:sp>
        <p:nvSpPr>
          <p:cNvPr id="3078" name="Rectangle 6"/>
          <p:cNvSpPr>
            <a:spLocks noGrp="1" noChangeArrowheads="1"/>
          </p:cNvSpPr>
          <p:nvPr>
            <p:ph type="ftr" sz="quarter" idx="4"/>
          </p:nvPr>
        </p:nvSpPr>
        <p:spPr bwMode="auto">
          <a:xfrm>
            <a:off x="0" y="8685213"/>
            <a:ext cx="2971800" cy="457200"/>
          </a:xfrm>
          <a:prstGeom prst="rect">
            <a:avLst/>
          </a:prstGeom>
          <a:noFill/>
          <a:ln w="9525">
            <a:noFill/>
            <a:miter lim="800000"/>
          </a:ln>
          <a:effectLst/>
        </p:spPr>
        <p:txBody>
          <a:bodyPr vert="horz" wrap="square" lIns="91440" tIns="45720" rIns="91440" bIns="45720" numCol="1" anchor="b" anchorCtr="0" compatLnSpc="1"/>
          <a:lstStyle>
            <a:lvl1pPr eaLnBrk="1" hangingPunct="1">
              <a:defRPr sz="1200">
                <a:solidFill>
                  <a:schemeClr val="tx1"/>
                </a:solidFill>
                <a:latin typeface="Arial" panose="020B0604020202020204" pitchFamily="34" charset="0"/>
                <a:ea typeface="宋体" panose="02010600030101010101" pitchFamily="2" charset="-122"/>
                <a:cs typeface="+mn-cs"/>
              </a:defRPr>
            </a:lvl1pPr>
          </a:lstStyle>
          <a:p>
            <a:pPr>
              <a:defRPr/>
            </a:pPr>
            <a:endParaRPr lang="en-US" altLang="zh-CN"/>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w="9525">
            <a:noFill/>
            <a:miter lim="800000"/>
          </a:ln>
          <a:effectLst/>
        </p:spPr>
        <p:txBody>
          <a:bodyPr vert="horz" wrap="square" lIns="91440" tIns="45720" rIns="91440" bIns="45720" numCol="1" anchor="b" anchorCtr="0" compatLnSpc="1"/>
          <a:lstStyle>
            <a:lvl1pPr algn="r" eaLnBrk="1" hangingPunct="1">
              <a:defRPr sz="1200">
                <a:solidFill>
                  <a:schemeClr val="tx1"/>
                </a:solidFill>
                <a:latin typeface="Arial" panose="020B0604020202020204" pitchFamily="34" charset="0"/>
                <a:ea typeface="宋体" panose="02010600030101010101" pitchFamily="2" charset="-122"/>
                <a:cs typeface="Times New Roman" panose="02020603050405020304" pitchFamily="18" charset="0"/>
              </a:defRPr>
            </a:lvl1pPr>
          </a:lstStyle>
          <a:p>
            <a:pPr>
              <a:defRPr/>
            </a:pPr>
            <a:fld id="{15EB4B2C-5948-4847-BC5D-6637CC92AA95}" type="slidenum">
              <a:rPr lang="en-US" altLang="zh-CN"/>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幻灯片图像占位符 1"/>
          <p:cNvSpPr>
            <a:spLocks noGrp="1" noRot="1" noChangeAspect="1" noTextEdit="1"/>
          </p:cNvSpPr>
          <p:nvPr>
            <p:ph type="sldImg"/>
          </p:nvPr>
        </p:nvSpPr>
        <p:spPr/>
      </p:sp>
      <p:sp>
        <p:nvSpPr>
          <p:cNvPr id="36867" name="备注占位符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ea typeface="宋体" panose="02010600030101010101" pitchFamily="2" charset="-122"/>
            </a:endParaRPr>
          </a:p>
        </p:txBody>
      </p:sp>
      <p:sp>
        <p:nvSpPr>
          <p:cNvPr id="36868" name="灯片编号占位符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0000"/>
                </a:solidFill>
                <a:latin typeface="Times New Roman" panose="02020603050405020304" pitchFamily="18" charset="0"/>
                <a:ea typeface="黑体" panose="02010609060101010101" pitchFamily="2" charset="-122"/>
              </a:defRPr>
            </a:lvl1pPr>
            <a:lvl2pPr marL="742950" indent="-285750">
              <a:defRPr sz="2400">
                <a:solidFill>
                  <a:srgbClr val="FF0000"/>
                </a:solidFill>
                <a:latin typeface="Times New Roman" panose="02020603050405020304" pitchFamily="18" charset="0"/>
                <a:ea typeface="黑体" panose="02010609060101010101" pitchFamily="2" charset="-122"/>
              </a:defRPr>
            </a:lvl2pPr>
            <a:lvl3pPr marL="1143000" indent="-228600">
              <a:defRPr sz="2400">
                <a:solidFill>
                  <a:srgbClr val="FF0000"/>
                </a:solidFill>
                <a:latin typeface="Times New Roman" panose="02020603050405020304" pitchFamily="18" charset="0"/>
                <a:ea typeface="黑体" panose="02010609060101010101" pitchFamily="2" charset="-122"/>
              </a:defRPr>
            </a:lvl3pPr>
            <a:lvl4pPr marL="1600200" indent="-228600">
              <a:defRPr sz="2400">
                <a:solidFill>
                  <a:srgbClr val="FF0000"/>
                </a:solidFill>
                <a:latin typeface="Times New Roman" panose="02020603050405020304" pitchFamily="18" charset="0"/>
                <a:ea typeface="黑体" panose="02010609060101010101" pitchFamily="2" charset="-122"/>
              </a:defRPr>
            </a:lvl4pPr>
            <a:lvl5pPr marL="2057400" indent="-228600">
              <a:defRPr sz="2400">
                <a:solidFill>
                  <a:srgbClr val="FF0000"/>
                </a:solidFill>
                <a:latin typeface="Times New Roman" panose="02020603050405020304" pitchFamily="18" charset="0"/>
                <a:ea typeface="黑体" panose="02010609060101010101" pitchFamily="2" charset="-122"/>
              </a:defRPr>
            </a:lvl5pPr>
            <a:lvl6pPr marL="2514600" indent="-228600" eaLnBrk="0" fontAlgn="base" hangingPunct="0">
              <a:spcBef>
                <a:spcPct val="0"/>
              </a:spcBef>
              <a:spcAft>
                <a:spcPct val="0"/>
              </a:spcAft>
              <a:defRPr sz="2400">
                <a:solidFill>
                  <a:srgbClr val="FF0000"/>
                </a:solidFill>
                <a:latin typeface="Times New Roman" panose="02020603050405020304" pitchFamily="18" charset="0"/>
                <a:ea typeface="黑体" panose="02010609060101010101" pitchFamily="2" charset="-122"/>
              </a:defRPr>
            </a:lvl6pPr>
            <a:lvl7pPr marL="2971800" indent="-228600" eaLnBrk="0" fontAlgn="base" hangingPunct="0">
              <a:spcBef>
                <a:spcPct val="0"/>
              </a:spcBef>
              <a:spcAft>
                <a:spcPct val="0"/>
              </a:spcAft>
              <a:defRPr sz="2400">
                <a:solidFill>
                  <a:srgbClr val="FF0000"/>
                </a:solidFill>
                <a:latin typeface="Times New Roman" panose="02020603050405020304" pitchFamily="18" charset="0"/>
                <a:ea typeface="黑体" panose="02010609060101010101" pitchFamily="2" charset="-122"/>
              </a:defRPr>
            </a:lvl7pPr>
            <a:lvl8pPr marL="3429000" indent="-228600" eaLnBrk="0" fontAlgn="base" hangingPunct="0">
              <a:spcBef>
                <a:spcPct val="0"/>
              </a:spcBef>
              <a:spcAft>
                <a:spcPct val="0"/>
              </a:spcAft>
              <a:defRPr sz="2400">
                <a:solidFill>
                  <a:srgbClr val="FF0000"/>
                </a:solidFill>
                <a:latin typeface="Times New Roman" panose="02020603050405020304" pitchFamily="18" charset="0"/>
                <a:ea typeface="黑体" panose="02010609060101010101" pitchFamily="2" charset="-122"/>
              </a:defRPr>
            </a:lvl8pPr>
            <a:lvl9pPr marL="3886200" indent="-228600" eaLnBrk="0" fontAlgn="base" hangingPunct="0">
              <a:spcBef>
                <a:spcPct val="0"/>
              </a:spcBef>
              <a:spcAft>
                <a:spcPct val="0"/>
              </a:spcAft>
              <a:defRPr sz="2400">
                <a:solidFill>
                  <a:srgbClr val="FF0000"/>
                </a:solidFill>
                <a:latin typeface="Times New Roman" panose="02020603050405020304" pitchFamily="18" charset="0"/>
                <a:ea typeface="黑体" panose="02010609060101010101" pitchFamily="2" charset="-122"/>
              </a:defRPr>
            </a:lvl9pPr>
          </a:lstStyle>
          <a:p>
            <a:fld id="{41FA47B9-F733-4D01-991B-A583983AC7B7}" type="slidenum">
              <a:rPr lang="en-US" altLang="zh-CN" sz="1200" smtClean="0">
                <a:solidFill>
                  <a:schemeClr val="tx1"/>
                </a:solidFill>
                <a:latin typeface="Arial" panose="020B0604020202020204" pitchFamily="34" charset="0"/>
                <a:ea typeface="宋体" panose="02010600030101010101" pitchFamily="2" charset="-122"/>
              </a:rPr>
            </a:fld>
            <a:endParaRPr lang="en-US" altLang="zh-CN" sz="1200" smtClean="0">
              <a:solidFill>
                <a:schemeClr val="tx1"/>
              </a:solidFill>
              <a:latin typeface="Arial" panose="020B0604020202020204" pitchFamily="34" charset="0"/>
              <a:ea typeface="宋体" panose="02010600030101010101"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ChangeArrowheads="1" noTextEdit="1"/>
          </p:cNvSpPr>
          <p:nvPr>
            <p:ph type="sldImg"/>
          </p:nvPr>
        </p:nvSpPr>
        <p:spPr/>
      </p:sp>
      <p:sp>
        <p:nvSpPr>
          <p:cNvPr id="39939" name="备注占位符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ea typeface="宋体" panose="02010600030101010101" pitchFamily="2" charset="-122"/>
            </a:endParaRPr>
          </a:p>
        </p:txBody>
      </p:sp>
      <p:sp>
        <p:nvSpPr>
          <p:cNvPr id="39940" name="灯片编号占位符 3"/>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0000"/>
                </a:solidFill>
                <a:latin typeface="Times New Roman" panose="02020603050405020304" pitchFamily="18" charset="0"/>
                <a:ea typeface="黑体" panose="02010609060101010101" pitchFamily="2" charset="-122"/>
              </a:defRPr>
            </a:lvl1pPr>
            <a:lvl2pPr marL="742950" indent="-285750">
              <a:defRPr sz="2400">
                <a:solidFill>
                  <a:srgbClr val="FF0000"/>
                </a:solidFill>
                <a:latin typeface="Times New Roman" panose="02020603050405020304" pitchFamily="18" charset="0"/>
                <a:ea typeface="黑体" panose="02010609060101010101" pitchFamily="2" charset="-122"/>
              </a:defRPr>
            </a:lvl2pPr>
            <a:lvl3pPr marL="1143000" indent="-228600">
              <a:defRPr sz="2400">
                <a:solidFill>
                  <a:srgbClr val="FF0000"/>
                </a:solidFill>
                <a:latin typeface="Times New Roman" panose="02020603050405020304" pitchFamily="18" charset="0"/>
                <a:ea typeface="黑体" panose="02010609060101010101" pitchFamily="2" charset="-122"/>
              </a:defRPr>
            </a:lvl3pPr>
            <a:lvl4pPr marL="1600200" indent="-228600">
              <a:defRPr sz="2400">
                <a:solidFill>
                  <a:srgbClr val="FF0000"/>
                </a:solidFill>
                <a:latin typeface="Times New Roman" panose="02020603050405020304" pitchFamily="18" charset="0"/>
                <a:ea typeface="黑体" panose="02010609060101010101" pitchFamily="2" charset="-122"/>
              </a:defRPr>
            </a:lvl4pPr>
            <a:lvl5pPr marL="2057400" indent="-228600">
              <a:defRPr sz="2400">
                <a:solidFill>
                  <a:srgbClr val="FF0000"/>
                </a:solidFill>
                <a:latin typeface="Times New Roman" panose="02020603050405020304" pitchFamily="18" charset="0"/>
                <a:ea typeface="黑体" panose="02010609060101010101" pitchFamily="2" charset="-122"/>
              </a:defRPr>
            </a:lvl5pPr>
            <a:lvl6pPr marL="2514600" indent="-228600" eaLnBrk="0" fontAlgn="base" hangingPunct="0">
              <a:spcBef>
                <a:spcPct val="0"/>
              </a:spcBef>
              <a:spcAft>
                <a:spcPct val="0"/>
              </a:spcAft>
              <a:defRPr sz="2400">
                <a:solidFill>
                  <a:srgbClr val="FF0000"/>
                </a:solidFill>
                <a:latin typeface="Times New Roman" panose="02020603050405020304" pitchFamily="18" charset="0"/>
                <a:ea typeface="黑体" panose="02010609060101010101" pitchFamily="2" charset="-122"/>
              </a:defRPr>
            </a:lvl6pPr>
            <a:lvl7pPr marL="2971800" indent="-228600" eaLnBrk="0" fontAlgn="base" hangingPunct="0">
              <a:spcBef>
                <a:spcPct val="0"/>
              </a:spcBef>
              <a:spcAft>
                <a:spcPct val="0"/>
              </a:spcAft>
              <a:defRPr sz="2400">
                <a:solidFill>
                  <a:srgbClr val="FF0000"/>
                </a:solidFill>
                <a:latin typeface="Times New Roman" panose="02020603050405020304" pitchFamily="18" charset="0"/>
                <a:ea typeface="黑体" panose="02010609060101010101" pitchFamily="2" charset="-122"/>
              </a:defRPr>
            </a:lvl7pPr>
            <a:lvl8pPr marL="3429000" indent="-228600" eaLnBrk="0" fontAlgn="base" hangingPunct="0">
              <a:spcBef>
                <a:spcPct val="0"/>
              </a:spcBef>
              <a:spcAft>
                <a:spcPct val="0"/>
              </a:spcAft>
              <a:defRPr sz="2400">
                <a:solidFill>
                  <a:srgbClr val="FF0000"/>
                </a:solidFill>
                <a:latin typeface="Times New Roman" panose="02020603050405020304" pitchFamily="18" charset="0"/>
                <a:ea typeface="黑体" panose="02010609060101010101" pitchFamily="2" charset="-122"/>
              </a:defRPr>
            </a:lvl8pPr>
            <a:lvl9pPr marL="3886200" indent="-228600" eaLnBrk="0" fontAlgn="base" hangingPunct="0">
              <a:spcBef>
                <a:spcPct val="0"/>
              </a:spcBef>
              <a:spcAft>
                <a:spcPct val="0"/>
              </a:spcAft>
              <a:defRPr sz="2400">
                <a:solidFill>
                  <a:srgbClr val="FF0000"/>
                </a:solidFill>
                <a:latin typeface="Times New Roman" panose="02020603050405020304" pitchFamily="18" charset="0"/>
                <a:ea typeface="黑体" panose="02010609060101010101" pitchFamily="2" charset="-122"/>
              </a:defRPr>
            </a:lvl9pPr>
          </a:lstStyle>
          <a:p>
            <a:fld id="{34305917-314E-4F55-B2BD-B6235A4349DB}" type="slidenum">
              <a:rPr lang="en-US" altLang="zh-CN" sz="1200" smtClean="0">
                <a:solidFill>
                  <a:schemeClr val="tx1"/>
                </a:solidFill>
                <a:latin typeface="Arial" panose="020B0604020202020204" pitchFamily="34" charset="0"/>
                <a:ea typeface="宋体" panose="02010600030101010101" pitchFamily="2" charset="-122"/>
              </a:rPr>
            </a:fld>
            <a:endParaRPr lang="en-US" altLang="zh-CN" sz="1200" smtClean="0">
              <a:solidFill>
                <a:schemeClr val="tx1"/>
              </a:solidFill>
              <a:latin typeface="Arial" panose="020B0604020202020204" pitchFamily="34" charset="0"/>
              <a:ea typeface="宋体"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封面标题模板">
    <p:bg>
      <p:bgPr>
        <a:solidFill>
          <a:schemeClr val="bg1"/>
        </a:solidFill>
        <a:effectLst/>
      </p:bgPr>
    </p:bg>
    <p:spTree>
      <p:nvGrpSpPr>
        <p:cNvPr id="1" name=""/>
        <p:cNvGrpSpPr/>
        <p:nvPr/>
      </p:nvGrpSpPr>
      <p:grpSpPr>
        <a:xfrm>
          <a:off x="0" y="0"/>
          <a:ext cx="0" cy="0"/>
          <a:chOff x="0" y="0"/>
          <a:chExt cx="0" cy="0"/>
        </a:xfrm>
      </p:grpSpPr>
      <p:pic>
        <p:nvPicPr>
          <p:cNvPr id="8" name="图片 7" descr="河边的铁塔&#10;&#10;描述已自动生成"/>
          <p:cNvPicPr>
            <a:picLocks noChangeAspect="1"/>
          </p:cNvPicPr>
          <p:nvPr userDrawn="1"/>
        </p:nvPicPr>
        <p:blipFill rotWithShape="1">
          <a:blip r:embed="rId2">
            <a:duotone>
              <a:schemeClr val="bg2">
                <a:shade val="45000"/>
                <a:satMod val="135000"/>
              </a:schemeClr>
              <a:prstClr val="white"/>
            </a:duotone>
          </a:blip>
          <a:srcRect l="2380" r="1845" b="6694"/>
          <a:stretch>
            <a:fillRect/>
          </a:stretch>
        </p:blipFill>
        <p:spPr>
          <a:xfrm>
            <a:off x="3633788" y="1033463"/>
            <a:ext cx="8607425" cy="5824537"/>
          </a:xfrm>
          <a:prstGeom prst="rect">
            <a:avLst/>
          </a:prstGeom>
        </p:spPr>
      </p:pic>
      <p:sp>
        <p:nvSpPr>
          <p:cNvPr id="9" name="矩形 8"/>
          <p:cNvSpPr>
            <a:spLocks noChangeArrowheads="1"/>
          </p:cNvSpPr>
          <p:nvPr userDrawn="1"/>
        </p:nvSpPr>
        <p:spPr bwMode="auto">
          <a:xfrm>
            <a:off x="3629025" y="741363"/>
            <a:ext cx="8672513" cy="6116637"/>
          </a:xfrm>
          <a:prstGeom prst="rect">
            <a:avLst/>
          </a:prstGeom>
          <a:gradFill rotWithShape="1">
            <a:gsLst>
              <a:gs pos="0">
                <a:srgbClr val="FFFFFF"/>
              </a:gs>
              <a:gs pos="100000">
                <a:srgbClr val="A6A6A6">
                  <a:alpha val="0"/>
                </a:srgbClr>
              </a:gs>
            </a:gsLst>
            <a:lin ang="0" scaled="1"/>
          </a:gradFill>
          <a:ln w="9525" algn="ctr">
            <a:noFill/>
            <a:round/>
          </a:ln>
        </p:spPr>
        <p:txBody>
          <a:bodyPr anchor="ctr">
            <a:spAutoFit/>
          </a:bodyPr>
          <a:lstStyle/>
          <a:p>
            <a:pPr>
              <a:lnSpc>
                <a:spcPct val="110000"/>
              </a:lnSpc>
              <a:defRPr/>
            </a:pPr>
            <a:endParaRPr lang="zh-CN" altLang="en-US">
              <a:ea typeface="宋体" panose="02010600030101010101" pitchFamily="2" charset="-122"/>
            </a:endParaRPr>
          </a:p>
          <a:p>
            <a:pPr>
              <a:lnSpc>
                <a:spcPct val="110000"/>
              </a:lnSpc>
              <a:defRPr/>
            </a:pPr>
            <a:endParaRPr lang="zh-CN" altLang="en-US">
              <a:ea typeface="宋体" panose="02010600030101010101" pitchFamily="2" charset="-122"/>
            </a:endParaRPr>
          </a:p>
          <a:p>
            <a:pPr>
              <a:lnSpc>
                <a:spcPct val="110000"/>
              </a:lnSpc>
              <a:defRPr/>
            </a:pPr>
            <a:endParaRPr lang="zh-CN" altLang="en-US">
              <a:ea typeface="宋体" panose="02010600030101010101" pitchFamily="2" charset="-122"/>
            </a:endParaRPr>
          </a:p>
          <a:p>
            <a:pPr>
              <a:lnSpc>
                <a:spcPct val="110000"/>
              </a:lnSpc>
              <a:defRPr/>
            </a:pPr>
            <a:endParaRPr lang="zh-CN" altLang="en-US">
              <a:ea typeface="宋体" panose="02010600030101010101" pitchFamily="2" charset="-122"/>
            </a:endParaRPr>
          </a:p>
          <a:p>
            <a:pPr>
              <a:lnSpc>
                <a:spcPct val="110000"/>
              </a:lnSpc>
              <a:defRPr/>
            </a:pPr>
            <a:endParaRPr lang="zh-CN" altLang="en-US">
              <a:ea typeface="宋体" panose="02010600030101010101" pitchFamily="2" charset="-122"/>
            </a:endParaRPr>
          </a:p>
          <a:p>
            <a:pPr>
              <a:lnSpc>
                <a:spcPct val="110000"/>
              </a:lnSpc>
              <a:defRPr/>
            </a:pPr>
            <a:endParaRPr lang="zh-CN" altLang="en-US">
              <a:ea typeface="宋体" panose="02010600030101010101" pitchFamily="2" charset="-122"/>
            </a:endParaRPr>
          </a:p>
          <a:p>
            <a:pPr>
              <a:lnSpc>
                <a:spcPct val="110000"/>
              </a:lnSpc>
              <a:defRPr/>
            </a:pPr>
            <a:endParaRPr lang="zh-CN" altLang="en-US">
              <a:ea typeface="宋体" panose="02010600030101010101" pitchFamily="2" charset="-122"/>
            </a:endParaRPr>
          </a:p>
          <a:p>
            <a:pPr>
              <a:lnSpc>
                <a:spcPct val="110000"/>
              </a:lnSpc>
              <a:defRPr/>
            </a:pPr>
            <a:endParaRPr lang="zh-CN" altLang="en-US">
              <a:ea typeface="宋体" panose="02010600030101010101" pitchFamily="2" charset="-122"/>
            </a:endParaRPr>
          </a:p>
          <a:p>
            <a:pPr>
              <a:lnSpc>
                <a:spcPct val="110000"/>
              </a:lnSpc>
              <a:defRPr/>
            </a:pPr>
            <a:endParaRPr lang="zh-CN" altLang="en-US">
              <a:ea typeface="宋体" panose="02010600030101010101" pitchFamily="2" charset="-122"/>
            </a:endParaRPr>
          </a:p>
          <a:p>
            <a:pPr>
              <a:lnSpc>
                <a:spcPct val="110000"/>
              </a:lnSpc>
              <a:defRPr/>
            </a:pPr>
            <a:endParaRPr lang="zh-CN" altLang="en-US">
              <a:ea typeface="宋体" panose="02010600030101010101" pitchFamily="2" charset="-122"/>
            </a:endParaRPr>
          </a:p>
          <a:p>
            <a:pPr>
              <a:lnSpc>
                <a:spcPct val="110000"/>
              </a:lnSpc>
              <a:defRPr/>
            </a:pPr>
            <a:endParaRPr lang="zh-CN" altLang="en-US">
              <a:ea typeface="宋体" panose="02010600030101010101" pitchFamily="2" charset="-122"/>
            </a:endParaRPr>
          </a:p>
          <a:p>
            <a:pPr>
              <a:lnSpc>
                <a:spcPct val="110000"/>
              </a:lnSpc>
              <a:defRPr/>
            </a:pPr>
            <a:endParaRPr lang="zh-CN" altLang="en-US">
              <a:ea typeface="宋体" panose="02010600030101010101" pitchFamily="2" charset="-122"/>
            </a:endParaRPr>
          </a:p>
          <a:p>
            <a:pPr>
              <a:lnSpc>
                <a:spcPct val="110000"/>
              </a:lnSpc>
              <a:defRPr/>
            </a:pPr>
            <a:endParaRPr lang="zh-CN" altLang="en-US">
              <a:ea typeface="宋体" panose="02010600030101010101" pitchFamily="2" charset="-122"/>
            </a:endParaRPr>
          </a:p>
          <a:p>
            <a:pPr>
              <a:lnSpc>
                <a:spcPct val="110000"/>
              </a:lnSpc>
              <a:defRPr/>
            </a:pPr>
            <a:endParaRPr lang="zh-CN" altLang="en-US">
              <a:ea typeface="宋体" panose="02010600030101010101" pitchFamily="2" charset="-122"/>
            </a:endParaRPr>
          </a:p>
          <a:p>
            <a:pPr>
              <a:lnSpc>
                <a:spcPct val="110000"/>
              </a:lnSpc>
              <a:defRPr/>
            </a:pPr>
            <a:endParaRPr lang="zh-CN" altLang="en-US">
              <a:ea typeface="宋体" panose="02010600030101010101" pitchFamily="2" charset="-122"/>
            </a:endParaRPr>
          </a:p>
        </p:txBody>
      </p:sp>
      <p:sp>
        <p:nvSpPr>
          <p:cNvPr id="4" name="文本框 10"/>
          <p:cNvSpPr txBox="1">
            <a:spLocks noChangeArrowheads="1"/>
          </p:cNvSpPr>
          <p:nvPr userDrawn="1"/>
        </p:nvSpPr>
        <p:spPr bwMode="auto">
          <a:xfrm>
            <a:off x="2798763" y="241300"/>
            <a:ext cx="8588375" cy="584200"/>
          </a:xfrm>
          <a:prstGeom prst="rect">
            <a:avLst/>
          </a:prstGeom>
          <a:noFill/>
          <a:ln>
            <a:noFill/>
          </a:ln>
        </p:spPr>
        <p:txBody>
          <a:bodyPr>
            <a:spAutoFit/>
          </a:bodyPr>
          <a:lstStyle>
            <a:lvl1pPr>
              <a:defRPr sz="2800">
                <a:solidFill>
                  <a:srgbClr val="FF0000"/>
                </a:solidFill>
                <a:latin typeface="Times New Roman" panose="02020603050405020304" pitchFamily="18" charset="0"/>
                <a:ea typeface="宋体" panose="02010600030101010101" pitchFamily="2" charset="-122"/>
              </a:defRPr>
            </a:lvl1pPr>
            <a:lvl2pPr marL="742950" indent="-285750">
              <a:defRPr sz="2800">
                <a:solidFill>
                  <a:srgbClr val="FF0000"/>
                </a:solidFill>
                <a:latin typeface="Times New Roman" panose="02020603050405020304" pitchFamily="18" charset="0"/>
                <a:ea typeface="宋体" panose="02010600030101010101" pitchFamily="2" charset="-122"/>
              </a:defRPr>
            </a:lvl2pPr>
            <a:lvl3pPr marL="1143000" indent="-228600">
              <a:defRPr sz="2800">
                <a:solidFill>
                  <a:srgbClr val="FF0000"/>
                </a:solidFill>
                <a:latin typeface="Times New Roman" panose="02020603050405020304" pitchFamily="18" charset="0"/>
                <a:ea typeface="宋体" panose="02010600030101010101" pitchFamily="2" charset="-122"/>
              </a:defRPr>
            </a:lvl3pPr>
            <a:lvl4pPr marL="1600200" indent="-228600">
              <a:defRPr sz="2800">
                <a:solidFill>
                  <a:srgbClr val="FF0000"/>
                </a:solidFill>
                <a:latin typeface="Times New Roman" panose="02020603050405020304" pitchFamily="18" charset="0"/>
                <a:ea typeface="宋体" panose="02010600030101010101" pitchFamily="2" charset="-122"/>
              </a:defRPr>
            </a:lvl4pPr>
            <a:lvl5pPr marL="2057400" indent="-228600">
              <a:defRPr sz="2800">
                <a:solidFill>
                  <a:srgbClr val="FF0000"/>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800">
                <a:solidFill>
                  <a:srgbClr val="FF0000"/>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800">
                <a:solidFill>
                  <a:srgbClr val="FF0000"/>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800">
                <a:solidFill>
                  <a:srgbClr val="FF0000"/>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800">
                <a:solidFill>
                  <a:srgbClr val="FF0000"/>
                </a:solidFill>
                <a:latin typeface="Times New Roman" panose="02020603050405020304" pitchFamily="18" charset="0"/>
                <a:ea typeface="宋体" panose="02010600030101010101" pitchFamily="2" charset="-122"/>
              </a:defRPr>
            </a:lvl9pPr>
          </a:lstStyle>
          <a:p>
            <a:pPr eaLnBrk="1" hangingPunct="1">
              <a:defRPr/>
            </a:pPr>
            <a:r>
              <a:rPr lang="zh-CN" altLang="en-US" sz="3200" b="1">
                <a:solidFill>
                  <a:schemeClr val="bg1"/>
                </a:solidFill>
                <a:latin typeface="微软雅黑" panose="020B0503020204020204" pitchFamily="34" charset="-122"/>
                <a:ea typeface="微软雅黑" panose="020B0503020204020204" pitchFamily="34" charset="-122"/>
              </a:rPr>
              <a:t>高考总复习    一轮复习导学案 </a:t>
            </a:r>
            <a:r>
              <a:rPr lang="en-US" altLang="zh-CN" sz="3200" b="1">
                <a:solidFill>
                  <a:schemeClr val="bg1"/>
                </a:solidFill>
                <a:latin typeface="微软雅黑" panose="020B0503020204020204" pitchFamily="34" charset="-122"/>
                <a:ea typeface="微软雅黑" panose="020B0503020204020204" pitchFamily="34" charset="-122"/>
              </a:rPr>
              <a:t>· </a:t>
            </a:r>
            <a:r>
              <a:rPr lang="zh-CN" altLang="en-US" sz="3200" b="1">
                <a:solidFill>
                  <a:schemeClr val="bg1"/>
                </a:solidFill>
                <a:latin typeface="微软雅黑" panose="020B0503020204020204" pitchFamily="34" charset="-122"/>
                <a:ea typeface="微软雅黑" panose="020B0503020204020204" pitchFamily="34" charset="-122"/>
              </a:rPr>
              <a:t>数学（提高版）</a:t>
            </a:r>
            <a:endParaRPr lang="zh-CN" altLang="en-US" sz="3200" b="1">
              <a:solidFill>
                <a:schemeClr val="bg1"/>
              </a:solidFill>
              <a:latin typeface="微软雅黑" panose="020B0503020204020204" pitchFamily="34" charset="-122"/>
              <a:ea typeface="微软雅黑" panose="020B0503020204020204" pitchFamily="34" charset="-122"/>
            </a:endParaRPr>
          </a:p>
        </p:txBody>
      </p:sp>
      <p:sp>
        <p:nvSpPr>
          <p:cNvPr id="5" name="矩形 6"/>
          <p:cNvSpPr>
            <a:spLocks noChangeArrowheads="1"/>
          </p:cNvSpPr>
          <p:nvPr userDrawn="1"/>
        </p:nvSpPr>
        <p:spPr bwMode="auto">
          <a:xfrm>
            <a:off x="-144463" y="-244475"/>
            <a:ext cx="12601576" cy="1366838"/>
          </a:xfrm>
          <a:prstGeom prst="rect">
            <a:avLst/>
          </a:prstGeom>
          <a:solidFill>
            <a:srgbClr val="CC4646"/>
          </a:solidFill>
          <a:ln w="76200" algn="ctr">
            <a:solidFill>
              <a:srgbClr val="E4BFA0"/>
            </a:solidFill>
            <a:round/>
          </a:ln>
        </p:spPr>
        <p:txBody>
          <a:bodyPr anchor="ctr">
            <a:spAutoFit/>
          </a:bodyPr>
          <a:lstStyle>
            <a:lvl1pPr>
              <a:defRPr sz="2800">
                <a:solidFill>
                  <a:srgbClr val="FF0000"/>
                </a:solidFill>
                <a:latin typeface="Times New Roman" panose="02020603050405020304" pitchFamily="18" charset="0"/>
                <a:ea typeface="宋体" panose="02010600030101010101" pitchFamily="2" charset="-122"/>
              </a:defRPr>
            </a:lvl1pPr>
            <a:lvl2pPr marL="742950" indent="-285750">
              <a:defRPr sz="2800">
                <a:solidFill>
                  <a:srgbClr val="FF0000"/>
                </a:solidFill>
                <a:latin typeface="Times New Roman" panose="02020603050405020304" pitchFamily="18" charset="0"/>
                <a:ea typeface="宋体" panose="02010600030101010101" pitchFamily="2" charset="-122"/>
              </a:defRPr>
            </a:lvl2pPr>
            <a:lvl3pPr marL="1143000" indent="-228600">
              <a:defRPr sz="2800">
                <a:solidFill>
                  <a:srgbClr val="FF0000"/>
                </a:solidFill>
                <a:latin typeface="Times New Roman" panose="02020603050405020304" pitchFamily="18" charset="0"/>
                <a:ea typeface="宋体" panose="02010600030101010101" pitchFamily="2" charset="-122"/>
              </a:defRPr>
            </a:lvl3pPr>
            <a:lvl4pPr marL="1600200" indent="-228600">
              <a:defRPr sz="2800">
                <a:solidFill>
                  <a:srgbClr val="FF0000"/>
                </a:solidFill>
                <a:latin typeface="Times New Roman" panose="02020603050405020304" pitchFamily="18" charset="0"/>
                <a:ea typeface="宋体" panose="02010600030101010101" pitchFamily="2" charset="-122"/>
              </a:defRPr>
            </a:lvl4pPr>
            <a:lvl5pPr marL="2057400" indent="-228600">
              <a:defRPr sz="2800">
                <a:solidFill>
                  <a:srgbClr val="FF0000"/>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800">
                <a:solidFill>
                  <a:srgbClr val="FF0000"/>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800">
                <a:solidFill>
                  <a:srgbClr val="FF0000"/>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800">
                <a:solidFill>
                  <a:srgbClr val="FF0000"/>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800">
                <a:solidFill>
                  <a:srgbClr val="FF0000"/>
                </a:solidFill>
                <a:latin typeface="Times New Roman" panose="02020603050405020304" pitchFamily="18" charset="0"/>
                <a:ea typeface="宋体" panose="02010600030101010101" pitchFamily="2" charset="-122"/>
              </a:defRPr>
            </a:lvl9pPr>
          </a:lstStyle>
          <a:p>
            <a:pPr eaLnBrk="1" hangingPunct="1">
              <a:defRPr/>
            </a:pPr>
            <a:endParaRPr lang="zh-CN" altLang="en-US" sz="2400"/>
          </a:p>
        </p:txBody>
      </p:sp>
      <p:pic>
        <p:nvPicPr>
          <p:cNvPr id="6" name="Picture 128" descr="标志"/>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0688" y="-69850"/>
            <a:ext cx="1563687" cy="118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文本框 10"/>
          <p:cNvSpPr txBox="1">
            <a:spLocks noChangeArrowheads="1"/>
          </p:cNvSpPr>
          <p:nvPr userDrawn="1"/>
        </p:nvSpPr>
        <p:spPr bwMode="auto">
          <a:xfrm>
            <a:off x="1789113" y="184150"/>
            <a:ext cx="10510837" cy="671513"/>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defRPr/>
            </a:pPr>
            <a:r>
              <a:rPr lang="zh-CN" altLang="en-US" sz="3800" b="1" dirty="0" smtClean="0">
                <a:solidFill>
                  <a:srgbClr val="FFFFFF"/>
                </a:solidFill>
                <a:latin typeface="微软雅黑" panose="020B0503020204020204" pitchFamily="34" charset="-122"/>
                <a:ea typeface="微软雅黑" panose="020B0503020204020204" pitchFamily="34" charset="-122"/>
              </a:rPr>
              <a:t>高考一轮复习  南方凤凰台  英语  译林版</a:t>
            </a:r>
            <a:endParaRPr lang="en-US" altLang="zh-CN" sz="3800" b="1" dirty="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p:transition spd="slow">
    <p:push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学习目标模板">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3" name="圆角矩形 15"/>
          <p:cNvSpPr>
            <a:spLocks noChangeArrowheads="1"/>
          </p:cNvSpPr>
          <p:nvPr userDrawn="1"/>
        </p:nvSpPr>
        <p:spPr bwMode="auto">
          <a:xfrm>
            <a:off x="234950" y="1249363"/>
            <a:ext cx="11790363" cy="4195762"/>
          </a:xfrm>
          <a:prstGeom prst="roundRect">
            <a:avLst>
              <a:gd name="adj" fmla="val 2671"/>
            </a:avLst>
          </a:prstGeom>
          <a:solidFill>
            <a:schemeClr val="bg1"/>
          </a:solidFill>
          <a:ln w="28575">
            <a:solidFill>
              <a:srgbClr val="808080"/>
            </a:solidFill>
            <a:round/>
          </a:ln>
          <a:effectLst>
            <a:outerShdw blurRad="50800" dist="38100" dir="2700000" algn="tl" rotWithShape="0">
              <a:prstClr val="black">
                <a:alpha val="40000"/>
              </a:prstClr>
            </a:outerShdw>
          </a:effectLst>
        </p:spPr>
        <p:txBody>
          <a:bodyPr anchor="ctr"/>
          <a:lstStyle>
            <a:lvl1pPr eaLnBrk="0" hangingPunct="0">
              <a:defRPr sz="2400">
                <a:solidFill>
                  <a:srgbClr val="FF0000"/>
                </a:solidFill>
                <a:latin typeface="Times New Roman" panose="02020603050405020304" pitchFamily="18" charset="0"/>
                <a:ea typeface="宋体" panose="02010600030101010101" pitchFamily="2" charset="-122"/>
              </a:defRPr>
            </a:lvl1pPr>
            <a:lvl2pPr marL="742950" indent="-285750" eaLnBrk="0" hangingPunct="0">
              <a:defRPr sz="2400">
                <a:solidFill>
                  <a:srgbClr val="FF0000"/>
                </a:solidFill>
                <a:latin typeface="Times New Roman" panose="02020603050405020304" pitchFamily="18" charset="0"/>
                <a:ea typeface="宋体" panose="02010600030101010101" pitchFamily="2" charset="-122"/>
              </a:defRPr>
            </a:lvl2pPr>
            <a:lvl3pPr marL="1143000" indent="-228600" eaLnBrk="0" hangingPunct="0">
              <a:defRPr sz="2400">
                <a:solidFill>
                  <a:srgbClr val="FF0000"/>
                </a:solidFill>
                <a:latin typeface="Times New Roman" panose="02020603050405020304" pitchFamily="18" charset="0"/>
                <a:ea typeface="宋体" panose="02010600030101010101" pitchFamily="2" charset="-122"/>
              </a:defRPr>
            </a:lvl3pPr>
            <a:lvl4pPr marL="1600200" indent="-228600" eaLnBrk="0" hangingPunct="0">
              <a:defRPr sz="2400">
                <a:solidFill>
                  <a:srgbClr val="FF0000"/>
                </a:solidFill>
                <a:latin typeface="Times New Roman" panose="02020603050405020304" pitchFamily="18" charset="0"/>
                <a:ea typeface="宋体" panose="02010600030101010101" pitchFamily="2" charset="-122"/>
              </a:defRPr>
            </a:lvl4pPr>
            <a:lvl5pPr marL="2057400" indent="-228600" eaLnBrk="0" hangingPunct="0">
              <a:defRPr sz="2400">
                <a:solidFill>
                  <a:srgbClr val="FF0000"/>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a:solidFill>
                  <a:srgbClr val="FF0000"/>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a:solidFill>
                  <a:srgbClr val="FF0000"/>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a:solidFill>
                  <a:srgbClr val="FF0000"/>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a:solidFill>
                  <a:srgbClr val="FF0000"/>
                </a:solidFill>
                <a:latin typeface="Times New Roman" panose="02020603050405020304" pitchFamily="18" charset="0"/>
                <a:ea typeface="宋体" panose="02010600030101010101" pitchFamily="2" charset="-122"/>
              </a:defRPr>
            </a:lvl9pPr>
          </a:lstStyle>
          <a:p>
            <a:pPr algn="ctr" eaLnBrk="1" hangingPunct="1">
              <a:lnSpc>
                <a:spcPct val="120000"/>
              </a:lnSpc>
              <a:buFont typeface="Arial" panose="020B0604020202020204" pitchFamily="34" charset="0"/>
              <a:buNone/>
              <a:defRPr/>
            </a:pPr>
            <a:endParaRPr lang="zh-CN" altLang="en-US" sz="1800">
              <a:solidFill>
                <a:srgbClr val="FFFFFF"/>
              </a:solidFill>
              <a:cs typeface="Times New Roman" panose="02020603050405020304" pitchFamily="18" charset="0"/>
            </a:endParaRPr>
          </a:p>
        </p:txBody>
      </p:sp>
      <p:grpSp>
        <p:nvGrpSpPr>
          <p:cNvPr id="4" name="Group 17"/>
          <p:cNvGrpSpPr/>
          <p:nvPr userDrawn="1"/>
        </p:nvGrpSpPr>
        <p:grpSpPr bwMode="auto">
          <a:xfrm>
            <a:off x="6385050" y="5177524"/>
            <a:ext cx="5712220" cy="471488"/>
            <a:chOff x="3613" y="3282"/>
            <a:chExt cx="4047" cy="297"/>
          </a:xfrm>
        </p:grpSpPr>
        <p:sp>
          <p:nvSpPr>
            <p:cNvPr id="5" name="圆角矩形 6"/>
            <p:cNvSpPr/>
            <p:nvPr userDrawn="1"/>
          </p:nvSpPr>
          <p:spPr bwMode="auto">
            <a:xfrm>
              <a:off x="3613" y="3282"/>
              <a:ext cx="3871" cy="297"/>
            </a:xfrm>
            <a:prstGeom prst="roundRect">
              <a:avLst/>
            </a:prstGeom>
            <a:solidFill>
              <a:srgbClr val="CC4646"/>
            </a:solidFill>
            <a:ln w="38100" cap="flat" cmpd="sng" algn="ctr">
              <a:solidFill>
                <a:srgbClr val="E4BFA0"/>
              </a:solidFill>
              <a:prstDash val="solid"/>
            </a:ln>
            <a:effectLst>
              <a:outerShdw blurRad="50800" dist="38100" dir="5400000" algn="t" rotWithShape="0">
                <a:prstClr val="black">
                  <a:alpha val="40000"/>
                </a:prstClr>
              </a:outerShdw>
            </a:effectLst>
          </p:spPr>
          <p:txBody>
            <a:bodyPr lIns="121960" tIns="60980" rIns="121960" bIns="60980" anchor="ctr"/>
            <a:lstStyle>
              <a:lvl1pPr eaLnBrk="0" hangingPunct="0">
                <a:defRPr sz="2400">
                  <a:solidFill>
                    <a:srgbClr val="FF0000"/>
                  </a:solidFill>
                  <a:latin typeface="Times New Roman" panose="02020603050405020304" pitchFamily="18" charset="0"/>
                  <a:ea typeface="宋体" panose="02010600030101010101" pitchFamily="2" charset="-122"/>
                </a:defRPr>
              </a:lvl1pPr>
              <a:lvl2pPr marL="742950" indent="-285750" eaLnBrk="0" hangingPunct="0">
                <a:defRPr sz="2400">
                  <a:solidFill>
                    <a:srgbClr val="FF0000"/>
                  </a:solidFill>
                  <a:latin typeface="Times New Roman" panose="02020603050405020304" pitchFamily="18" charset="0"/>
                  <a:ea typeface="宋体" panose="02010600030101010101" pitchFamily="2" charset="-122"/>
                </a:defRPr>
              </a:lvl2pPr>
              <a:lvl3pPr marL="1143000" indent="-228600" eaLnBrk="0" hangingPunct="0">
                <a:defRPr sz="2400">
                  <a:solidFill>
                    <a:srgbClr val="FF0000"/>
                  </a:solidFill>
                  <a:latin typeface="Times New Roman" panose="02020603050405020304" pitchFamily="18" charset="0"/>
                  <a:ea typeface="宋体" panose="02010600030101010101" pitchFamily="2" charset="-122"/>
                </a:defRPr>
              </a:lvl3pPr>
              <a:lvl4pPr marL="1600200" indent="-228600" eaLnBrk="0" hangingPunct="0">
                <a:defRPr sz="2400">
                  <a:solidFill>
                    <a:srgbClr val="FF0000"/>
                  </a:solidFill>
                  <a:latin typeface="Times New Roman" panose="02020603050405020304" pitchFamily="18" charset="0"/>
                  <a:ea typeface="宋体" panose="02010600030101010101" pitchFamily="2" charset="-122"/>
                </a:defRPr>
              </a:lvl4pPr>
              <a:lvl5pPr marL="2057400" indent="-228600" eaLnBrk="0" hangingPunct="0">
                <a:defRPr sz="2400">
                  <a:solidFill>
                    <a:srgbClr val="FF0000"/>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a:solidFill>
                    <a:srgbClr val="FF0000"/>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a:solidFill>
                    <a:srgbClr val="FF0000"/>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a:solidFill>
                    <a:srgbClr val="FF0000"/>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a:solidFill>
                    <a:srgbClr val="FF0000"/>
                  </a:solidFill>
                  <a:latin typeface="Times New Roman" panose="02020603050405020304" pitchFamily="18" charset="0"/>
                  <a:ea typeface="宋体" panose="02010600030101010101" pitchFamily="2" charset="-122"/>
                </a:defRPr>
              </a:lvl9pPr>
            </a:lstStyle>
            <a:p>
              <a:pPr algn="ctr" eaLnBrk="1" fontAlgn="auto" hangingPunct="1">
                <a:spcBef>
                  <a:spcPts val="0"/>
                </a:spcBef>
                <a:spcAft>
                  <a:spcPts val="0"/>
                </a:spcAft>
                <a:defRPr/>
              </a:pPr>
              <a:endParaRPr lang="zh-CN" altLang="en-US" sz="3000" b="1" kern="0" dirty="0">
                <a:solidFill>
                  <a:srgbClr val="FFFFFF"/>
                </a:solidFill>
                <a:latin typeface="微软雅黑" panose="020B0503020204020204" pitchFamily="34" charset="-122"/>
                <a:ea typeface="微软雅黑" panose="020B0503020204020204" pitchFamily="34" charset="-122"/>
              </a:endParaRPr>
            </a:p>
          </p:txBody>
        </p:sp>
        <p:sp>
          <p:nvSpPr>
            <p:cNvPr id="6" name="文本框 3"/>
            <p:cNvSpPr txBox="1">
              <a:spLocks noChangeArrowheads="1"/>
            </p:cNvSpPr>
            <p:nvPr userDrawn="1"/>
          </p:nvSpPr>
          <p:spPr bwMode="auto">
            <a:xfrm>
              <a:off x="4197" y="3321"/>
              <a:ext cx="3463"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rgbClr val="FF0000"/>
                  </a:solidFill>
                  <a:latin typeface="Times New Roman" panose="02020603050405020304" pitchFamily="18" charset="0"/>
                  <a:ea typeface="宋体" panose="02010600030101010101" pitchFamily="2" charset="-122"/>
                </a:defRPr>
              </a:lvl1pPr>
              <a:lvl2pPr marL="742950" indent="-285750">
                <a:defRPr sz="2800">
                  <a:solidFill>
                    <a:srgbClr val="FF0000"/>
                  </a:solidFill>
                  <a:latin typeface="Times New Roman" panose="02020603050405020304" pitchFamily="18" charset="0"/>
                  <a:ea typeface="宋体" panose="02010600030101010101" pitchFamily="2" charset="-122"/>
                </a:defRPr>
              </a:lvl2pPr>
              <a:lvl3pPr marL="1143000" indent="-228600">
                <a:defRPr sz="2800">
                  <a:solidFill>
                    <a:srgbClr val="FF0000"/>
                  </a:solidFill>
                  <a:latin typeface="Times New Roman" panose="02020603050405020304" pitchFamily="18" charset="0"/>
                  <a:ea typeface="宋体" panose="02010600030101010101" pitchFamily="2" charset="-122"/>
                </a:defRPr>
              </a:lvl3pPr>
              <a:lvl4pPr marL="1600200" indent="-228600">
                <a:defRPr sz="2800">
                  <a:solidFill>
                    <a:srgbClr val="FF0000"/>
                  </a:solidFill>
                  <a:latin typeface="Times New Roman" panose="02020603050405020304" pitchFamily="18" charset="0"/>
                  <a:ea typeface="宋体" panose="02010600030101010101" pitchFamily="2" charset="-122"/>
                </a:defRPr>
              </a:lvl4pPr>
              <a:lvl5pPr marL="2057400" indent="-228600">
                <a:defRPr sz="2800">
                  <a:solidFill>
                    <a:srgbClr val="FF0000"/>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800">
                  <a:solidFill>
                    <a:srgbClr val="FF0000"/>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800">
                  <a:solidFill>
                    <a:srgbClr val="FF0000"/>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800">
                  <a:solidFill>
                    <a:srgbClr val="FF0000"/>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800">
                  <a:solidFill>
                    <a:srgbClr val="FF0000"/>
                  </a:solidFill>
                  <a:latin typeface="Times New Roman" panose="02020603050405020304" pitchFamily="18" charset="0"/>
                  <a:ea typeface="宋体" panose="02010600030101010101" pitchFamily="2" charset="-122"/>
                </a:defRPr>
              </a:lvl9pPr>
            </a:lstStyle>
            <a:p>
              <a:pPr>
                <a:defRPr/>
              </a:pPr>
              <a:r>
                <a:rPr lang="zh-CN" altLang="en-US" sz="1900" dirty="0" smtClean="0">
                  <a:solidFill>
                    <a:srgbClr val="FFFFFF"/>
                  </a:solidFill>
                  <a:latin typeface="微软雅黑" panose="020B0503020204020204" pitchFamily="34" charset="-122"/>
                  <a:ea typeface="微软雅黑" panose="020B0503020204020204" pitchFamily="34" charset="-122"/>
                </a:rPr>
                <a:t>高考一轮复习  南方凤凰台  英语  译林版</a:t>
              </a:r>
              <a:endParaRPr lang="zh-CN" altLang="en-US" sz="1900" dirty="0" smtClean="0">
                <a:solidFill>
                  <a:srgbClr val="FFFFFF"/>
                </a:solidFill>
                <a:latin typeface="微软雅黑" panose="020B0503020204020204" pitchFamily="34" charset="-122"/>
                <a:ea typeface="微软雅黑" panose="020B0503020204020204" pitchFamily="34" charset="-122"/>
              </a:endParaRPr>
            </a:p>
          </p:txBody>
        </p:sp>
      </p:grpSp>
      <p:sp>
        <p:nvSpPr>
          <p:cNvPr id="14" name="文本占位符 10"/>
          <p:cNvSpPr>
            <a:spLocks noGrp="1"/>
          </p:cNvSpPr>
          <p:nvPr>
            <p:ph type="body" sz="quarter" idx="10"/>
          </p:nvPr>
        </p:nvSpPr>
        <p:spPr>
          <a:xfrm>
            <a:off x="490126" y="1556792"/>
            <a:ext cx="11286237" cy="572464"/>
          </a:xfrm>
          <a:prstGeom prst="rect">
            <a:avLst/>
          </a:prstGeom>
        </p:spPr>
        <p:txBody>
          <a:bodyPr wrap="square">
            <a:spAutoFit/>
          </a:bodyPr>
          <a:lstStyle>
            <a:lvl1pPr marL="0" indent="624205" eaLnBrk="1">
              <a:lnSpc>
                <a:spcPct val="130000"/>
              </a:lnSpc>
              <a:spcBef>
                <a:spcPts val="0"/>
              </a:spcBef>
              <a:defRPr sz="2400">
                <a:latin typeface="+mn-lt"/>
                <a:ea typeface="+mn-ea"/>
              </a:defRPr>
            </a:lvl1pPr>
          </a:lstStyle>
          <a:p>
            <a:pPr lvl="0"/>
            <a:r>
              <a:rPr lang="zh-CN" altLang="en-US" dirty="0"/>
              <a:t>单击此处编辑母版文本</a:t>
            </a:r>
            <a:r>
              <a:rPr lang="zh-CN" altLang="en-US" dirty="0" smtClean="0"/>
              <a:t>样式</a:t>
            </a:r>
            <a:endParaRPr lang="zh-CN" altLang="en-US" dirty="0"/>
          </a:p>
        </p:txBody>
      </p:sp>
      <p:pic>
        <p:nvPicPr>
          <p:cNvPr id="8" name="图片 4" descr="徽标&#10;&#10;描述已自动生成"/>
          <p:cNvPicPr>
            <a:picLocks noChangeAspect="1" noChangeArrowheads="1"/>
          </p:cNvPicPr>
          <p:nvPr userDrawn="1"/>
        </p:nvPicPr>
        <p:blipFill>
          <a:blip r:embed="rId3" cstate="print"/>
          <a:srcRect/>
          <a:stretch>
            <a:fillRect/>
          </a:stretch>
        </p:blipFill>
        <p:spPr bwMode="auto">
          <a:xfrm>
            <a:off x="6550986" y="5085184"/>
            <a:ext cx="647700" cy="647700"/>
          </a:xfrm>
          <a:prstGeom prst="rect">
            <a:avLst/>
          </a:prstGeom>
          <a:noFill/>
          <a:ln w="9525">
            <a:noFill/>
            <a:miter lim="800000"/>
            <a:headEnd/>
            <a:tailEnd/>
          </a:ln>
        </p:spPr>
      </p:pic>
    </p:spTree>
  </p:cSld>
  <p:clrMapOvr>
    <a:overrideClrMapping bg1="lt1" tx1="dk1" bg2="lt2" tx2="dk2" accent1="accent1" accent2="accent2" accent3="accent3" accent4="accent4" accent5="accent5" accent6="accent6" hlink="hlink" folHlink="folHlink"/>
  </p:clrMapOvr>
  <p:transition spd="slow">
    <p:push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讲解模板">
    <p:spTree>
      <p:nvGrpSpPr>
        <p:cNvPr id="1" name=""/>
        <p:cNvGrpSpPr/>
        <p:nvPr/>
      </p:nvGrpSpPr>
      <p:grpSpPr>
        <a:xfrm>
          <a:off x="0" y="0"/>
          <a:ext cx="0" cy="0"/>
          <a:chOff x="0" y="0"/>
          <a:chExt cx="0" cy="0"/>
        </a:xfrm>
      </p:grpSpPr>
      <p:sp>
        <p:nvSpPr>
          <p:cNvPr id="3" name="图文框 2"/>
          <p:cNvSpPr/>
          <p:nvPr userDrawn="1"/>
        </p:nvSpPr>
        <p:spPr>
          <a:xfrm>
            <a:off x="0" y="0"/>
            <a:ext cx="12241213" cy="6858000"/>
          </a:xfrm>
          <a:prstGeom prst="frame">
            <a:avLst>
              <a:gd name="adj1" fmla="val 2130"/>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800">
              <a:solidFill>
                <a:schemeClr val="tx1"/>
              </a:solidFill>
            </a:endParaRPr>
          </a:p>
        </p:txBody>
      </p:sp>
      <p:sp>
        <p:nvSpPr>
          <p:cNvPr id="4" name="箭头: 五边形 12"/>
          <p:cNvSpPr/>
          <p:nvPr userDrawn="1"/>
        </p:nvSpPr>
        <p:spPr>
          <a:xfrm>
            <a:off x="647700" y="333375"/>
            <a:ext cx="1944514" cy="544513"/>
          </a:xfrm>
          <a:prstGeom prst="homePlate">
            <a:avLst/>
          </a:prstGeom>
          <a:solidFill>
            <a:srgbClr val="CC4646"/>
          </a:solidFill>
          <a:ln w="57150">
            <a:solidFill>
              <a:srgbClr val="E4BFA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b="1" dirty="0" smtClean="0">
                <a:solidFill>
                  <a:srgbClr val="FFFFFF"/>
                </a:solidFill>
                <a:latin typeface="微软雅黑" panose="020B0503020204020204" pitchFamily="34" charset="-122"/>
                <a:ea typeface="微软雅黑" panose="020B0503020204020204" pitchFamily="34" charset="-122"/>
              </a:rPr>
              <a:t>核心词汇</a:t>
            </a:r>
            <a:endParaRPr lang="zh-CN" altLang="en-US" b="1" dirty="0" smtClean="0">
              <a:solidFill>
                <a:srgbClr val="FFFFFF"/>
              </a:solidFill>
              <a:latin typeface="微软雅黑" panose="020B0503020204020204" pitchFamily="34" charset="-122"/>
              <a:ea typeface="微软雅黑" panose="020B0503020204020204" pitchFamily="34" charset="-122"/>
            </a:endParaRPr>
          </a:p>
        </p:txBody>
      </p:sp>
      <p:sp>
        <p:nvSpPr>
          <p:cNvPr id="6" name="文本占位符 10"/>
          <p:cNvSpPr>
            <a:spLocks noGrp="1"/>
          </p:cNvSpPr>
          <p:nvPr>
            <p:ph type="body" sz="quarter" idx="10"/>
          </p:nvPr>
        </p:nvSpPr>
        <p:spPr>
          <a:xfrm>
            <a:off x="490126" y="984328"/>
            <a:ext cx="11286237" cy="572464"/>
          </a:xfrm>
          <a:prstGeom prst="rect">
            <a:avLst/>
          </a:prstGeom>
        </p:spPr>
        <p:txBody>
          <a:bodyPr wrap="square">
            <a:spAutoFit/>
          </a:bodyPr>
          <a:lstStyle>
            <a:lvl1pPr marL="0" indent="624205" eaLnBrk="1">
              <a:lnSpc>
                <a:spcPct val="130000"/>
              </a:lnSpc>
              <a:spcBef>
                <a:spcPts val="0"/>
              </a:spcBef>
              <a:defRPr sz="2400">
                <a:latin typeface="+mn-lt"/>
                <a:ea typeface="+mn-ea"/>
              </a:defRPr>
            </a:lvl1pPr>
          </a:lstStyle>
          <a:p>
            <a:pPr lvl="0"/>
            <a:r>
              <a:rPr lang="zh-CN" altLang="en-US" dirty="0"/>
              <a:t>单击此处编辑母版文本</a:t>
            </a:r>
            <a:r>
              <a:rPr lang="zh-CN" altLang="en-US" dirty="0" smtClean="0"/>
              <a:t>样式</a:t>
            </a:r>
            <a:endParaRPr lang="zh-CN" altLang="en-US" dirty="0"/>
          </a:p>
        </p:txBody>
      </p:sp>
    </p:spTree>
  </p:cSld>
  <p:clrMapOvr>
    <a:masterClrMapping/>
  </p:clrMapOvr>
  <p:transition spd="slow">
    <p:push dir="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讲解模板">
    <p:spTree>
      <p:nvGrpSpPr>
        <p:cNvPr id="1" name=""/>
        <p:cNvGrpSpPr/>
        <p:nvPr/>
      </p:nvGrpSpPr>
      <p:grpSpPr>
        <a:xfrm>
          <a:off x="0" y="0"/>
          <a:ext cx="0" cy="0"/>
          <a:chOff x="0" y="0"/>
          <a:chExt cx="0" cy="0"/>
        </a:xfrm>
      </p:grpSpPr>
      <p:sp>
        <p:nvSpPr>
          <p:cNvPr id="3" name="图文框 2"/>
          <p:cNvSpPr/>
          <p:nvPr userDrawn="1"/>
        </p:nvSpPr>
        <p:spPr>
          <a:xfrm>
            <a:off x="0" y="0"/>
            <a:ext cx="12241213" cy="6858000"/>
          </a:xfrm>
          <a:prstGeom prst="frame">
            <a:avLst>
              <a:gd name="adj1" fmla="val 2130"/>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800">
              <a:solidFill>
                <a:schemeClr val="tx1"/>
              </a:solidFill>
            </a:endParaRPr>
          </a:p>
        </p:txBody>
      </p:sp>
      <p:sp>
        <p:nvSpPr>
          <p:cNvPr id="4" name="箭头: 五边形 12"/>
          <p:cNvSpPr/>
          <p:nvPr userDrawn="1"/>
        </p:nvSpPr>
        <p:spPr>
          <a:xfrm>
            <a:off x="647700" y="333375"/>
            <a:ext cx="1944514" cy="544513"/>
          </a:xfrm>
          <a:prstGeom prst="homePlate">
            <a:avLst/>
          </a:prstGeom>
          <a:solidFill>
            <a:srgbClr val="CC4646"/>
          </a:solidFill>
          <a:ln w="57150">
            <a:solidFill>
              <a:srgbClr val="E4BFA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b="1" dirty="0" smtClean="0">
                <a:solidFill>
                  <a:srgbClr val="FFFFFF"/>
                </a:solidFill>
                <a:latin typeface="微软雅黑" panose="020B0503020204020204" pitchFamily="34" charset="-122"/>
                <a:ea typeface="微软雅黑" panose="020B0503020204020204" pitchFamily="34" charset="-122"/>
              </a:rPr>
              <a:t>一词多义</a:t>
            </a:r>
            <a:endParaRPr lang="zh-CN" altLang="en-US" b="1" dirty="0" smtClean="0">
              <a:solidFill>
                <a:srgbClr val="FFFFFF"/>
              </a:solidFill>
              <a:latin typeface="微软雅黑" panose="020B0503020204020204" pitchFamily="34" charset="-122"/>
              <a:ea typeface="微软雅黑" panose="020B0503020204020204" pitchFamily="34" charset="-122"/>
            </a:endParaRPr>
          </a:p>
        </p:txBody>
      </p:sp>
      <p:sp>
        <p:nvSpPr>
          <p:cNvPr id="6" name="文本占位符 10"/>
          <p:cNvSpPr>
            <a:spLocks noGrp="1"/>
          </p:cNvSpPr>
          <p:nvPr>
            <p:ph type="body" sz="quarter" idx="10"/>
          </p:nvPr>
        </p:nvSpPr>
        <p:spPr>
          <a:xfrm>
            <a:off x="490126" y="984328"/>
            <a:ext cx="11286237" cy="572464"/>
          </a:xfrm>
          <a:prstGeom prst="rect">
            <a:avLst/>
          </a:prstGeom>
        </p:spPr>
        <p:txBody>
          <a:bodyPr wrap="square">
            <a:spAutoFit/>
          </a:bodyPr>
          <a:lstStyle>
            <a:lvl1pPr marL="0" indent="624205" eaLnBrk="1">
              <a:lnSpc>
                <a:spcPct val="130000"/>
              </a:lnSpc>
              <a:spcBef>
                <a:spcPts val="0"/>
              </a:spcBef>
              <a:defRPr sz="2400">
                <a:latin typeface="+mn-lt"/>
                <a:ea typeface="+mn-ea"/>
              </a:defRPr>
            </a:lvl1pPr>
          </a:lstStyle>
          <a:p>
            <a:pPr lvl="0"/>
            <a:r>
              <a:rPr lang="zh-CN" altLang="en-US" dirty="0"/>
              <a:t>单击此处编辑母版文本</a:t>
            </a:r>
            <a:r>
              <a:rPr lang="zh-CN" altLang="en-US" dirty="0" smtClean="0"/>
              <a:t>样式</a:t>
            </a:r>
            <a:endParaRPr lang="zh-CN" altLang="en-US" dirty="0"/>
          </a:p>
        </p:txBody>
      </p:sp>
    </p:spTree>
  </p:cSld>
  <p:clrMapOvr>
    <a:masterClrMapping/>
  </p:clrMapOvr>
  <p:transition spd="slow">
    <p:push dir="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讲解模板">
    <p:spTree>
      <p:nvGrpSpPr>
        <p:cNvPr id="1" name=""/>
        <p:cNvGrpSpPr/>
        <p:nvPr/>
      </p:nvGrpSpPr>
      <p:grpSpPr>
        <a:xfrm>
          <a:off x="0" y="0"/>
          <a:ext cx="0" cy="0"/>
          <a:chOff x="0" y="0"/>
          <a:chExt cx="0" cy="0"/>
        </a:xfrm>
      </p:grpSpPr>
      <p:sp>
        <p:nvSpPr>
          <p:cNvPr id="3" name="图文框 2"/>
          <p:cNvSpPr/>
          <p:nvPr userDrawn="1"/>
        </p:nvSpPr>
        <p:spPr>
          <a:xfrm>
            <a:off x="0" y="0"/>
            <a:ext cx="12241213" cy="6858000"/>
          </a:xfrm>
          <a:prstGeom prst="frame">
            <a:avLst>
              <a:gd name="adj1" fmla="val 2130"/>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800">
              <a:solidFill>
                <a:schemeClr val="tx1"/>
              </a:solidFill>
            </a:endParaRPr>
          </a:p>
        </p:txBody>
      </p:sp>
      <p:sp>
        <p:nvSpPr>
          <p:cNvPr id="6" name="文本占位符 10"/>
          <p:cNvSpPr>
            <a:spLocks noGrp="1"/>
          </p:cNvSpPr>
          <p:nvPr>
            <p:ph type="body" sz="quarter" idx="10"/>
          </p:nvPr>
        </p:nvSpPr>
        <p:spPr>
          <a:xfrm>
            <a:off x="490126" y="984328"/>
            <a:ext cx="11286237" cy="572464"/>
          </a:xfrm>
          <a:prstGeom prst="rect">
            <a:avLst/>
          </a:prstGeom>
        </p:spPr>
        <p:txBody>
          <a:bodyPr wrap="square">
            <a:spAutoFit/>
          </a:bodyPr>
          <a:lstStyle>
            <a:lvl1pPr marL="0" indent="624205" eaLnBrk="1">
              <a:lnSpc>
                <a:spcPct val="130000"/>
              </a:lnSpc>
              <a:spcBef>
                <a:spcPts val="0"/>
              </a:spcBef>
              <a:defRPr sz="2400">
                <a:latin typeface="+mn-lt"/>
                <a:ea typeface="+mn-ea"/>
              </a:defRPr>
            </a:lvl1pPr>
          </a:lstStyle>
          <a:p>
            <a:pPr lvl="0"/>
            <a:r>
              <a:rPr lang="zh-CN" altLang="en-US" dirty="0"/>
              <a:t>单击此处编辑母版文本</a:t>
            </a:r>
            <a:r>
              <a:rPr lang="zh-CN" altLang="en-US" dirty="0" smtClean="0"/>
              <a:t>样式</a:t>
            </a:r>
            <a:endParaRPr lang="zh-CN" altLang="en-US" dirty="0"/>
          </a:p>
        </p:txBody>
      </p:sp>
      <p:sp>
        <p:nvSpPr>
          <p:cNvPr id="7" name="箭头: 五边形 12"/>
          <p:cNvSpPr/>
          <p:nvPr userDrawn="1"/>
        </p:nvSpPr>
        <p:spPr>
          <a:xfrm>
            <a:off x="647700" y="333375"/>
            <a:ext cx="1944514" cy="544513"/>
          </a:xfrm>
          <a:prstGeom prst="homePlate">
            <a:avLst/>
          </a:prstGeom>
          <a:solidFill>
            <a:srgbClr val="CC4646"/>
          </a:solidFill>
          <a:ln w="57150">
            <a:solidFill>
              <a:srgbClr val="E4BFA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b="1" dirty="0" smtClean="0">
                <a:solidFill>
                  <a:srgbClr val="FFFFFF"/>
                </a:solidFill>
                <a:latin typeface="微软雅黑" panose="020B0503020204020204" pitchFamily="34" charset="-122"/>
                <a:ea typeface="微软雅黑" panose="020B0503020204020204" pitchFamily="34" charset="-122"/>
              </a:rPr>
              <a:t>重难句式</a:t>
            </a:r>
            <a:endParaRPr lang="zh-CN" altLang="en-US" b="1" dirty="0" smtClean="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p:transition spd="slow">
    <p:push dir="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解析模板">
    <p:bg>
      <p:bgPr>
        <a:solidFill>
          <a:srgbClr val="EAEAEA"/>
        </a:solidFill>
        <a:effectLst/>
      </p:bgPr>
    </p:bg>
    <p:spTree>
      <p:nvGrpSpPr>
        <p:cNvPr id="1" name=""/>
        <p:cNvGrpSpPr/>
        <p:nvPr/>
      </p:nvGrpSpPr>
      <p:grpSpPr>
        <a:xfrm>
          <a:off x="0" y="0"/>
          <a:ext cx="0" cy="0"/>
          <a:chOff x="0" y="0"/>
          <a:chExt cx="0" cy="0"/>
        </a:xfrm>
      </p:grpSpPr>
      <p:sp>
        <p:nvSpPr>
          <p:cNvPr id="3" name="流程图: 文档 2"/>
          <p:cNvSpPr/>
          <p:nvPr userDrawn="1"/>
        </p:nvSpPr>
        <p:spPr>
          <a:xfrm flipH="1" flipV="1">
            <a:off x="0" y="3429000"/>
            <a:ext cx="12241213" cy="3429000"/>
          </a:xfrm>
          <a:prstGeom prst="flowChartDocument">
            <a:avLst/>
          </a:prstGeom>
          <a:solidFill>
            <a:srgbClr val="CC464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800" dirty="0"/>
          </a:p>
        </p:txBody>
      </p:sp>
      <p:sp>
        <p:nvSpPr>
          <p:cNvPr id="4" name="圆角矩形 15"/>
          <p:cNvSpPr>
            <a:spLocks noChangeArrowheads="1"/>
          </p:cNvSpPr>
          <p:nvPr userDrawn="1"/>
        </p:nvSpPr>
        <p:spPr bwMode="auto">
          <a:xfrm>
            <a:off x="234950" y="476250"/>
            <a:ext cx="11790363" cy="6048375"/>
          </a:xfrm>
          <a:prstGeom prst="roundRect">
            <a:avLst>
              <a:gd name="adj" fmla="val 2671"/>
            </a:avLst>
          </a:prstGeom>
          <a:solidFill>
            <a:schemeClr val="bg1"/>
          </a:solidFill>
          <a:ln w="57150">
            <a:solidFill>
              <a:srgbClr val="E0AD6A"/>
            </a:solidFill>
            <a:round/>
          </a:ln>
        </p:spPr>
        <p:txBody>
          <a:bodyPr anchor="ctr"/>
          <a:lstStyle>
            <a:lvl1pPr eaLnBrk="0" hangingPunct="0">
              <a:defRPr sz="2400">
                <a:solidFill>
                  <a:srgbClr val="FF0000"/>
                </a:solidFill>
                <a:latin typeface="Times New Roman" panose="02020603050405020304" pitchFamily="18" charset="0"/>
                <a:ea typeface="宋体" panose="02010600030101010101" pitchFamily="2" charset="-122"/>
              </a:defRPr>
            </a:lvl1pPr>
            <a:lvl2pPr marL="742950" indent="-285750" eaLnBrk="0" hangingPunct="0">
              <a:defRPr sz="2400">
                <a:solidFill>
                  <a:srgbClr val="FF0000"/>
                </a:solidFill>
                <a:latin typeface="Times New Roman" panose="02020603050405020304" pitchFamily="18" charset="0"/>
                <a:ea typeface="宋体" panose="02010600030101010101" pitchFamily="2" charset="-122"/>
              </a:defRPr>
            </a:lvl2pPr>
            <a:lvl3pPr marL="1143000" indent="-228600" eaLnBrk="0" hangingPunct="0">
              <a:defRPr sz="2400">
                <a:solidFill>
                  <a:srgbClr val="FF0000"/>
                </a:solidFill>
                <a:latin typeface="Times New Roman" panose="02020603050405020304" pitchFamily="18" charset="0"/>
                <a:ea typeface="宋体" panose="02010600030101010101" pitchFamily="2" charset="-122"/>
              </a:defRPr>
            </a:lvl3pPr>
            <a:lvl4pPr marL="1600200" indent="-228600" eaLnBrk="0" hangingPunct="0">
              <a:defRPr sz="2400">
                <a:solidFill>
                  <a:srgbClr val="FF0000"/>
                </a:solidFill>
                <a:latin typeface="Times New Roman" panose="02020603050405020304" pitchFamily="18" charset="0"/>
                <a:ea typeface="宋体" panose="02010600030101010101" pitchFamily="2" charset="-122"/>
              </a:defRPr>
            </a:lvl4pPr>
            <a:lvl5pPr marL="2057400" indent="-228600" eaLnBrk="0" hangingPunct="0">
              <a:defRPr sz="2400">
                <a:solidFill>
                  <a:srgbClr val="FF0000"/>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a:solidFill>
                  <a:srgbClr val="FF0000"/>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a:solidFill>
                  <a:srgbClr val="FF0000"/>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a:solidFill>
                  <a:srgbClr val="FF0000"/>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a:solidFill>
                  <a:srgbClr val="FF0000"/>
                </a:solidFill>
                <a:latin typeface="Times New Roman" panose="02020603050405020304" pitchFamily="18" charset="0"/>
                <a:ea typeface="宋体" panose="02010600030101010101" pitchFamily="2" charset="-122"/>
              </a:defRPr>
            </a:lvl9pPr>
          </a:lstStyle>
          <a:p>
            <a:pPr algn="ctr" eaLnBrk="1" hangingPunct="1">
              <a:lnSpc>
                <a:spcPct val="120000"/>
              </a:lnSpc>
              <a:buFont typeface="Arial" panose="020B0604020202020204" pitchFamily="34" charset="0"/>
              <a:buNone/>
              <a:defRPr/>
            </a:pPr>
            <a:endParaRPr lang="zh-CN" altLang="en-US" sz="1800">
              <a:solidFill>
                <a:srgbClr val="FFFFFF"/>
              </a:solidFill>
              <a:cs typeface="Times New Roman" panose="02020603050405020304" pitchFamily="18" charset="0"/>
            </a:endParaRPr>
          </a:p>
        </p:txBody>
      </p:sp>
      <p:sp>
        <p:nvSpPr>
          <p:cNvPr id="7" name="文本占位符 10"/>
          <p:cNvSpPr>
            <a:spLocks noGrp="1"/>
          </p:cNvSpPr>
          <p:nvPr>
            <p:ph type="body" sz="quarter" idx="10"/>
          </p:nvPr>
        </p:nvSpPr>
        <p:spPr>
          <a:xfrm>
            <a:off x="490126" y="908720"/>
            <a:ext cx="11286237" cy="572464"/>
          </a:xfrm>
          <a:prstGeom prst="rect">
            <a:avLst/>
          </a:prstGeom>
        </p:spPr>
        <p:txBody>
          <a:bodyPr wrap="square">
            <a:spAutoFit/>
          </a:bodyPr>
          <a:lstStyle>
            <a:lvl1pPr marL="0" indent="624205" eaLnBrk="1">
              <a:lnSpc>
                <a:spcPct val="130000"/>
              </a:lnSpc>
              <a:spcBef>
                <a:spcPts val="0"/>
              </a:spcBef>
              <a:defRPr sz="2400">
                <a:latin typeface="+mn-lt"/>
                <a:ea typeface="+mn-ea"/>
              </a:defRPr>
            </a:lvl1pPr>
          </a:lstStyle>
          <a:p>
            <a:pPr lvl="0"/>
            <a:r>
              <a:rPr lang="zh-CN" altLang="en-US" dirty="0"/>
              <a:t>单击此处编辑母版文本</a:t>
            </a:r>
            <a:r>
              <a:rPr lang="zh-CN" altLang="en-US" dirty="0" smtClean="0"/>
              <a:t>样式</a:t>
            </a:r>
            <a:endParaRPr lang="zh-CN" altLang="en-US" dirty="0"/>
          </a:p>
        </p:txBody>
      </p:sp>
    </p:spTree>
  </p:cSld>
  <p:clrMapOvr>
    <a:masterClrMapping/>
  </p:clrMapOvr>
  <p:transition spd="slow">
    <p:push dir="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节模板">
    <p:bg>
      <p:bgPr>
        <a:solidFill>
          <a:srgbClr val="EAEAEA"/>
        </a:solidFill>
        <a:effectLst/>
      </p:bgPr>
    </p:bg>
    <p:spTree>
      <p:nvGrpSpPr>
        <p:cNvPr id="1" name=""/>
        <p:cNvGrpSpPr/>
        <p:nvPr/>
      </p:nvGrpSpPr>
      <p:grpSpPr>
        <a:xfrm>
          <a:off x="0" y="0"/>
          <a:ext cx="0" cy="0"/>
          <a:chOff x="0" y="0"/>
          <a:chExt cx="0" cy="0"/>
        </a:xfrm>
      </p:grpSpPr>
      <p:sp>
        <p:nvSpPr>
          <p:cNvPr id="3" name="Rectangle 8"/>
          <p:cNvSpPr>
            <a:spLocks noChangeArrowheads="1"/>
          </p:cNvSpPr>
          <p:nvPr userDrawn="1"/>
        </p:nvSpPr>
        <p:spPr bwMode="auto">
          <a:xfrm>
            <a:off x="-144463" y="2344738"/>
            <a:ext cx="12530138" cy="2168525"/>
          </a:xfrm>
          <a:prstGeom prst="rect">
            <a:avLst/>
          </a:prstGeom>
          <a:solidFill>
            <a:srgbClr val="CC4646"/>
          </a:solidFill>
          <a:ln w="101600">
            <a:solidFill>
              <a:srgbClr val="E4BFA0"/>
            </a:solidFill>
            <a:miter lim="800000"/>
          </a:ln>
        </p:spPr>
        <p:txBody>
          <a:bodyPr anchor="ctr">
            <a:spAutoFit/>
          </a:bodyPr>
          <a:lstStyle>
            <a:lvl1pPr>
              <a:defRPr sz="2800">
                <a:solidFill>
                  <a:srgbClr val="FF0000"/>
                </a:solidFill>
                <a:latin typeface="Times New Roman" panose="02020603050405020304" pitchFamily="18" charset="0"/>
                <a:ea typeface="宋体" panose="02010600030101010101" pitchFamily="2" charset="-122"/>
              </a:defRPr>
            </a:lvl1pPr>
            <a:lvl2pPr marL="742950" indent="-285750">
              <a:defRPr sz="2800">
                <a:solidFill>
                  <a:srgbClr val="FF0000"/>
                </a:solidFill>
                <a:latin typeface="Times New Roman" panose="02020603050405020304" pitchFamily="18" charset="0"/>
                <a:ea typeface="宋体" panose="02010600030101010101" pitchFamily="2" charset="-122"/>
              </a:defRPr>
            </a:lvl2pPr>
            <a:lvl3pPr marL="1143000" indent="-228600">
              <a:defRPr sz="2800">
                <a:solidFill>
                  <a:srgbClr val="FF0000"/>
                </a:solidFill>
                <a:latin typeface="Times New Roman" panose="02020603050405020304" pitchFamily="18" charset="0"/>
                <a:ea typeface="宋体" panose="02010600030101010101" pitchFamily="2" charset="-122"/>
              </a:defRPr>
            </a:lvl3pPr>
            <a:lvl4pPr marL="1600200" indent="-228600">
              <a:defRPr sz="2800">
                <a:solidFill>
                  <a:srgbClr val="FF0000"/>
                </a:solidFill>
                <a:latin typeface="Times New Roman" panose="02020603050405020304" pitchFamily="18" charset="0"/>
                <a:ea typeface="宋体" panose="02010600030101010101" pitchFamily="2" charset="-122"/>
              </a:defRPr>
            </a:lvl4pPr>
            <a:lvl5pPr marL="2057400" indent="-228600">
              <a:defRPr sz="2800">
                <a:solidFill>
                  <a:srgbClr val="FF0000"/>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800">
                <a:solidFill>
                  <a:srgbClr val="FF0000"/>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800">
                <a:solidFill>
                  <a:srgbClr val="FF0000"/>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800">
                <a:solidFill>
                  <a:srgbClr val="FF0000"/>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800">
                <a:solidFill>
                  <a:srgbClr val="FF0000"/>
                </a:solidFill>
                <a:latin typeface="Times New Roman" panose="02020603050405020304" pitchFamily="18" charset="0"/>
                <a:ea typeface="宋体" panose="02010600030101010101" pitchFamily="2" charset="-122"/>
              </a:defRPr>
            </a:lvl9pPr>
          </a:lstStyle>
          <a:p>
            <a:pPr eaLnBrk="1" hangingPunct="1">
              <a:defRPr/>
            </a:pPr>
            <a:endParaRPr lang="zh-CN" altLang="en-US"/>
          </a:p>
        </p:txBody>
      </p:sp>
      <p:sp>
        <p:nvSpPr>
          <p:cNvPr id="4" name="标题 5"/>
          <p:cNvSpPr>
            <a:spLocks noGrp="1"/>
          </p:cNvSpPr>
          <p:nvPr>
            <p:ph type="title"/>
          </p:nvPr>
        </p:nvSpPr>
        <p:spPr>
          <a:xfrm>
            <a:off x="1" y="2920206"/>
            <a:ext cx="12241212" cy="1017588"/>
          </a:xfrm>
          <a:prstGeom prst="rect">
            <a:avLst/>
          </a:prstGeom>
        </p:spPr>
        <p:txBody>
          <a:bodyPr anchor="ctr"/>
          <a:lstStyle>
            <a:lvl1pPr>
              <a:defRPr sz="6000">
                <a:solidFill>
                  <a:schemeClr val="bg1"/>
                </a:solidFill>
                <a:latin typeface="微软雅黑" panose="020B0503020204020204" pitchFamily="34" charset="-122"/>
                <a:ea typeface="微软雅黑" panose="020B0503020204020204" pitchFamily="34" charset="-122"/>
              </a:defRPr>
            </a:lvl1pPr>
          </a:lstStyle>
          <a:p>
            <a:endParaRPr lang="zh-CN" altLang="en-US" dirty="0"/>
          </a:p>
        </p:txBody>
      </p:sp>
    </p:spTree>
  </p:cSld>
  <p:clrMapOvr>
    <a:masterClrMapping/>
  </p:clrMapOvr>
  <p:transition spd="slow">
    <p:push dir="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总结提炼 模板">
    <p:spTree>
      <p:nvGrpSpPr>
        <p:cNvPr id="1" name=""/>
        <p:cNvGrpSpPr/>
        <p:nvPr/>
      </p:nvGrpSpPr>
      <p:grpSpPr>
        <a:xfrm>
          <a:off x="0" y="0"/>
          <a:ext cx="0" cy="0"/>
          <a:chOff x="0" y="0"/>
          <a:chExt cx="0" cy="0"/>
        </a:xfrm>
      </p:grpSpPr>
      <p:sp>
        <p:nvSpPr>
          <p:cNvPr id="3" name="流程图: 文档 2"/>
          <p:cNvSpPr/>
          <p:nvPr userDrawn="1"/>
        </p:nvSpPr>
        <p:spPr>
          <a:xfrm flipH="1">
            <a:off x="-215900" y="-171450"/>
            <a:ext cx="12601575" cy="933450"/>
          </a:xfrm>
          <a:prstGeom prst="flowChartDocument">
            <a:avLst/>
          </a:prstGeom>
          <a:blipFill>
            <a:blip r:embed="rId2"/>
            <a:tile tx="0" ty="0" sx="100000" sy="100000" flip="none" algn="tl"/>
          </a:blipFill>
          <a:ln w="571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800" b="1" dirty="0">
              <a:latin typeface="+mj-ea"/>
              <a:ea typeface="+mj-ea"/>
            </a:endParaRPr>
          </a:p>
        </p:txBody>
      </p:sp>
      <p:sp>
        <p:nvSpPr>
          <p:cNvPr id="4" name="流程图: 文档 3"/>
          <p:cNvSpPr/>
          <p:nvPr userDrawn="1"/>
        </p:nvSpPr>
        <p:spPr>
          <a:xfrm flipV="1">
            <a:off x="-215900" y="6254750"/>
            <a:ext cx="12601575" cy="1120775"/>
          </a:xfrm>
          <a:prstGeom prst="flowChartDocument">
            <a:avLst/>
          </a:prstGeom>
          <a:blipFill>
            <a:blip r:embed="rId2"/>
            <a:tile tx="0" ty="0" sx="100000" sy="100000" flip="none" algn="tl"/>
          </a:blipFill>
          <a:ln w="57150">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800" dirty="0"/>
          </a:p>
        </p:txBody>
      </p:sp>
      <p:sp>
        <p:nvSpPr>
          <p:cNvPr id="5" name="矩形: 圆角 4"/>
          <p:cNvSpPr/>
          <p:nvPr userDrawn="1"/>
        </p:nvSpPr>
        <p:spPr>
          <a:xfrm>
            <a:off x="287338" y="-531813"/>
            <a:ext cx="1225550" cy="1584326"/>
          </a:xfrm>
          <a:prstGeom prst="roundRect">
            <a:avLst>
              <a:gd name="adj" fmla="val 660"/>
            </a:avLst>
          </a:prstGeom>
          <a:ln w="57150">
            <a:solidFill>
              <a:schemeClr val="accent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sz="2800" b="1" dirty="0">
              <a:solidFill>
                <a:srgbClr val="FFFFFF"/>
              </a:solidFill>
              <a:latin typeface="+mj-ea"/>
              <a:ea typeface="+mj-ea"/>
            </a:endParaRPr>
          </a:p>
        </p:txBody>
      </p:sp>
      <p:sp>
        <p:nvSpPr>
          <p:cNvPr id="6" name="文本框 5"/>
          <p:cNvSpPr txBox="1">
            <a:spLocks noChangeArrowheads="1"/>
          </p:cNvSpPr>
          <p:nvPr userDrawn="1"/>
        </p:nvSpPr>
        <p:spPr bwMode="auto">
          <a:xfrm>
            <a:off x="395288" y="57150"/>
            <a:ext cx="1009650" cy="954088"/>
          </a:xfrm>
          <a:prstGeom prst="rect">
            <a:avLst/>
          </a:prstGeom>
          <a:noFill/>
          <a:ln>
            <a:noFill/>
          </a:ln>
        </p:spPr>
        <p:txBody>
          <a:bodyPr wrap="none">
            <a:spAutoFit/>
          </a:bodyPr>
          <a:lstStyle>
            <a:lvl1pPr>
              <a:defRPr sz="2800">
                <a:solidFill>
                  <a:srgbClr val="FF0000"/>
                </a:solidFill>
                <a:latin typeface="Times New Roman" panose="02020603050405020304" pitchFamily="18" charset="0"/>
                <a:ea typeface="宋体" panose="02010600030101010101" pitchFamily="2" charset="-122"/>
              </a:defRPr>
            </a:lvl1pPr>
            <a:lvl2pPr marL="742950" indent="-285750">
              <a:defRPr sz="2800">
                <a:solidFill>
                  <a:srgbClr val="FF0000"/>
                </a:solidFill>
                <a:latin typeface="Times New Roman" panose="02020603050405020304" pitchFamily="18" charset="0"/>
                <a:ea typeface="宋体" panose="02010600030101010101" pitchFamily="2" charset="-122"/>
              </a:defRPr>
            </a:lvl2pPr>
            <a:lvl3pPr marL="1143000" indent="-228600">
              <a:defRPr sz="2800">
                <a:solidFill>
                  <a:srgbClr val="FF0000"/>
                </a:solidFill>
                <a:latin typeface="Times New Roman" panose="02020603050405020304" pitchFamily="18" charset="0"/>
                <a:ea typeface="宋体" panose="02010600030101010101" pitchFamily="2" charset="-122"/>
              </a:defRPr>
            </a:lvl3pPr>
            <a:lvl4pPr marL="1600200" indent="-228600">
              <a:defRPr sz="2800">
                <a:solidFill>
                  <a:srgbClr val="FF0000"/>
                </a:solidFill>
                <a:latin typeface="Times New Roman" panose="02020603050405020304" pitchFamily="18" charset="0"/>
                <a:ea typeface="宋体" panose="02010600030101010101" pitchFamily="2" charset="-122"/>
              </a:defRPr>
            </a:lvl4pPr>
            <a:lvl5pPr marL="2057400" indent="-228600">
              <a:defRPr sz="2800">
                <a:solidFill>
                  <a:srgbClr val="FF0000"/>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800">
                <a:solidFill>
                  <a:srgbClr val="FF0000"/>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800">
                <a:solidFill>
                  <a:srgbClr val="FF0000"/>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800">
                <a:solidFill>
                  <a:srgbClr val="FF0000"/>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800">
                <a:solidFill>
                  <a:srgbClr val="FF0000"/>
                </a:solidFill>
                <a:latin typeface="Times New Roman" panose="02020603050405020304" pitchFamily="18" charset="0"/>
                <a:ea typeface="宋体" panose="02010600030101010101" pitchFamily="2" charset="-122"/>
              </a:defRPr>
            </a:lvl9pPr>
          </a:lstStyle>
          <a:p>
            <a:pPr algn="ctr">
              <a:defRPr/>
            </a:pPr>
            <a:r>
              <a:rPr lang="zh-CN" altLang="en-US" b="1">
                <a:solidFill>
                  <a:srgbClr val="FFFFFF"/>
                </a:solidFill>
                <a:latin typeface="微软雅黑" panose="020B0503020204020204" pitchFamily="34" charset="-122"/>
                <a:ea typeface="微软雅黑" panose="020B0503020204020204" pitchFamily="34" charset="-122"/>
              </a:rPr>
              <a:t>总 结</a:t>
            </a:r>
            <a:endParaRPr lang="en-US" altLang="zh-CN" b="1">
              <a:solidFill>
                <a:srgbClr val="FFFFFF"/>
              </a:solidFill>
              <a:latin typeface="微软雅黑" panose="020B0503020204020204" pitchFamily="34" charset="-122"/>
              <a:ea typeface="微软雅黑" panose="020B0503020204020204" pitchFamily="34" charset="-122"/>
            </a:endParaRPr>
          </a:p>
          <a:p>
            <a:pPr algn="ctr">
              <a:defRPr/>
            </a:pPr>
            <a:r>
              <a:rPr lang="zh-CN" altLang="en-US" b="1">
                <a:solidFill>
                  <a:srgbClr val="FFFFFF"/>
                </a:solidFill>
                <a:latin typeface="微软雅黑" panose="020B0503020204020204" pitchFamily="34" charset="-122"/>
                <a:ea typeface="微软雅黑" panose="020B0503020204020204" pitchFamily="34" charset="-122"/>
              </a:rPr>
              <a:t>提 炼</a:t>
            </a:r>
            <a:endParaRPr lang="zh-CN" altLang="zh-CN" b="1">
              <a:solidFill>
                <a:srgbClr val="FFFFFF"/>
              </a:solidFill>
              <a:latin typeface="微软雅黑" panose="020B0503020204020204" pitchFamily="34" charset="-122"/>
              <a:ea typeface="微软雅黑" panose="020B0503020204020204" pitchFamily="34" charset="-122"/>
            </a:endParaRPr>
          </a:p>
        </p:txBody>
      </p:sp>
      <p:sp>
        <p:nvSpPr>
          <p:cNvPr id="10" name="文本占位符 10"/>
          <p:cNvSpPr>
            <a:spLocks noGrp="1"/>
          </p:cNvSpPr>
          <p:nvPr>
            <p:ph type="body" sz="quarter" idx="10"/>
          </p:nvPr>
        </p:nvSpPr>
        <p:spPr>
          <a:xfrm>
            <a:off x="490126" y="1416376"/>
            <a:ext cx="11286237" cy="572464"/>
          </a:xfrm>
          <a:prstGeom prst="rect">
            <a:avLst/>
          </a:prstGeom>
        </p:spPr>
        <p:txBody>
          <a:bodyPr wrap="square">
            <a:spAutoFit/>
          </a:bodyPr>
          <a:lstStyle>
            <a:lvl1pPr marL="0" indent="624205" eaLnBrk="1">
              <a:lnSpc>
                <a:spcPct val="130000"/>
              </a:lnSpc>
              <a:spcBef>
                <a:spcPts val="0"/>
              </a:spcBef>
              <a:defRPr sz="2400">
                <a:latin typeface="+mn-lt"/>
                <a:ea typeface="+mn-ea"/>
              </a:defRPr>
            </a:lvl1pPr>
          </a:lstStyle>
          <a:p>
            <a:pPr lvl="0"/>
            <a:r>
              <a:rPr lang="zh-CN" altLang="en-US" dirty="0"/>
              <a:t>单击此处编辑母版文本</a:t>
            </a:r>
            <a:r>
              <a:rPr lang="zh-CN" altLang="en-US" dirty="0" smtClean="0"/>
              <a:t>样式</a:t>
            </a:r>
            <a:endParaRPr lang="zh-CN" altLang="en-US" dirty="0"/>
          </a:p>
        </p:txBody>
      </p:sp>
    </p:spTree>
  </p:cSld>
  <p:clrMapOvr>
    <a:masterClrMapping/>
  </p:clrMapOvr>
  <p:transition spd="slow">
    <p:push dir="r"/>
  </p:transition>
</p:sldLayout>
</file>

<file path=ppt/slideMasters/_rels/slideMaster1.xml.rels><?xml version="1.0" encoding="UTF-8" standalone="yes"?>
<Relationships xmlns="http://schemas.openxmlformats.org/package/2006/relationships"><Relationship Id="rId9" Type="http://schemas.openxmlformats.org/officeDocument/2006/relationships/image" Target="../media/image6.png"/><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0"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0">
          <a:blip r:embed="rId9"/>
          <a:srcRect/>
          <a:tile tx="0" ty="0" sx="100000" sy="100000" flip="none" algn="tl"/>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transition spd="slow">
    <p:push dir="r"/>
  </p:transition>
  <p:timing>
    <p:tnLst>
      <p:par>
        <p:cTn id="1" dur="indefinite" restart="never" nodeType="tmRoot"/>
      </p:par>
    </p:tnLst>
  </p:timing>
  <p:txStyles>
    <p:titleStyle>
      <a:lvl1pPr algn="ctr" rtl="0" eaLnBrk="0" fontAlgn="base" hangingPunct="0">
        <a:spcBef>
          <a:spcPct val="0"/>
        </a:spcBef>
        <a:spcAft>
          <a:spcPct val="0"/>
        </a:spcAft>
        <a:defRPr sz="2800" b="1" kern="1200">
          <a:solidFill>
            <a:srgbClr val="CC0000"/>
          </a:solidFill>
          <a:latin typeface="+mj-lt"/>
          <a:ea typeface="+mj-ea"/>
          <a:cs typeface="+mj-cs"/>
        </a:defRPr>
      </a:lvl1pPr>
      <a:lvl2pPr algn="ctr" rtl="0" eaLnBrk="0" fontAlgn="base" hangingPunct="0">
        <a:spcBef>
          <a:spcPct val="0"/>
        </a:spcBef>
        <a:spcAft>
          <a:spcPct val="0"/>
        </a:spcAft>
        <a:defRPr sz="2800" b="1">
          <a:solidFill>
            <a:srgbClr val="CC0000"/>
          </a:solidFill>
          <a:latin typeface="Arial" panose="020B0604020202020204" pitchFamily="34" charset="0"/>
          <a:ea typeface="微软雅黑" panose="020B0503020204020204" pitchFamily="34" charset="-122"/>
        </a:defRPr>
      </a:lvl2pPr>
      <a:lvl3pPr algn="ctr" rtl="0" eaLnBrk="0" fontAlgn="base" hangingPunct="0">
        <a:spcBef>
          <a:spcPct val="0"/>
        </a:spcBef>
        <a:spcAft>
          <a:spcPct val="0"/>
        </a:spcAft>
        <a:defRPr sz="2800" b="1">
          <a:solidFill>
            <a:srgbClr val="CC0000"/>
          </a:solidFill>
          <a:latin typeface="Arial" panose="020B0604020202020204" pitchFamily="34" charset="0"/>
          <a:ea typeface="微软雅黑" panose="020B0503020204020204" pitchFamily="34" charset="-122"/>
        </a:defRPr>
      </a:lvl3pPr>
      <a:lvl4pPr algn="ctr" rtl="0" eaLnBrk="0" fontAlgn="base" hangingPunct="0">
        <a:spcBef>
          <a:spcPct val="0"/>
        </a:spcBef>
        <a:spcAft>
          <a:spcPct val="0"/>
        </a:spcAft>
        <a:defRPr sz="2800" b="1">
          <a:solidFill>
            <a:srgbClr val="CC0000"/>
          </a:solidFill>
          <a:latin typeface="Arial" panose="020B0604020202020204" pitchFamily="34" charset="0"/>
          <a:ea typeface="微软雅黑" panose="020B0503020204020204" pitchFamily="34" charset="-122"/>
        </a:defRPr>
      </a:lvl4pPr>
      <a:lvl5pPr algn="ctr" rtl="0" eaLnBrk="0" fontAlgn="base" hangingPunct="0">
        <a:spcBef>
          <a:spcPct val="0"/>
        </a:spcBef>
        <a:spcAft>
          <a:spcPct val="0"/>
        </a:spcAft>
        <a:defRPr sz="2800" b="1">
          <a:solidFill>
            <a:srgbClr val="CC0000"/>
          </a:solidFill>
          <a:latin typeface="Arial" panose="020B0604020202020204" pitchFamily="34" charset="0"/>
          <a:ea typeface="微软雅黑" panose="020B0503020204020204" pitchFamily="34" charset="-122"/>
        </a:defRPr>
      </a:lvl5pPr>
      <a:lvl6pPr marL="457200" algn="ctr" rtl="0" fontAlgn="base">
        <a:spcBef>
          <a:spcPct val="0"/>
        </a:spcBef>
        <a:spcAft>
          <a:spcPct val="0"/>
        </a:spcAft>
        <a:defRPr sz="2800" b="1">
          <a:solidFill>
            <a:srgbClr val="CC0000"/>
          </a:solidFill>
          <a:latin typeface="方正小标宋简体" panose="02000000000000000000" pitchFamily="65" charset="-122"/>
          <a:ea typeface="宋体" panose="02010600030101010101" pitchFamily="2" charset="-122"/>
        </a:defRPr>
      </a:lvl6pPr>
      <a:lvl7pPr marL="914400" algn="ctr" rtl="0" fontAlgn="base">
        <a:spcBef>
          <a:spcPct val="0"/>
        </a:spcBef>
        <a:spcAft>
          <a:spcPct val="0"/>
        </a:spcAft>
        <a:defRPr sz="2800" b="1">
          <a:solidFill>
            <a:srgbClr val="CC0000"/>
          </a:solidFill>
          <a:latin typeface="方正小标宋简体" panose="02000000000000000000" pitchFamily="65" charset="-122"/>
          <a:ea typeface="宋体" panose="02010600030101010101" pitchFamily="2" charset="-122"/>
        </a:defRPr>
      </a:lvl7pPr>
      <a:lvl8pPr marL="1371600" algn="ctr" rtl="0" fontAlgn="base">
        <a:spcBef>
          <a:spcPct val="0"/>
        </a:spcBef>
        <a:spcAft>
          <a:spcPct val="0"/>
        </a:spcAft>
        <a:defRPr sz="2800" b="1">
          <a:solidFill>
            <a:srgbClr val="CC0000"/>
          </a:solidFill>
          <a:latin typeface="方正小标宋简体" panose="02000000000000000000" pitchFamily="65" charset="-122"/>
          <a:ea typeface="宋体" panose="02010600030101010101" pitchFamily="2" charset="-122"/>
        </a:defRPr>
      </a:lvl8pPr>
      <a:lvl9pPr marL="1828800" algn="ctr" rtl="0" fontAlgn="base">
        <a:spcBef>
          <a:spcPct val="0"/>
        </a:spcBef>
        <a:spcAft>
          <a:spcPct val="0"/>
        </a:spcAft>
        <a:defRPr sz="2800" b="1">
          <a:solidFill>
            <a:srgbClr val="CC0000"/>
          </a:solidFill>
          <a:latin typeface="方正小标宋简体" panose="02000000000000000000" pitchFamily="65" charset="-122"/>
          <a:ea typeface="宋体" panose="02010600030101010101" pitchFamily="2" charset="-122"/>
        </a:defRPr>
      </a:lvl9pPr>
    </p:titleStyle>
    <p:bodyStyle>
      <a:lvl1pPr marL="342900" indent="279400" algn="just" rtl="0" eaLnBrk="0" fontAlgn="base" hangingPunct="0">
        <a:lnSpc>
          <a:spcPct val="150000"/>
        </a:lnSpc>
        <a:spcBef>
          <a:spcPct val="20000"/>
        </a:spcBef>
        <a:spcAft>
          <a:spcPct val="0"/>
        </a:spcAft>
        <a:buClr>
          <a:schemeClr val="accent1"/>
        </a:buClr>
        <a:buFont typeface="Wingdings" panose="05000000000000000000" pitchFamily="2" charset="2"/>
        <a:tabLst>
          <a:tab pos="5029200" algn="l"/>
        </a:tabLst>
        <a:defRPr sz="2800" kern="1200">
          <a:solidFill>
            <a:srgbClr val="000000"/>
          </a:solidFill>
          <a:latin typeface="+mn-lt"/>
          <a:ea typeface="+mn-ea"/>
          <a:cs typeface="+mn-cs"/>
        </a:defRPr>
      </a:lvl1pPr>
      <a:lvl2pPr marL="1184275" indent="-285750" algn="just" rtl="0" eaLnBrk="0" fontAlgn="base" hangingPunct="0">
        <a:lnSpc>
          <a:spcPct val="145000"/>
        </a:lnSpc>
        <a:spcBef>
          <a:spcPct val="20000"/>
        </a:spcBef>
        <a:spcAft>
          <a:spcPct val="0"/>
        </a:spcAft>
        <a:buClr>
          <a:schemeClr val="tx2"/>
        </a:buClr>
        <a:buFont typeface="Wingdings" panose="05000000000000000000" pitchFamily="2" charset="2"/>
        <a:buChar char="–"/>
        <a:tabLst>
          <a:tab pos="5029200" algn="l"/>
        </a:tabLst>
        <a:defRPr sz="2400" kern="1200">
          <a:solidFill>
            <a:srgbClr val="000000"/>
          </a:solidFill>
          <a:latin typeface="+mn-lt"/>
          <a:ea typeface="+mn-ea"/>
          <a:cs typeface="+mn-cs"/>
        </a:defRPr>
      </a:lvl2pPr>
      <a:lvl3pPr marL="1592580" indent="-228600" algn="just" rtl="0" eaLnBrk="0" fontAlgn="base" hangingPunct="0">
        <a:lnSpc>
          <a:spcPct val="145000"/>
        </a:lnSpc>
        <a:spcBef>
          <a:spcPct val="20000"/>
        </a:spcBef>
        <a:spcAft>
          <a:spcPct val="0"/>
        </a:spcAft>
        <a:buClr>
          <a:schemeClr val="tx1"/>
        </a:buClr>
        <a:buChar char="•"/>
        <a:tabLst>
          <a:tab pos="5029200" algn="l"/>
        </a:tabLst>
        <a:defRPr sz="2400" kern="1200">
          <a:solidFill>
            <a:srgbClr val="000000"/>
          </a:solidFill>
          <a:latin typeface="+mn-lt"/>
          <a:ea typeface="+mn-ea"/>
          <a:cs typeface="+mn-cs"/>
        </a:defRPr>
      </a:lvl3pPr>
      <a:lvl4pPr marL="2000250" indent="-228600" algn="just" rtl="0" eaLnBrk="0" fontAlgn="base" hangingPunct="0">
        <a:lnSpc>
          <a:spcPct val="145000"/>
        </a:lnSpc>
        <a:spcBef>
          <a:spcPct val="20000"/>
        </a:spcBef>
        <a:spcAft>
          <a:spcPct val="0"/>
        </a:spcAft>
        <a:buChar char="–"/>
        <a:tabLst>
          <a:tab pos="5029200" algn="l"/>
        </a:tabLst>
        <a:defRPr sz="2400" kern="1200">
          <a:solidFill>
            <a:srgbClr val="000000"/>
          </a:solidFill>
          <a:latin typeface="+mn-lt"/>
          <a:ea typeface="+mn-ea"/>
          <a:cs typeface="+mn-cs"/>
        </a:defRPr>
      </a:lvl4pPr>
      <a:lvl5pPr marL="2408555" indent="-228600" algn="just" rtl="0" eaLnBrk="0" fontAlgn="base" hangingPunct="0">
        <a:lnSpc>
          <a:spcPct val="145000"/>
        </a:lnSpc>
        <a:spcBef>
          <a:spcPct val="20000"/>
        </a:spcBef>
        <a:spcAft>
          <a:spcPct val="0"/>
        </a:spcAft>
        <a:buChar char="»"/>
        <a:tabLst>
          <a:tab pos="5029200" algn="l"/>
        </a:tabLst>
        <a:defRPr sz="24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7.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7.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7.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7.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7.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7.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7.pn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8.png"/><Relationship Id="rId1" Type="http://schemas.openxmlformats.org/officeDocument/2006/relationships/image" Target="../media/image7.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7" Type="http://schemas.openxmlformats.org/officeDocument/2006/relationships/slideLayout" Target="../slideLayouts/slideLayout5.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7.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标题 1"/>
          <p:cNvSpPr txBox="1"/>
          <p:nvPr/>
        </p:nvSpPr>
        <p:spPr>
          <a:xfrm>
            <a:off x="647700" y="3297238"/>
            <a:ext cx="8208963" cy="1443037"/>
          </a:xfrm>
          <a:prstGeom prst="rect">
            <a:avLst/>
          </a:prstGeom>
        </p:spPr>
        <p:txBody>
          <a:bodyPr anchor="b">
            <a:normAutofit/>
          </a:bodyPr>
          <a:lstStyle>
            <a:lvl1pPr algn="ctr" rtl="0" eaLnBrk="0" fontAlgn="base" hangingPunct="0">
              <a:spcBef>
                <a:spcPct val="0"/>
              </a:spcBef>
              <a:spcAft>
                <a:spcPct val="0"/>
              </a:spcAft>
              <a:defRPr sz="2800" b="1">
                <a:solidFill>
                  <a:srgbClr val="CC0000"/>
                </a:solidFill>
                <a:latin typeface="+mj-lt"/>
                <a:ea typeface="+mj-ea"/>
                <a:cs typeface="+mj-cs"/>
              </a:defRPr>
            </a:lvl1pPr>
            <a:lvl2pPr algn="ctr" rtl="0" eaLnBrk="0" fontAlgn="base" hangingPunct="0">
              <a:spcBef>
                <a:spcPct val="0"/>
              </a:spcBef>
              <a:spcAft>
                <a:spcPct val="0"/>
              </a:spcAft>
              <a:defRPr sz="2800" b="1">
                <a:solidFill>
                  <a:srgbClr val="CC0000"/>
                </a:solidFill>
                <a:latin typeface="方正小标宋简体" panose="02000000000000000000" pitchFamily="65" charset="-122"/>
                <a:ea typeface="方正小标宋简体" panose="02000000000000000000" pitchFamily="65" charset="-122"/>
              </a:defRPr>
            </a:lvl2pPr>
            <a:lvl3pPr algn="ctr" rtl="0" eaLnBrk="0" fontAlgn="base" hangingPunct="0">
              <a:spcBef>
                <a:spcPct val="0"/>
              </a:spcBef>
              <a:spcAft>
                <a:spcPct val="0"/>
              </a:spcAft>
              <a:defRPr sz="2800" b="1">
                <a:solidFill>
                  <a:srgbClr val="CC0000"/>
                </a:solidFill>
                <a:latin typeface="方正小标宋简体" panose="02000000000000000000" pitchFamily="65" charset="-122"/>
                <a:ea typeface="方正小标宋简体" panose="02000000000000000000" pitchFamily="65" charset="-122"/>
              </a:defRPr>
            </a:lvl3pPr>
            <a:lvl4pPr algn="ctr" rtl="0" eaLnBrk="0" fontAlgn="base" hangingPunct="0">
              <a:spcBef>
                <a:spcPct val="0"/>
              </a:spcBef>
              <a:spcAft>
                <a:spcPct val="0"/>
              </a:spcAft>
              <a:defRPr sz="2800" b="1">
                <a:solidFill>
                  <a:srgbClr val="CC0000"/>
                </a:solidFill>
                <a:latin typeface="方正小标宋简体" panose="02000000000000000000" pitchFamily="65" charset="-122"/>
                <a:ea typeface="方正小标宋简体" panose="02000000000000000000" pitchFamily="65" charset="-122"/>
              </a:defRPr>
            </a:lvl4pPr>
            <a:lvl5pPr algn="ctr" rtl="0" eaLnBrk="0" fontAlgn="base" hangingPunct="0">
              <a:spcBef>
                <a:spcPct val="0"/>
              </a:spcBef>
              <a:spcAft>
                <a:spcPct val="0"/>
              </a:spcAft>
              <a:defRPr sz="2800" b="1">
                <a:solidFill>
                  <a:srgbClr val="CC0000"/>
                </a:solidFill>
                <a:latin typeface="方正小标宋简体" panose="02000000000000000000" pitchFamily="65" charset="-122"/>
                <a:ea typeface="方正小标宋简体" panose="02000000000000000000" pitchFamily="65" charset="-122"/>
              </a:defRPr>
            </a:lvl5pPr>
            <a:lvl6pPr marL="457200" algn="ctr" rtl="0" fontAlgn="base">
              <a:spcBef>
                <a:spcPct val="0"/>
              </a:spcBef>
              <a:spcAft>
                <a:spcPct val="0"/>
              </a:spcAft>
              <a:defRPr sz="2800" b="1">
                <a:solidFill>
                  <a:srgbClr val="CC0000"/>
                </a:solidFill>
                <a:latin typeface="方正小标宋简体" panose="02000000000000000000" pitchFamily="65" charset="-122"/>
                <a:ea typeface="方正小标宋简体" panose="02000000000000000000" pitchFamily="65" charset="-122"/>
              </a:defRPr>
            </a:lvl6pPr>
            <a:lvl7pPr marL="914400" algn="ctr" rtl="0" fontAlgn="base">
              <a:spcBef>
                <a:spcPct val="0"/>
              </a:spcBef>
              <a:spcAft>
                <a:spcPct val="0"/>
              </a:spcAft>
              <a:defRPr sz="2800" b="1">
                <a:solidFill>
                  <a:srgbClr val="CC0000"/>
                </a:solidFill>
                <a:latin typeface="方正小标宋简体" panose="02000000000000000000" pitchFamily="65" charset="-122"/>
                <a:ea typeface="方正小标宋简体" panose="02000000000000000000" pitchFamily="65" charset="-122"/>
              </a:defRPr>
            </a:lvl7pPr>
            <a:lvl8pPr marL="1371600" algn="ctr" rtl="0" fontAlgn="base">
              <a:spcBef>
                <a:spcPct val="0"/>
              </a:spcBef>
              <a:spcAft>
                <a:spcPct val="0"/>
              </a:spcAft>
              <a:defRPr sz="2800" b="1">
                <a:solidFill>
                  <a:srgbClr val="CC0000"/>
                </a:solidFill>
                <a:latin typeface="方正小标宋简体" panose="02000000000000000000" pitchFamily="65" charset="-122"/>
                <a:ea typeface="方正小标宋简体" panose="02000000000000000000" pitchFamily="65" charset="-122"/>
              </a:defRPr>
            </a:lvl8pPr>
            <a:lvl9pPr marL="1828800" algn="ctr" rtl="0" fontAlgn="base">
              <a:spcBef>
                <a:spcPct val="0"/>
              </a:spcBef>
              <a:spcAft>
                <a:spcPct val="0"/>
              </a:spcAft>
              <a:defRPr sz="2800" b="1">
                <a:solidFill>
                  <a:srgbClr val="CC0000"/>
                </a:solidFill>
                <a:latin typeface="方正小标宋简体" panose="02000000000000000000" pitchFamily="65" charset="-122"/>
                <a:ea typeface="方正小标宋简体" panose="02000000000000000000" pitchFamily="65" charset="-122"/>
              </a:defRPr>
            </a:lvl9pPr>
          </a:lstStyle>
          <a:p>
            <a:pPr algn="l">
              <a:lnSpc>
                <a:spcPct val="120000"/>
              </a:lnSpc>
              <a:defRPr/>
            </a:pPr>
            <a:r>
              <a:rPr lang="zh-CN" altLang="en-US" sz="3200" kern="0" dirty="0">
                <a:solidFill>
                  <a:srgbClr val="CC4646"/>
                </a:solidFill>
                <a:latin typeface="微软雅黑" panose="020B0503020204020204" pitchFamily="34" charset="-122"/>
              </a:rPr>
              <a:t>选择性必修　第二册</a:t>
            </a:r>
            <a:endParaRPr lang="en-US" altLang="zh-CN" sz="3200" kern="0" dirty="0" smtClean="0">
              <a:solidFill>
                <a:srgbClr val="CC4646"/>
              </a:solidFill>
              <a:latin typeface="微软雅黑" panose="020B0503020204020204" pitchFamily="34" charset="-122"/>
            </a:endParaRPr>
          </a:p>
          <a:p>
            <a:pPr algn="l">
              <a:lnSpc>
                <a:spcPct val="120000"/>
              </a:lnSpc>
              <a:defRPr/>
            </a:pPr>
            <a:r>
              <a:rPr lang="en-US" altLang="zh-CN" sz="3200" kern="0" dirty="0">
                <a:solidFill>
                  <a:schemeClr val="tx1"/>
                </a:solidFill>
                <a:latin typeface="Times New Roman" panose="02020603050405020304" pitchFamily="18" charset="0"/>
                <a:cs typeface="Times New Roman" panose="02020603050405020304" pitchFamily="18" charset="0"/>
              </a:rPr>
              <a:t>Unit 3</a:t>
            </a:r>
            <a:r>
              <a:rPr lang="zh-CN" altLang="en-US" sz="3200" kern="0" dirty="0">
                <a:solidFill>
                  <a:schemeClr val="tx1"/>
                </a:solidFill>
                <a:latin typeface="Times New Roman" panose="02020603050405020304" pitchFamily="18" charset="0"/>
                <a:cs typeface="Times New Roman" panose="02020603050405020304" pitchFamily="18" charset="0"/>
              </a:rPr>
              <a:t>　</a:t>
            </a:r>
            <a:r>
              <a:rPr lang="en-US" altLang="zh-CN" sz="3200" kern="0" dirty="0">
                <a:solidFill>
                  <a:schemeClr val="tx1"/>
                </a:solidFill>
                <a:latin typeface="Times New Roman" panose="02020603050405020304" pitchFamily="18" charset="0"/>
                <a:cs typeface="Times New Roman" panose="02020603050405020304" pitchFamily="18" charset="0"/>
              </a:rPr>
              <a:t>Fit for life</a:t>
            </a:r>
            <a:endParaRPr lang="en-US" altLang="zh-CN" sz="3200" kern="0" dirty="0">
              <a:solidFill>
                <a:schemeClr val="tx1"/>
              </a:solidFill>
              <a:latin typeface="Times New Roman" panose="02020603050405020304" pitchFamily="18" charset="0"/>
              <a:cs typeface="Times New Roman" panose="02020603050405020304" pitchFamily="18" charset="0"/>
            </a:endParaRPr>
          </a:p>
        </p:txBody>
      </p:sp>
      <p:sp>
        <p:nvSpPr>
          <p:cNvPr id="9220" name="矩形 5"/>
          <p:cNvSpPr>
            <a:spLocks noChangeArrowheads="1"/>
          </p:cNvSpPr>
          <p:nvPr/>
        </p:nvSpPr>
        <p:spPr bwMode="auto">
          <a:xfrm>
            <a:off x="720725" y="4797152"/>
            <a:ext cx="5183188" cy="11112"/>
          </a:xfrm>
          <a:prstGeom prst="rect">
            <a:avLst/>
          </a:prstGeom>
          <a:solidFill>
            <a:srgbClr val="C5C4C4"/>
          </a:solidFill>
          <a:ln>
            <a:noFill/>
          </a:ln>
          <a:extLst>
            <a:ext uri="{91240B29-F687-4F45-9708-019B960494DF}">
              <a14:hiddenLine xmlns:a14="http://schemas.microsoft.com/office/drawing/2010/main" w="9525">
                <a:solidFill>
                  <a:srgbClr val="000000"/>
                </a:solidFill>
                <a:round/>
              </a14:hiddenLine>
            </a:ext>
          </a:extLst>
        </p:spPr>
        <p:txBody>
          <a:bodyPr anchor="ctr">
            <a:spAutoFit/>
          </a:bodyPr>
          <a:lstStyle/>
          <a:p>
            <a:pPr eaLnBrk="1" hangingPunct="1"/>
            <a:endParaRPr lang="zh-CN" altLang="en-US">
              <a:ea typeface="宋体" panose="02010600030101010101" pitchFamily="2" charset="-122"/>
              <a:cs typeface="Times New Roman" panose="02020603050405020304" pitchFamily="18" charset="0"/>
            </a:endParaRPr>
          </a:p>
        </p:txBody>
      </p:sp>
    </p:spTree>
  </p:cSld>
  <p:clrMapOvr>
    <a:masterClrMapping/>
  </p:clrMapOvr>
  <p:transition spd="slow">
    <p:push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9"/>
          <p:cNvSpPr>
            <a:spLocks noChangeArrowheads="1"/>
          </p:cNvSpPr>
          <p:nvPr/>
        </p:nvSpPr>
        <p:spPr bwMode="auto">
          <a:xfrm>
            <a:off x="0" y="2925763"/>
            <a:ext cx="12241213"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6000" b="1" dirty="0" smtClean="0">
                <a:solidFill>
                  <a:srgbClr val="FFFFFF"/>
                </a:solidFill>
                <a:latin typeface="微软雅黑" panose="020B0503020204020204" pitchFamily="34" charset="-122"/>
                <a:ea typeface="微软雅黑" panose="020B0503020204020204" pitchFamily="34" charset="-122"/>
              </a:rPr>
              <a:t>核心词汇</a:t>
            </a:r>
            <a:endParaRPr lang="zh-CN" altLang="zh-CN" sz="6000" b="1" dirty="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p:transition spd="slow">
    <p:push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圆角 13"/>
          <p:cNvSpPr>
            <a:spLocks noChangeArrowheads="1"/>
          </p:cNvSpPr>
          <p:nvPr/>
        </p:nvSpPr>
        <p:spPr bwMode="auto">
          <a:xfrm>
            <a:off x="542925" y="2177897"/>
            <a:ext cx="11174413" cy="4288929"/>
          </a:xfrm>
          <a:prstGeom prst="roundRect">
            <a:avLst>
              <a:gd name="adj" fmla="val 5593"/>
            </a:avLst>
          </a:prstGeom>
          <a:noFill/>
          <a:ln w="19050" algn="ctr">
            <a:solidFill>
              <a:srgbClr val="757575"/>
            </a:solidFill>
            <a:prstDash val="dash"/>
            <a:miter lim="800000"/>
          </a:ln>
        </p:spPr>
        <p:txBody>
          <a:bodyPr>
            <a:spAutoFit/>
          </a:bodyPr>
          <a:lstStyle/>
          <a:p>
            <a:pPr indent="609600" algn="just">
              <a:lnSpc>
                <a:spcPct val="140000"/>
              </a:lnSpc>
              <a:spcAft>
                <a:spcPts val="0"/>
              </a:spcAft>
              <a:tabLst>
                <a:tab pos="2628900" algn="l"/>
              </a:tabLst>
            </a:pPr>
            <a:r>
              <a:rPr lang="en-US" altLang="zh-CN" kern="100" dirty="0">
                <a:solidFill>
                  <a:srgbClr val="000000"/>
                </a:solidFill>
                <a:latin typeface="宋体" panose="02010600030101010101" pitchFamily="2" charset="-122"/>
                <a:ea typeface="黑体" panose="02010609060101010101" pitchFamily="2" charset="-122"/>
                <a:cs typeface="Times New Roman" panose="02020603050405020304"/>
              </a:rPr>
              <a:t>①</a:t>
            </a:r>
            <a:r>
              <a:rPr lang="en-US" altLang="zh-CN" kern="100" dirty="0">
                <a:solidFill>
                  <a:srgbClr val="000000"/>
                </a:solidFill>
                <a:latin typeface="Times New Roman" panose="02020603050405020304"/>
                <a:ea typeface="黑体" panose="02010609060101010101" pitchFamily="2" charset="-122"/>
                <a:cs typeface="Courier New" panose="02070309020205020404"/>
              </a:rPr>
              <a:t>relate...to </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把</a:t>
            </a:r>
            <a:r>
              <a:rPr lang="en-US" altLang="zh-CN" kern="100" dirty="0">
                <a:solidFill>
                  <a:srgbClr val="000000"/>
                </a:solidFill>
                <a:latin typeface="宋体" panose="02010600030101010101" pitchFamily="2" charset="-122"/>
                <a:ea typeface="黑体" panose="02010609060101010101" pitchFamily="2" charset="-122"/>
                <a:cs typeface="Times New Roman" panose="02020603050405020304"/>
              </a:rPr>
              <a:t>……</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和</a:t>
            </a:r>
            <a:r>
              <a:rPr lang="en-US" altLang="zh-CN" kern="100" dirty="0">
                <a:solidFill>
                  <a:srgbClr val="000000"/>
                </a:solidFill>
                <a:latin typeface="宋体" panose="02010600030101010101" pitchFamily="2" charset="-122"/>
                <a:ea typeface="黑体" panose="02010609060101010101" pitchFamily="2" charset="-122"/>
                <a:cs typeface="Times New Roman" panose="02020603050405020304"/>
              </a:rPr>
              <a:t>……</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联系在一起</a:t>
            </a:r>
            <a:endParaRPr lang="zh-CN" altLang="zh-CN" sz="1050" kern="100" dirty="0">
              <a:latin typeface="宋体" panose="02010600030101010101" pitchFamily="2" charset="-122"/>
              <a:cs typeface="Courier New" panose="02070309020205020404"/>
            </a:endParaRPr>
          </a:p>
          <a:p>
            <a:pPr indent="609600" algn="just">
              <a:lnSpc>
                <a:spcPct val="140000"/>
              </a:lnSpc>
              <a:spcAft>
                <a:spcPts val="0"/>
              </a:spcAft>
              <a:tabLst>
                <a:tab pos="2628900" algn="l"/>
              </a:tabLst>
            </a:pPr>
            <a:r>
              <a:rPr lang="en-US" altLang="zh-CN" kern="100" dirty="0">
                <a:solidFill>
                  <a:srgbClr val="000000"/>
                </a:solidFill>
                <a:latin typeface="Times New Roman" panose="02020603050405020304"/>
                <a:ea typeface="黑体" panose="02010609060101010101" pitchFamily="2" charset="-122"/>
                <a:cs typeface="Courier New" panose="02070309020205020404"/>
              </a:rPr>
              <a:t>relate </a:t>
            </a:r>
            <a:r>
              <a:rPr lang="en-US" altLang="zh-CN" kern="100" dirty="0" err="1">
                <a:solidFill>
                  <a:srgbClr val="000000"/>
                </a:solidFill>
                <a:latin typeface="Times New Roman" panose="02020603050405020304"/>
                <a:ea typeface="黑体" panose="02010609060101010101" pitchFamily="2" charset="-122"/>
                <a:cs typeface="Courier New" panose="02070309020205020404"/>
              </a:rPr>
              <a:t>sth</a:t>
            </a:r>
            <a:r>
              <a:rPr lang="en-US" altLang="zh-CN" kern="100" dirty="0">
                <a:solidFill>
                  <a:srgbClr val="000000"/>
                </a:solidFill>
                <a:latin typeface="Times New Roman" panose="02020603050405020304"/>
                <a:ea typeface="黑体" panose="02010609060101010101" pitchFamily="2" charset="-122"/>
                <a:cs typeface="Courier New" panose="02070309020205020404"/>
              </a:rPr>
              <a:t>. to sb. </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向某人叙述</a:t>
            </a:r>
            <a:r>
              <a:rPr lang="en-US" altLang="zh-CN" kern="100" dirty="0">
                <a:solidFill>
                  <a:srgbClr val="000000"/>
                </a:solidFill>
                <a:latin typeface="Times New Roman" panose="02020603050405020304"/>
                <a:ea typeface="黑体" panose="02010609060101010101" pitchFamily="2" charset="-122"/>
                <a:cs typeface="Courier New" panose="02070309020205020404"/>
              </a:rPr>
              <a:t>/</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讲述某事</a:t>
            </a:r>
            <a:endParaRPr lang="zh-CN" altLang="zh-CN" sz="1050" kern="100" dirty="0">
              <a:latin typeface="宋体" panose="02010600030101010101" pitchFamily="2" charset="-122"/>
              <a:cs typeface="Courier New" panose="02070309020205020404"/>
            </a:endParaRPr>
          </a:p>
          <a:p>
            <a:pPr indent="609600" algn="just">
              <a:lnSpc>
                <a:spcPct val="140000"/>
              </a:lnSpc>
              <a:spcAft>
                <a:spcPts val="0"/>
              </a:spcAft>
              <a:tabLst>
                <a:tab pos="2628900" algn="l"/>
              </a:tabLst>
            </a:pPr>
            <a:r>
              <a:rPr lang="en-US" altLang="zh-CN" kern="100" dirty="0">
                <a:solidFill>
                  <a:srgbClr val="000000"/>
                </a:solidFill>
                <a:latin typeface="Times New Roman" panose="02020603050405020304"/>
                <a:ea typeface="黑体" panose="02010609060101010101" pitchFamily="2" charset="-122"/>
                <a:cs typeface="Courier New" panose="02070309020205020404"/>
              </a:rPr>
              <a:t>relate to </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了解；体恤</a:t>
            </a:r>
            <a:endParaRPr lang="zh-CN" altLang="zh-CN" sz="1050" kern="100" dirty="0">
              <a:latin typeface="宋体" panose="02010600030101010101" pitchFamily="2" charset="-122"/>
              <a:cs typeface="Courier New" panose="02070309020205020404"/>
            </a:endParaRPr>
          </a:p>
          <a:p>
            <a:pPr indent="609600" algn="just">
              <a:lnSpc>
                <a:spcPct val="140000"/>
              </a:lnSpc>
              <a:spcAft>
                <a:spcPts val="0"/>
              </a:spcAft>
              <a:tabLst>
                <a:tab pos="2628900" algn="l"/>
              </a:tabLst>
            </a:pPr>
            <a:r>
              <a:rPr lang="en-US" altLang="zh-CN" kern="100" dirty="0">
                <a:solidFill>
                  <a:srgbClr val="000000"/>
                </a:solidFill>
                <a:latin typeface="宋体" panose="02010600030101010101" pitchFamily="2" charset="-122"/>
                <a:ea typeface="黑体" panose="02010609060101010101" pitchFamily="2" charset="-122"/>
                <a:cs typeface="Times New Roman" panose="02020603050405020304"/>
              </a:rPr>
              <a:t>②</a:t>
            </a:r>
            <a:r>
              <a:rPr lang="en-US" altLang="zh-CN" kern="100" dirty="0">
                <a:solidFill>
                  <a:srgbClr val="000000"/>
                </a:solidFill>
                <a:latin typeface="Times New Roman" panose="02020603050405020304"/>
                <a:ea typeface="黑体" panose="02010609060101010101" pitchFamily="2" charset="-122"/>
                <a:cs typeface="Courier New" panose="02070309020205020404"/>
              </a:rPr>
              <a:t>related </a:t>
            </a:r>
            <a:r>
              <a:rPr lang="en-US" altLang="zh-CN" i="1" kern="100" dirty="0">
                <a:solidFill>
                  <a:srgbClr val="000000"/>
                </a:solidFill>
                <a:latin typeface="Times New Roman" panose="02020603050405020304"/>
                <a:ea typeface="黑体" panose="02010609060101010101" pitchFamily="2" charset="-122"/>
                <a:cs typeface="Courier New" panose="02070309020205020404"/>
              </a:rPr>
              <a:t>adj</a:t>
            </a:r>
            <a:r>
              <a:rPr lang="en-US" altLang="zh-CN" kern="100" dirty="0">
                <a:solidFill>
                  <a:srgbClr val="000000"/>
                </a:solidFill>
                <a:latin typeface="Times New Roman" panose="02020603050405020304"/>
                <a:ea typeface="黑体" panose="02010609060101010101" pitchFamily="2" charset="-122"/>
                <a:cs typeface="Courier New" panose="02070309020205020404"/>
              </a:rPr>
              <a:t>. </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相关的；有亲属关系的</a:t>
            </a:r>
            <a:endParaRPr lang="zh-CN" altLang="zh-CN" sz="1050" kern="100" dirty="0">
              <a:latin typeface="宋体" panose="02010600030101010101" pitchFamily="2" charset="-122"/>
              <a:cs typeface="Courier New" panose="02070309020205020404"/>
            </a:endParaRPr>
          </a:p>
          <a:p>
            <a:pPr indent="609600" algn="just">
              <a:lnSpc>
                <a:spcPct val="140000"/>
              </a:lnSpc>
              <a:spcAft>
                <a:spcPts val="0"/>
              </a:spcAft>
              <a:tabLst>
                <a:tab pos="2628900" algn="l"/>
              </a:tabLst>
            </a:pPr>
            <a:r>
              <a:rPr lang="en-US" altLang="zh-CN" kern="100" dirty="0">
                <a:solidFill>
                  <a:srgbClr val="000000"/>
                </a:solidFill>
                <a:latin typeface="Times New Roman" panose="02020603050405020304"/>
                <a:ea typeface="黑体" panose="02010609060101010101" pitchFamily="2" charset="-122"/>
                <a:cs typeface="Courier New" panose="02070309020205020404"/>
              </a:rPr>
              <a:t>be related to </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和</a:t>
            </a:r>
            <a:r>
              <a:rPr lang="en-US" altLang="zh-CN" kern="100" dirty="0">
                <a:solidFill>
                  <a:srgbClr val="000000"/>
                </a:solidFill>
                <a:latin typeface="宋体" panose="02010600030101010101" pitchFamily="2" charset="-122"/>
                <a:ea typeface="黑体" panose="02010609060101010101" pitchFamily="2" charset="-122"/>
                <a:cs typeface="Times New Roman" panose="02020603050405020304"/>
              </a:rPr>
              <a:t>……</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有关的；和</a:t>
            </a:r>
            <a:r>
              <a:rPr lang="en-US" altLang="zh-CN" kern="100" dirty="0">
                <a:solidFill>
                  <a:srgbClr val="000000"/>
                </a:solidFill>
                <a:latin typeface="宋体" panose="02010600030101010101" pitchFamily="2" charset="-122"/>
                <a:ea typeface="黑体" panose="02010609060101010101" pitchFamily="2" charset="-122"/>
                <a:cs typeface="Times New Roman" panose="02020603050405020304"/>
              </a:rPr>
              <a:t>……</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有联系的</a:t>
            </a:r>
            <a:endParaRPr lang="zh-CN" altLang="zh-CN" sz="1050" kern="100" dirty="0">
              <a:latin typeface="宋体" panose="02010600030101010101" pitchFamily="2" charset="-122"/>
              <a:cs typeface="Courier New" panose="02070309020205020404"/>
            </a:endParaRPr>
          </a:p>
          <a:p>
            <a:pPr indent="609600" algn="just">
              <a:lnSpc>
                <a:spcPct val="140000"/>
              </a:lnSpc>
              <a:spcAft>
                <a:spcPts val="0"/>
              </a:spcAft>
              <a:tabLst>
                <a:tab pos="2628900" algn="l"/>
              </a:tabLst>
            </a:pPr>
            <a:r>
              <a:rPr lang="en-US" altLang="zh-CN" kern="100" dirty="0">
                <a:solidFill>
                  <a:srgbClr val="000000"/>
                </a:solidFill>
                <a:latin typeface="宋体" panose="02010600030101010101" pitchFamily="2" charset="-122"/>
                <a:ea typeface="黑体" panose="02010609060101010101" pitchFamily="2" charset="-122"/>
                <a:cs typeface="Times New Roman" panose="02020603050405020304"/>
              </a:rPr>
              <a:t>③</a:t>
            </a:r>
            <a:r>
              <a:rPr lang="en-US" altLang="zh-CN" kern="100" dirty="0">
                <a:solidFill>
                  <a:srgbClr val="000000"/>
                </a:solidFill>
                <a:latin typeface="Times New Roman" panose="02020603050405020304"/>
                <a:ea typeface="黑体" panose="02010609060101010101" pitchFamily="2" charset="-122"/>
                <a:cs typeface="Courier New" panose="02070309020205020404"/>
              </a:rPr>
              <a:t>relation </a:t>
            </a:r>
            <a:r>
              <a:rPr lang="en-US" altLang="zh-CN" i="1" kern="100" dirty="0">
                <a:solidFill>
                  <a:srgbClr val="000000"/>
                </a:solidFill>
                <a:latin typeface="Times New Roman" panose="02020603050405020304"/>
                <a:ea typeface="黑体" panose="02010609060101010101" pitchFamily="2" charset="-122"/>
                <a:cs typeface="Courier New" panose="02070309020205020404"/>
              </a:rPr>
              <a:t>n</a:t>
            </a:r>
            <a:r>
              <a:rPr lang="en-US" altLang="zh-CN" kern="100" dirty="0">
                <a:solidFill>
                  <a:srgbClr val="000000"/>
                </a:solidFill>
                <a:latin typeface="Times New Roman" panose="02020603050405020304"/>
                <a:ea typeface="黑体" panose="02010609060101010101" pitchFamily="2" charset="-122"/>
                <a:cs typeface="Courier New" panose="02070309020205020404"/>
              </a:rPr>
              <a:t>. </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关系，联系</a:t>
            </a:r>
            <a:endParaRPr lang="zh-CN" altLang="zh-CN" sz="1050" kern="100" dirty="0">
              <a:latin typeface="宋体" panose="02010600030101010101" pitchFamily="2" charset="-122"/>
              <a:cs typeface="Courier New" panose="02070309020205020404"/>
            </a:endParaRPr>
          </a:p>
          <a:p>
            <a:pPr indent="609600" algn="just">
              <a:lnSpc>
                <a:spcPct val="140000"/>
              </a:lnSpc>
              <a:spcAft>
                <a:spcPts val="0"/>
              </a:spcAft>
              <a:tabLst>
                <a:tab pos="2628900" algn="l"/>
              </a:tabLst>
            </a:pPr>
            <a:r>
              <a:rPr lang="en-US" altLang="zh-CN" kern="100" dirty="0">
                <a:solidFill>
                  <a:srgbClr val="000000"/>
                </a:solidFill>
                <a:latin typeface="Times New Roman" panose="02020603050405020304"/>
                <a:ea typeface="黑体" panose="02010609060101010101" pitchFamily="2" charset="-122"/>
                <a:cs typeface="Courier New" panose="02070309020205020404"/>
              </a:rPr>
              <a:t>in relation to</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关于；与</a:t>
            </a:r>
            <a:r>
              <a:rPr lang="en-US" altLang="zh-CN" kern="100" dirty="0">
                <a:solidFill>
                  <a:srgbClr val="000000"/>
                </a:solidFill>
                <a:latin typeface="宋体" panose="02010600030101010101" pitchFamily="2" charset="-122"/>
                <a:ea typeface="黑体" panose="02010609060101010101" pitchFamily="2" charset="-122"/>
                <a:cs typeface="Times New Roman" panose="02020603050405020304"/>
              </a:rPr>
              <a:t>……</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相比</a:t>
            </a:r>
            <a:endParaRPr lang="zh-CN" altLang="zh-CN" sz="1050" kern="100" dirty="0">
              <a:latin typeface="宋体" panose="02010600030101010101" pitchFamily="2" charset="-122"/>
              <a:cs typeface="Courier New" panose="02070309020205020404"/>
            </a:endParaRPr>
          </a:p>
          <a:p>
            <a:pPr indent="609600" algn="just">
              <a:lnSpc>
                <a:spcPct val="140000"/>
              </a:lnSpc>
              <a:spcAft>
                <a:spcPts val="0"/>
              </a:spcAft>
              <a:tabLst>
                <a:tab pos="2628900" algn="l"/>
              </a:tabLst>
            </a:pPr>
            <a:r>
              <a:rPr lang="en-US" altLang="zh-CN" kern="100" dirty="0">
                <a:solidFill>
                  <a:srgbClr val="000000"/>
                </a:solidFill>
                <a:latin typeface="宋体" panose="02010600030101010101" pitchFamily="2" charset="-122"/>
                <a:ea typeface="黑体" panose="02010609060101010101" pitchFamily="2" charset="-122"/>
                <a:cs typeface="Times New Roman" panose="02020603050405020304"/>
              </a:rPr>
              <a:t>④</a:t>
            </a:r>
            <a:r>
              <a:rPr lang="en-US" altLang="zh-CN" kern="100" dirty="0">
                <a:solidFill>
                  <a:srgbClr val="000000"/>
                </a:solidFill>
                <a:latin typeface="Times New Roman" panose="02020603050405020304"/>
                <a:ea typeface="黑体" panose="02010609060101010101" pitchFamily="2" charset="-122"/>
                <a:cs typeface="Courier New" panose="02070309020205020404"/>
              </a:rPr>
              <a:t>relative </a:t>
            </a:r>
            <a:r>
              <a:rPr lang="en-US" altLang="zh-CN" i="1" kern="100" dirty="0">
                <a:solidFill>
                  <a:srgbClr val="000000"/>
                </a:solidFill>
                <a:latin typeface="Times New Roman" panose="02020603050405020304"/>
                <a:ea typeface="黑体" panose="02010609060101010101" pitchFamily="2" charset="-122"/>
                <a:cs typeface="Courier New" panose="02070309020205020404"/>
              </a:rPr>
              <a:t>n</a:t>
            </a:r>
            <a:r>
              <a:rPr lang="en-US" altLang="zh-CN" kern="100" dirty="0">
                <a:solidFill>
                  <a:srgbClr val="000000"/>
                </a:solidFill>
                <a:latin typeface="Times New Roman" panose="02020603050405020304"/>
                <a:ea typeface="黑体" panose="02010609060101010101" pitchFamily="2" charset="-122"/>
                <a:cs typeface="Courier New" panose="02070309020205020404"/>
              </a:rPr>
              <a:t>. </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亲戚，亲属</a:t>
            </a:r>
            <a:endParaRPr lang="zh-CN" altLang="zh-CN" sz="1050" kern="100" dirty="0">
              <a:effectLst/>
              <a:latin typeface="宋体" panose="02010600030101010101" pitchFamily="2" charset="-122"/>
              <a:cs typeface="Courier New" panose="02070309020205020404"/>
            </a:endParaRPr>
          </a:p>
        </p:txBody>
      </p:sp>
      <p:grpSp>
        <p:nvGrpSpPr>
          <p:cNvPr id="3" name="组合 2"/>
          <p:cNvGrpSpPr/>
          <p:nvPr/>
        </p:nvGrpSpPr>
        <p:grpSpPr>
          <a:xfrm>
            <a:off x="921962" y="1401872"/>
            <a:ext cx="10669866" cy="476360"/>
            <a:chOff x="921962" y="1901205"/>
            <a:chExt cx="10669866" cy="476360"/>
          </a:xfrm>
        </p:grpSpPr>
        <p:sp>
          <p:nvSpPr>
            <p:cNvPr id="13" name="矩形 3"/>
            <p:cNvSpPr>
              <a:spLocks noChangeArrowheads="1"/>
            </p:cNvSpPr>
            <p:nvPr/>
          </p:nvSpPr>
          <p:spPr bwMode="auto">
            <a:xfrm>
              <a:off x="921962" y="1901205"/>
              <a:ext cx="560306" cy="447675"/>
            </a:xfrm>
            <a:prstGeom prst="rect">
              <a:avLst/>
            </a:prstGeom>
            <a:solidFill>
              <a:srgbClr val="CC4646"/>
            </a:solidFill>
            <a:ln w="12700" algn="ctr">
              <a:noFill/>
              <a:miter lim="800000"/>
            </a:ln>
          </p:spPr>
          <p:txBody>
            <a:bodyPr anchor="ctr"/>
            <a:lstStyle/>
            <a:p>
              <a:pPr algn="ctr"/>
              <a:r>
                <a:rPr lang="en-US" altLang="zh-CN" dirty="0">
                  <a:solidFill>
                    <a:srgbClr val="FFFFFF"/>
                  </a:solidFill>
                  <a:latin typeface="微软雅黑" panose="020B0503020204020204" pitchFamily="34" charset="-122"/>
                  <a:ea typeface="微软雅黑" panose="020B0503020204020204" pitchFamily="34" charset="-122"/>
                </a:rPr>
                <a:t>1</a:t>
              </a:r>
              <a:endParaRPr lang="en-US" altLang="zh-CN" dirty="0">
                <a:solidFill>
                  <a:srgbClr val="FFFFFF"/>
                </a:solidFill>
                <a:latin typeface="微软雅黑" panose="020B0503020204020204" pitchFamily="34" charset="-122"/>
                <a:ea typeface="微软雅黑" panose="020B0503020204020204" pitchFamily="34" charset="-122"/>
              </a:endParaRPr>
            </a:p>
          </p:txBody>
        </p:sp>
        <p:sp>
          <p:nvSpPr>
            <p:cNvPr id="11" name="Rectangle 17"/>
            <p:cNvSpPr>
              <a:spLocks noChangeArrowheads="1"/>
            </p:cNvSpPr>
            <p:nvPr/>
          </p:nvSpPr>
          <p:spPr bwMode="auto">
            <a:xfrm>
              <a:off x="1584102" y="1920365"/>
              <a:ext cx="10007726" cy="457200"/>
            </a:xfrm>
            <a:prstGeom prst="rect">
              <a:avLst/>
            </a:prstGeom>
            <a:noFill/>
            <a:ln w="9525">
              <a:noFill/>
              <a:miter lim="800000"/>
            </a:ln>
          </p:spPr>
          <p:txBody>
            <a:bodyPr>
              <a:spAutoFit/>
            </a:bodyPr>
            <a:lstStyle/>
            <a:p>
              <a:r>
                <a:rPr lang="en-US" altLang="zh-CN" b="1" dirty="0">
                  <a:solidFill>
                    <a:srgbClr val="000000"/>
                  </a:solidFill>
                  <a:ea typeface="微软雅黑" panose="020B0503020204020204" pitchFamily="34" charset="-122"/>
                </a:rPr>
                <a:t>relate /</a:t>
              </a:r>
              <a:r>
                <a:rPr lang="en-US" altLang="zh-CN" b="1" dirty="0" err="1">
                  <a:solidFill>
                    <a:srgbClr val="000000"/>
                  </a:solidFill>
                  <a:ea typeface="微软雅黑" panose="020B0503020204020204" pitchFamily="34" charset="-122"/>
                </a:rPr>
                <a:t>rɪ'leɪt</a:t>
              </a:r>
              <a:r>
                <a:rPr lang="en-US" altLang="zh-CN" b="1" dirty="0">
                  <a:solidFill>
                    <a:srgbClr val="000000"/>
                  </a:solidFill>
                  <a:ea typeface="微软雅黑" panose="020B0503020204020204" pitchFamily="34" charset="-122"/>
                </a:rPr>
                <a:t>/ </a:t>
              </a:r>
              <a:r>
                <a:rPr lang="en-US" altLang="zh-CN" b="1" i="1" dirty="0">
                  <a:solidFill>
                    <a:srgbClr val="000000"/>
                  </a:solidFill>
                  <a:ea typeface="微软雅黑" panose="020B0503020204020204" pitchFamily="34" charset="-122"/>
                </a:rPr>
                <a:t>vi</a:t>
              </a:r>
              <a:r>
                <a:rPr lang="en-US" altLang="zh-CN" b="1" dirty="0">
                  <a:solidFill>
                    <a:srgbClr val="000000"/>
                  </a:solidFill>
                  <a:ea typeface="微软雅黑" panose="020B0503020204020204" pitchFamily="34" charset="-122"/>
                </a:rPr>
                <a:t>. &amp; </a:t>
              </a:r>
              <a:r>
                <a:rPr lang="en-US" altLang="zh-CN" b="1" i="1" dirty="0" err="1">
                  <a:solidFill>
                    <a:srgbClr val="000000"/>
                  </a:solidFill>
                  <a:ea typeface="微软雅黑" panose="020B0503020204020204" pitchFamily="34" charset="-122"/>
                </a:rPr>
                <a:t>vt</a:t>
              </a:r>
              <a:r>
                <a:rPr lang="en-US" altLang="zh-CN" b="1" dirty="0" err="1">
                  <a:solidFill>
                    <a:srgbClr val="000000"/>
                  </a:solidFill>
                  <a:ea typeface="微软雅黑" panose="020B0503020204020204" pitchFamily="34" charset="-122"/>
                </a:rPr>
                <a:t>.</a:t>
              </a:r>
              <a:r>
                <a:rPr lang="en-US" altLang="zh-CN" b="1" dirty="0">
                  <a:solidFill>
                    <a:srgbClr val="000000"/>
                  </a:solidFill>
                  <a:ea typeface="微软雅黑" panose="020B0503020204020204" pitchFamily="34" charset="-122"/>
                </a:rPr>
                <a:t> </a:t>
              </a:r>
              <a:r>
                <a:rPr lang="zh-CN" altLang="en-US" b="1" dirty="0">
                  <a:solidFill>
                    <a:srgbClr val="000000"/>
                  </a:solidFill>
                  <a:ea typeface="微软雅黑" panose="020B0503020204020204" pitchFamily="34" charset="-122"/>
                </a:rPr>
                <a:t>联系，使有联系；叙述，讲述</a:t>
              </a:r>
              <a:endParaRPr lang="zh-CN" altLang="en-US" b="1" dirty="0">
                <a:solidFill>
                  <a:srgbClr val="000000"/>
                </a:solidFill>
                <a:ea typeface="微软雅黑" panose="020B0503020204020204" pitchFamily="34" charset="-122"/>
              </a:endParaRPr>
            </a:p>
          </p:txBody>
        </p:sp>
      </p:grpSp>
      <p:pic>
        <p:nvPicPr>
          <p:cNvPr id="14" name="Picture 18"/>
          <p:cNvPicPr>
            <a:picLocks noChangeAspect="1" noChangeArrowheads="1"/>
          </p:cNvPicPr>
          <p:nvPr/>
        </p:nvPicPr>
        <p:blipFill rotWithShape="1">
          <a:blip r:embed="rId1"/>
          <a:srcRect b="35497"/>
          <a:stretch>
            <a:fillRect/>
          </a:stretch>
        </p:blipFill>
        <p:spPr bwMode="auto">
          <a:xfrm>
            <a:off x="766764" y="1892300"/>
            <a:ext cx="1852659" cy="417980"/>
          </a:xfrm>
          <a:prstGeom prst="rect">
            <a:avLst/>
          </a:prstGeom>
          <a:noFill/>
          <a:ln w="9525" algn="ctr">
            <a:noFill/>
            <a:miter lim="800000"/>
            <a:headEnd/>
            <a:tailEnd/>
          </a:ln>
        </p:spPr>
      </p:pic>
      <p:sp>
        <p:nvSpPr>
          <p:cNvPr id="4" name="矩形 3"/>
          <p:cNvSpPr/>
          <p:nvPr/>
        </p:nvSpPr>
        <p:spPr>
          <a:xfrm>
            <a:off x="921962" y="836712"/>
            <a:ext cx="9807156" cy="461665"/>
          </a:xfrm>
          <a:prstGeom prst="rect">
            <a:avLst/>
          </a:prstGeom>
        </p:spPr>
        <p:txBody>
          <a:bodyPr wrap="square">
            <a:spAutoFit/>
          </a:bodyPr>
          <a:lstStyle/>
          <a:p>
            <a:pPr algn="ctr"/>
            <a:r>
              <a:rPr lang="en-US" altLang="zh-CN" dirty="0" smtClean="0">
                <a:solidFill>
                  <a:schemeClr val="tx1"/>
                </a:solidFill>
              </a:rPr>
              <a:t>[</a:t>
            </a:r>
            <a:r>
              <a:rPr lang="zh-CN" altLang="en-US" dirty="0" smtClean="0">
                <a:solidFill>
                  <a:schemeClr val="tx1"/>
                </a:solidFill>
              </a:rPr>
              <a:t>先讲解</a:t>
            </a:r>
            <a:r>
              <a:rPr lang="en-US" altLang="zh-CN" dirty="0" smtClean="0">
                <a:solidFill>
                  <a:schemeClr val="tx1"/>
                </a:solidFill>
              </a:rPr>
              <a:t>]</a:t>
            </a:r>
            <a:endParaRPr lang="zh-CN" altLang="en-US" dirty="0">
              <a:solidFill>
                <a:schemeClr val="tx1"/>
              </a:solidFill>
            </a:endParaRP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linds(horizontal)">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文本占位符 1"/>
          <p:cNvSpPr>
            <a:spLocks noGrp="1"/>
          </p:cNvSpPr>
          <p:nvPr>
            <p:ph type="body" sz="quarter" idx="10"/>
          </p:nvPr>
        </p:nvSpPr>
        <p:spPr bwMode="auto">
          <a:xfrm>
            <a:off x="490538" y="1010692"/>
            <a:ext cx="11285537" cy="507746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anchor="t" anchorCtr="0" compatLnSpc="1"/>
          <a:lstStyle/>
          <a:p>
            <a:pPr indent="609600">
              <a:lnSpc>
                <a:spcPct val="150000"/>
              </a:lnSpc>
              <a:spcAft>
                <a:spcPts val="0"/>
              </a:spcAft>
              <a:tabLst>
                <a:tab pos="2628900" algn="l"/>
              </a:tabLst>
            </a:pPr>
            <a:r>
              <a:rPr lang="zh-CN" altLang="zh-CN" kern="100" dirty="0">
                <a:cs typeface="Times New Roman" panose="02020603050405020304"/>
              </a:rPr>
              <a:t>【写作金句】　</a:t>
            </a:r>
            <a:endParaRPr lang="zh-CN" altLang="zh-CN" sz="1050" kern="100" dirty="0">
              <a:latin typeface="宋体" panose="02010600030101010101" pitchFamily="2" charset="-122"/>
              <a:cs typeface="Courier New" panose="02070309020205020404"/>
            </a:endParaRPr>
          </a:p>
          <a:p>
            <a:pPr indent="609600">
              <a:lnSpc>
                <a:spcPct val="150000"/>
              </a:lnSpc>
              <a:spcAft>
                <a:spcPts val="0"/>
              </a:spcAft>
              <a:tabLst>
                <a:tab pos="2628900" algn="l"/>
              </a:tabLst>
            </a:pPr>
            <a:r>
              <a:rPr lang="zh-CN" altLang="zh-CN" kern="100" dirty="0">
                <a:latin typeface="Times New Roman" panose="02020603050405020304" pitchFamily="18" charset="0"/>
                <a:cs typeface="Times New Roman" panose="02020603050405020304" pitchFamily="18" charset="0"/>
              </a:rPr>
              <a:t>①</a:t>
            </a:r>
            <a:r>
              <a:rPr lang="en-US" altLang="zh-CN" kern="100" dirty="0">
                <a:latin typeface="Times New Roman" panose="02020603050405020304" pitchFamily="18" charset="0"/>
                <a:cs typeface="Times New Roman" panose="02020603050405020304" pitchFamily="18" charset="0"/>
              </a:rPr>
              <a:t>[</a:t>
            </a:r>
            <a:r>
              <a:rPr lang="zh-CN" altLang="zh-CN" kern="100" dirty="0">
                <a:latin typeface="Times New Roman" panose="02020603050405020304" pitchFamily="18" charset="0"/>
                <a:cs typeface="Times New Roman" panose="02020603050405020304" pitchFamily="18" charset="0"/>
              </a:rPr>
              <a:t>北师选必二</a:t>
            </a:r>
            <a:r>
              <a:rPr lang="en-US" altLang="zh-CN" kern="100" dirty="0">
                <a:latin typeface="Times New Roman" panose="02020603050405020304" pitchFamily="18" charset="0"/>
                <a:cs typeface="Times New Roman" panose="02020603050405020304" pitchFamily="18" charset="0"/>
              </a:rPr>
              <a:t>U5P30]She</a:t>
            </a:r>
            <a:r>
              <a:rPr lang="en-US" altLang="zh-CN" kern="100" dirty="0">
                <a:latin typeface="Times New Roman" panose="02020603050405020304" pitchFamily="18" charset="0"/>
                <a:cs typeface="Times New Roman" panose="02020603050405020304" pitchFamily="18" charset="0"/>
              </a:rPr>
              <a:t>'d had eyesight problems early in life as well so she could </a:t>
            </a:r>
            <a:r>
              <a:rPr lang="en-US" altLang="zh-CN" b="1" kern="100" dirty="0">
                <a:latin typeface="Times New Roman" panose="02020603050405020304" pitchFamily="18" charset="0"/>
                <a:cs typeface="Times New Roman" panose="02020603050405020304" pitchFamily="18" charset="0"/>
              </a:rPr>
              <a:t>relate to</a:t>
            </a:r>
            <a:r>
              <a:rPr lang="en-US" altLang="zh-CN" kern="100" dirty="0">
                <a:latin typeface="Times New Roman" panose="02020603050405020304" pitchFamily="18" charset="0"/>
                <a:cs typeface="Times New Roman" panose="02020603050405020304" pitchFamily="18" charset="0"/>
              </a:rPr>
              <a:t> Helen</a:t>
            </a:r>
            <a:r>
              <a:rPr lang="en-US" altLang="zh-CN" kern="100" dirty="0">
                <a:latin typeface="Times New Roman" panose="02020603050405020304" pitchFamily="18" charset="0"/>
                <a:cs typeface="Times New Roman" panose="02020603050405020304" pitchFamily="18" charset="0"/>
              </a:rPr>
              <a:t>'s difficulties. </a:t>
            </a:r>
            <a:r>
              <a:rPr lang="zh-CN" altLang="zh-CN" kern="100" dirty="0">
                <a:latin typeface="Times New Roman" panose="02020603050405020304" pitchFamily="18" charset="0"/>
                <a:cs typeface="Times New Roman" panose="02020603050405020304" pitchFamily="18" charset="0"/>
              </a:rPr>
              <a:t>她早年也有视力问题，所以她能理解海伦的困难。</a:t>
            </a:r>
            <a:r>
              <a:rPr lang="en-US" altLang="zh-CN" kern="100" dirty="0">
                <a:latin typeface="Times New Roman" panose="02020603050405020304" pitchFamily="18" charset="0"/>
                <a:cs typeface="Times New Roman" panose="02020603050405020304" pitchFamily="18" charset="0"/>
              </a:rPr>
              <a:t>(</a:t>
            </a:r>
            <a:r>
              <a:rPr lang="zh-CN" altLang="zh-CN" kern="100" dirty="0">
                <a:latin typeface="Times New Roman" panose="02020603050405020304" pitchFamily="18" charset="0"/>
                <a:cs typeface="Times New Roman" panose="02020603050405020304" pitchFamily="18" charset="0"/>
              </a:rPr>
              <a:t>人物介绍</a:t>
            </a:r>
            <a:r>
              <a:rPr lang="en-US" altLang="zh-CN" kern="100" dirty="0">
                <a:latin typeface="Times New Roman" panose="02020603050405020304" pitchFamily="18" charset="0"/>
                <a:cs typeface="Times New Roman" panose="02020603050405020304" pitchFamily="18" charset="0"/>
              </a:rPr>
              <a:t>)</a:t>
            </a:r>
            <a:endParaRPr lang="zh-CN" altLang="zh-CN" sz="1050" kern="100" dirty="0">
              <a:latin typeface="Times New Roman" panose="02020603050405020304" pitchFamily="18" charset="0"/>
              <a:cs typeface="Times New Roman" panose="02020603050405020304" pitchFamily="18" charset="0"/>
            </a:endParaRPr>
          </a:p>
          <a:p>
            <a:pPr indent="609600">
              <a:lnSpc>
                <a:spcPct val="150000"/>
              </a:lnSpc>
              <a:spcAft>
                <a:spcPts val="0"/>
              </a:spcAft>
              <a:tabLst>
                <a:tab pos="2628900" algn="l"/>
              </a:tabLst>
            </a:pPr>
            <a:r>
              <a:rPr lang="en-US" altLang="zh-CN" kern="100" dirty="0">
                <a:latin typeface="Times New Roman" panose="02020603050405020304" pitchFamily="18" charset="0"/>
                <a:cs typeface="Times New Roman" panose="02020603050405020304" pitchFamily="18" charset="0"/>
              </a:rPr>
              <a:t>②Word came that our school is going to hold a class meeting whose topic </a:t>
            </a:r>
            <a:r>
              <a:rPr lang="en-US" altLang="zh-CN" b="1" kern="100" dirty="0">
                <a:latin typeface="Times New Roman" panose="02020603050405020304" pitchFamily="18" charset="0"/>
                <a:cs typeface="Times New Roman" panose="02020603050405020304" pitchFamily="18" charset="0"/>
              </a:rPr>
              <a:t>is related to</a:t>
            </a:r>
            <a:r>
              <a:rPr lang="en-US" altLang="zh-CN" kern="100" dirty="0">
                <a:latin typeface="Times New Roman" panose="02020603050405020304" pitchFamily="18" charset="0"/>
                <a:cs typeface="Times New Roman" panose="02020603050405020304" pitchFamily="18" charset="0"/>
              </a:rPr>
              <a:t> traditional Chinese customs. </a:t>
            </a:r>
            <a:r>
              <a:rPr lang="zh-CN" altLang="zh-CN" kern="100" dirty="0">
                <a:latin typeface="Times New Roman" panose="02020603050405020304" pitchFamily="18" charset="0"/>
                <a:cs typeface="Times New Roman" panose="02020603050405020304" pitchFamily="18" charset="0"/>
              </a:rPr>
              <a:t>有消息说，我们学校将举行一次与中国传统习俗有关的班会。</a:t>
            </a:r>
            <a:r>
              <a:rPr lang="en-US" altLang="zh-CN" kern="100" dirty="0">
                <a:latin typeface="Times New Roman" panose="02020603050405020304" pitchFamily="18" charset="0"/>
                <a:cs typeface="Times New Roman" panose="02020603050405020304" pitchFamily="18" charset="0"/>
              </a:rPr>
              <a:t>(</a:t>
            </a:r>
            <a:r>
              <a:rPr lang="zh-CN" altLang="zh-CN" kern="100" dirty="0">
                <a:latin typeface="Times New Roman" panose="02020603050405020304" pitchFamily="18" charset="0"/>
                <a:cs typeface="Times New Roman" panose="02020603050405020304" pitchFamily="18" charset="0"/>
              </a:rPr>
              <a:t>告知信</a:t>
            </a:r>
            <a:r>
              <a:rPr lang="en-US" altLang="zh-CN" kern="100" dirty="0">
                <a:latin typeface="Times New Roman" panose="02020603050405020304" pitchFamily="18" charset="0"/>
                <a:cs typeface="Times New Roman" panose="02020603050405020304" pitchFamily="18" charset="0"/>
              </a:rPr>
              <a:t>)</a:t>
            </a:r>
            <a:endParaRPr lang="zh-CN" altLang="zh-CN" sz="1050" kern="100" dirty="0">
              <a:latin typeface="Times New Roman" panose="02020603050405020304" pitchFamily="18" charset="0"/>
              <a:cs typeface="Times New Roman" panose="02020603050405020304" pitchFamily="18" charset="0"/>
            </a:endParaRPr>
          </a:p>
          <a:p>
            <a:pPr indent="609600">
              <a:lnSpc>
                <a:spcPct val="150000"/>
              </a:lnSpc>
              <a:spcAft>
                <a:spcPts val="0"/>
              </a:spcAft>
              <a:tabLst>
                <a:tab pos="2628900" algn="l"/>
              </a:tabLst>
            </a:pPr>
            <a:r>
              <a:rPr lang="zh-CN" altLang="zh-CN" kern="100" dirty="0">
                <a:latin typeface="Times New Roman" panose="02020603050405020304" pitchFamily="18" charset="0"/>
                <a:cs typeface="Times New Roman" panose="02020603050405020304" pitchFamily="18" charset="0"/>
              </a:rPr>
              <a:t>【联想发散】　表示</a:t>
            </a:r>
            <a:r>
              <a:rPr lang="en-US" altLang="zh-CN" kern="100" dirty="0">
                <a:latin typeface="Times New Roman" panose="02020603050405020304" pitchFamily="18" charset="0"/>
                <a:cs typeface="Times New Roman" panose="02020603050405020304" pitchFamily="18" charset="0"/>
              </a:rPr>
              <a:t>“</a:t>
            </a:r>
            <a:r>
              <a:rPr lang="zh-CN" altLang="zh-CN" kern="100" dirty="0">
                <a:latin typeface="Times New Roman" panose="02020603050405020304" pitchFamily="18" charset="0"/>
                <a:cs typeface="Times New Roman" panose="02020603050405020304" pitchFamily="18" charset="0"/>
              </a:rPr>
              <a:t>与</a:t>
            </a:r>
            <a:r>
              <a:rPr lang="en-US" altLang="zh-CN" kern="100" dirty="0">
                <a:latin typeface="Times New Roman" panose="02020603050405020304" pitchFamily="18" charset="0"/>
                <a:cs typeface="Times New Roman" panose="02020603050405020304" pitchFamily="18" charset="0"/>
              </a:rPr>
              <a:t>……</a:t>
            </a:r>
            <a:r>
              <a:rPr lang="zh-CN" altLang="zh-CN" kern="100" dirty="0">
                <a:latin typeface="Times New Roman" panose="02020603050405020304" pitchFamily="18" charset="0"/>
                <a:cs typeface="Times New Roman" panose="02020603050405020304" pitchFamily="18" charset="0"/>
              </a:rPr>
              <a:t>有关</a:t>
            </a:r>
            <a:r>
              <a:rPr lang="en-US" altLang="zh-CN" kern="100" dirty="0">
                <a:latin typeface="Times New Roman" panose="02020603050405020304" pitchFamily="18" charset="0"/>
                <a:cs typeface="Times New Roman" panose="02020603050405020304" pitchFamily="18" charset="0"/>
              </a:rPr>
              <a:t>”</a:t>
            </a:r>
            <a:r>
              <a:rPr lang="zh-CN" altLang="zh-CN" kern="100" dirty="0">
                <a:latin typeface="Times New Roman" panose="02020603050405020304" pitchFamily="18" charset="0"/>
                <a:cs typeface="Times New Roman" panose="02020603050405020304" pitchFamily="18" charset="0"/>
              </a:rPr>
              <a:t>的短语还有</a:t>
            </a:r>
            <a:r>
              <a:rPr lang="en-US" altLang="zh-CN" kern="100" dirty="0">
                <a:latin typeface="Times New Roman" panose="02020603050405020304" pitchFamily="18" charset="0"/>
                <a:cs typeface="Times New Roman" panose="02020603050405020304" pitchFamily="18" charset="0"/>
              </a:rPr>
              <a:t>be connected with</a:t>
            </a:r>
            <a:r>
              <a:rPr lang="zh-CN" altLang="zh-CN" kern="100" dirty="0">
                <a:latin typeface="Times New Roman" panose="02020603050405020304" pitchFamily="18" charset="0"/>
                <a:cs typeface="Times New Roman" panose="02020603050405020304" pitchFamily="18" charset="0"/>
              </a:rPr>
              <a:t>、</a:t>
            </a:r>
            <a:r>
              <a:rPr lang="en-US" altLang="zh-CN" kern="100" dirty="0">
                <a:latin typeface="Times New Roman" panose="02020603050405020304" pitchFamily="18" charset="0"/>
                <a:cs typeface="Times New Roman" panose="02020603050405020304" pitchFamily="18" charset="0"/>
              </a:rPr>
              <a:t>be concerned with</a:t>
            </a:r>
            <a:r>
              <a:rPr lang="zh-CN" altLang="zh-CN" kern="100" dirty="0">
                <a:latin typeface="Times New Roman" panose="02020603050405020304" pitchFamily="18" charset="0"/>
                <a:cs typeface="Times New Roman" panose="02020603050405020304" pitchFamily="18" charset="0"/>
              </a:rPr>
              <a:t>、</a:t>
            </a:r>
            <a:r>
              <a:rPr lang="en-US" altLang="zh-CN" kern="100" dirty="0">
                <a:latin typeface="Times New Roman" panose="02020603050405020304" pitchFamily="18" charset="0"/>
                <a:cs typeface="Times New Roman" panose="02020603050405020304" pitchFamily="18" charset="0"/>
              </a:rPr>
              <a:t>have something to do with</a:t>
            </a:r>
            <a:r>
              <a:rPr lang="zh-CN" altLang="zh-CN" kern="100" dirty="0">
                <a:latin typeface="Times New Roman" panose="02020603050405020304" pitchFamily="18" charset="0"/>
                <a:cs typeface="Times New Roman" panose="02020603050405020304" pitchFamily="18" charset="0"/>
              </a:rPr>
              <a:t>等。</a:t>
            </a:r>
            <a:endParaRPr lang="zh-CN" altLang="zh-CN" sz="1050" kern="100" dirty="0">
              <a:effectLst/>
              <a:latin typeface="Times New Roman" panose="02020603050405020304" pitchFamily="18" charset="0"/>
              <a:cs typeface="Times New Roman" panose="02020603050405020304" pitchFamily="18" charset="0"/>
            </a:endParaRP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386">
                                            <p:txEl>
                                              <p:pRg st="1" end="1"/>
                                            </p:txEl>
                                          </p:spTgt>
                                        </p:tgtEl>
                                        <p:attrNameLst>
                                          <p:attrName>style.visibility</p:attrName>
                                        </p:attrNameLst>
                                      </p:cBhvr>
                                      <p:to>
                                        <p:strVal val="visible"/>
                                      </p:to>
                                    </p:set>
                                    <p:anim calcmode="lin" valueType="num">
                                      <p:cBhvr additive="base">
                                        <p:cTn id="7" dur="500" fill="hold"/>
                                        <p:tgtEl>
                                          <p:spTgt spid="16386">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38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6386">
                                            <p:txEl>
                                              <p:pRg st="2" end="2"/>
                                            </p:txEl>
                                          </p:spTgt>
                                        </p:tgtEl>
                                        <p:attrNameLst>
                                          <p:attrName>style.visibility</p:attrName>
                                        </p:attrNameLst>
                                      </p:cBhvr>
                                      <p:to>
                                        <p:strVal val="visible"/>
                                      </p:to>
                                    </p:set>
                                    <p:anim calcmode="lin" valueType="num">
                                      <p:cBhvr additive="base">
                                        <p:cTn id="13" dur="500" fill="hold"/>
                                        <p:tgtEl>
                                          <p:spTgt spid="16386">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638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nodeType="clickEffect">
                                  <p:stCondLst>
                                    <p:cond delay="0"/>
                                  </p:stCondLst>
                                  <p:childTnLst>
                                    <p:set>
                                      <p:cBhvr>
                                        <p:cTn id="18" dur="1" fill="hold">
                                          <p:stCondLst>
                                            <p:cond delay="0"/>
                                          </p:stCondLst>
                                        </p:cTn>
                                        <p:tgtEl>
                                          <p:spTgt spid="16386">
                                            <p:txEl>
                                              <p:pRg st="3" end="3"/>
                                            </p:txEl>
                                          </p:spTgt>
                                        </p:tgtEl>
                                        <p:attrNameLst>
                                          <p:attrName>style.visibility</p:attrName>
                                        </p:attrNameLst>
                                      </p:cBhvr>
                                      <p:to>
                                        <p:strVal val="visible"/>
                                      </p:to>
                                    </p:set>
                                    <p:animEffect transition="in" filter="blinds(horizontal)">
                                      <p:cBhvr>
                                        <p:cTn id="19" dur="500"/>
                                        <p:tgtEl>
                                          <p:spTgt spid="1638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圆角 13"/>
          <p:cNvSpPr>
            <a:spLocks noChangeArrowheads="1"/>
          </p:cNvSpPr>
          <p:nvPr/>
        </p:nvSpPr>
        <p:spPr bwMode="auto">
          <a:xfrm>
            <a:off x="542925" y="2003666"/>
            <a:ext cx="11174413" cy="1805226"/>
          </a:xfrm>
          <a:prstGeom prst="roundRect">
            <a:avLst>
              <a:gd name="adj" fmla="val 5593"/>
            </a:avLst>
          </a:prstGeom>
          <a:noFill/>
          <a:ln w="19050" algn="ctr">
            <a:solidFill>
              <a:srgbClr val="757575"/>
            </a:solidFill>
            <a:prstDash val="dash"/>
            <a:miter lim="800000"/>
          </a:ln>
        </p:spPr>
        <p:txBody>
          <a:bodyPr>
            <a:spAutoFit/>
          </a:bodyPr>
          <a:lstStyle/>
          <a:p>
            <a:pPr indent="609600" algn="just">
              <a:lnSpc>
                <a:spcPct val="150000"/>
              </a:lnSpc>
              <a:spcAft>
                <a:spcPts val="0"/>
              </a:spcAft>
              <a:tabLst>
                <a:tab pos="2628900" algn="l"/>
              </a:tabLst>
            </a:pPr>
            <a:r>
              <a:rPr lang="en-US" altLang="zh-CN" kern="100" dirty="0">
                <a:solidFill>
                  <a:srgbClr val="000000"/>
                </a:solidFill>
                <a:latin typeface="宋体" panose="02010600030101010101" pitchFamily="2" charset="-122"/>
                <a:ea typeface="黑体" panose="02010609060101010101" pitchFamily="2" charset="-122"/>
                <a:cs typeface="Times New Roman" panose="02020603050405020304"/>
              </a:rPr>
              <a:t>①</a:t>
            </a:r>
            <a:r>
              <a:rPr lang="en-US" altLang="zh-CN" kern="100" dirty="0">
                <a:solidFill>
                  <a:srgbClr val="000000"/>
                </a:solidFill>
                <a:latin typeface="Times New Roman" panose="02020603050405020304"/>
                <a:ea typeface="黑体" panose="02010609060101010101" pitchFamily="2" charset="-122"/>
                <a:cs typeface="Courier New" panose="02070309020205020404"/>
              </a:rPr>
              <a:t>restore confidence/faith in </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恢复对</a:t>
            </a:r>
            <a:r>
              <a:rPr lang="en-US" altLang="zh-CN" kern="100" dirty="0">
                <a:solidFill>
                  <a:srgbClr val="000000"/>
                </a:solidFill>
                <a:latin typeface="宋体" panose="02010600030101010101" pitchFamily="2" charset="-122"/>
                <a:ea typeface="黑体" panose="02010609060101010101" pitchFamily="2" charset="-122"/>
                <a:cs typeface="Times New Roman" panose="02020603050405020304"/>
              </a:rPr>
              <a:t>……</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的信心</a:t>
            </a:r>
            <a:endParaRPr lang="zh-CN" altLang="zh-CN" sz="1050" kern="100" dirty="0">
              <a:latin typeface="宋体" panose="02010600030101010101" pitchFamily="2" charset="-122"/>
              <a:cs typeface="Courier New" panose="02070309020205020404"/>
            </a:endParaRPr>
          </a:p>
          <a:p>
            <a:pPr indent="609600" algn="just">
              <a:lnSpc>
                <a:spcPct val="150000"/>
              </a:lnSpc>
              <a:spcAft>
                <a:spcPts val="0"/>
              </a:spcAft>
              <a:tabLst>
                <a:tab pos="2628900" algn="l"/>
              </a:tabLst>
            </a:pPr>
            <a:r>
              <a:rPr lang="en-US" altLang="zh-CN" kern="100" dirty="0">
                <a:solidFill>
                  <a:srgbClr val="000000"/>
                </a:solidFill>
                <a:latin typeface="Times New Roman" panose="02020603050405020304"/>
                <a:ea typeface="黑体" panose="02010609060101010101" pitchFamily="2" charset="-122"/>
                <a:cs typeface="Courier New" panose="02070309020205020404"/>
              </a:rPr>
              <a:t>restore...to </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使</a:t>
            </a:r>
            <a:r>
              <a:rPr lang="en-US" altLang="zh-CN" kern="100" dirty="0">
                <a:solidFill>
                  <a:srgbClr val="000000"/>
                </a:solidFill>
                <a:latin typeface="宋体" panose="02010600030101010101" pitchFamily="2" charset="-122"/>
                <a:ea typeface="黑体" panose="02010609060101010101" pitchFamily="2" charset="-122"/>
                <a:cs typeface="Times New Roman" panose="02020603050405020304"/>
              </a:rPr>
              <a:t>……</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恢复到</a:t>
            </a:r>
            <a:r>
              <a:rPr lang="en-US" altLang="zh-CN" kern="100" dirty="0">
                <a:solidFill>
                  <a:srgbClr val="000000"/>
                </a:solidFill>
                <a:latin typeface="宋体" panose="02010600030101010101" pitchFamily="2" charset="-122"/>
                <a:ea typeface="黑体" panose="02010609060101010101" pitchFamily="2" charset="-122"/>
                <a:cs typeface="Times New Roman" panose="02020603050405020304"/>
              </a:rPr>
              <a:t>……</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；把</a:t>
            </a:r>
            <a:r>
              <a:rPr lang="en-US" altLang="zh-CN" kern="100" dirty="0">
                <a:solidFill>
                  <a:srgbClr val="000000"/>
                </a:solidFill>
                <a:latin typeface="宋体" panose="02010600030101010101" pitchFamily="2" charset="-122"/>
                <a:ea typeface="黑体" panose="02010609060101010101" pitchFamily="2" charset="-122"/>
                <a:cs typeface="Times New Roman" panose="02020603050405020304"/>
              </a:rPr>
              <a:t>……</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归还给</a:t>
            </a:r>
            <a:r>
              <a:rPr lang="en-US" altLang="zh-CN" kern="100" dirty="0">
                <a:solidFill>
                  <a:srgbClr val="000000"/>
                </a:solidFill>
                <a:latin typeface="宋体" panose="02010600030101010101" pitchFamily="2" charset="-122"/>
                <a:ea typeface="黑体" panose="02010609060101010101" pitchFamily="2" charset="-122"/>
                <a:cs typeface="Times New Roman" panose="02020603050405020304"/>
              </a:rPr>
              <a:t>……</a:t>
            </a:r>
            <a:endParaRPr lang="zh-CN" altLang="zh-CN" sz="1050" kern="100" dirty="0">
              <a:latin typeface="宋体" panose="02010600030101010101" pitchFamily="2" charset="-122"/>
              <a:cs typeface="Courier New" panose="02070309020205020404"/>
            </a:endParaRPr>
          </a:p>
          <a:p>
            <a:pPr indent="609600" algn="just">
              <a:lnSpc>
                <a:spcPct val="150000"/>
              </a:lnSpc>
              <a:spcAft>
                <a:spcPts val="0"/>
              </a:spcAft>
              <a:tabLst>
                <a:tab pos="2628900" algn="l"/>
              </a:tabLst>
            </a:pPr>
            <a:r>
              <a:rPr lang="en-US" altLang="zh-CN" kern="100" dirty="0">
                <a:solidFill>
                  <a:srgbClr val="000000"/>
                </a:solidFill>
                <a:latin typeface="宋体" panose="02010600030101010101" pitchFamily="2" charset="-122"/>
                <a:ea typeface="黑体" panose="02010609060101010101" pitchFamily="2" charset="-122"/>
                <a:cs typeface="Times New Roman" panose="02020603050405020304"/>
              </a:rPr>
              <a:t>②</a:t>
            </a:r>
            <a:r>
              <a:rPr lang="en-US" altLang="zh-CN" kern="100" dirty="0">
                <a:solidFill>
                  <a:srgbClr val="000000"/>
                </a:solidFill>
                <a:latin typeface="Times New Roman" panose="02020603050405020304"/>
                <a:ea typeface="黑体" panose="02010609060101010101" pitchFamily="2" charset="-122"/>
                <a:cs typeface="Courier New" panose="02070309020205020404"/>
              </a:rPr>
              <a:t>restoration </a:t>
            </a:r>
            <a:r>
              <a:rPr lang="en-US" altLang="zh-CN" i="1" kern="100" dirty="0">
                <a:solidFill>
                  <a:srgbClr val="000000"/>
                </a:solidFill>
                <a:latin typeface="Times New Roman" panose="02020603050405020304"/>
                <a:ea typeface="黑体" panose="02010609060101010101" pitchFamily="2" charset="-122"/>
                <a:cs typeface="Courier New" panose="02070309020205020404"/>
              </a:rPr>
              <a:t>n</a:t>
            </a:r>
            <a:r>
              <a:rPr lang="en-US" altLang="zh-CN" kern="100" dirty="0">
                <a:solidFill>
                  <a:srgbClr val="000000"/>
                </a:solidFill>
                <a:latin typeface="Times New Roman" panose="02020603050405020304"/>
                <a:ea typeface="黑体" panose="02010609060101010101" pitchFamily="2" charset="-122"/>
                <a:cs typeface="Courier New" panose="02070309020205020404"/>
              </a:rPr>
              <a:t>. </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修复；恢复；归还</a:t>
            </a:r>
            <a:endParaRPr lang="zh-CN" altLang="zh-CN" sz="1050" kern="100" dirty="0">
              <a:effectLst/>
              <a:latin typeface="宋体" panose="02010600030101010101" pitchFamily="2" charset="-122"/>
              <a:cs typeface="Courier New" panose="02070309020205020404"/>
            </a:endParaRPr>
          </a:p>
        </p:txBody>
      </p:sp>
      <p:grpSp>
        <p:nvGrpSpPr>
          <p:cNvPr id="3" name="组合 2"/>
          <p:cNvGrpSpPr/>
          <p:nvPr/>
        </p:nvGrpSpPr>
        <p:grpSpPr>
          <a:xfrm>
            <a:off x="921962" y="1212014"/>
            <a:ext cx="10669866" cy="476360"/>
            <a:chOff x="921962" y="1901205"/>
            <a:chExt cx="10669866" cy="476360"/>
          </a:xfrm>
        </p:grpSpPr>
        <p:sp>
          <p:nvSpPr>
            <p:cNvPr id="13" name="矩形 3"/>
            <p:cNvSpPr>
              <a:spLocks noChangeArrowheads="1"/>
            </p:cNvSpPr>
            <p:nvPr/>
          </p:nvSpPr>
          <p:spPr bwMode="auto">
            <a:xfrm>
              <a:off x="921962" y="1901205"/>
              <a:ext cx="560306" cy="447675"/>
            </a:xfrm>
            <a:prstGeom prst="rect">
              <a:avLst/>
            </a:prstGeom>
            <a:solidFill>
              <a:srgbClr val="CC4646"/>
            </a:solidFill>
            <a:ln w="12700" algn="ctr">
              <a:noFill/>
              <a:miter lim="800000"/>
            </a:ln>
          </p:spPr>
          <p:txBody>
            <a:bodyPr anchor="ctr"/>
            <a:lstStyle/>
            <a:p>
              <a:pPr algn="ctr"/>
              <a:r>
                <a:rPr lang="en-US" altLang="zh-CN" dirty="0" smtClean="0">
                  <a:solidFill>
                    <a:srgbClr val="FFFFFF"/>
                  </a:solidFill>
                  <a:latin typeface="微软雅黑" panose="020B0503020204020204" pitchFamily="34" charset="-122"/>
                  <a:ea typeface="微软雅黑" panose="020B0503020204020204" pitchFamily="34" charset="-122"/>
                </a:rPr>
                <a:t>2</a:t>
              </a:r>
              <a:endParaRPr lang="en-US" altLang="zh-CN" dirty="0">
                <a:solidFill>
                  <a:srgbClr val="FFFFFF"/>
                </a:solidFill>
                <a:latin typeface="微软雅黑" panose="020B0503020204020204" pitchFamily="34" charset="-122"/>
                <a:ea typeface="微软雅黑" panose="020B0503020204020204" pitchFamily="34" charset="-122"/>
              </a:endParaRPr>
            </a:p>
          </p:txBody>
        </p:sp>
        <p:sp>
          <p:nvSpPr>
            <p:cNvPr id="11" name="Rectangle 17"/>
            <p:cNvSpPr>
              <a:spLocks noChangeArrowheads="1"/>
            </p:cNvSpPr>
            <p:nvPr/>
          </p:nvSpPr>
          <p:spPr bwMode="auto">
            <a:xfrm>
              <a:off x="1584102" y="1920365"/>
              <a:ext cx="10007726" cy="457200"/>
            </a:xfrm>
            <a:prstGeom prst="rect">
              <a:avLst/>
            </a:prstGeom>
            <a:noFill/>
            <a:ln w="9525">
              <a:noFill/>
              <a:miter lim="800000"/>
            </a:ln>
          </p:spPr>
          <p:txBody>
            <a:bodyPr>
              <a:spAutoFit/>
            </a:bodyPr>
            <a:lstStyle/>
            <a:p>
              <a:r>
                <a:rPr lang="en-US" altLang="zh-CN" b="1" dirty="0">
                  <a:solidFill>
                    <a:srgbClr val="000000"/>
                  </a:solidFill>
                  <a:ea typeface="微软雅黑" panose="020B0503020204020204" pitchFamily="34" charset="-122"/>
                </a:rPr>
                <a:t>restore /</a:t>
              </a:r>
              <a:r>
                <a:rPr lang="en-US" altLang="zh-CN" b="1" dirty="0" err="1">
                  <a:solidFill>
                    <a:srgbClr val="000000"/>
                  </a:solidFill>
                  <a:ea typeface="微软雅黑" panose="020B0503020204020204" pitchFamily="34" charset="-122"/>
                </a:rPr>
                <a:t>rɪ'stɔ</a:t>
              </a:r>
              <a:r>
                <a:rPr lang="en-US" altLang="zh-CN" b="1" dirty="0">
                  <a:solidFill>
                    <a:srgbClr val="000000"/>
                  </a:solidFill>
                  <a:ea typeface="微软雅黑" panose="020B0503020204020204" pitchFamily="34" charset="-122"/>
                </a:rPr>
                <a:t>ː(r)/ </a:t>
              </a:r>
              <a:r>
                <a:rPr lang="en-US" altLang="zh-CN" b="1" i="1" dirty="0" err="1">
                  <a:solidFill>
                    <a:srgbClr val="000000"/>
                  </a:solidFill>
                  <a:ea typeface="微软雅黑" panose="020B0503020204020204" pitchFamily="34" charset="-122"/>
                </a:rPr>
                <a:t>vt</a:t>
              </a:r>
              <a:r>
                <a:rPr lang="en-US" altLang="zh-CN" b="1" dirty="0" err="1">
                  <a:solidFill>
                    <a:srgbClr val="000000"/>
                  </a:solidFill>
                  <a:ea typeface="微软雅黑" panose="020B0503020204020204" pitchFamily="34" charset="-122"/>
                </a:rPr>
                <a:t>.</a:t>
              </a:r>
              <a:r>
                <a:rPr lang="en-US" altLang="zh-CN" b="1" dirty="0">
                  <a:solidFill>
                    <a:srgbClr val="000000"/>
                  </a:solidFill>
                  <a:ea typeface="微软雅黑" panose="020B0503020204020204" pitchFamily="34" charset="-122"/>
                </a:rPr>
                <a:t>  </a:t>
              </a:r>
              <a:r>
                <a:rPr lang="zh-CN" altLang="en-US" b="1" dirty="0">
                  <a:solidFill>
                    <a:srgbClr val="000000"/>
                  </a:solidFill>
                  <a:ea typeface="微软雅黑" panose="020B0503020204020204" pitchFamily="34" charset="-122"/>
                </a:rPr>
                <a:t>恢复；修复；使复原，使复位</a:t>
              </a:r>
              <a:endParaRPr lang="zh-CN" altLang="en-US" b="1" dirty="0">
                <a:solidFill>
                  <a:srgbClr val="000000"/>
                </a:solidFill>
                <a:ea typeface="微软雅黑" panose="020B0503020204020204" pitchFamily="34" charset="-122"/>
              </a:endParaRPr>
            </a:p>
          </p:txBody>
        </p:sp>
      </p:grpSp>
      <p:pic>
        <p:nvPicPr>
          <p:cNvPr id="14" name="Picture 18"/>
          <p:cNvPicPr>
            <a:picLocks noChangeAspect="1" noChangeArrowheads="1"/>
          </p:cNvPicPr>
          <p:nvPr/>
        </p:nvPicPr>
        <p:blipFill rotWithShape="1">
          <a:blip r:embed="rId1"/>
          <a:srcRect b="35497"/>
          <a:stretch>
            <a:fillRect/>
          </a:stretch>
        </p:blipFill>
        <p:spPr bwMode="auto">
          <a:xfrm>
            <a:off x="766764" y="1718069"/>
            <a:ext cx="1852659" cy="417980"/>
          </a:xfrm>
          <a:prstGeom prst="rect">
            <a:avLst/>
          </a:prstGeom>
          <a:noFill/>
          <a:ln w="9525" algn="ctr">
            <a:noFill/>
            <a:miter lim="800000"/>
            <a:headEnd/>
            <a:tailEnd/>
          </a:ln>
        </p:spPr>
      </p:pic>
      <p:sp>
        <p:nvSpPr>
          <p:cNvPr id="7" name="文本占位符 1"/>
          <p:cNvSpPr>
            <a:spLocks noGrp="1"/>
          </p:cNvSpPr>
          <p:nvPr>
            <p:ph type="body" sz="quarter" idx="10"/>
          </p:nvPr>
        </p:nvSpPr>
        <p:spPr bwMode="auto">
          <a:xfrm>
            <a:off x="490538" y="3832988"/>
            <a:ext cx="11285537" cy="175323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anchor="t" anchorCtr="0" compatLnSpc="1"/>
          <a:lstStyle/>
          <a:p>
            <a:pPr indent="609600">
              <a:lnSpc>
                <a:spcPct val="150000"/>
              </a:lnSpc>
              <a:spcAft>
                <a:spcPts val="0"/>
              </a:spcAft>
              <a:tabLst>
                <a:tab pos="2628900" algn="l"/>
              </a:tabLst>
            </a:pPr>
            <a:r>
              <a:rPr lang="zh-CN" altLang="zh-CN" kern="100" dirty="0">
                <a:cs typeface="Times New Roman" panose="02020603050405020304"/>
              </a:rPr>
              <a:t>【写作金句】</a:t>
            </a:r>
            <a:r>
              <a:rPr lang="en-US" altLang="zh-CN" kern="100" dirty="0">
                <a:cs typeface="Courier New" panose="02070309020205020404"/>
              </a:rPr>
              <a:t>It was built originally to protect the city in the Tang Dynasty and has now been completely  </a:t>
            </a:r>
            <a:r>
              <a:rPr lang="en-US" altLang="zh-CN" b="1" kern="100" dirty="0">
                <a:cs typeface="Courier New" panose="02070309020205020404"/>
              </a:rPr>
              <a:t>restored</a:t>
            </a:r>
            <a:r>
              <a:rPr lang="en-US" altLang="zh-CN" kern="100" dirty="0">
                <a:cs typeface="Courier New" panose="02070309020205020404"/>
              </a:rPr>
              <a:t>. </a:t>
            </a:r>
            <a:r>
              <a:rPr lang="zh-CN" altLang="zh-CN" kern="100" dirty="0">
                <a:cs typeface="Times New Roman" panose="02020603050405020304"/>
              </a:rPr>
              <a:t>它最初是在唐代修建的，用来保护这座城市，现在已经完全修复了。</a:t>
            </a:r>
            <a:r>
              <a:rPr lang="en-US" altLang="zh-CN" kern="100" dirty="0">
                <a:cs typeface="Courier New" panose="02070309020205020404"/>
              </a:rPr>
              <a:t>(</a:t>
            </a:r>
            <a:r>
              <a:rPr lang="zh-CN" altLang="zh-CN" kern="100" dirty="0">
                <a:cs typeface="Times New Roman" panose="02020603050405020304"/>
              </a:rPr>
              <a:t>中国传统文化</a:t>
            </a:r>
            <a:r>
              <a:rPr lang="en-US" altLang="zh-CN" kern="100" dirty="0">
                <a:cs typeface="Courier New" panose="02070309020205020404"/>
              </a:rPr>
              <a:t>)</a:t>
            </a:r>
            <a:endParaRPr lang="zh-CN" altLang="zh-CN" sz="1050" kern="100" dirty="0">
              <a:effectLst/>
              <a:latin typeface="宋体" panose="02010600030101010101" pitchFamily="2" charset="-122"/>
              <a:cs typeface="Courier New" panose="02070309020205020404"/>
            </a:endParaRP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linds(horizontal)">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blinds(horizontal)">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圆角 13"/>
          <p:cNvSpPr>
            <a:spLocks noChangeArrowheads="1"/>
          </p:cNvSpPr>
          <p:nvPr/>
        </p:nvSpPr>
        <p:spPr bwMode="auto">
          <a:xfrm>
            <a:off x="542925" y="2637879"/>
            <a:ext cx="11174413" cy="2384775"/>
          </a:xfrm>
          <a:prstGeom prst="roundRect">
            <a:avLst>
              <a:gd name="adj" fmla="val 5593"/>
            </a:avLst>
          </a:prstGeom>
          <a:noFill/>
          <a:ln w="19050" algn="ctr">
            <a:solidFill>
              <a:srgbClr val="757575"/>
            </a:solidFill>
            <a:prstDash val="dash"/>
            <a:miter lim="800000"/>
          </a:ln>
        </p:spPr>
        <p:txBody>
          <a:bodyPr>
            <a:spAutoFit/>
          </a:bodyPr>
          <a:lstStyle/>
          <a:p>
            <a:pPr indent="609600" algn="just">
              <a:lnSpc>
                <a:spcPct val="150000"/>
              </a:lnSpc>
              <a:spcAft>
                <a:spcPts val="0"/>
              </a:spcAft>
              <a:tabLst>
                <a:tab pos="2628900" algn="l"/>
              </a:tabLst>
            </a:pPr>
            <a:r>
              <a:rPr lang="en-US" altLang="zh-CN" kern="100" dirty="0">
                <a:solidFill>
                  <a:srgbClr val="000000"/>
                </a:solidFill>
                <a:ea typeface="黑体" panose="02010609060101010101" pitchFamily="2" charset="-122"/>
                <a:cs typeface="Times New Roman" panose="02020603050405020304" pitchFamily="18" charset="0"/>
              </a:rPr>
              <a:t>①fundamental principles </a:t>
            </a:r>
            <a:r>
              <a:rPr lang="zh-CN" altLang="zh-CN" kern="100" dirty="0">
                <a:solidFill>
                  <a:srgbClr val="000000"/>
                </a:solidFill>
                <a:ea typeface="黑体" panose="02010609060101010101" pitchFamily="2" charset="-122"/>
                <a:cs typeface="Times New Roman" panose="02020603050405020304" pitchFamily="18" charset="0"/>
              </a:rPr>
              <a:t>基本原则</a:t>
            </a:r>
            <a:endParaRPr lang="zh-CN" altLang="zh-CN" sz="1050" kern="100" dirty="0">
              <a:cs typeface="Times New Roman" panose="02020603050405020304" pitchFamily="18" charset="0"/>
            </a:endParaRPr>
          </a:p>
          <a:p>
            <a:pPr indent="609600" algn="just">
              <a:lnSpc>
                <a:spcPct val="150000"/>
              </a:lnSpc>
              <a:spcAft>
                <a:spcPts val="0"/>
              </a:spcAft>
              <a:tabLst>
                <a:tab pos="2628900" algn="l"/>
              </a:tabLst>
            </a:pPr>
            <a:r>
              <a:rPr lang="en-US" altLang="zh-CN" kern="100" dirty="0">
                <a:solidFill>
                  <a:srgbClr val="000000"/>
                </a:solidFill>
                <a:ea typeface="黑体" panose="02010609060101010101" pitchFamily="2" charset="-122"/>
                <a:cs typeface="Times New Roman" panose="02020603050405020304" pitchFamily="18" charset="0"/>
              </a:rPr>
              <a:t>be fundamental to </a:t>
            </a:r>
            <a:r>
              <a:rPr lang="zh-CN" altLang="zh-CN" kern="100" dirty="0">
                <a:solidFill>
                  <a:srgbClr val="000000"/>
                </a:solidFill>
                <a:ea typeface="黑体" panose="02010609060101010101" pitchFamily="2" charset="-122"/>
                <a:cs typeface="Times New Roman" panose="02020603050405020304" pitchFamily="18" charset="0"/>
              </a:rPr>
              <a:t>对</a:t>
            </a:r>
            <a:r>
              <a:rPr lang="en-US" altLang="zh-CN" kern="100" dirty="0">
                <a:solidFill>
                  <a:srgbClr val="000000"/>
                </a:solidFill>
                <a:ea typeface="黑体" panose="02010609060101010101" pitchFamily="2" charset="-122"/>
                <a:cs typeface="Times New Roman" panose="02020603050405020304" pitchFamily="18" charset="0"/>
              </a:rPr>
              <a:t>……</a:t>
            </a:r>
            <a:r>
              <a:rPr lang="zh-CN" altLang="zh-CN" kern="100" dirty="0">
                <a:solidFill>
                  <a:srgbClr val="000000"/>
                </a:solidFill>
                <a:ea typeface="黑体" panose="02010609060101010101" pitchFamily="2" charset="-122"/>
                <a:cs typeface="Times New Roman" panose="02020603050405020304" pitchFamily="18" charset="0"/>
              </a:rPr>
              <a:t>来说是基本的</a:t>
            </a:r>
            <a:endParaRPr lang="zh-CN" altLang="zh-CN" sz="1050" kern="100" dirty="0">
              <a:cs typeface="Times New Roman" panose="02020603050405020304" pitchFamily="18" charset="0"/>
            </a:endParaRPr>
          </a:p>
          <a:p>
            <a:pPr indent="609600" algn="just">
              <a:lnSpc>
                <a:spcPct val="150000"/>
              </a:lnSpc>
              <a:spcAft>
                <a:spcPts val="0"/>
              </a:spcAft>
              <a:tabLst>
                <a:tab pos="2628900" algn="l"/>
              </a:tabLst>
            </a:pPr>
            <a:r>
              <a:rPr lang="en-US" altLang="zh-CN" kern="100" dirty="0">
                <a:solidFill>
                  <a:srgbClr val="000000"/>
                </a:solidFill>
                <a:ea typeface="黑体" panose="02010609060101010101" pitchFamily="2" charset="-122"/>
                <a:cs typeface="Times New Roman" panose="02020603050405020304" pitchFamily="18" charset="0"/>
              </a:rPr>
              <a:t>②</a:t>
            </a:r>
            <a:r>
              <a:rPr lang="en-US" altLang="zh-CN" kern="100" dirty="0">
                <a:solidFill>
                  <a:srgbClr val="000000"/>
                </a:solidFill>
                <a:ea typeface="黑体" panose="02010609060101010101" pitchFamily="2" charset="-122"/>
                <a:cs typeface="Times New Roman" panose="02020603050405020304" pitchFamily="18" charset="0"/>
              </a:rPr>
              <a:t>the fundamentals of ……</a:t>
            </a:r>
            <a:r>
              <a:rPr lang="zh-CN" altLang="zh-CN" kern="100" dirty="0">
                <a:solidFill>
                  <a:srgbClr val="000000"/>
                </a:solidFill>
                <a:ea typeface="黑体" panose="02010609060101010101" pitchFamily="2" charset="-122"/>
                <a:cs typeface="Times New Roman" panose="02020603050405020304" pitchFamily="18" charset="0"/>
              </a:rPr>
              <a:t>的基本原理</a:t>
            </a:r>
            <a:r>
              <a:rPr lang="en-US" altLang="zh-CN" kern="100" dirty="0">
                <a:solidFill>
                  <a:srgbClr val="000000"/>
                </a:solidFill>
                <a:ea typeface="黑体" panose="02010609060101010101" pitchFamily="2" charset="-122"/>
                <a:cs typeface="Times New Roman" panose="02020603050405020304" pitchFamily="18" charset="0"/>
              </a:rPr>
              <a:t>/</a:t>
            </a:r>
            <a:r>
              <a:rPr lang="zh-CN" altLang="zh-CN" kern="100" dirty="0">
                <a:solidFill>
                  <a:srgbClr val="000000"/>
                </a:solidFill>
                <a:ea typeface="黑体" panose="02010609060101010101" pitchFamily="2" charset="-122"/>
                <a:cs typeface="Times New Roman" panose="02020603050405020304" pitchFamily="18" charset="0"/>
              </a:rPr>
              <a:t>根本法则</a:t>
            </a:r>
            <a:endParaRPr lang="zh-CN" altLang="zh-CN" sz="1050" kern="100" dirty="0">
              <a:cs typeface="Times New Roman" panose="02020603050405020304" pitchFamily="18" charset="0"/>
            </a:endParaRPr>
          </a:p>
          <a:p>
            <a:pPr indent="609600" algn="just">
              <a:lnSpc>
                <a:spcPct val="150000"/>
              </a:lnSpc>
              <a:spcAft>
                <a:spcPts val="0"/>
              </a:spcAft>
              <a:tabLst>
                <a:tab pos="2628900" algn="l"/>
              </a:tabLst>
            </a:pPr>
            <a:r>
              <a:rPr lang="en-US" altLang="zh-CN" kern="100" dirty="0">
                <a:solidFill>
                  <a:srgbClr val="000000"/>
                </a:solidFill>
                <a:ea typeface="黑体" panose="02010609060101010101" pitchFamily="2" charset="-122"/>
                <a:cs typeface="Times New Roman" panose="02020603050405020304" pitchFamily="18" charset="0"/>
              </a:rPr>
              <a:t>③fundamentally </a:t>
            </a:r>
            <a:r>
              <a:rPr lang="en-US" altLang="zh-CN" i="1" kern="100" dirty="0">
                <a:solidFill>
                  <a:srgbClr val="000000"/>
                </a:solidFill>
                <a:ea typeface="黑体" panose="02010609060101010101" pitchFamily="2" charset="-122"/>
                <a:cs typeface="Times New Roman" panose="02020603050405020304" pitchFamily="18" charset="0"/>
              </a:rPr>
              <a:t>adv</a:t>
            </a:r>
            <a:r>
              <a:rPr lang="en-US" altLang="zh-CN" kern="100" dirty="0">
                <a:solidFill>
                  <a:srgbClr val="000000"/>
                </a:solidFill>
                <a:ea typeface="黑体" panose="02010609060101010101" pitchFamily="2" charset="-122"/>
                <a:cs typeface="Times New Roman" panose="02020603050405020304" pitchFamily="18" charset="0"/>
              </a:rPr>
              <a:t>. </a:t>
            </a:r>
            <a:r>
              <a:rPr lang="zh-CN" altLang="zh-CN" kern="100" dirty="0">
                <a:solidFill>
                  <a:srgbClr val="000000"/>
                </a:solidFill>
                <a:ea typeface="黑体" panose="02010609060101010101" pitchFamily="2" charset="-122"/>
                <a:cs typeface="Times New Roman" panose="02020603050405020304" pitchFamily="18" charset="0"/>
              </a:rPr>
              <a:t>根本上；基本上；完全地</a:t>
            </a:r>
            <a:endParaRPr lang="zh-CN" altLang="zh-CN" sz="1050" kern="100" dirty="0">
              <a:effectLst/>
              <a:cs typeface="Times New Roman" panose="02020603050405020304" pitchFamily="18" charset="0"/>
            </a:endParaRPr>
          </a:p>
        </p:txBody>
      </p:sp>
      <p:grpSp>
        <p:nvGrpSpPr>
          <p:cNvPr id="3" name="组合 2"/>
          <p:cNvGrpSpPr/>
          <p:nvPr/>
        </p:nvGrpSpPr>
        <p:grpSpPr>
          <a:xfrm>
            <a:off x="921962" y="1412776"/>
            <a:ext cx="10669866" cy="850157"/>
            <a:chOff x="921962" y="1901205"/>
            <a:chExt cx="10669866" cy="850157"/>
          </a:xfrm>
        </p:grpSpPr>
        <p:sp>
          <p:nvSpPr>
            <p:cNvPr id="13" name="矩形 3"/>
            <p:cNvSpPr>
              <a:spLocks noChangeArrowheads="1"/>
            </p:cNvSpPr>
            <p:nvPr/>
          </p:nvSpPr>
          <p:spPr bwMode="auto">
            <a:xfrm>
              <a:off x="921962" y="1901205"/>
              <a:ext cx="560306" cy="447675"/>
            </a:xfrm>
            <a:prstGeom prst="rect">
              <a:avLst/>
            </a:prstGeom>
            <a:solidFill>
              <a:srgbClr val="CC4646"/>
            </a:solidFill>
            <a:ln w="12700" algn="ctr">
              <a:noFill/>
              <a:miter lim="800000"/>
            </a:ln>
          </p:spPr>
          <p:txBody>
            <a:bodyPr anchor="ctr"/>
            <a:lstStyle/>
            <a:p>
              <a:pPr algn="ctr"/>
              <a:r>
                <a:rPr lang="en-US" altLang="zh-CN" dirty="0" smtClean="0">
                  <a:solidFill>
                    <a:srgbClr val="FFFFFF"/>
                  </a:solidFill>
                  <a:latin typeface="微软雅黑" panose="020B0503020204020204" pitchFamily="34" charset="-122"/>
                  <a:ea typeface="微软雅黑" panose="020B0503020204020204" pitchFamily="34" charset="-122"/>
                </a:rPr>
                <a:t>3</a:t>
              </a:r>
              <a:endParaRPr lang="en-US" altLang="zh-CN" dirty="0">
                <a:solidFill>
                  <a:srgbClr val="FFFFFF"/>
                </a:solidFill>
                <a:latin typeface="微软雅黑" panose="020B0503020204020204" pitchFamily="34" charset="-122"/>
                <a:ea typeface="微软雅黑" panose="020B0503020204020204" pitchFamily="34" charset="-122"/>
              </a:endParaRPr>
            </a:p>
          </p:txBody>
        </p:sp>
        <p:sp>
          <p:nvSpPr>
            <p:cNvPr id="11" name="Rectangle 17"/>
            <p:cNvSpPr>
              <a:spLocks noChangeArrowheads="1"/>
            </p:cNvSpPr>
            <p:nvPr/>
          </p:nvSpPr>
          <p:spPr bwMode="auto">
            <a:xfrm>
              <a:off x="1584102" y="1920365"/>
              <a:ext cx="10007726" cy="830997"/>
            </a:xfrm>
            <a:prstGeom prst="rect">
              <a:avLst/>
            </a:prstGeom>
            <a:noFill/>
            <a:ln w="9525">
              <a:noFill/>
              <a:miter lim="800000"/>
            </a:ln>
          </p:spPr>
          <p:txBody>
            <a:bodyPr>
              <a:spAutoFit/>
            </a:bodyPr>
            <a:lstStyle/>
            <a:p>
              <a:r>
                <a:rPr lang="en-US" altLang="zh-CN" b="1" dirty="0">
                  <a:solidFill>
                    <a:srgbClr val="000000"/>
                  </a:solidFill>
                  <a:ea typeface="微软雅黑" panose="020B0503020204020204" pitchFamily="34" charset="-122"/>
                </a:rPr>
                <a:t>fundamental /ˌ</a:t>
              </a:r>
              <a:r>
                <a:rPr lang="en-US" altLang="zh-CN" b="1" dirty="0" err="1">
                  <a:solidFill>
                    <a:srgbClr val="000000"/>
                  </a:solidFill>
                  <a:ea typeface="微软雅黑" panose="020B0503020204020204" pitchFamily="34" charset="-122"/>
                </a:rPr>
                <a:t>fʌndə'mentl</a:t>
              </a:r>
              <a:r>
                <a:rPr lang="en-US" altLang="zh-CN" b="1" dirty="0">
                  <a:solidFill>
                    <a:srgbClr val="000000"/>
                  </a:solidFill>
                  <a:ea typeface="微软雅黑" panose="020B0503020204020204" pitchFamily="34" charset="-122"/>
                </a:rPr>
                <a:t>/ </a:t>
              </a:r>
              <a:r>
                <a:rPr lang="en-US" altLang="zh-CN" b="1" i="1" dirty="0">
                  <a:solidFill>
                    <a:srgbClr val="000000"/>
                  </a:solidFill>
                  <a:ea typeface="微软雅黑" panose="020B0503020204020204" pitchFamily="34" charset="-122"/>
                </a:rPr>
                <a:t>adj</a:t>
              </a:r>
              <a:r>
                <a:rPr lang="en-US" altLang="zh-CN" b="1" dirty="0">
                  <a:solidFill>
                    <a:srgbClr val="000000"/>
                  </a:solidFill>
                  <a:ea typeface="微软雅黑" panose="020B0503020204020204" pitchFamily="34" charset="-122"/>
                </a:rPr>
                <a:t>. </a:t>
              </a:r>
              <a:r>
                <a:rPr lang="zh-CN" altLang="en-US" b="1" dirty="0">
                  <a:solidFill>
                    <a:srgbClr val="000000"/>
                  </a:solidFill>
                  <a:ea typeface="微软雅黑" panose="020B0503020204020204" pitchFamily="34" charset="-122"/>
                </a:rPr>
                <a:t>十分重大的，根本的；基础的，基本的　</a:t>
              </a:r>
              <a:r>
                <a:rPr lang="en-US" altLang="zh-CN" b="1" i="1" dirty="0">
                  <a:solidFill>
                    <a:srgbClr val="000000"/>
                  </a:solidFill>
                  <a:ea typeface="微软雅黑" panose="020B0503020204020204" pitchFamily="34" charset="-122"/>
                </a:rPr>
                <a:t>n</a:t>
              </a:r>
              <a:r>
                <a:rPr lang="en-US" altLang="zh-CN" b="1" dirty="0">
                  <a:solidFill>
                    <a:srgbClr val="000000"/>
                  </a:solidFill>
                  <a:ea typeface="微软雅黑" panose="020B0503020204020204" pitchFamily="34" charset="-122"/>
                </a:rPr>
                <a:t>. </a:t>
              </a:r>
              <a:r>
                <a:rPr lang="zh-CN" altLang="en-US" b="1" dirty="0">
                  <a:solidFill>
                    <a:srgbClr val="000000"/>
                  </a:solidFill>
                  <a:ea typeface="微软雅黑" panose="020B0503020204020204" pitchFamily="34" charset="-122"/>
                </a:rPr>
                <a:t>基本规律，根本法则，基础</a:t>
              </a:r>
              <a:endParaRPr lang="zh-CN" altLang="en-US" b="1" dirty="0">
                <a:solidFill>
                  <a:srgbClr val="000000"/>
                </a:solidFill>
                <a:ea typeface="微软雅黑" panose="020B0503020204020204" pitchFamily="34" charset="-122"/>
              </a:endParaRPr>
            </a:p>
          </p:txBody>
        </p:sp>
      </p:grpSp>
      <p:pic>
        <p:nvPicPr>
          <p:cNvPr id="14" name="Picture 18"/>
          <p:cNvPicPr>
            <a:picLocks noChangeAspect="1" noChangeArrowheads="1"/>
          </p:cNvPicPr>
          <p:nvPr/>
        </p:nvPicPr>
        <p:blipFill rotWithShape="1">
          <a:blip r:embed="rId1"/>
          <a:srcRect b="35497"/>
          <a:stretch>
            <a:fillRect/>
          </a:stretch>
        </p:blipFill>
        <p:spPr bwMode="auto">
          <a:xfrm>
            <a:off x="766764" y="2352282"/>
            <a:ext cx="1852659" cy="417980"/>
          </a:xfrm>
          <a:prstGeom prst="rect">
            <a:avLst/>
          </a:prstGeom>
          <a:noFill/>
          <a:ln w="9525" algn="ctr">
            <a:noFill/>
            <a:miter lim="800000"/>
            <a:headEnd/>
            <a:tailEnd/>
          </a:ln>
        </p:spPr>
      </p:pic>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linds(horizontal)">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文本占位符 1"/>
          <p:cNvSpPr>
            <a:spLocks noGrp="1"/>
          </p:cNvSpPr>
          <p:nvPr>
            <p:ph type="body" sz="quarter" idx="10"/>
          </p:nvPr>
        </p:nvSpPr>
        <p:spPr bwMode="auto">
          <a:xfrm>
            <a:off x="490538" y="2056780"/>
            <a:ext cx="11285537" cy="230695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anchor="t" anchorCtr="0" compatLnSpc="1"/>
          <a:lstStyle/>
          <a:p>
            <a:pPr indent="609600">
              <a:lnSpc>
                <a:spcPct val="150000"/>
              </a:lnSpc>
              <a:spcAft>
                <a:spcPts val="0"/>
              </a:spcAft>
              <a:tabLst>
                <a:tab pos="2628900" algn="l"/>
              </a:tabLst>
            </a:pPr>
            <a:r>
              <a:rPr lang="zh-CN" altLang="zh-CN" kern="100" dirty="0">
                <a:cs typeface="Times New Roman" panose="02020603050405020304"/>
              </a:rPr>
              <a:t>【写作金句】</a:t>
            </a:r>
            <a:r>
              <a:rPr lang="en-US" altLang="zh-CN" kern="100" dirty="0">
                <a:latin typeface="Times New Roman" panose="02020603050405020304" pitchFamily="18" charset="0"/>
                <a:cs typeface="Times New Roman" panose="02020603050405020304" pitchFamily="18" charset="0"/>
              </a:rPr>
              <a:t>[</a:t>
            </a:r>
            <a:r>
              <a:rPr lang="zh-CN" altLang="zh-CN" kern="100" dirty="0">
                <a:latin typeface="Times New Roman" panose="02020603050405020304" pitchFamily="18" charset="0"/>
                <a:cs typeface="Times New Roman" panose="02020603050405020304" pitchFamily="18" charset="0"/>
              </a:rPr>
              <a:t>译林选必二</a:t>
            </a:r>
            <a:r>
              <a:rPr lang="en-US" altLang="zh-CN" kern="100" dirty="0">
                <a:latin typeface="Times New Roman" panose="02020603050405020304" pitchFamily="18" charset="0"/>
                <a:cs typeface="Times New Roman" panose="02020603050405020304" pitchFamily="18" charset="0"/>
              </a:rPr>
              <a:t>U3P31]Genome editing, serving as a new weapon in the fight against diseases, will lead to a </a:t>
            </a:r>
            <a:r>
              <a:rPr lang="en-US" altLang="zh-CN" b="1" kern="100" dirty="0">
                <a:latin typeface="Times New Roman" panose="02020603050405020304" pitchFamily="18" charset="0"/>
                <a:cs typeface="Times New Roman" panose="02020603050405020304" pitchFamily="18" charset="0"/>
              </a:rPr>
              <a:t>fundamental</a:t>
            </a:r>
            <a:r>
              <a:rPr lang="en-US" altLang="zh-CN" kern="100" dirty="0">
                <a:latin typeface="Times New Roman" panose="02020603050405020304" pitchFamily="18" charset="0"/>
                <a:cs typeface="Times New Roman" panose="02020603050405020304" pitchFamily="18" charset="0"/>
              </a:rPr>
              <a:t> change in our approach to health care. </a:t>
            </a:r>
            <a:r>
              <a:rPr lang="zh-CN" altLang="zh-CN" kern="100" dirty="0">
                <a:latin typeface="Times New Roman" panose="02020603050405020304" pitchFamily="18" charset="0"/>
                <a:cs typeface="Times New Roman" panose="02020603050405020304" pitchFamily="18" charset="0"/>
              </a:rPr>
              <a:t>基因组编辑作为抗击疾病的新武器，将导致我们医疗保健方法产生根本性变化。</a:t>
            </a:r>
            <a:r>
              <a:rPr lang="en-US" altLang="zh-CN" kern="100" dirty="0">
                <a:latin typeface="Times New Roman" panose="02020603050405020304" pitchFamily="18" charset="0"/>
                <a:cs typeface="Times New Roman" panose="02020603050405020304" pitchFamily="18" charset="0"/>
              </a:rPr>
              <a:t>(</a:t>
            </a:r>
            <a:r>
              <a:rPr lang="zh-CN" altLang="zh-CN" kern="100" dirty="0">
                <a:latin typeface="Times New Roman" panose="02020603050405020304" pitchFamily="18" charset="0"/>
                <a:cs typeface="Times New Roman" panose="02020603050405020304" pitchFamily="18" charset="0"/>
              </a:rPr>
              <a:t>报道</a:t>
            </a:r>
            <a:r>
              <a:rPr lang="en-US" altLang="zh-CN" kern="100" dirty="0">
                <a:latin typeface="Times New Roman" panose="02020603050405020304" pitchFamily="18" charset="0"/>
                <a:cs typeface="Times New Roman" panose="02020603050405020304" pitchFamily="18" charset="0"/>
              </a:rPr>
              <a:t>)</a:t>
            </a:r>
            <a:endParaRPr lang="zh-CN" altLang="zh-CN" sz="1050" kern="100" dirty="0">
              <a:effectLst/>
              <a:latin typeface="Times New Roman" panose="02020603050405020304" pitchFamily="18" charset="0"/>
              <a:cs typeface="Times New Roman" panose="02020603050405020304" pitchFamily="18" charset="0"/>
            </a:endParaRPr>
          </a:p>
        </p:txBody>
      </p:sp>
    </p:spTree>
  </p:cSld>
  <p:clrMapOvr>
    <a:masterClrMapping/>
  </p:clrMapOvr>
  <p:transition spd="slow">
    <p:push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圆角 13"/>
          <p:cNvSpPr>
            <a:spLocks noChangeArrowheads="1"/>
          </p:cNvSpPr>
          <p:nvPr/>
        </p:nvSpPr>
        <p:spPr bwMode="auto">
          <a:xfrm>
            <a:off x="542925" y="1770381"/>
            <a:ext cx="11174413" cy="4900763"/>
          </a:xfrm>
          <a:prstGeom prst="roundRect">
            <a:avLst>
              <a:gd name="adj" fmla="val 5593"/>
            </a:avLst>
          </a:prstGeom>
          <a:noFill/>
          <a:ln w="19050" algn="ctr">
            <a:solidFill>
              <a:srgbClr val="757575"/>
            </a:solidFill>
            <a:prstDash val="dash"/>
            <a:miter lim="800000"/>
          </a:ln>
        </p:spPr>
        <p:txBody>
          <a:bodyPr>
            <a:spAutoFit/>
          </a:bodyPr>
          <a:lstStyle/>
          <a:p>
            <a:pPr indent="609600" algn="just">
              <a:lnSpc>
                <a:spcPct val="140000"/>
              </a:lnSpc>
              <a:spcAft>
                <a:spcPts val="0"/>
              </a:spcAft>
              <a:tabLst>
                <a:tab pos="2628900" algn="l"/>
              </a:tabLst>
            </a:pPr>
            <a:r>
              <a:rPr lang="en-US" altLang="zh-CN" kern="100" dirty="0">
                <a:solidFill>
                  <a:srgbClr val="000000"/>
                </a:solidFill>
                <a:ea typeface="黑体" panose="02010609060101010101" pitchFamily="2" charset="-122"/>
                <a:cs typeface="Times New Roman" panose="02020603050405020304" pitchFamily="18" charset="0"/>
              </a:rPr>
              <a:t>①</a:t>
            </a:r>
            <a:r>
              <a:rPr lang="en-US" altLang="zh-CN" kern="100" dirty="0">
                <a:solidFill>
                  <a:srgbClr val="000000"/>
                </a:solidFill>
                <a:ea typeface="黑体" panose="02010609060101010101" pitchFamily="2" charset="-122"/>
                <a:cs typeface="Times New Roman" panose="02020603050405020304" pitchFamily="18" charset="0"/>
              </a:rPr>
              <a:t>restrict oneself/sb. to (doing) </a:t>
            </a:r>
            <a:r>
              <a:rPr lang="en-US" altLang="zh-CN" kern="100" dirty="0" err="1">
                <a:solidFill>
                  <a:srgbClr val="000000"/>
                </a:solidFill>
                <a:ea typeface="黑体" panose="02010609060101010101" pitchFamily="2" charset="-122"/>
                <a:cs typeface="Times New Roman" panose="02020603050405020304" pitchFamily="18" charset="0"/>
              </a:rPr>
              <a:t>sth</a:t>
            </a:r>
            <a:r>
              <a:rPr lang="en-US" altLang="zh-CN" kern="100" dirty="0">
                <a:solidFill>
                  <a:srgbClr val="000000"/>
                </a:solidFill>
                <a:ea typeface="黑体" panose="02010609060101010101" pitchFamily="2" charset="-122"/>
                <a:cs typeface="Times New Roman" panose="02020603050405020304" pitchFamily="18" charset="0"/>
              </a:rPr>
              <a:t>. </a:t>
            </a:r>
            <a:r>
              <a:rPr lang="zh-CN" altLang="zh-CN" kern="100" dirty="0">
                <a:solidFill>
                  <a:srgbClr val="000000"/>
                </a:solidFill>
                <a:ea typeface="黑体" panose="02010609060101010101" pitchFamily="2" charset="-122"/>
                <a:cs typeface="Times New Roman" panose="02020603050405020304" pitchFamily="18" charset="0"/>
              </a:rPr>
              <a:t>约束自己</a:t>
            </a:r>
            <a:r>
              <a:rPr lang="en-US" altLang="zh-CN" kern="100" dirty="0">
                <a:solidFill>
                  <a:srgbClr val="000000"/>
                </a:solidFill>
                <a:ea typeface="黑体" panose="02010609060101010101" pitchFamily="2" charset="-122"/>
                <a:cs typeface="Times New Roman" panose="02020603050405020304" pitchFamily="18" charset="0"/>
              </a:rPr>
              <a:t>/</a:t>
            </a:r>
            <a:r>
              <a:rPr lang="zh-CN" altLang="zh-CN" kern="100" dirty="0">
                <a:solidFill>
                  <a:srgbClr val="000000"/>
                </a:solidFill>
                <a:ea typeface="黑体" panose="02010609060101010101" pitchFamily="2" charset="-122"/>
                <a:cs typeface="Times New Roman" panose="02020603050405020304" pitchFamily="18" charset="0"/>
              </a:rPr>
              <a:t>某人</a:t>
            </a:r>
            <a:r>
              <a:rPr lang="en-US" altLang="zh-CN" kern="100" dirty="0">
                <a:solidFill>
                  <a:srgbClr val="000000"/>
                </a:solidFill>
                <a:ea typeface="黑体" panose="02010609060101010101" pitchFamily="2" charset="-122"/>
                <a:cs typeface="Times New Roman" panose="02020603050405020304" pitchFamily="18" charset="0"/>
              </a:rPr>
              <a:t>(</a:t>
            </a:r>
            <a:r>
              <a:rPr lang="zh-CN" altLang="zh-CN" kern="100" dirty="0">
                <a:solidFill>
                  <a:srgbClr val="000000"/>
                </a:solidFill>
                <a:ea typeface="黑体" panose="02010609060101010101" pitchFamily="2" charset="-122"/>
                <a:cs typeface="Times New Roman" panose="02020603050405020304" pitchFamily="18" charset="0"/>
              </a:rPr>
              <a:t>做</a:t>
            </a:r>
            <a:r>
              <a:rPr lang="en-US" altLang="zh-CN" kern="100" dirty="0">
                <a:solidFill>
                  <a:srgbClr val="000000"/>
                </a:solidFill>
                <a:ea typeface="黑体" panose="02010609060101010101" pitchFamily="2" charset="-122"/>
                <a:cs typeface="Times New Roman" panose="02020603050405020304" pitchFamily="18" charset="0"/>
              </a:rPr>
              <a:t>)</a:t>
            </a:r>
            <a:r>
              <a:rPr lang="zh-CN" altLang="zh-CN" kern="100" dirty="0">
                <a:solidFill>
                  <a:srgbClr val="000000"/>
                </a:solidFill>
                <a:ea typeface="黑体" panose="02010609060101010101" pitchFamily="2" charset="-122"/>
                <a:cs typeface="Times New Roman" panose="02020603050405020304" pitchFamily="18" charset="0"/>
              </a:rPr>
              <a:t>某事</a:t>
            </a:r>
            <a:endParaRPr lang="zh-CN" altLang="zh-CN" sz="1050" kern="100" dirty="0">
              <a:cs typeface="Times New Roman" panose="02020603050405020304" pitchFamily="18" charset="0"/>
            </a:endParaRPr>
          </a:p>
          <a:p>
            <a:pPr indent="609600" algn="just">
              <a:lnSpc>
                <a:spcPct val="140000"/>
              </a:lnSpc>
              <a:spcAft>
                <a:spcPts val="0"/>
              </a:spcAft>
              <a:tabLst>
                <a:tab pos="2628900" algn="l"/>
              </a:tabLst>
            </a:pPr>
            <a:r>
              <a:rPr lang="en-US" altLang="zh-CN" kern="100" dirty="0">
                <a:solidFill>
                  <a:srgbClr val="000000"/>
                </a:solidFill>
                <a:ea typeface="黑体" panose="02010609060101010101" pitchFamily="2" charset="-122"/>
                <a:cs typeface="Times New Roman" panose="02020603050405020304" pitchFamily="18" charset="0"/>
              </a:rPr>
              <a:t>restrict...to </a:t>
            </a:r>
            <a:r>
              <a:rPr lang="zh-CN" altLang="zh-CN" kern="100" dirty="0">
                <a:solidFill>
                  <a:srgbClr val="000000"/>
                </a:solidFill>
                <a:ea typeface="黑体" panose="02010609060101010101" pitchFamily="2" charset="-122"/>
                <a:cs typeface="Times New Roman" panose="02020603050405020304" pitchFamily="18" charset="0"/>
              </a:rPr>
              <a:t>把</a:t>
            </a:r>
            <a:r>
              <a:rPr lang="en-US" altLang="zh-CN" kern="100" dirty="0">
                <a:solidFill>
                  <a:srgbClr val="000000"/>
                </a:solidFill>
                <a:ea typeface="黑体" panose="02010609060101010101" pitchFamily="2" charset="-122"/>
                <a:cs typeface="Times New Roman" panose="02020603050405020304" pitchFamily="18" charset="0"/>
              </a:rPr>
              <a:t>……</a:t>
            </a:r>
            <a:r>
              <a:rPr lang="zh-CN" altLang="zh-CN" kern="100" dirty="0">
                <a:solidFill>
                  <a:srgbClr val="000000"/>
                </a:solidFill>
                <a:ea typeface="黑体" panose="02010609060101010101" pitchFamily="2" charset="-122"/>
                <a:cs typeface="Times New Roman" panose="02020603050405020304" pitchFamily="18" charset="0"/>
              </a:rPr>
              <a:t>限制在</a:t>
            </a:r>
            <a:r>
              <a:rPr lang="en-US" altLang="zh-CN" kern="100" dirty="0">
                <a:solidFill>
                  <a:srgbClr val="000000"/>
                </a:solidFill>
                <a:ea typeface="黑体" panose="02010609060101010101" pitchFamily="2" charset="-122"/>
                <a:cs typeface="Times New Roman" panose="02020603050405020304" pitchFamily="18" charset="0"/>
              </a:rPr>
              <a:t>……</a:t>
            </a:r>
            <a:endParaRPr lang="zh-CN" altLang="zh-CN" sz="1050" kern="100" dirty="0">
              <a:cs typeface="Times New Roman" panose="02020603050405020304" pitchFamily="18" charset="0"/>
            </a:endParaRPr>
          </a:p>
          <a:p>
            <a:pPr indent="609600" algn="just">
              <a:lnSpc>
                <a:spcPct val="140000"/>
              </a:lnSpc>
              <a:spcAft>
                <a:spcPts val="0"/>
              </a:spcAft>
              <a:tabLst>
                <a:tab pos="2628900" algn="l"/>
              </a:tabLst>
            </a:pPr>
            <a:r>
              <a:rPr lang="en-US" altLang="zh-CN" kern="100" dirty="0">
                <a:solidFill>
                  <a:srgbClr val="000000"/>
                </a:solidFill>
                <a:ea typeface="黑体" panose="02010609060101010101" pitchFamily="2" charset="-122"/>
                <a:cs typeface="Times New Roman" panose="02020603050405020304" pitchFamily="18" charset="0"/>
              </a:rPr>
              <a:t>be restricted to </a:t>
            </a:r>
            <a:r>
              <a:rPr lang="zh-CN" altLang="zh-CN" kern="100" dirty="0">
                <a:solidFill>
                  <a:srgbClr val="000000"/>
                </a:solidFill>
                <a:ea typeface="黑体" panose="02010609060101010101" pitchFamily="2" charset="-122"/>
                <a:cs typeface="Times New Roman" panose="02020603050405020304" pitchFamily="18" charset="0"/>
              </a:rPr>
              <a:t>限于</a:t>
            </a:r>
            <a:r>
              <a:rPr lang="en-US" altLang="zh-CN" kern="100" dirty="0">
                <a:solidFill>
                  <a:srgbClr val="000000"/>
                </a:solidFill>
                <a:ea typeface="黑体" panose="02010609060101010101" pitchFamily="2" charset="-122"/>
                <a:cs typeface="Times New Roman" panose="02020603050405020304" pitchFamily="18" charset="0"/>
              </a:rPr>
              <a:t>……</a:t>
            </a:r>
            <a:endParaRPr lang="zh-CN" altLang="zh-CN" sz="1050" kern="100" dirty="0">
              <a:cs typeface="Times New Roman" panose="02020603050405020304" pitchFamily="18" charset="0"/>
            </a:endParaRPr>
          </a:p>
          <a:p>
            <a:pPr indent="609600" algn="just">
              <a:lnSpc>
                <a:spcPct val="140000"/>
              </a:lnSpc>
              <a:spcAft>
                <a:spcPts val="0"/>
              </a:spcAft>
              <a:tabLst>
                <a:tab pos="2628900" algn="l"/>
              </a:tabLst>
            </a:pPr>
            <a:r>
              <a:rPr lang="en-US" altLang="zh-CN" kern="100" dirty="0">
                <a:solidFill>
                  <a:srgbClr val="000000"/>
                </a:solidFill>
                <a:ea typeface="黑体" panose="02010609060101010101" pitchFamily="2" charset="-122"/>
                <a:cs typeface="Times New Roman" panose="02020603050405020304" pitchFamily="18" charset="0"/>
              </a:rPr>
              <a:t>②restriction </a:t>
            </a:r>
            <a:r>
              <a:rPr lang="en-US" altLang="zh-CN" i="1" kern="100" dirty="0">
                <a:solidFill>
                  <a:srgbClr val="000000"/>
                </a:solidFill>
                <a:ea typeface="黑体" panose="02010609060101010101" pitchFamily="2" charset="-122"/>
                <a:cs typeface="Times New Roman" panose="02020603050405020304" pitchFamily="18" charset="0"/>
              </a:rPr>
              <a:t>n</a:t>
            </a:r>
            <a:r>
              <a:rPr lang="en-US" altLang="zh-CN" kern="100" dirty="0">
                <a:solidFill>
                  <a:srgbClr val="000000"/>
                </a:solidFill>
                <a:ea typeface="黑体" panose="02010609060101010101" pitchFamily="2" charset="-122"/>
                <a:cs typeface="Times New Roman" panose="02020603050405020304" pitchFamily="18" charset="0"/>
              </a:rPr>
              <a:t>. </a:t>
            </a:r>
            <a:r>
              <a:rPr lang="zh-CN" altLang="zh-CN" kern="100" dirty="0">
                <a:solidFill>
                  <a:srgbClr val="000000"/>
                </a:solidFill>
                <a:ea typeface="黑体" panose="02010609060101010101" pitchFamily="2" charset="-122"/>
                <a:cs typeface="Times New Roman" panose="02020603050405020304" pitchFamily="18" charset="0"/>
              </a:rPr>
              <a:t>限制，约束</a:t>
            </a:r>
            <a:endParaRPr lang="zh-CN" altLang="zh-CN" sz="1050" kern="100" dirty="0">
              <a:cs typeface="Times New Roman" panose="02020603050405020304" pitchFamily="18" charset="0"/>
            </a:endParaRPr>
          </a:p>
          <a:p>
            <a:pPr indent="609600" algn="just">
              <a:lnSpc>
                <a:spcPct val="140000"/>
              </a:lnSpc>
              <a:spcAft>
                <a:spcPts val="0"/>
              </a:spcAft>
              <a:tabLst>
                <a:tab pos="2628900" algn="l"/>
              </a:tabLst>
            </a:pPr>
            <a:r>
              <a:rPr lang="en-US" altLang="zh-CN" kern="100" dirty="0">
                <a:solidFill>
                  <a:srgbClr val="000000"/>
                </a:solidFill>
                <a:ea typeface="黑体" panose="02010609060101010101" pitchFamily="2" charset="-122"/>
                <a:cs typeface="Times New Roman" panose="02020603050405020304" pitchFamily="18" charset="0"/>
              </a:rPr>
              <a:t>speed restrictions </a:t>
            </a:r>
            <a:r>
              <a:rPr lang="zh-CN" altLang="zh-CN" kern="100" dirty="0">
                <a:solidFill>
                  <a:srgbClr val="000000"/>
                </a:solidFill>
                <a:ea typeface="黑体" panose="02010609060101010101" pitchFamily="2" charset="-122"/>
                <a:cs typeface="Times New Roman" panose="02020603050405020304" pitchFamily="18" charset="0"/>
              </a:rPr>
              <a:t>速度限制</a:t>
            </a:r>
            <a:endParaRPr lang="zh-CN" altLang="zh-CN" sz="1050" kern="100" dirty="0">
              <a:cs typeface="Times New Roman" panose="02020603050405020304" pitchFamily="18" charset="0"/>
            </a:endParaRPr>
          </a:p>
          <a:p>
            <a:pPr indent="609600" algn="just">
              <a:lnSpc>
                <a:spcPct val="140000"/>
              </a:lnSpc>
              <a:spcAft>
                <a:spcPts val="0"/>
              </a:spcAft>
              <a:tabLst>
                <a:tab pos="2628900" algn="l"/>
              </a:tabLst>
            </a:pPr>
            <a:r>
              <a:rPr lang="en-US" altLang="zh-CN" kern="100" dirty="0">
                <a:solidFill>
                  <a:srgbClr val="000000"/>
                </a:solidFill>
                <a:ea typeface="黑体" panose="02010609060101010101" pitchFamily="2" charset="-122"/>
                <a:cs typeface="Times New Roman" panose="02020603050405020304" pitchFamily="18" charset="0"/>
              </a:rPr>
              <a:t>③restrictive </a:t>
            </a:r>
            <a:r>
              <a:rPr lang="en-US" altLang="zh-CN" i="1" kern="100" dirty="0">
                <a:solidFill>
                  <a:srgbClr val="000000"/>
                </a:solidFill>
                <a:ea typeface="黑体" panose="02010609060101010101" pitchFamily="2" charset="-122"/>
                <a:cs typeface="Times New Roman" panose="02020603050405020304" pitchFamily="18" charset="0"/>
              </a:rPr>
              <a:t>adj</a:t>
            </a:r>
            <a:r>
              <a:rPr lang="en-US" altLang="zh-CN" kern="100" dirty="0">
                <a:solidFill>
                  <a:srgbClr val="000000"/>
                </a:solidFill>
                <a:ea typeface="黑体" panose="02010609060101010101" pitchFamily="2" charset="-122"/>
                <a:cs typeface="Times New Roman" panose="02020603050405020304" pitchFamily="18" charset="0"/>
              </a:rPr>
              <a:t>. </a:t>
            </a:r>
            <a:r>
              <a:rPr lang="zh-CN" altLang="zh-CN" kern="100" dirty="0">
                <a:solidFill>
                  <a:srgbClr val="000000"/>
                </a:solidFill>
                <a:ea typeface="黑体" panose="02010609060101010101" pitchFamily="2" charset="-122"/>
                <a:cs typeface="Times New Roman" panose="02020603050405020304" pitchFamily="18" charset="0"/>
              </a:rPr>
              <a:t>限制性的；约束的</a:t>
            </a:r>
            <a:endParaRPr lang="zh-CN" altLang="zh-CN" sz="1050" kern="100" dirty="0">
              <a:cs typeface="Times New Roman" panose="02020603050405020304" pitchFamily="18" charset="0"/>
            </a:endParaRPr>
          </a:p>
          <a:p>
            <a:pPr indent="609600" algn="just">
              <a:lnSpc>
                <a:spcPct val="140000"/>
              </a:lnSpc>
              <a:spcAft>
                <a:spcPts val="0"/>
              </a:spcAft>
              <a:tabLst>
                <a:tab pos="2628900" algn="l"/>
              </a:tabLst>
            </a:pPr>
            <a:r>
              <a:rPr lang="en-US" altLang="zh-CN" kern="100" dirty="0">
                <a:solidFill>
                  <a:srgbClr val="000000"/>
                </a:solidFill>
                <a:ea typeface="黑体" panose="02010609060101010101" pitchFamily="2" charset="-122"/>
                <a:cs typeface="Times New Roman" panose="02020603050405020304" pitchFamily="18" charset="0"/>
              </a:rPr>
              <a:t>restrictive laws/measures</a:t>
            </a:r>
            <a:r>
              <a:rPr lang="zh-CN" altLang="zh-CN" kern="100" dirty="0">
                <a:solidFill>
                  <a:srgbClr val="000000"/>
                </a:solidFill>
                <a:ea typeface="黑体" panose="02010609060101010101" pitchFamily="2" charset="-122"/>
                <a:cs typeface="Times New Roman" panose="02020603050405020304" pitchFamily="18" charset="0"/>
              </a:rPr>
              <a:t>限制性法规</a:t>
            </a:r>
            <a:r>
              <a:rPr lang="en-US" altLang="zh-CN" kern="100" dirty="0">
                <a:solidFill>
                  <a:srgbClr val="000000"/>
                </a:solidFill>
                <a:ea typeface="黑体" panose="02010609060101010101" pitchFamily="2" charset="-122"/>
                <a:cs typeface="Times New Roman" panose="02020603050405020304" pitchFamily="18" charset="0"/>
              </a:rPr>
              <a:t>/</a:t>
            </a:r>
            <a:r>
              <a:rPr lang="zh-CN" altLang="zh-CN" kern="100" dirty="0">
                <a:solidFill>
                  <a:srgbClr val="000000"/>
                </a:solidFill>
                <a:ea typeface="黑体" panose="02010609060101010101" pitchFamily="2" charset="-122"/>
                <a:cs typeface="Times New Roman" panose="02020603050405020304" pitchFamily="18" charset="0"/>
              </a:rPr>
              <a:t>措施</a:t>
            </a:r>
            <a:endParaRPr lang="zh-CN" altLang="zh-CN" sz="1050" kern="100" dirty="0">
              <a:cs typeface="Times New Roman" panose="02020603050405020304" pitchFamily="18" charset="0"/>
            </a:endParaRPr>
          </a:p>
          <a:p>
            <a:pPr indent="609600" algn="just">
              <a:lnSpc>
                <a:spcPct val="140000"/>
              </a:lnSpc>
              <a:spcAft>
                <a:spcPts val="0"/>
              </a:spcAft>
              <a:tabLst>
                <a:tab pos="2628900" algn="l"/>
              </a:tabLst>
            </a:pPr>
            <a:r>
              <a:rPr lang="en-US" altLang="zh-CN" kern="100" dirty="0">
                <a:solidFill>
                  <a:srgbClr val="000000"/>
                </a:solidFill>
                <a:ea typeface="黑体" panose="02010609060101010101" pitchFamily="2" charset="-122"/>
                <a:cs typeface="Times New Roman" panose="02020603050405020304" pitchFamily="18" charset="0"/>
              </a:rPr>
              <a:t>④restricted </a:t>
            </a:r>
            <a:r>
              <a:rPr lang="en-US" altLang="zh-CN" i="1" kern="100" dirty="0">
                <a:solidFill>
                  <a:srgbClr val="000000"/>
                </a:solidFill>
                <a:ea typeface="黑体" panose="02010609060101010101" pitchFamily="2" charset="-122"/>
                <a:cs typeface="Times New Roman" panose="02020603050405020304" pitchFamily="18" charset="0"/>
              </a:rPr>
              <a:t>adj</a:t>
            </a:r>
            <a:r>
              <a:rPr lang="en-US" altLang="zh-CN" kern="100" dirty="0">
                <a:solidFill>
                  <a:srgbClr val="000000"/>
                </a:solidFill>
                <a:ea typeface="黑体" panose="02010609060101010101" pitchFamily="2" charset="-122"/>
                <a:cs typeface="Times New Roman" panose="02020603050405020304" pitchFamily="18" charset="0"/>
              </a:rPr>
              <a:t>. </a:t>
            </a:r>
            <a:r>
              <a:rPr lang="zh-CN" altLang="zh-CN" kern="100" dirty="0">
                <a:solidFill>
                  <a:srgbClr val="000000"/>
                </a:solidFill>
                <a:ea typeface="黑体" panose="02010609060101010101" pitchFamily="2" charset="-122"/>
                <a:cs typeface="Times New Roman" panose="02020603050405020304" pitchFamily="18" charset="0"/>
              </a:rPr>
              <a:t>有限的，很小的；受限制的</a:t>
            </a:r>
            <a:endParaRPr lang="zh-CN" altLang="zh-CN" sz="1050" kern="100" dirty="0">
              <a:cs typeface="Times New Roman" panose="02020603050405020304" pitchFamily="18" charset="0"/>
            </a:endParaRPr>
          </a:p>
          <a:p>
            <a:pPr indent="609600" algn="just">
              <a:lnSpc>
                <a:spcPct val="140000"/>
              </a:lnSpc>
              <a:spcAft>
                <a:spcPts val="0"/>
              </a:spcAft>
              <a:tabLst>
                <a:tab pos="2628900" algn="l"/>
              </a:tabLst>
            </a:pPr>
            <a:r>
              <a:rPr lang="en-US" altLang="zh-CN" kern="100" dirty="0">
                <a:solidFill>
                  <a:srgbClr val="000000"/>
                </a:solidFill>
                <a:ea typeface="黑体" panose="02010609060101010101" pitchFamily="2" charset="-122"/>
                <a:cs typeface="Times New Roman" panose="02020603050405020304" pitchFamily="18" charset="0"/>
              </a:rPr>
              <a:t>a restricted space</a:t>
            </a:r>
            <a:r>
              <a:rPr lang="zh-CN" altLang="zh-CN" kern="100" dirty="0">
                <a:solidFill>
                  <a:srgbClr val="000000"/>
                </a:solidFill>
                <a:ea typeface="黑体" panose="02010609060101010101" pitchFamily="2" charset="-122"/>
                <a:cs typeface="Times New Roman" panose="02020603050405020304" pitchFamily="18" charset="0"/>
              </a:rPr>
              <a:t>有限的空间</a:t>
            </a:r>
            <a:endParaRPr lang="zh-CN" altLang="zh-CN" sz="1050" kern="100" dirty="0">
              <a:effectLst/>
              <a:cs typeface="Times New Roman" panose="02020603050405020304" pitchFamily="18" charset="0"/>
            </a:endParaRPr>
          </a:p>
        </p:txBody>
      </p:sp>
      <p:grpSp>
        <p:nvGrpSpPr>
          <p:cNvPr id="3" name="组合 2"/>
          <p:cNvGrpSpPr/>
          <p:nvPr/>
        </p:nvGrpSpPr>
        <p:grpSpPr>
          <a:xfrm>
            <a:off x="921962" y="1052736"/>
            <a:ext cx="10669866" cy="476360"/>
            <a:chOff x="921962" y="1901205"/>
            <a:chExt cx="10669866" cy="476360"/>
          </a:xfrm>
        </p:grpSpPr>
        <p:sp>
          <p:nvSpPr>
            <p:cNvPr id="13" name="矩形 3"/>
            <p:cNvSpPr>
              <a:spLocks noChangeArrowheads="1"/>
            </p:cNvSpPr>
            <p:nvPr/>
          </p:nvSpPr>
          <p:spPr bwMode="auto">
            <a:xfrm>
              <a:off x="921962" y="1901205"/>
              <a:ext cx="560306" cy="447675"/>
            </a:xfrm>
            <a:prstGeom prst="rect">
              <a:avLst/>
            </a:prstGeom>
            <a:solidFill>
              <a:srgbClr val="CC4646"/>
            </a:solidFill>
            <a:ln w="12700" algn="ctr">
              <a:noFill/>
              <a:miter lim="800000"/>
            </a:ln>
          </p:spPr>
          <p:txBody>
            <a:bodyPr anchor="ctr"/>
            <a:lstStyle/>
            <a:p>
              <a:pPr algn="ctr"/>
              <a:r>
                <a:rPr lang="en-US" altLang="zh-CN" dirty="0" smtClean="0">
                  <a:solidFill>
                    <a:srgbClr val="FFFFFF"/>
                  </a:solidFill>
                  <a:latin typeface="微软雅黑" panose="020B0503020204020204" pitchFamily="34" charset="-122"/>
                  <a:ea typeface="微软雅黑" panose="020B0503020204020204" pitchFamily="34" charset="-122"/>
                </a:rPr>
                <a:t>4</a:t>
              </a:r>
              <a:endParaRPr lang="en-US" altLang="zh-CN" dirty="0">
                <a:solidFill>
                  <a:srgbClr val="FFFFFF"/>
                </a:solidFill>
                <a:latin typeface="微软雅黑" panose="020B0503020204020204" pitchFamily="34" charset="-122"/>
                <a:ea typeface="微软雅黑" panose="020B0503020204020204" pitchFamily="34" charset="-122"/>
              </a:endParaRPr>
            </a:p>
          </p:txBody>
        </p:sp>
        <p:sp>
          <p:nvSpPr>
            <p:cNvPr id="11" name="Rectangle 17"/>
            <p:cNvSpPr>
              <a:spLocks noChangeArrowheads="1"/>
            </p:cNvSpPr>
            <p:nvPr/>
          </p:nvSpPr>
          <p:spPr bwMode="auto">
            <a:xfrm>
              <a:off x="1584102" y="1920365"/>
              <a:ext cx="10007726" cy="457200"/>
            </a:xfrm>
            <a:prstGeom prst="rect">
              <a:avLst/>
            </a:prstGeom>
            <a:noFill/>
            <a:ln w="9525">
              <a:noFill/>
              <a:miter lim="800000"/>
            </a:ln>
          </p:spPr>
          <p:txBody>
            <a:bodyPr>
              <a:spAutoFit/>
            </a:bodyPr>
            <a:lstStyle/>
            <a:p>
              <a:r>
                <a:rPr lang="en-US" altLang="zh-CN" b="1" dirty="0">
                  <a:solidFill>
                    <a:srgbClr val="000000"/>
                  </a:solidFill>
                  <a:ea typeface="微软雅黑" panose="020B0503020204020204" pitchFamily="34" charset="-122"/>
                </a:rPr>
                <a:t>restrict /</a:t>
              </a:r>
              <a:r>
                <a:rPr lang="en-US" altLang="zh-CN" b="1" dirty="0" err="1">
                  <a:solidFill>
                    <a:srgbClr val="000000"/>
                  </a:solidFill>
                  <a:ea typeface="微软雅黑" panose="020B0503020204020204" pitchFamily="34" charset="-122"/>
                </a:rPr>
                <a:t>rɪ'strɪkt</a:t>
              </a:r>
              <a:r>
                <a:rPr lang="en-US" altLang="zh-CN" b="1" dirty="0">
                  <a:solidFill>
                    <a:srgbClr val="000000"/>
                  </a:solidFill>
                  <a:ea typeface="微软雅黑" panose="020B0503020204020204" pitchFamily="34" charset="-122"/>
                </a:rPr>
                <a:t>/ </a:t>
              </a:r>
              <a:r>
                <a:rPr lang="en-US" altLang="zh-CN" b="1" i="1" dirty="0" err="1">
                  <a:solidFill>
                    <a:srgbClr val="000000"/>
                  </a:solidFill>
                  <a:ea typeface="微软雅黑" panose="020B0503020204020204" pitchFamily="34" charset="-122"/>
                </a:rPr>
                <a:t>vt</a:t>
              </a:r>
              <a:r>
                <a:rPr lang="en-US" altLang="zh-CN" b="1" dirty="0" err="1">
                  <a:solidFill>
                    <a:srgbClr val="000000"/>
                  </a:solidFill>
                  <a:ea typeface="微软雅黑" panose="020B0503020204020204" pitchFamily="34" charset="-122"/>
                </a:rPr>
                <a:t>.</a:t>
              </a:r>
              <a:r>
                <a:rPr lang="en-US" altLang="zh-CN" b="1" dirty="0">
                  <a:solidFill>
                    <a:srgbClr val="000000"/>
                  </a:solidFill>
                  <a:ea typeface="微软雅黑" panose="020B0503020204020204" pitchFamily="34" charset="-122"/>
                </a:rPr>
                <a:t> </a:t>
              </a:r>
              <a:r>
                <a:rPr lang="zh-CN" altLang="en-US" b="1" dirty="0">
                  <a:solidFill>
                    <a:srgbClr val="000000"/>
                  </a:solidFill>
                  <a:ea typeface="微软雅黑" panose="020B0503020204020204" pitchFamily="34" charset="-122"/>
                </a:rPr>
                <a:t>限制，限定；束缚，妨碍；约束，管束</a:t>
              </a:r>
              <a:endParaRPr lang="zh-CN" altLang="en-US" b="1" dirty="0">
                <a:solidFill>
                  <a:srgbClr val="000000"/>
                </a:solidFill>
                <a:ea typeface="微软雅黑" panose="020B0503020204020204" pitchFamily="34" charset="-122"/>
              </a:endParaRPr>
            </a:p>
          </p:txBody>
        </p:sp>
      </p:grpSp>
      <p:pic>
        <p:nvPicPr>
          <p:cNvPr id="14" name="Picture 18"/>
          <p:cNvPicPr>
            <a:picLocks noChangeAspect="1" noChangeArrowheads="1"/>
          </p:cNvPicPr>
          <p:nvPr/>
        </p:nvPicPr>
        <p:blipFill rotWithShape="1">
          <a:blip r:embed="rId1"/>
          <a:srcRect b="35497"/>
          <a:stretch>
            <a:fillRect/>
          </a:stretch>
        </p:blipFill>
        <p:spPr bwMode="auto">
          <a:xfrm>
            <a:off x="766764" y="1484784"/>
            <a:ext cx="1852659" cy="417980"/>
          </a:xfrm>
          <a:prstGeom prst="rect">
            <a:avLst/>
          </a:prstGeom>
          <a:noFill/>
          <a:ln w="9525" algn="ctr">
            <a:noFill/>
            <a:miter lim="800000"/>
            <a:headEnd/>
            <a:tailEnd/>
          </a:ln>
        </p:spPr>
      </p:pic>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linds(horizontal)">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文本占位符 1"/>
          <p:cNvSpPr>
            <a:spLocks noGrp="1"/>
          </p:cNvSpPr>
          <p:nvPr>
            <p:ph type="body" sz="quarter" idx="10"/>
          </p:nvPr>
        </p:nvSpPr>
        <p:spPr bwMode="auto">
          <a:xfrm>
            <a:off x="490538" y="2276872"/>
            <a:ext cx="11285537" cy="230695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anchor="t" anchorCtr="0" compatLnSpc="1"/>
          <a:lstStyle/>
          <a:p>
            <a:pPr indent="609600">
              <a:lnSpc>
                <a:spcPct val="150000"/>
              </a:lnSpc>
              <a:spcAft>
                <a:spcPts val="0"/>
              </a:spcAft>
              <a:tabLst>
                <a:tab pos="2628900" algn="l"/>
              </a:tabLst>
            </a:pPr>
            <a:r>
              <a:rPr lang="zh-CN" altLang="zh-CN" kern="100" dirty="0">
                <a:cs typeface="Times New Roman" panose="02020603050405020304"/>
              </a:rPr>
              <a:t>【写作金句】</a:t>
            </a:r>
            <a:r>
              <a:rPr lang="en-US" altLang="zh-CN" kern="100" dirty="0">
                <a:latin typeface="Times New Roman" panose="02020603050405020304" pitchFamily="18" charset="0"/>
                <a:cs typeface="Times New Roman" panose="02020603050405020304" pitchFamily="18" charset="0"/>
              </a:rPr>
              <a:t>[</a:t>
            </a:r>
            <a:r>
              <a:rPr lang="zh-CN" altLang="zh-CN" kern="100" dirty="0">
                <a:latin typeface="Times New Roman" panose="02020603050405020304" pitchFamily="18" charset="0"/>
                <a:cs typeface="Times New Roman" panose="02020603050405020304" pitchFamily="18" charset="0"/>
              </a:rPr>
              <a:t>人教选必三</a:t>
            </a:r>
            <a:r>
              <a:rPr lang="en-US" altLang="zh-CN" kern="100" dirty="0">
                <a:latin typeface="Times New Roman" panose="02020603050405020304" pitchFamily="18" charset="0"/>
                <a:cs typeface="Times New Roman" panose="02020603050405020304" pitchFamily="18" charset="0"/>
              </a:rPr>
              <a:t>U3P27]We as individuals can also reduce our “carbon footprint” by </a:t>
            </a:r>
            <a:r>
              <a:rPr lang="en-US" altLang="zh-CN" b="1" kern="100" dirty="0">
                <a:latin typeface="Times New Roman" panose="02020603050405020304" pitchFamily="18" charset="0"/>
                <a:cs typeface="Times New Roman" panose="02020603050405020304" pitchFamily="18" charset="0"/>
              </a:rPr>
              <a:t>restricting</a:t>
            </a:r>
            <a:r>
              <a:rPr lang="en-US" altLang="zh-CN" kern="100" dirty="0">
                <a:latin typeface="Times New Roman" panose="02020603050405020304" pitchFamily="18" charset="0"/>
                <a:cs typeface="Times New Roman" panose="02020603050405020304" pitchFamily="18" charset="0"/>
              </a:rPr>
              <a:t> the amount of carbon dioxide our lifestyles produce. </a:t>
            </a:r>
            <a:r>
              <a:rPr lang="zh-CN" altLang="zh-CN" kern="100" dirty="0">
                <a:latin typeface="Times New Roman" panose="02020603050405020304" pitchFamily="18" charset="0"/>
                <a:cs typeface="Times New Roman" panose="02020603050405020304" pitchFamily="18" charset="0"/>
              </a:rPr>
              <a:t>我们作为个人也可以通过限制我们的生活方式产生的二氧化碳量来减少我们的</a:t>
            </a:r>
            <a:r>
              <a:rPr lang="en-US" altLang="zh-CN" kern="100" dirty="0">
                <a:latin typeface="Times New Roman" panose="02020603050405020304" pitchFamily="18" charset="0"/>
                <a:cs typeface="Times New Roman" panose="02020603050405020304" pitchFamily="18" charset="0"/>
              </a:rPr>
              <a:t>“</a:t>
            </a:r>
            <a:r>
              <a:rPr lang="zh-CN" altLang="zh-CN" kern="100" dirty="0">
                <a:latin typeface="Times New Roman" panose="02020603050405020304" pitchFamily="18" charset="0"/>
                <a:cs typeface="Times New Roman" panose="02020603050405020304" pitchFamily="18" charset="0"/>
              </a:rPr>
              <a:t>碳足迹</a:t>
            </a:r>
            <a:r>
              <a:rPr lang="en-US" altLang="zh-CN" kern="100" dirty="0">
                <a:latin typeface="Times New Roman" panose="02020603050405020304" pitchFamily="18" charset="0"/>
                <a:cs typeface="Times New Roman" panose="02020603050405020304" pitchFamily="18" charset="0"/>
              </a:rPr>
              <a:t>”</a:t>
            </a:r>
            <a:r>
              <a:rPr lang="zh-CN" altLang="zh-CN" kern="100" dirty="0">
                <a:latin typeface="Times New Roman" panose="02020603050405020304" pitchFamily="18" charset="0"/>
                <a:cs typeface="Times New Roman" panose="02020603050405020304" pitchFamily="18" charset="0"/>
              </a:rPr>
              <a:t>。</a:t>
            </a:r>
            <a:r>
              <a:rPr lang="en-US" altLang="zh-CN" kern="100" dirty="0">
                <a:latin typeface="Times New Roman" panose="02020603050405020304" pitchFamily="18" charset="0"/>
                <a:cs typeface="Times New Roman" panose="02020603050405020304" pitchFamily="18" charset="0"/>
              </a:rPr>
              <a:t>(</a:t>
            </a:r>
            <a:r>
              <a:rPr lang="zh-CN" altLang="zh-CN" kern="100" dirty="0">
                <a:latin typeface="Times New Roman" panose="02020603050405020304" pitchFamily="18" charset="0"/>
                <a:cs typeface="Times New Roman" panose="02020603050405020304" pitchFamily="18" charset="0"/>
              </a:rPr>
              <a:t>倡议书</a:t>
            </a:r>
            <a:r>
              <a:rPr lang="en-US" altLang="zh-CN" kern="100" dirty="0">
                <a:latin typeface="Times New Roman" panose="02020603050405020304" pitchFamily="18" charset="0"/>
                <a:cs typeface="Times New Roman" panose="02020603050405020304" pitchFamily="18" charset="0"/>
              </a:rPr>
              <a:t>)</a:t>
            </a:r>
            <a:endParaRPr lang="zh-CN" altLang="zh-CN" sz="1050" kern="100" dirty="0">
              <a:effectLst/>
              <a:latin typeface="Times New Roman" panose="02020603050405020304" pitchFamily="18" charset="0"/>
              <a:cs typeface="Times New Roman" panose="02020603050405020304" pitchFamily="18" charset="0"/>
            </a:endParaRPr>
          </a:p>
        </p:txBody>
      </p:sp>
    </p:spTree>
  </p:cSld>
  <p:clrMapOvr>
    <a:masterClrMapping/>
  </p:clrMapOvr>
  <p:transition spd="slow">
    <p:push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圆角 13"/>
          <p:cNvSpPr>
            <a:spLocks noChangeArrowheads="1"/>
          </p:cNvSpPr>
          <p:nvPr/>
        </p:nvSpPr>
        <p:spPr bwMode="auto">
          <a:xfrm>
            <a:off x="542925" y="2204428"/>
            <a:ext cx="11174413" cy="1805226"/>
          </a:xfrm>
          <a:prstGeom prst="roundRect">
            <a:avLst>
              <a:gd name="adj" fmla="val 5593"/>
            </a:avLst>
          </a:prstGeom>
          <a:noFill/>
          <a:ln w="19050" algn="ctr">
            <a:solidFill>
              <a:srgbClr val="757575"/>
            </a:solidFill>
            <a:prstDash val="dash"/>
            <a:miter lim="800000"/>
          </a:ln>
        </p:spPr>
        <p:txBody>
          <a:bodyPr>
            <a:spAutoFit/>
          </a:bodyPr>
          <a:lstStyle/>
          <a:p>
            <a:pPr indent="609600" algn="just">
              <a:lnSpc>
                <a:spcPct val="150000"/>
              </a:lnSpc>
              <a:spcAft>
                <a:spcPts val="0"/>
              </a:spcAft>
              <a:tabLst>
                <a:tab pos="2628900" algn="l"/>
              </a:tabLst>
            </a:pPr>
            <a:r>
              <a:rPr lang="en-US" altLang="zh-CN" kern="100" dirty="0">
                <a:solidFill>
                  <a:srgbClr val="000000"/>
                </a:solidFill>
                <a:latin typeface="宋体" panose="02010600030101010101" pitchFamily="2" charset="-122"/>
                <a:ea typeface="黑体" panose="02010609060101010101" pitchFamily="2" charset="-122"/>
                <a:cs typeface="Times New Roman" panose="02020603050405020304"/>
              </a:rPr>
              <a:t>①</a:t>
            </a:r>
            <a:r>
              <a:rPr lang="en-US" altLang="zh-CN" kern="100" dirty="0">
                <a:solidFill>
                  <a:srgbClr val="000000"/>
                </a:solidFill>
                <a:latin typeface="Times New Roman" panose="02020603050405020304"/>
                <a:ea typeface="黑体" panose="02010609060101010101" pitchFamily="2" charset="-122"/>
                <a:cs typeface="Courier New" panose="02070309020205020404"/>
              </a:rPr>
              <a:t>prohibit (doing) </a:t>
            </a:r>
            <a:r>
              <a:rPr lang="en-US" altLang="zh-CN" kern="100" dirty="0" err="1">
                <a:solidFill>
                  <a:srgbClr val="000000"/>
                </a:solidFill>
                <a:latin typeface="Times New Roman" panose="02020603050405020304"/>
                <a:ea typeface="黑体" panose="02010609060101010101" pitchFamily="2" charset="-122"/>
                <a:cs typeface="Courier New" panose="02070309020205020404"/>
              </a:rPr>
              <a:t>sth</a:t>
            </a:r>
            <a:r>
              <a:rPr lang="en-US" altLang="zh-CN" kern="100" dirty="0">
                <a:solidFill>
                  <a:srgbClr val="000000"/>
                </a:solidFill>
                <a:latin typeface="Times New Roman" panose="02020603050405020304"/>
                <a:ea typeface="黑体" panose="02010609060101010101" pitchFamily="2" charset="-122"/>
                <a:cs typeface="Courier New" panose="02070309020205020404"/>
              </a:rPr>
              <a:t>. </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禁止</a:t>
            </a:r>
            <a:r>
              <a:rPr lang="en-US" altLang="zh-CN" kern="100" dirty="0">
                <a:solidFill>
                  <a:srgbClr val="000000"/>
                </a:solidFill>
                <a:latin typeface="Times New Roman" panose="02020603050405020304"/>
                <a:ea typeface="黑体" panose="02010609060101010101" pitchFamily="2" charset="-122"/>
                <a:cs typeface="Courier New" panose="02070309020205020404"/>
              </a:rPr>
              <a:t>(</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做</a:t>
            </a:r>
            <a:r>
              <a:rPr lang="en-US" altLang="zh-CN" kern="100" dirty="0">
                <a:solidFill>
                  <a:srgbClr val="000000"/>
                </a:solidFill>
                <a:latin typeface="Times New Roman" panose="02020603050405020304"/>
                <a:ea typeface="黑体" panose="02010609060101010101" pitchFamily="2" charset="-122"/>
                <a:cs typeface="Courier New" panose="02070309020205020404"/>
              </a:rPr>
              <a:t>)</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某事</a:t>
            </a:r>
            <a:endParaRPr lang="zh-CN" altLang="zh-CN" sz="1050" kern="100" dirty="0">
              <a:latin typeface="宋体" panose="02010600030101010101" pitchFamily="2" charset="-122"/>
              <a:cs typeface="Courier New" panose="02070309020205020404"/>
            </a:endParaRPr>
          </a:p>
          <a:p>
            <a:pPr indent="609600" algn="just">
              <a:lnSpc>
                <a:spcPct val="150000"/>
              </a:lnSpc>
              <a:spcAft>
                <a:spcPts val="0"/>
              </a:spcAft>
              <a:tabLst>
                <a:tab pos="2628900" algn="l"/>
              </a:tabLst>
            </a:pPr>
            <a:r>
              <a:rPr lang="en-US" altLang="zh-CN" kern="100" dirty="0">
                <a:solidFill>
                  <a:srgbClr val="000000"/>
                </a:solidFill>
                <a:latin typeface="Times New Roman" panose="02020603050405020304"/>
                <a:ea typeface="黑体" panose="02010609060101010101" pitchFamily="2" charset="-122"/>
                <a:cs typeface="Courier New" panose="02070309020205020404"/>
              </a:rPr>
              <a:t>prohibit sb. from doing </a:t>
            </a:r>
            <a:r>
              <a:rPr lang="en-US" altLang="zh-CN" kern="100" dirty="0" err="1">
                <a:solidFill>
                  <a:srgbClr val="000000"/>
                </a:solidFill>
                <a:latin typeface="Times New Roman" panose="02020603050405020304"/>
                <a:ea typeface="黑体" panose="02010609060101010101" pitchFamily="2" charset="-122"/>
                <a:cs typeface="Courier New" panose="02070309020205020404"/>
              </a:rPr>
              <a:t>sth</a:t>
            </a:r>
            <a:r>
              <a:rPr lang="en-US" altLang="zh-CN" kern="100" dirty="0">
                <a:solidFill>
                  <a:srgbClr val="000000"/>
                </a:solidFill>
                <a:latin typeface="Times New Roman" panose="02020603050405020304"/>
                <a:ea typeface="黑体" panose="02010609060101010101" pitchFamily="2" charset="-122"/>
                <a:cs typeface="Courier New" panose="02070309020205020404"/>
              </a:rPr>
              <a:t>. </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禁止某人做某事</a:t>
            </a:r>
            <a:endParaRPr lang="zh-CN" altLang="zh-CN" sz="1050" kern="100" dirty="0">
              <a:latin typeface="宋体" panose="02010600030101010101" pitchFamily="2" charset="-122"/>
              <a:cs typeface="Courier New" panose="02070309020205020404"/>
            </a:endParaRPr>
          </a:p>
          <a:p>
            <a:pPr indent="609600" algn="just">
              <a:lnSpc>
                <a:spcPct val="150000"/>
              </a:lnSpc>
              <a:spcAft>
                <a:spcPts val="0"/>
              </a:spcAft>
              <a:tabLst>
                <a:tab pos="2628900" algn="l"/>
              </a:tabLst>
            </a:pPr>
            <a:r>
              <a:rPr lang="en-US" altLang="zh-CN" kern="100" dirty="0">
                <a:solidFill>
                  <a:srgbClr val="000000"/>
                </a:solidFill>
                <a:latin typeface="宋体" panose="02010600030101010101" pitchFamily="2" charset="-122"/>
                <a:ea typeface="黑体" panose="02010609060101010101" pitchFamily="2" charset="-122"/>
                <a:cs typeface="Times New Roman" panose="02020603050405020304"/>
              </a:rPr>
              <a:t>②</a:t>
            </a:r>
            <a:r>
              <a:rPr lang="en-US" altLang="zh-CN" kern="100" dirty="0">
                <a:solidFill>
                  <a:srgbClr val="000000"/>
                </a:solidFill>
                <a:latin typeface="Times New Roman" panose="02020603050405020304"/>
                <a:ea typeface="黑体" panose="02010609060101010101" pitchFamily="2" charset="-122"/>
                <a:cs typeface="Courier New" panose="02070309020205020404"/>
              </a:rPr>
              <a:t>prohibition </a:t>
            </a:r>
            <a:r>
              <a:rPr lang="en-US" altLang="zh-CN" i="1" kern="100" dirty="0">
                <a:solidFill>
                  <a:srgbClr val="000000"/>
                </a:solidFill>
                <a:latin typeface="Times New Roman" panose="02020603050405020304"/>
                <a:ea typeface="黑体" panose="02010609060101010101" pitchFamily="2" charset="-122"/>
                <a:cs typeface="Courier New" panose="02070309020205020404"/>
              </a:rPr>
              <a:t>n</a:t>
            </a:r>
            <a:r>
              <a:rPr lang="en-US" altLang="zh-CN" kern="100" dirty="0">
                <a:solidFill>
                  <a:srgbClr val="000000"/>
                </a:solidFill>
                <a:latin typeface="Times New Roman" panose="02020603050405020304"/>
                <a:ea typeface="黑体" panose="02010609060101010101" pitchFamily="2" charset="-122"/>
                <a:cs typeface="Courier New" panose="02070309020205020404"/>
              </a:rPr>
              <a:t>. </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禁止；禁令</a:t>
            </a:r>
            <a:endParaRPr lang="zh-CN" altLang="zh-CN" sz="1050" kern="100" dirty="0">
              <a:effectLst/>
              <a:latin typeface="宋体" panose="02010600030101010101" pitchFamily="2" charset="-122"/>
              <a:cs typeface="Courier New" panose="02070309020205020404"/>
            </a:endParaRPr>
          </a:p>
        </p:txBody>
      </p:sp>
      <p:grpSp>
        <p:nvGrpSpPr>
          <p:cNvPr id="3" name="组合 2"/>
          <p:cNvGrpSpPr/>
          <p:nvPr/>
        </p:nvGrpSpPr>
        <p:grpSpPr>
          <a:xfrm>
            <a:off x="921962" y="1412776"/>
            <a:ext cx="10669866" cy="476360"/>
            <a:chOff x="921962" y="1901205"/>
            <a:chExt cx="10669866" cy="476360"/>
          </a:xfrm>
        </p:grpSpPr>
        <p:sp>
          <p:nvSpPr>
            <p:cNvPr id="13" name="矩形 3"/>
            <p:cNvSpPr>
              <a:spLocks noChangeArrowheads="1"/>
            </p:cNvSpPr>
            <p:nvPr/>
          </p:nvSpPr>
          <p:spPr bwMode="auto">
            <a:xfrm>
              <a:off x="921962" y="1901205"/>
              <a:ext cx="560306" cy="447675"/>
            </a:xfrm>
            <a:prstGeom prst="rect">
              <a:avLst/>
            </a:prstGeom>
            <a:solidFill>
              <a:srgbClr val="CC4646"/>
            </a:solidFill>
            <a:ln w="12700" algn="ctr">
              <a:noFill/>
              <a:miter lim="800000"/>
            </a:ln>
          </p:spPr>
          <p:txBody>
            <a:bodyPr anchor="ctr"/>
            <a:lstStyle/>
            <a:p>
              <a:pPr algn="ctr"/>
              <a:r>
                <a:rPr lang="en-US" altLang="zh-CN" dirty="0" smtClean="0">
                  <a:solidFill>
                    <a:srgbClr val="FFFFFF"/>
                  </a:solidFill>
                  <a:latin typeface="微软雅黑" panose="020B0503020204020204" pitchFamily="34" charset="-122"/>
                  <a:ea typeface="微软雅黑" panose="020B0503020204020204" pitchFamily="34" charset="-122"/>
                </a:rPr>
                <a:t>5</a:t>
              </a:r>
              <a:endParaRPr lang="en-US" altLang="zh-CN" dirty="0">
                <a:solidFill>
                  <a:srgbClr val="FFFFFF"/>
                </a:solidFill>
                <a:latin typeface="微软雅黑" panose="020B0503020204020204" pitchFamily="34" charset="-122"/>
                <a:ea typeface="微软雅黑" panose="020B0503020204020204" pitchFamily="34" charset="-122"/>
              </a:endParaRPr>
            </a:p>
          </p:txBody>
        </p:sp>
        <p:sp>
          <p:nvSpPr>
            <p:cNvPr id="11" name="Rectangle 17"/>
            <p:cNvSpPr>
              <a:spLocks noChangeArrowheads="1"/>
            </p:cNvSpPr>
            <p:nvPr/>
          </p:nvSpPr>
          <p:spPr bwMode="auto">
            <a:xfrm>
              <a:off x="1584102" y="1920365"/>
              <a:ext cx="10007726" cy="457200"/>
            </a:xfrm>
            <a:prstGeom prst="rect">
              <a:avLst/>
            </a:prstGeom>
            <a:noFill/>
            <a:ln w="9525">
              <a:noFill/>
              <a:miter lim="800000"/>
            </a:ln>
          </p:spPr>
          <p:txBody>
            <a:bodyPr>
              <a:spAutoFit/>
            </a:bodyPr>
            <a:lstStyle/>
            <a:p>
              <a:r>
                <a:rPr lang="en-US" altLang="zh-CN" b="1" dirty="0">
                  <a:solidFill>
                    <a:srgbClr val="000000"/>
                  </a:solidFill>
                  <a:ea typeface="微软雅黑" panose="020B0503020204020204" pitchFamily="34" charset="-122"/>
                </a:rPr>
                <a:t>prohibit /</a:t>
              </a:r>
              <a:r>
                <a:rPr lang="en-US" altLang="zh-CN" b="1" dirty="0" err="1">
                  <a:solidFill>
                    <a:srgbClr val="000000"/>
                  </a:solidFill>
                  <a:ea typeface="微软雅黑" panose="020B0503020204020204" pitchFamily="34" charset="-122"/>
                </a:rPr>
                <a:t>prə'hɪbɪt</a:t>
              </a:r>
              <a:r>
                <a:rPr lang="en-US" altLang="zh-CN" b="1" dirty="0">
                  <a:solidFill>
                    <a:srgbClr val="000000"/>
                  </a:solidFill>
                  <a:ea typeface="微软雅黑" panose="020B0503020204020204" pitchFamily="34" charset="-122"/>
                </a:rPr>
                <a:t>/ </a:t>
              </a:r>
              <a:r>
                <a:rPr lang="en-US" altLang="zh-CN" b="1" i="1" dirty="0" err="1">
                  <a:solidFill>
                    <a:srgbClr val="000000"/>
                  </a:solidFill>
                  <a:ea typeface="微软雅黑" panose="020B0503020204020204" pitchFamily="34" charset="-122"/>
                </a:rPr>
                <a:t>vt</a:t>
              </a:r>
              <a:r>
                <a:rPr lang="en-US" altLang="zh-CN" b="1" dirty="0" err="1">
                  <a:solidFill>
                    <a:srgbClr val="000000"/>
                  </a:solidFill>
                  <a:ea typeface="微软雅黑" panose="020B0503020204020204" pitchFamily="34" charset="-122"/>
                </a:rPr>
                <a:t>.</a:t>
              </a:r>
              <a:r>
                <a:rPr lang="en-US" altLang="zh-CN" b="1" dirty="0">
                  <a:solidFill>
                    <a:srgbClr val="000000"/>
                  </a:solidFill>
                  <a:ea typeface="微软雅黑" panose="020B0503020204020204" pitchFamily="34" charset="-122"/>
                </a:rPr>
                <a:t> (</a:t>
              </a:r>
              <a:r>
                <a:rPr lang="zh-CN" altLang="en-US" b="1" dirty="0">
                  <a:solidFill>
                    <a:srgbClr val="000000"/>
                  </a:solidFill>
                  <a:ea typeface="微软雅黑" panose="020B0503020204020204" pitchFamily="34" charset="-122"/>
                </a:rPr>
                <a:t>尤指以法令</a:t>
              </a:r>
              <a:r>
                <a:rPr lang="en-US" altLang="zh-CN" b="1" dirty="0">
                  <a:solidFill>
                    <a:srgbClr val="000000"/>
                  </a:solidFill>
                  <a:ea typeface="微软雅黑" panose="020B0503020204020204" pitchFamily="34" charset="-122"/>
                </a:rPr>
                <a:t>)</a:t>
              </a:r>
              <a:r>
                <a:rPr lang="zh-CN" altLang="en-US" b="1" dirty="0">
                  <a:solidFill>
                    <a:srgbClr val="000000"/>
                  </a:solidFill>
                  <a:ea typeface="微软雅黑" panose="020B0503020204020204" pitchFamily="34" charset="-122"/>
                </a:rPr>
                <a:t>禁止；使不可能</a:t>
              </a:r>
              <a:endParaRPr lang="zh-CN" altLang="en-US" b="1" dirty="0">
                <a:solidFill>
                  <a:srgbClr val="000000"/>
                </a:solidFill>
                <a:ea typeface="微软雅黑" panose="020B0503020204020204" pitchFamily="34" charset="-122"/>
              </a:endParaRPr>
            </a:p>
          </p:txBody>
        </p:sp>
      </p:grpSp>
      <p:pic>
        <p:nvPicPr>
          <p:cNvPr id="14" name="Picture 18"/>
          <p:cNvPicPr>
            <a:picLocks noChangeAspect="1" noChangeArrowheads="1"/>
          </p:cNvPicPr>
          <p:nvPr/>
        </p:nvPicPr>
        <p:blipFill rotWithShape="1">
          <a:blip r:embed="rId1"/>
          <a:srcRect b="35497"/>
          <a:stretch>
            <a:fillRect/>
          </a:stretch>
        </p:blipFill>
        <p:spPr bwMode="auto">
          <a:xfrm>
            <a:off x="766764" y="1918831"/>
            <a:ext cx="1852659" cy="417980"/>
          </a:xfrm>
          <a:prstGeom prst="rect">
            <a:avLst/>
          </a:prstGeom>
          <a:noFill/>
          <a:ln w="9525" algn="ctr">
            <a:noFill/>
            <a:miter lim="800000"/>
            <a:headEnd/>
            <a:tailEnd/>
          </a:ln>
        </p:spPr>
      </p:pic>
      <p:sp>
        <p:nvSpPr>
          <p:cNvPr id="7" name="文本占位符 1"/>
          <p:cNvSpPr>
            <a:spLocks noGrp="1"/>
          </p:cNvSpPr>
          <p:nvPr>
            <p:ph type="body" sz="quarter" idx="10"/>
          </p:nvPr>
        </p:nvSpPr>
        <p:spPr bwMode="auto">
          <a:xfrm>
            <a:off x="490538" y="4009654"/>
            <a:ext cx="11285537" cy="119888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anchor="t" anchorCtr="0" compatLnSpc="1"/>
          <a:lstStyle/>
          <a:p>
            <a:pPr indent="609600">
              <a:lnSpc>
                <a:spcPct val="150000"/>
              </a:lnSpc>
              <a:spcAft>
                <a:spcPts val="0"/>
              </a:spcAft>
              <a:tabLst>
                <a:tab pos="2628900" algn="l"/>
              </a:tabLst>
            </a:pPr>
            <a:r>
              <a:rPr lang="zh-CN" altLang="zh-CN" kern="100" dirty="0">
                <a:cs typeface="Times New Roman" panose="02020603050405020304"/>
              </a:rPr>
              <a:t>【写作金句】</a:t>
            </a:r>
            <a:r>
              <a:rPr lang="en-US" altLang="zh-CN" kern="100" dirty="0">
                <a:cs typeface="Courier New" panose="02070309020205020404"/>
              </a:rPr>
              <a:t>It</a:t>
            </a:r>
            <a:r>
              <a:rPr lang="en-US" altLang="zh-CN" kern="100" dirty="0">
                <a:latin typeface="宋体" panose="02010600030101010101" pitchFamily="2" charset="-122"/>
                <a:cs typeface="Times New Roman" panose="02020603050405020304"/>
              </a:rPr>
              <a:t>'</a:t>
            </a:r>
            <a:r>
              <a:rPr lang="en-US" altLang="zh-CN" kern="100" dirty="0">
                <a:cs typeface="Courier New" panose="02070309020205020404"/>
              </a:rPr>
              <a:t>s necessary to </a:t>
            </a:r>
            <a:r>
              <a:rPr lang="en-US" altLang="zh-CN" b="1" kern="100" dirty="0">
                <a:cs typeface="Courier New" panose="02070309020205020404"/>
              </a:rPr>
              <a:t>prohibit</a:t>
            </a:r>
            <a:r>
              <a:rPr lang="en-US" altLang="zh-CN" kern="100" dirty="0">
                <a:cs typeface="Courier New" panose="02070309020205020404"/>
              </a:rPr>
              <a:t> people </a:t>
            </a:r>
            <a:r>
              <a:rPr lang="en-US" altLang="zh-CN" b="1" kern="100" dirty="0">
                <a:cs typeface="Courier New" panose="02070309020205020404"/>
              </a:rPr>
              <a:t>from</a:t>
            </a:r>
            <a:r>
              <a:rPr lang="en-US" altLang="zh-CN" kern="100" dirty="0">
                <a:cs typeface="Courier New" panose="02070309020205020404"/>
              </a:rPr>
              <a:t> smoking in public places. </a:t>
            </a:r>
            <a:r>
              <a:rPr lang="zh-CN" altLang="zh-CN" kern="100" dirty="0">
                <a:cs typeface="Times New Roman" panose="02020603050405020304"/>
              </a:rPr>
              <a:t>禁止人们在公共场所吸烟是有必要的。</a:t>
            </a:r>
            <a:r>
              <a:rPr lang="en-US" altLang="zh-CN" kern="100" dirty="0">
                <a:cs typeface="Courier New" panose="02070309020205020404"/>
              </a:rPr>
              <a:t>(</a:t>
            </a:r>
            <a:r>
              <a:rPr lang="zh-CN" altLang="zh-CN" kern="100" dirty="0">
                <a:cs typeface="Times New Roman" panose="02020603050405020304"/>
              </a:rPr>
              <a:t>倡议书</a:t>
            </a:r>
            <a:r>
              <a:rPr lang="en-US" altLang="zh-CN" kern="100" dirty="0">
                <a:cs typeface="Courier New" panose="02070309020205020404"/>
              </a:rPr>
              <a:t>)</a:t>
            </a:r>
            <a:endParaRPr lang="zh-CN" altLang="zh-CN" sz="1050" kern="100" dirty="0">
              <a:effectLst/>
              <a:latin typeface="宋体" panose="02010600030101010101" pitchFamily="2" charset="-122"/>
              <a:cs typeface="Courier New" panose="02070309020205020404"/>
            </a:endParaRP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linds(horizontal)">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blinds(horizontal)">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圆角 13"/>
          <p:cNvSpPr>
            <a:spLocks noChangeArrowheads="1"/>
          </p:cNvSpPr>
          <p:nvPr/>
        </p:nvSpPr>
        <p:spPr bwMode="auto">
          <a:xfrm>
            <a:off x="542925" y="2001793"/>
            <a:ext cx="11174413" cy="3530204"/>
          </a:xfrm>
          <a:prstGeom prst="roundRect">
            <a:avLst>
              <a:gd name="adj" fmla="val 5593"/>
            </a:avLst>
          </a:prstGeom>
          <a:noFill/>
          <a:ln w="19050" algn="ctr">
            <a:solidFill>
              <a:srgbClr val="757575"/>
            </a:solidFill>
            <a:prstDash val="dash"/>
            <a:miter lim="800000"/>
          </a:ln>
        </p:spPr>
        <p:txBody>
          <a:bodyPr>
            <a:spAutoFit/>
          </a:bodyPr>
          <a:lstStyle/>
          <a:p>
            <a:pPr indent="609600" algn="just">
              <a:lnSpc>
                <a:spcPct val="150000"/>
              </a:lnSpc>
              <a:spcAft>
                <a:spcPts val="0"/>
              </a:spcAft>
              <a:tabLst>
                <a:tab pos="2628900" algn="l"/>
              </a:tabLst>
            </a:pPr>
            <a:r>
              <a:rPr lang="en-US" altLang="zh-CN" kern="100" dirty="0">
                <a:solidFill>
                  <a:srgbClr val="000000"/>
                </a:solidFill>
                <a:ea typeface="黑体" panose="02010609060101010101" pitchFamily="2" charset="-122"/>
                <a:cs typeface="Times New Roman" panose="02020603050405020304" pitchFamily="18" charset="0"/>
              </a:rPr>
              <a:t>①resistance to </a:t>
            </a:r>
            <a:r>
              <a:rPr lang="zh-CN" altLang="zh-CN" kern="100" dirty="0">
                <a:solidFill>
                  <a:srgbClr val="000000"/>
                </a:solidFill>
                <a:ea typeface="黑体" panose="02010609060101010101" pitchFamily="2" charset="-122"/>
                <a:cs typeface="Times New Roman" panose="02020603050405020304" pitchFamily="18" charset="0"/>
              </a:rPr>
              <a:t>对</a:t>
            </a:r>
            <a:r>
              <a:rPr lang="en-US" altLang="zh-CN" kern="100" dirty="0">
                <a:solidFill>
                  <a:srgbClr val="000000"/>
                </a:solidFill>
                <a:ea typeface="黑体" panose="02010609060101010101" pitchFamily="2" charset="-122"/>
                <a:cs typeface="Times New Roman" panose="02020603050405020304" pitchFamily="18" charset="0"/>
              </a:rPr>
              <a:t>……</a:t>
            </a:r>
            <a:r>
              <a:rPr lang="zh-CN" altLang="zh-CN" kern="100" dirty="0">
                <a:solidFill>
                  <a:srgbClr val="000000"/>
                </a:solidFill>
                <a:ea typeface="黑体" panose="02010609060101010101" pitchFamily="2" charset="-122"/>
                <a:cs typeface="Times New Roman" panose="02020603050405020304" pitchFamily="18" charset="0"/>
              </a:rPr>
              <a:t>的抵制</a:t>
            </a:r>
            <a:r>
              <a:rPr lang="en-US" altLang="zh-CN" kern="100" dirty="0">
                <a:solidFill>
                  <a:srgbClr val="000000"/>
                </a:solidFill>
                <a:ea typeface="黑体" panose="02010609060101010101" pitchFamily="2" charset="-122"/>
                <a:cs typeface="Times New Roman" panose="02020603050405020304" pitchFamily="18" charset="0"/>
              </a:rPr>
              <a:t>/</a:t>
            </a:r>
            <a:r>
              <a:rPr lang="zh-CN" altLang="zh-CN" kern="100" dirty="0">
                <a:solidFill>
                  <a:srgbClr val="000000"/>
                </a:solidFill>
                <a:ea typeface="黑体" panose="02010609060101010101" pitchFamily="2" charset="-122"/>
                <a:cs typeface="Times New Roman" panose="02020603050405020304" pitchFamily="18" charset="0"/>
              </a:rPr>
              <a:t>抵抗</a:t>
            </a:r>
            <a:endParaRPr lang="zh-CN" altLang="zh-CN" sz="1050" kern="100" dirty="0">
              <a:cs typeface="Times New Roman" panose="02020603050405020304" pitchFamily="18" charset="0"/>
            </a:endParaRPr>
          </a:p>
          <a:p>
            <a:pPr indent="609600" algn="just">
              <a:lnSpc>
                <a:spcPct val="150000"/>
              </a:lnSpc>
              <a:spcAft>
                <a:spcPts val="0"/>
              </a:spcAft>
              <a:tabLst>
                <a:tab pos="2628900" algn="l"/>
              </a:tabLst>
            </a:pPr>
            <a:r>
              <a:rPr lang="en-US" altLang="zh-CN" kern="100" dirty="0">
                <a:solidFill>
                  <a:srgbClr val="000000"/>
                </a:solidFill>
                <a:ea typeface="黑体" panose="02010609060101010101" pitchFamily="2" charset="-122"/>
                <a:cs typeface="Times New Roman" panose="02020603050405020304" pitchFamily="18" charset="0"/>
              </a:rPr>
              <a:t>②resist </a:t>
            </a:r>
            <a:r>
              <a:rPr lang="en-US" altLang="zh-CN" i="1" kern="100" dirty="0">
                <a:solidFill>
                  <a:srgbClr val="000000"/>
                </a:solidFill>
                <a:ea typeface="黑体" panose="02010609060101010101" pitchFamily="2" charset="-122"/>
                <a:cs typeface="Times New Roman" panose="02020603050405020304" pitchFamily="18" charset="0"/>
              </a:rPr>
              <a:t>vi</a:t>
            </a:r>
            <a:r>
              <a:rPr lang="en-US" altLang="zh-CN" kern="100" dirty="0">
                <a:solidFill>
                  <a:srgbClr val="000000"/>
                </a:solidFill>
                <a:ea typeface="黑体" panose="02010609060101010101" pitchFamily="2" charset="-122"/>
                <a:cs typeface="Times New Roman" panose="02020603050405020304" pitchFamily="18" charset="0"/>
              </a:rPr>
              <a:t>. &amp; </a:t>
            </a:r>
            <a:r>
              <a:rPr lang="en-US" altLang="zh-CN" i="1" kern="100" dirty="0" err="1">
                <a:solidFill>
                  <a:srgbClr val="000000"/>
                </a:solidFill>
                <a:ea typeface="黑体" panose="02010609060101010101" pitchFamily="2" charset="-122"/>
                <a:cs typeface="Times New Roman" panose="02020603050405020304" pitchFamily="18" charset="0"/>
              </a:rPr>
              <a:t>vt</a:t>
            </a:r>
            <a:r>
              <a:rPr lang="en-US" altLang="zh-CN" kern="100" dirty="0" err="1">
                <a:solidFill>
                  <a:srgbClr val="000000"/>
                </a:solidFill>
                <a:ea typeface="黑体" panose="02010609060101010101" pitchFamily="2" charset="-122"/>
                <a:cs typeface="Times New Roman" panose="02020603050405020304" pitchFamily="18" charset="0"/>
              </a:rPr>
              <a:t>.</a:t>
            </a:r>
            <a:r>
              <a:rPr lang="en-US" altLang="zh-CN" kern="100" dirty="0">
                <a:solidFill>
                  <a:srgbClr val="000000"/>
                </a:solidFill>
                <a:ea typeface="黑体" panose="02010609060101010101" pitchFamily="2" charset="-122"/>
                <a:cs typeface="Times New Roman" panose="02020603050405020304" pitchFamily="18" charset="0"/>
              </a:rPr>
              <a:t> </a:t>
            </a:r>
            <a:r>
              <a:rPr lang="zh-CN" altLang="zh-CN" kern="100" dirty="0">
                <a:solidFill>
                  <a:srgbClr val="000000"/>
                </a:solidFill>
                <a:ea typeface="黑体" panose="02010609060101010101" pitchFamily="2" charset="-122"/>
                <a:cs typeface="Times New Roman" panose="02020603050405020304" pitchFamily="18" charset="0"/>
              </a:rPr>
              <a:t>抵制；反抗；抵挡</a:t>
            </a:r>
            <a:endParaRPr lang="zh-CN" altLang="zh-CN" sz="1050" kern="100" dirty="0">
              <a:cs typeface="Times New Roman" panose="02020603050405020304" pitchFamily="18" charset="0"/>
            </a:endParaRPr>
          </a:p>
          <a:p>
            <a:pPr indent="609600" algn="just">
              <a:lnSpc>
                <a:spcPct val="150000"/>
              </a:lnSpc>
              <a:spcAft>
                <a:spcPts val="0"/>
              </a:spcAft>
              <a:tabLst>
                <a:tab pos="2628900" algn="l"/>
              </a:tabLst>
            </a:pPr>
            <a:r>
              <a:rPr lang="en-US" altLang="zh-CN" kern="100" dirty="0">
                <a:solidFill>
                  <a:srgbClr val="000000"/>
                </a:solidFill>
                <a:ea typeface="黑体" panose="02010609060101010101" pitchFamily="2" charset="-122"/>
                <a:cs typeface="Times New Roman" panose="02020603050405020304" pitchFamily="18" charset="0"/>
              </a:rPr>
              <a:t>resist (doing) </a:t>
            </a:r>
            <a:r>
              <a:rPr lang="en-US" altLang="zh-CN" kern="100" dirty="0" err="1">
                <a:solidFill>
                  <a:srgbClr val="000000"/>
                </a:solidFill>
                <a:ea typeface="黑体" panose="02010609060101010101" pitchFamily="2" charset="-122"/>
                <a:cs typeface="Times New Roman" panose="02020603050405020304" pitchFamily="18" charset="0"/>
              </a:rPr>
              <a:t>sth</a:t>
            </a:r>
            <a:r>
              <a:rPr lang="en-US" altLang="zh-CN" kern="100" dirty="0">
                <a:solidFill>
                  <a:srgbClr val="000000"/>
                </a:solidFill>
                <a:ea typeface="黑体" panose="02010609060101010101" pitchFamily="2" charset="-122"/>
                <a:cs typeface="Times New Roman" panose="02020603050405020304" pitchFamily="18" charset="0"/>
              </a:rPr>
              <a:t>. </a:t>
            </a:r>
            <a:r>
              <a:rPr lang="zh-CN" altLang="zh-CN" kern="100" dirty="0">
                <a:solidFill>
                  <a:srgbClr val="000000"/>
                </a:solidFill>
                <a:ea typeface="黑体" panose="02010609060101010101" pitchFamily="2" charset="-122"/>
                <a:cs typeface="Times New Roman" panose="02020603050405020304" pitchFamily="18" charset="0"/>
              </a:rPr>
              <a:t>抵制</a:t>
            </a:r>
            <a:r>
              <a:rPr lang="en-US" altLang="zh-CN" kern="100" dirty="0">
                <a:solidFill>
                  <a:srgbClr val="000000"/>
                </a:solidFill>
                <a:ea typeface="黑体" panose="02010609060101010101" pitchFamily="2" charset="-122"/>
                <a:cs typeface="Times New Roman" panose="02020603050405020304" pitchFamily="18" charset="0"/>
              </a:rPr>
              <a:t>(</a:t>
            </a:r>
            <a:r>
              <a:rPr lang="zh-CN" altLang="zh-CN" kern="100" dirty="0">
                <a:solidFill>
                  <a:srgbClr val="000000"/>
                </a:solidFill>
                <a:ea typeface="黑体" panose="02010609060101010101" pitchFamily="2" charset="-122"/>
                <a:cs typeface="Times New Roman" panose="02020603050405020304" pitchFamily="18" charset="0"/>
              </a:rPr>
              <a:t>做</a:t>
            </a:r>
            <a:r>
              <a:rPr lang="en-US" altLang="zh-CN" kern="100" dirty="0">
                <a:solidFill>
                  <a:srgbClr val="000000"/>
                </a:solidFill>
                <a:ea typeface="黑体" panose="02010609060101010101" pitchFamily="2" charset="-122"/>
                <a:cs typeface="Times New Roman" panose="02020603050405020304" pitchFamily="18" charset="0"/>
              </a:rPr>
              <a:t>)</a:t>
            </a:r>
            <a:r>
              <a:rPr lang="zh-CN" altLang="zh-CN" kern="100" dirty="0">
                <a:solidFill>
                  <a:srgbClr val="000000"/>
                </a:solidFill>
                <a:ea typeface="黑体" panose="02010609060101010101" pitchFamily="2" charset="-122"/>
                <a:cs typeface="Times New Roman" panose="02020603050405020304" pitchFamily="18" charset="0"/>
              </a:rPr>
              <a:t>某事</a:t>
            </a:r>
            <a:endParaRPr lang="zh-CN" altLang="zh-CN" sz="1050" kern="100" dirty="0">
              <a:cs typeface="Times New Roman" panose="02020603050405020304" pitchFamily="18" charset="0"/>
            </a:endParaRPr>
          </a:p>
          <a:p>
            <a:pPr indent="609600" algn="just">
              <a:lnSpc>
                <a:spcPct val="150000"/>
              </a:lnSpc>
              <a:spcAft>
                <a:spcPts val="0"/>
              </a:spcAft>
              <a:tabLst>
                <a:tab pos="2628900" algn="l"/>
              </a:tabLst>
            </a:pPr>
            <a:r>
              <a:rPr lang="en-US" altLang="zh-CN" kern="100" dirty="0">
                <a:solidFill>
                  <a:srgbClr val="000000"/>
                </a:solidFill>
                <a:ea typeface="黑体" panose="02010609060101010101" pitchFamily="2" charset="-122"/>
                <a:cs typeface="Times New Roman" panose="02020603050405020304" pitchFamily="18" charset="0"/>
              </a:rPr>
              <a:t>can</a:t>
            </a:r>
            <a:r>
              <a:rPr lang="en-US" altLang="zh-CN" kern="100" dirty="0">
                <a:solidFill>
                  <a:srgbClr val="000000"/>
                </a:solidFill>
                <a:cs typeface="Times New Roman" panose="02020603050405020304" pitchFamily="18" charset="0"/>
              </a:rPr>
              <a:t>'</a:t>
            </a:r>
            <a:r>
              <a:rPr lang="en-US" altLang="zh-CN" kern="100" dirty="0">
                <a:solidFill>
                  <a:srgbClr val="000000"/>
                </a:solidFill>
                <a:ea typeface="黑体" panose="02010609060101010101" pitchFamily="2" charset="-122"/>
                <a:cs typeface="Times New Roman" panose="02020603050405020304" pitchFamily="18" charset="0"/>
              </a:rPr>
              <a:t>t resist doing </a:t>
            </a:r>
            <a:r>
              <a:rPr lang="en-US" altLang="zh-CN" kern="100" dirty="0" err="1">
                <a:solidFill>
                  <a:srgbClr val="000000"/>
                </a:solidFill>
                <a:ea typeface="黑体" panose="02010609060101010101" pitchFamily="2" charset="-122"/>
                <a:cs typeface="Times New Roman" panose="02020603050405020304" pitchFamily="18" charset="0"/>
              </a:rPr>
              <a:t>sth</a:t>
            </a:r>
            <a:r>
              <a:rPr lang="en-US" altLang="zh-CN" kern="100" dirty="0">
                <a:solidFill>
                  <a:srgbClr val="000000"/>
                </a:solidFill>
                <a:ea typeface="黑体" panose="02010609060101010101" pitchFamily="2" charset="-122"/>
                <a:cs typeface="Times New Roman" panose="02020603050405020304" pitchFamily="18" charset="0"/>
              </a:rPr>
              <a:t>. </a:t>
            </a:r>
            <a:r>
              <a:rPr lang="zh-CN" altLang="zh-CN" kern="100" dirty="0">
                <a:solidFill>
                  <a:srgbClr val="000000"/>
                </a:solidFill>
                <a:ea typeface="黑体" panose="02010609060101010101" pitchFamily="2" charset="-122"/>
                <a:cs typeface="Times New Roman" panose="02020603050405020304" pitchFamily="18" charset="0"/>
              </a:rPr>
              <a:t>忍不住做某事</a:t>
            </a:r>
            <a:endParaRPr lang="zh-CN" altLang="zh-CN" sz="1050" kern="100" dirty="0">
              <a:cs typeface="Times New Roman" panose="02020603050405020304" pitchFamily="18" charset="0"/>
            </a:endParaRPr>
          </a:p>
          <a:p>
            <a:pPr indent="609600" algn="just">
              <a:lnSpc>
                <a:spcPct val="150000"/>
              </a:lnSpc>
              <a:spcAft>
                <a:spcPts val="0"/>
              </a:spcAft>
              <a:tabLst>
                <a:tab pos="2628900" algn="l"/>
              </a:tabLst>
            </a:pPr>
            <a:r>
              <a:rPr lang="en-US" altLang="zh-CN" kern="100" dirty="0">
                <a:solidFill>
                  <a:srgbClr val="000000"/>
                </a:solidFill>
                <a:ea typeface="黑体" panose="02010609060101010101" pitchFamily="2" charset="-122"/>
                <a:cs typeface="Times New Roman" panose="02020603050405020304" pitchFamily="18" charset="0"/>
              </a:rPr>
              <a:t>③resistant </a:t>
            </a:r>
            <a:r>
              <a:rPr lang="en-US" altLang="zh-CN" i="1" kern="100" dirty="0">
                <a:solidFill>
                  <a:srgbClr val="000000"/>
                </a:solidFill>
                <a:ea typeface="黑体" panose="02010609060101010101" pitchFamily="2" charset="-122"/>
                <a:cs typeface="Times New Roman" panose="02020603050405020304" pitchFamily="18" charset="0"/>
              </a:rPr>
              <a:t>adj</a:t>
            </a:r>
            <a:r>
              <a:rPr lang="en-US" altLang="zh-CN" kern="100" dirty="0">
                <a:solidFill>
                  <a:srgbClr val="000000"/>
                </a:solidFill>
                <a:ea typeface="黑体" panose="02010609060101010101" pitchFamily="2" charset="-122"/>
                <a:cs typeface="Times New Roman" panose="02020603050405020304" pitchFamily="18" charset="0"/>
              </a:rPr>
              <a:t>. </a:t>
            </a:r>
            <a:r>
              <a:rPr lang="zh-CN" altLang="zh-CN" kern="100" dirty="0">
                <a:solidFill>
                  <a:srgbClr val="000000"/>
                </a:solidFill>
                <a:ea typeface="黑体" panose="02010609060101010101" pitchFamily="2" charset="-122"/>
                <a:cs typeface="Times New Roman" panose="02020603050405020304" pitchFamily="18" charset="0"/>
              </a:rPr>
              <a:t>有抵抗力的；抵制的</a:t>
            </a:r>
            <a:endParaRPr lang="zh-CN" altLang="zh-CN" sz="1050" kern="100" dirty="0">
              <a:cs typeface="Times New Roman" panose="02020603050405020304" pitchFamily="18" charset="0"/>
            </a:endParaRPr>
          </a:p>
          <a:p>
            <a:pPr indent="609600" algn="just">
              <a:lnSpc>
                <a:spcPct val="150000"/>
              </a:lnSpc>
              <a:spcAft>
                <a:spcPts val="0"/>
              </a:spcAft>
              <a:tabLst>
                <a:tab pos="2628900" algn="l"/>
              </a:tabLst>
            </a:pPr>
            <a:r>
              <a:rPr lang="en-US" altLang="zh-CN" kern="100" dirty="0">
                <a:solidFill>
                  <a:srgbClr val="000000"/>
                </a:solidFill>
                <a:ea typeface="黑体" panose="02010609060101010101" pitchFamily="2" charset="-122"/>
                <a:cs typeface="Times New Roman" panose="02020603050405020304" pitchFamily="18" charset="0"/>
              </a:rPr>
              <a:t>be resistant to </a:t>
            </a:r>
            <a:r>
              <a:rPr lang="en-US" altLang="zh-CN" kern="100" dirty="0" err="1">
                <a:solidFill>
                  <a:srgbClr val="000000"/>
                </a:solidFill>
                <a:ea typeface="黑体" panose="02010609060101010101" pitchFamily="2" charset="-122"/>
                <a:cs typeface="Times New Roman" panose="02020603050405020304" pitchFamily="18" charset="0"/>
              </a:rPr>
              <a:t>sth</a:t>
            </a:r>
            <a:r>
              <a:rPr lang="en-US" altLang="zh-CN" kern="100" dirty="0">
                <a:solidFill>
                  <a:srgbClr val="000000"/>
                </a:solidFill>
                <a:ea typeface="黑体" panose="02010609060101010101" pitchFamily="2" charset="-122"/>
                <a:cs typeface="Times New Roman" panose="02020603050405020304" pitchFamily="18" charset="0"/>
              </a:rPr>
              <a:t>. </a:t>
            </a:r>
            <a:r>
              <a:rPr lang="zh-CN" altLang="zh-CN" kern="100" dirty="0">
                <a:solidFill>
                  <a:srgbClr val="000000"/>
                </a:solidFill>
                <a:ea typeface="黑体" panose="02010609060101010101" pitchFamily="2" charset="-122"/>
                <a:cs typeface="Times New Roman" panose="02020603050405020304" pitchFamily="18" charset="0"/>
              </a:rPr>
              <a:t>对</a:t>
            </a:r>
            <a:r>
              <a:rPr lang="en-US" altLang="zh-CN" kern="100" dirty="0">
                <a:solidFill>
                  <a:srgbClr val="000000"/>
                </a:solidFill>
                <a:ea typeface="黑体" panose="02010609060101010101" pitchFamily="2" charset="-122"/>
                <a:cs typeface="Times New Roman" panose="02020603050405020304" pitchFamily="18" charset="0"/>
              </a:rPr>
              <a:t>……</a:t>
            </a:r>
            <a:r>
              <a:rPr lang="zh-CN" altLang="zh-CN" kern="100" dirty="0">
                <a:solidFill>
                  <a:srgbClr val="000000"/>
                </a:solidFill>
                <a:ea typeface="黑体" panose="02010609060101010101" pitchFamily="2" charset="-122"/>
                <a:cs typeface="Times New Roman" panose="02020603050405020304" pitchFamily="18" charset="0"/>
              </a:rPr>
              <a:t>有抵抗力；抵制某事</a:t>
            </a:r>
            <a:endParaRPr lang="zh-CN" altLang="zh-CN" sz="1050" kern="100" dirty="0">
              <a:effectLst/>
              <a:cs typeface="Times New Roman" panose="02020603050405020304" pitchFamily="18" charset="0"/>
            </a:endParaRPr>
          </a:p>
        </p:txBody>
      </p:sp>
      <p:grpSp>
        <p:nvGrpSpPr>
          <p:cNvPr id="3" name="组合 2"/>
          <p:cNvGrpSpPr/>
          <p:nvPr/>
        </p:nvGrpSpPr>
        <p:grpSpPr>
          <a:xfrm>
            <a:off x="921962" y="1210141"/>
            <a:ext cx="10669866" cy="476360"/>
            <a:chOff x="921962" y="1901205"/>
            <a:chExt cx="10669866" cy="476360"/>
          </a:xfrm>
        </p:grpSpPr>
        <p:sp>
          <p:nvSpPr>
            <p:cNvPr id="13" name="矩形 3"/>
            <p:cNvSpPr>
              <a:spLocks noChangeArrowheads="1"/>
            </p:cNvSpPr>
            <p:nvPr/>
          </p:nvSpPr>
          <p:spPr bwMode="auto">
            <a:xfrm>
              <a:off x="921962" y="1901205"/>
              <a:ext cx="560306" cy="447675"/>
            </a:xfrm>
            <a:prstGeom prst="rect">
              <a:avLst/>
            </a:prstGeom>
            <a:solidFill>
              <a:srgbClr val="CC4646"/>
            </a:solidFill>
            <a:ln w="12700" algn="ctr">
              <a:noFill/>
              <a:miter lim="800000"/>
            </a:ln>
          </p:spPr>
          <p:txBody>
            <a:bodyPr anchor="ctr"/>
            <a:lstStyle/>
            <a:p>
              <a:pPr algn="ctr"/>
              <a:r>
                <a:rPr lang="en-US" altLang="zh-CN" dirty="0" smtClean="0">
                  <a:solidFill>
                    <a:srgbClr val="FFFFFF"/>
                  </a:solidFill>
                  <a:latin typeface="微软雅黑" panose="020B0503020204020204" pitchFamily="34" charset="-122"/>
                  <a:ea typeface="微软雅黑" panose="020B0503020204020204" pitchFamily="34" charset="-122"/>
                </a:rPr>
                <a:t>6</a:t>
              </a:r>
              <a:endParaRPr lang="en-US" altLang="zh-CN" dirty="0">
                <a:solidFill>
                  <a:srgbClr val="FFFFFF"/>
                </a:solidFill>
                <a:latin typeface="微软雅黑" panose="020B0503020204020204" pitchFamily="34" charset="-122"/>
                <a:ea typeface="微软雅黑" panose="020B0503020204020204" pitchFamily="34" charset="-122"/>
              </a:endParaRPr>
            </a:p>
          </p:txBody>
        </p:sp>
        <p:sp>
          <p:nvSpPr>
            <p:cNvPr id="11" name="Rectangle 17"/>
            <p:cNvSpPr>
              <a:spLocks noChangeArrowheads="1"/>
            </p:cNvSpPr>
            <p:nvPr/>
          </p:nvSpPr>
          <p:spPr bwMode="auto">
            <a:xfrm>
              <a:off x="1584102" y="1920365"/>
              <a:ext cx="10007726" cy="457200"/>
            </a:xfrm>
            <a:prstGeom prst="rect">
              <a:avLst/>
            </a:prstGeom>
            <a:noFill/>
            <a:ln w="9525">
              <a:noFill/>
              <a:miter lim="800000"/>
            </a:ln>
          </p:spPr>
          <p:txBody>
            <a:bodyPr>
              <a:spAutoFit/>
            </a:bodyPr>
            <a:lstStyle/>
            <a:p>
              <a:r>
                <a:rPr lang="en-US" altLang="zh-CN" b="1" dirty="0">
                  <a:solidFill>
                    <a:srgbClr val="000000"/>
                  </a:solidFill>
                  <a:ea typeface="微软雅黑" panose="020B0503020204020204" pitchFamily="34" charset="-122"/>
                </a:rPr>
                <a:t>resistance /</a:t>
              </a:r>
              <a:r>
                <a:rPr lang="en-US" altLang="zh-CN" b="1" dirty="0" err="1">
                  <a:solidFill>
                    <a:srgbClr val="000000"/>
                  </a:solidFill>
                  <a:ea typeface="微软雅黑" panose="020B0503020204020204" pitchFamily="34" charset="-122"/>
                </a:rPr>
                <a:t>rɪ'zɪstəns</a:t>
              </a:r>
              <a:r>
                <a:rPr lang="en-US" altLang="zh-CN" b="1" dirty="0">
                  <a:solidFill>
                    <a:srgbClr val="000000"/>
                  </a:solidFill>
                  <a:ea typeface="微软雅黑" panose="020B0503020204020204" pitchFamily="34" charset="-122"/>
                </a:rPr>
                <a:t>/ </a:t>
              </a:r>
              <a:r>
                <a:rPr lang="en-US" altLang="zh-CN" b="1" i="1" dirty="0">
                  <a:solidFill>
                    <a:srgbClr val="000000"/>
                  </a:solidFill>
                  <a:ea typeface="微软雅黑" panose="020B0503020204020204" pitchFamily="34" charset="-122"/>
                </a:rPr>
                <a:t>n</a:t>
              </a:r>
              <a:r>
                <a:rPr lang="en-US" altLang="zh-CN" b="1" dirty="0">
                  <a:solidFill>
                    <a:srgbClr val="000000"/>
                  </a:solidFill>
                  <a:ea typeface="微软雅黑" panose="020B0503020204020204" pitchFamily="34" charset="-122"/>
                </a:rPr>
                <a:t>. </a:t>
              </a:r>
              <a:r>
                <a:rPr lang="zh-CN" altLang="en-US" b="1" dirty="0">
                  <a:solidFill>
                    <a:srgbClr val="000000"/>
                  </a:solidFill>
                  <a:ea typeface="微软雅黑" panose="020B0503020204020204" pitchFamily="34" charset="-122"/>
                </a:rPr>
                <a:t>抵抗力；抵制，反对；抵抗，反抗</a:t>
              </a:r>
              <a:endParaRPr lang="zh-CN" altLang="en-US" b="1" dirty="0">
                <a:solidFill>
                  <a:srgbClr val="000000"/>
                </a:solidFill>
                <a:ea typeface="微软雅黑" panose="020B0503020204020204" pitchFamily="34" charset="-122"/>
              </a:endParaRPr>
            </a:p>
          </p:txBody>
        </p:sp>
      </p:grpSp>
      <p:pic>
        <p:nvPicPr>
          <p:cNvPr id="14" name="Picture 18"/>
          <p:cNvPicPr>
            <a:picLocks noChangeAspect="1" noChangeArrowheads="1"/>
          </p:cNvPicPr>
          <p:nvPr/>
        </p:nvPicPr>
        <p:blipFill rotWithShape="1">
          <a:blip r:embed="rId1"/>
          <a:srcRect b="35497"/>
          <a:stretch>
            <a:fillRect/>
          </a:stretch>
        </p:blipFill>
        <p:spPr bwMode="auto">
          <a:xfrm>
            <a:off x="766764" y="1716196"/>
            <a:ext cx="1852659" cy="417980"/>
          </a:xfrm>
          <a:prstGeom prst="rect">
            <a:avLst/>
          </a:prstGeom>
          <a:noFill/>
          <a:ln w="9525" algn="ctr">
            <a:noFill/>
            <a:miter lim="800000"/>
            <a:headEnd/>
            <a:tailEnd/>
          </a:ln>
        </p:spPr>
      </p:pic>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linds(horizontal)">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文本占位符 1"/>
          <p:cNvSpPr>
            <a:spLocks noGrp="1"/>
          </p:cNvSpPr>
          <p:nvPr>
            <p:ph type="body" sz="quarter" idx="10"/>
          </p:nvPr>
        </p:nvSpPr>
        <p:spPr bwMode="auto">
          <a:xfrm>
            <a:off x="490538" y="2248812"/>
            <a:ext cx="11285537" cy="175323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anchor="t" anchorCtr="0" compatLnSpc="1"/>
          <a:lstStyle/>
          <a:p>
            <a:pPr indent="609600">
              <a:lnSpc>
                <a:spcPct val="150000"/>
              </a:lnSpc>
              <a:spcAft>
                <a:spcPts val="0"/>
              </a:spcAft>
              <a:tabLst>
                <a:tab pos="2628900" algn="l"/>
              </a:tabLst>
            </a:pPr>
            <a:r>
              <a:rPr lang="zh-CN" altLang="zh-CN" kern="100" dirty="0">
                <a:cs typeface="Times New Roman" panose="02020603050405020304"/>
              </a:rPr>
              <a:t>【写作金句】</a:t>
            </a:r>
            <a:r>
              <a:rPr lang="en-US" altLang="zh-CN" kern="100" dirty="0">
                <a:latin typeface="Times New Roman" panose="02020603050405020304" pitchFamily="18" charset="0"/>
                <a:cs typeface="Times New Roman" panose="02020603050405020304" pitchFamily="18" charset="0"/>
              </a:rPr>
              <a:t>[</a:t>
            </a:r>
            <a:r>
              <a:rPr lang="zh-CN" altLang="zh-CN" kern="100" dirty="0">
                <a:latin typeface="Times New Roman" panose="02020603050405020304" pitchFamily="18" charset="0"/>
                <a:cs typeface="Times New Roman" panose="02020603050405020304" pitchFamily="18" charset="0"/>
              </a:rPr>
              <a:t>北师选必一</a:t>
            </a:r>
            <a:r>
              <a:rPr lang="en-US" altLang="zh-CN" kern="100" dirty="0">
                <a:latin typeface="Times New Roman" panose="02020603050405020304" pitchFamily="18" charset="0"/>
                <a:cs typeface="Times New Roman" panose="02020603050405020304" pitchFamily="18" charset="0"/>
              </a:rPr>
              <a:t>U1P21]Teenagers want to be liked, to fit in and to be accepted, which means peer pressure can be powerful and hard to </a:t>
            </a:r>
            <a:r>
              <a:rPr lang="en-US" altLang="zh-CN" b="1" kern="100" dirty="0">
                <a:latin typeface="Times New Roman" panose="02020603050405020304" pitchFamily="18" charset="0"/>
                <a:cs typeface="Times New Roman" panose="02020603050405020304" pitchFamily="18" charset="0"/>
              </a:rPr>
              <a:t>resist</a:t>
            </a:r>
            <a:r>
              <a:rPr lang="en-US" altLang="zh-CN" kern="100" dirty="0">
                <a:latin typeface="Times New Roman" panose="02020603050405020304" pitchFamily="18" charset="0"/>
                <a:cs typeface="Times New Roman" panose="02020603050405020304" pitchFamily="18" charset="0"/>
              </a:rPr>
              <a:t>. </a:t>
            </a:r>
            <a:r>
              <a:rPr lang="zh-CN" altLang="zh-CN" kern="100" dirty="0">
                <a:latin typeface="Times New Roman" panose="02020603050405020304" pitchFamily="18" charset="0"/>
                <a:cs typeface="Times New Roman" panose="02020603050405020304" pitchFamily="18" charset="0"/>
              </a:rPr>
              <a:t>青少年希望被喜欢、融入和被接受，这意味着同伴压力可能很强大，难以抗拒。</a:t>
            </a:r>
            <a:r>
              <a:rPr lang="en-US" altLang="zh-CN" kern="100" dirty="0">
                <a:latin typeface="Times New Roman" panose="02020603050405020304" pitchFamily="18" charset="0"/>
                <a:cs typeface="Times New Roman" panose="02020603050405020304" pitchFamily="18" charset="0"/>
              </a:rPr>
              <a:t>(</a:t>
            </a:r>
            <a:r>
              <a:rPr lang="zh-CN" altLang="zh-CN" kern="100" dirty="0">
                <a:latin typeface="Times New Roman" panose="02020603050405020304" pitchFamily="18" charset="0"/>
                <a:cs typeface="Times New Roman" panose="02020603050405020304" pitchFamily="18" charset="0"/>
              </a:rPr>
              <a:t>安慰信</a:t>
            </a:r>
            <a:r>
              <a:rPr lang="en-US" altLang="zh-CN" kern="100" dirty="0">
                <a:latin typeface="Times New Roman" panose="02020603050405020304" pitchFamily="18" charset="0"/>
                <a:cs typeface="Times New Roman" panose="02020603050405020304" pitchFamily="18" charset="0"/>
              </a:rPr>
              <a:t>)</a:t>
            </a:r>
            <a:endParaRPr lang="zh-CN" altLang="zh-CN" sz="1050" kern="100" dirty="0">
              <a:effectLst/>
              <a:latin typeface="Times New Roman" panose="02020603050405020304" pitchFamily="18" charset="0"/>
              <a:cs typeface="Times New Roman" panose="02020603050405020304" pitchFamily="18" charset="0"/>
            </a:endParaRPr>
          </a:p>
        </p:txBody>
      </p:sp>
    </p:spTree>
  </p:cSld>
  <p:clrMapOvr>
    <a:masterClrMapping/>
  </p:clrMapOvr>
  <p:transition spd="slow">
    <p:push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圆角 13"/>
          <p:cNvSpPr>
            <a:spLocks noChangeArrowheads="1"/>
          </p:cNvSpPr>
          <p:nvPr/>
        </p:nvSpPr>
        <p:spPr bwMode="auto">
          <a:xfrm>
            <a:off x="542925" y="1986405"/>
            <a:ext cx="11174413" cy="2957808"/>
          </a:xfrm>
          <a:prstGeom prst="roundRect">
            <a:avLst>
              <a:gd name="adj" fmla="val 5593"/>
            </a:avLst>
          </a:prstGeom>
          <a:noFill/>
          <a:ln w="19050" algn="ctr">
            <a:solidFill>
              <a:srgbClr val="757575"/>
            </a:solidFill>
            <a:prstDash val="dash"/>
            <a:miter lim="800000"/>
          </a:ln>
        </p:spPr>
        <p:txBody>
          <a:bodyPr>
            <a:spAutoFit/>
          </a:bodyPr>
          <a:lstStyle/>
          <a:p>
            <a:pPr indent="609600" algn="just">
              <a:lnSpc>
                <a:spcPct val="150000"/>
              </a:lnSpc>
              <a:spcAft>
                <a:spcPts val="0"/>
              </a:spcAft>
              <a:tabLst>
                <a:tab pos="2628900" algn="l"/>
              </a:tabLst>
            </a:pPr>
            <a:r>
              <a:rPr lang="en-US" altLang="zh-CN" kern="100" dirty="0">
                <a:solidFill>
                  <a:srgbClr val="000000"/>
                </a:solidFill>
                <a:ea typeface="黑体" panose="02010609060101010101" pitchFamily="2" charset="-122"/>
                <a:cs typeface="Times New Roman" panose="02020603050405020304" pitchFamily="18" charset="0"/>
              </a:rPr>
              <a:t>①have</a:t>
            </a:r>
            <a:r>
              <a:rPr lang="en-US" altLang="zh-CN" kern="100" dirty="0">
                <a:solidFill>
                  <a:srgbClr val="000000"/>
                </a:solidFill>
                <a:ea typeface="黑体" panose="02010609060101010101" pitchFamily="2" charset="-122"/>
                <a:cs typeface="Times New Roman" panose="02020603050405020304" pitchFamily="18" charset="0"/>
              </a:rPr>
              <a:t>/hold a debate on/about </a:t>
            </a:r>
            <a:r>
              <a:rPr lang="en-US" altLang="zh-CN" kern="100" dirty="0" err="1">
                <a:solidFill>
                  <a:srgbClr val="000000"/>
                </a:solidFill>
                <a:ea typeface="黑体" panose="02010609060101010101" pitchFamily="2" charset="-122"/>
                <a:cs typeface="Times New Roman" panose="02020603050405020304" pitchFamily="18" charset="0"/>
              </a:rPr>
              <a:t>sth</a:t>
            </a:r>
            <a:r>
              <a:rPr lang="en-US" altLang="zh-CN" kern="100" dirty="0">
                <a:solidFill>
                  <a:srgbClr val="000000"/>
                </a:solidFill>
                <a:ea typeface="黑体" panose="02010609060101010101" pitchFamily="2" charset="-122"/>
                <a:cs typeface="Times New Roman" panose="02020603050405020304" pitchFamily="18" charset="0"/>
              </a:rPr>
              <a:t>. </a:t>
            </a:r>
            <a:r>
              <a:rPr lang="zh-CN" altLang="zh-CN" kern="100" dirty="0">
                <a:solidFill>
                  <a:srgbClr val="000000"/>
                </a:solidFill>
                <a:ea typeface="黑体" panose="02010609060101010101" pitchFamily="2" charset="-122"/>
                <a:cs typeface="Times New Roman" panose="02020603050405020304" pitchFamily="18" charset="0"/>
              </a:rPr>
              <a:t>进行一场关于某事的辩论</a:t>
            </a:r>
            <a:r>
              <a:rPr lang="en-US" altLang="zh-CN" kern="100" dirty="0">
                <a:solidFill>
                  <a:srgbClr val="000000"/>
                </a:solidFill>
                <a:ea typeface="黑体" panose="02010609060101010101" pitchFamily="2" charset="-122"/>
                <a:cs typeface="Times New Roman" panose="02020603050405020304" pitchFamily="18" charset="0"/>
              </a:rPr>
              <a:t>/</a:t>
            </a:r>
            <a:r>
              <a:rPr lang="zh-CN" altLang="zh-CN" kern="100" dirty="0">
                <a:solidFill>
                  <a:srgbClr val="000000"/>
                </a:solidFill>
                <a:ea typeface="黑体" panose="02010609060101010101" pitchFamily="2" charset="-122"/>
                <a:cs typeface="Times New Roman" panose="02020603050405020304" pitchFamily="18" charset="0"/>
              </a:rPr>
              <a:t>讨论</a:t>
            </a:r>
            <a:endParaRPr lang="zh-CN" altLang="zh-CN" sz="1050" kern="100" dirty="0">
              <a:cs typeface="Times New Roman" panose="02020603050405020304" pitchFamily="18" charset="0"/>
            </a:endParaRPr>
          </a:p>
          <a:p>
            <a:pPr indent="609600" algn="just">
              <a:lnSpc>
                <a:spcPct val="150000"/>
              </a:lnSpc>
              <a:spcAft>
                <a:spcPts val="0"/>
              </a:spcAft>
              <a:tabLst>
                <a:tab pos="2628900" algn="l"/>
              </a:tabLst>
            </a:pPr>
            <a:r>
              <a:rPr lang="en-US" altLang="zh-CN" kern="100" dirty="0">
                <a:solidFill>
                  <a:srgbClr val="000000"/>
                </a:solidFill>
                <a:ea typeface="黑体" panose="02010609060101010101" pitchFamily="2" charset="-122"/>
                <a:cs typeface="Times New Roman" panose="02020603050405020304" pitchFamily="18" charset="0"/>
              </a:rPr>
              <a:t>beyond/without debate </a:t>
            </a:r>
            <a:r>
              <a:rPr lang="zh-CN" altLang="zh-CN" kern="100" dirty="0">
                <a:solidFill>
                  <a:srgbClr val="000000"/>
                </a:solidFill>
                <a:ea typeface="黑体" panose="02010609060101010101" pitchFamily="2" charset="-122"/>
                <a:cs typeface="Times New Roman" panose="02020603050405020304" pitchFamily="18" charset="0"/>
              </a:rPr>
              <a:t>无可争辩</a:t>
            </a:r>
            <a:endParaRPr lang="zh-CN" altLang="zh-CN" sz="1050" kern="100" dirty="0">
              <a:cs typeface="Times New Roman" panose="02020603050405020304" pitchFamily="18" charset="0"/>
            </a:endParaRPr>
          </a:p>
          <a:p>
            <a:pPr indent="609600" algn="just">
              <a:lnSpc>
                <a:spcPct val="150000"/>
              </a:lnSpc>
              <a:spcAft>
                <a:spcPts val="0"/>
              </a:spcAft>
              <a:tabLst>
                <a:tab pos="2628900" algn="l"/>
              </a:tabLst>
            </a:pPr>
            <a:r>
              <a:rPr lang="en-US" altLang="zh-CN" kern="100" dirty="0">
                <a:solidFill>
                  <a:srgbClr val="000000"/>
                </a:solidFill>
                <a:ea typeface="黑体" panose="02010609060101010101" pitchFamily="2" charset="-122"/>
                <a:cs typeface="Times New Roman" panose="02020603050405020304" pitchFamily="18" charset="0"/>
              </a:rPr>
              <a:t>a heated debate </a:t>
            </a:r>
            <a:r>
              <a:rPr lang="zh-CN" altLang="zh-CN" kern="100" dirty="0">
                <a:solidFill>
                  <a:srgbClr val="000000"/>
                </a:solidFill>
                <a:ea typeface="黑体" panose="02010609060101010101" pitchFamily="2" charset="-122"/>
                <a:cs typeface="Times New Roman" panose="02020603050405020304" pitchFamily="18" charset="0"/>
              </a:rPr>
              <a:t>一场激烈的辩论</a:t>
            </a:r>
            <a:endParaRPr lang="zh-CN" altLang="zh-CN" sz="1050" kern="100" dirty="0">
              <a:cs typeface="Times New Roman" panose="02020603050405020304" pitchFamily="18" charset="0"/>
            </a:endParaRPr>
          </a:p>
          <a:p>
            <a:pPr indent="609600" algn="just">
              <a:lnSpc>
                <a:spcPct val="150000"/>
              </a:lnSpc>
              <a:spcAft>
                <a:spcPts val="0"/>
              </a:spcAft>
              <a:tabLst>
                <a:tab pos="2628900" algn="l"/>
              </a:tabLst>
            </a:pPr>
            <a:r>
              <a:rPr lang="en-US" altLang="zh-CN" kern="100" dirty="0">
                <a:solidFill>
                  <a:srgbClr val="000000"/>
                </a:solidFill>
                <a:ea typeface="黑体" panose="02010609060101010101" pitchFamily="2" charset="-122"/>
                <a:cs typeface="Times New Roman" panose="02020603050405020304" pitchFamily="18" charset="0"/>
              </a:rPr>
              <a:t>under debate </a:t>
            </a:r>
            <a:r>
              <a:rPr lang="zh-CN" altLang="zh-CN" kern="100" dirty="0">
                <a:solidFill>
                  <a:srgbClr val="000000"/>
                </a:solidFill>
                <a:ea typeface="黑体" panose="02010609060101010101" pitchFamily="2" charset="-122"/>
                <a:cs typeface="Times New Roman" panose="02020603050405020304" pitchFamily="18" charset="0"/>
              </a:rPr>
              <a:t>在讨论中</a:t>
            </a:r>
            <a:endParaRPr lang="zh-CN" altLang="zh-CN" sz="1050" kern="100" dirty="0">
              <a:cs typeface="Times New Roman" panose="02020603050405020304" pitchFamily="18" charset="0"/>
            </a:endParaRPr>
          </a:p>
          <a:p>
            <a:pPr indent="609600" algn="just">
              <a:lnSpc>
                <a:spcPct val="150000"/>
              </a:lnSpc>
              <a:spcAft>
                <a:spcPts val="0"/>
              </a:spcAft>
              <a:tabLst>
                <a:tab pos="2628900" algn="l"/>
              </a:tabLst>
            </a:pPr>
            <a:r>
              <a:rPr lang="en-US" altLang="zh-CN" kern="100" dirty="0">
                <a:solidFill>
                  <a:srgbClr val="000000"/>
                </a:solidFill>
                <a:ea typeface="黑体" panose="02010609060101010101" pitchFamily="2" charset="-122"/>
                <a:cs typeface="Times New Roman" panose="02020603050405020304" pitchFamily="18" charset="0"/>
              </a:rPr>
              <a:t>②debater </a:t>
            </a:r>
            <a:r>
              <a:rPr lang="en-US" altLang="zh-CN" i="1" kern="100" dirty="0">
                <a:solidFill>
                  <a:srgbClr val="000000"/>
                </a:solidFill>
                <a:ea typeface="黑体" panose="02010609060101010101" pitchFamily="2" charset="-122"/>
                <a:cs typeface="Times New Roman" panose="02020603050405020304" pitchFamily="18" charset="0"/>
              </a:rPr>
              <a:t>n</a:t>
            </a:r>
            <a:r>
              <a:rPr lang="en-US" altLang="zh-CN" kern="100" dirty="0">
                <a:solidFill>
                  <a:srgbClr val="000000"/>
                </a:solidFill>
                <a:ea typeface="黑体" panose="02010609060101010101" pitchFamily="2" charset="-122"/>
                <a:cs typeface="Times New Roman" panose="02020603050405020304" pitchFamily="18" charset="0"/>
              </a:rPr>
              <a:t>. </a:t>
            </a:r>
            <a:r>
              <a:rPr lang="zh-CN" altLang="zh-CN" kern="100" dirty="0">
                <a:solidFill>
                  <a:srgbClr val="000000"/>
                </a:solidFill>
                <a:ea typeface="黑体" panose="02010609060101010101" pitchFamily="2" charset="-122"/>
                <a:cs typeface="Times New Roman" panose="02020603050405020304" pitchFamily="18" charset="0"/>
              </a:rPr>
              <a:t>辩论者</a:t>
            </a:r>
            <a:endParaRPr lang="zh-CN" altLang="zh-CN" sz="1050" kern="100" dirty="0">
              <a:effectLst/>
              <a:cs typeface="Times New Roman" panose="02020603050405020304" pitchFamily="18" charset="0"/>
            </a:endParaRPr>
          </a:p>
        </p:txBody>
      </p:sp>
      <p:grpSp>
        <p:nvGrpSpPr>
          <p:cNvPr id="3" name="组合 2"/>
          <p:cNvGrpSpPr/>
          <p:nvPr/>
        </p:nvGrpSpPr>
        <p:grpSpPr>
          <a:xfrm>
            <a:off x="921962" y="1124744"/>
            <a:ext cx="10795376" cy="479535"/>
            <a:chOff x="921962" y="1901205"/>
            <a:chExt cx="10795376" cy="479535"/>
          </a:xfrm>
        </p:grpSpPr>
        <p:sp>
          <p:nvSpPr>
            <p:cNvPr id="13" name="矩形 3"/>
            <p:cNvSpPr>
              <a:spLocks noChangeArrowheads="1"/>
            </p:cNvSpPr>
            <p:nvPr/>
          </p:nvSpPr>
          <p:spPr bwMode="auto">
            <a:xfrm>
              <a:off x="921962" y="1901205"/>
              <a:ext cx="560306" cy="447675"/>
            </a:xfrm>
            <a:prstGeom prst="rect">
              <a:avLst/>
            </a:prstGeom>
            <a:solidFill>
              <a:srgbClr val="CC4646"/>
            </a:solidFill>
            <a:ln w="12700" algn="ctr">
              <a:noFill/>
              <a:miter lim="800000"/>
            </a:ln>
          </p:spPr>
          <p:txBody>
            <a:bodyPr anchor="ctr"/>
            <a:lstStyle/>
            <a:p>
              <a:pPr algn="ctr"/>
              <a:r>
                <a:rPr lang="en-US" altLang="zh-CN" dirty="0" smtClean="0">
                  <a:solidFill>
                    <a:srgbClr val="FFFFFF"/>
                  </a:solidFill>
                  <a:latin typeface="微软雅黑" panose="020B0503020204020204" pitchFamily="34" charset="-122"/>
                  <a:ea typeface="微软雅黑" panose="020B0503020204020204" pitchFamily="34" charset="-122"/>
                </a:rPr>
                <a:t>7</a:t>
              </a:r>
              <a:endParaRPr lang="en-US" altLang="zh-CN" dirty="0">
                <a:solidFill>
                  <a:srgbClr val="FFFFFF"/>
                </a:solidFill>
                <a:latin typeface="微软雅黑" panose="020B0503020204020204" pitchFamily="34" charset="-122"/>
                <a:ea typeface="微软雅黑" panose="020B0503020204020204" pitchFamily="34" charset="-122"/>
              </a:endParaRPr>
            </a:p>
          </p:txBody>
        </p:sp>
        <p:sp>
          <p:nvSpPr>
            <p:cNvPr id="11" name="Rectangle 17"/>
            <p:cNvSpPr>
              <a:spLocks noChangeArrowheads="1"/>
            </p:cNvSpPr>
            <p:nvPr/>
          </p:nvSpPr>
          <p:spPr bwMode="auto">
            <a:xfrm>
              <a:off x="1584102" y="1920365"/>
              <a:ext cx="10133236" cy="460375"/>
            </a:xfrm>
            <a:prstGeom prst="rect">
              <a:avLst/>
            </a:prstGeom>
            <a:noFill/>
            <a:ln w="9525">
              <a:noFill/>
              <a:miter lim="800000"/>
            </a:ln>
          </p:spPr>
          <p:txBody>
            <a:bodyPr wrap="square">
              <a:spAutoFit/>
            </a:bodyPr>
            <a:lstStyle/>
            <a:p>
              <a:r>
                <a:rPr lang="en-US" altLang="zh-CN" b="1" dirty="0">
                  <a:solidFill>
                    <a:srgbClr val="000000"/>
                  </a:solidFill>
                  <a:ea typeface="微软雅黑" panose="020B0503020204020204" pitchFamily="34" charset="-122"/>
                </a:rPr>
                <a:t>debate /</a:t>
              </a:r>
              <a:r>
                <a:rPr lang="en-US" altLang="zh-CN" b="1" dirty="0" err="1" smtClean="0">
                  <a:solidFill>
                    <a:srgbClr val="000000"/>
                  </a:solidFill>
                  <a:ea typeface="微软雅黑" panose="020B0503020204020204" pitchFamily="34" charset="-122"/>
                </a:rPr>
                <a:t>dɪ</a:t>
              </a:r>
              <a:r>
                <a:rPr lang="en-US" altLang="zh-CN" b="1" dirty="0" err="1">
                  <a:solidFill>
                    <a:srgbClr val="000000"/>
                  </a:solidFill>
                  <a:ea typeface="微软雅黑" panose="020B0503020204020204" pitchFamily="34" charset="-122"/>
                  <a:sym typeface="+mn-ea"/>
                </a:rPr>
                <a:t>'</a:t>
              </a:r>
              <a:r>
                <a:rPr lang="en-US" altLang="zh-CN" b="1" dirty="0" err="1" smtClean="0">
                  <a:solidFill>
                    <a:srgbClr val="000000"/>
                  </a:solidFill>
                  <a:ea typeface="微软雅黑" panose="020B0503020204020204" pitchFamily="34" charset="-122"/>
                </a:rPr>
                <a:t>beɪt</a:t>
              </a:r>
              <a:r>
                <a:rPr lang="en-US" altLang="zh-CN" b="1" dirty="0">
                  <a:solidFill>
                    <a:srgbClr val="000000"/>
                  </a:solidFill>
                  <a:ea typeface="微软雅黑" panose="020B0503020204020204" pitchFamily="34" charset="-122"/>
                </a:rPr>
                <a:t>/ </a:t>
              </a:r>
              <a:r>
                <a:rPr lang="en-US" altLang="zh-CN" b="1" i="1" dirty="0" err="1">
                  <a:solidFill>
                    <a:srgbClr val="000000"/>
                  </a:solidFill>
                  <a:ea typeface="微软雅黑" panose="020B0503020204020204" pitchFamily="34" charset="-122"/>
                </a:rPr>
                <a:t>vt</a:t>
              </a:r>
              <a:r>
                <a:rPr lang="en-US" altLang="zh-CN" b="1" dirty="0" err="1">
                  <a:solidFill>
                    <a:srgbClr val="000000"/>
                  </a:solidFill>
                  <a:ea typeface="微软雅黑" panose="020B0503020204020204" pitchFamily="34" charset="-122"/>
                </a:rPr>
                <a:t>.</a:t>
              </a:r>
              <a:r>
                <a:rPr lang="en-US" altLang="zh-CN" b="1" dirty="0">
                  <a:solidFill>
                    <a:srgbClr val="000000"/>
                  </a:solidFill>
                  <a:ea typeface="微软雅黑" panose="020B0503020204020204" pitchFamily="34" charset="-122"/>
                </a:rPr>
                <a:t> &amp; </a:t>
              </a:r>
              <a:r>
                <a:rPr lang="en-US" altLang="zh-CN" b="1" i="1" dirty="0">
                  <a:solidFill>
                    <a:srgbClr val="000000"/>
                  </a:solidFill>
                  <a:ea typeface="微软雅黑" panose="020B0503020204020204" pitchFamily="34" charset="-122"/>
                </a:rPr>
                <a:t>vi</a:t>
              </a:r>
              <a:r>
                <a:rPr lang="en-US" altLang="zh-CN" b="1" dirty="0">
                  <a:solidFill>
                    <a:srgbClr val="000000"/>
                  </a:solidFill>
                  <a:ea typeface="微软雅黑" panose="020B0503020204020204" pitchFamily="34" charset="-122"/>
                </a:rPr>
                <a:t>. </a:t>
              </a:r>
              <a:r>
                <a:rPr lang="zh-CN" altLang="en-US" b="1" dirty="0">
                  <a:solidFill>
                    <a:srgbClr val="000000"/>
                  </a:solidFill>
                  <a:ea typeface="微软雅黑" panose="020B0503020204020204" pitchFamily="34" charset="-122"/>
                </a:rPr>
                <a:t>讨论，辩论；仔细考虑，</a:t>
              </a:r>
              <a:r>
                <a:rPr lang="zh-CN" altLang="en-US" b="1" dirty="0" smtClean="0">
                  <a:solidFill>
                    <a:srgbClr val="000000"/>
                  </a:solidFill>
                  <a:ea typeface="微软雅黑" panose="020B0503020204020204" pitchFamily="34" charset="-122"/>
                </a:rPr>
                <a:t>思考 </a:t>
              </a:r>
              <a:r>
                <a:rPr lang="en-US" altLang="zh-CN" b="1" i="1" dirty="0" smtClean="0">
                  <a:solidFill>
                    <a:srgbClr val="000000"/>
                  </a:solidFill>
                  <a:ea typeface="微软雅黑" panose="020B0503020204020204" pitchFamily="34" charset="-122"/>
                </a:rPr>
                <a:t>n</a:t>
              </a:r>
              <a:r>
                <a:rPr lang="en-US" altLang="zh-CN" b="1" dirty="0">
                  <a:solidFill>
                    <a:srgbClr val="000000"/>
                  </a:solidFill>
                  <a:ea typeface="微软雅黑" panose="020B0503020204020204" pitchFamily="34" charset="-122"/>
                </a:rPr>
                <a:t>. </a:t>
              </a:r>
              <a:r>
                <a:rPr lang="zh-CN" altLang="en-US" b="1" dirty="0">
                  <a:solidFill>
                    <a:srgbClr val="000000"/>
                  </a:solidFill>
                  <a:ea typeface="微软雅黑" panose="020B0503020204020204" pitchFamily="34" charset="-122"/>
                </a:rPr>
                <a:t>讨论，争论；辩论</a:t>
              </a:r>
              <a:endParaRPr lang="zh-CN" altLang="en-US" b="1" dirty="0">
                <a:solidFill>
                  <a:srgbClr val="000000"/>
                </a:solidFill>
                <a:ea typeface="微软雅黑" panose="020B0503020204020204" pitchFamily="34" charset="-122"/>
              </a:endParaRPr>
            </a:p>
          </p:txBody>
        </p:sp>
      </p:grpSp>
      <p:pic>
        <p:nvPicPr>
          <p:cNvPr id="14" name="Picture 18"/>
          <p:cNvPicPr>
            <a:picLocks noChangeAspect="1" noChangeArrowheads="1"/>
          </p:cNvPicPr>
          <p:nvPr/>
        </p:nvPicPr>
        <p:blipFill rotWithShape="1">
          <a:blip r:embed="rId1"/>
          <a:srcRect b="35497"/>
          <a:stretch>
            <a:fillRect/>
          </a:stretch>
        </p:blipFill>
        <p:spPr bwMode="auto">
          <a:xfrm>
            <a:off x="766764" y="1700808"/>
            <a:ext cx="1852659" cy="417980"/>
          </a:xfrm>
          <a:prstGeom prst="rect">
            <a:avLst/>
          </a:prstGeom>
          <a:noFill/>
          <a:ln w="9525" algn="ctr">
            <a:noFill/>
            <a:miter lim="800000"/>
            <a:headEnd/>
            <a:tailEnd/>
          </a:ln>
        </p:spPr>
      </p:pic>
      <p:sp>
        <p:nvSpPr>
          <p:cNvPr id="7" name="文本占位符 1"/>
          <p:cNvSpPr>
            <a:spLocks noGrp="1"/>
          </p:cNvSpPr>
          <p:nvPr>
            <p:ph type="body" sz="quarter" idx="10"/>
          </p:nvPr>
        </p:nvSpPr>
        <p:spPr bwMode="auto">
          <a:xfrm>
            <a:off x="490538" y="4975076"/>
            <a:ext cx="11285537" cy="119888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anchor="t" anchorCtr="0" compatLnSpc="1"/>
          <a:lstStyle/>
          <a:p>
            <a:pPr indent="609600">
              <a:lnSpc>
                <a:spcPct val="150000"/>
              </a:lnSpc>
              <a:spcAft>
                <a:spcPts val="0"/>
              </a:spcAft>
              <a:tabLst>
                <a:tab pos="2628900" algn="l"/>
              </a:tabLst>
            </a:pPr>
            <a:r>
              <a:rPr lang="zh-CN" altLang="zh-CN" kern="100" dirty="0">
                <a:cs typeface="Times New Roman" panose="02020603050405020304"/>
              </a:rPr>
              <a:t>【写作金句】</a:t>
            </a:r>
            <a:r>
              <a:rPr lang="en-US" altLang="zh-CN" kern="100" dirty="0">
                <a:latin typeface="Times New Roman" panose="02020603050405020304" pitchFamily="18" charset="0"/>
                <a:cs typeface="Times New Roman" panose="02020603050405020304" pitchFamily="18" charset="0"/>
              </a:rPr>
              <a:t>[</a:t>
            </a:r>
            <a:r>
              <a:rPr lang="zh-CN" altLang="zh-CN" kern="100" dirty="0">
                <a:latin typeface="Times New Roman" panose="02020603050405020304" pitchFamily="18" charset="0"/>
                <a:cs typeface="Times New Roman" panose="02020603050405020304" pitchFamily="18" charset="0"/>
              </a:rPr>
              <a:t>人教选必二</a:t>
            </a:r>
            <a:r>
              <a:rPr lang="en-US" altLang="zh-CN" kern="100" dirty="0">
                <a:latin typeface="Times New Roman" panose="02020603050405020304" pitchFamily="18" charset="0"/>
                <a:cs typeface="Times New Roman" panose="02020603050405020304" pitchFamily="18" charset="0"/>
              </a:rPr>
              <a:t>U3P32]There is much </a:t>
            </a:r>
            <a:r>
              <a:rPr lang="en-US" altLang="zh-CN" b="1" kern="100" dirty="0">
                <a:latin typeface="Times New Roman" panose="02020603050405020304" pitchFamily="18" charset="0"/>
                <a:cs typeface="Times New Roman" panose="02020603050405020304" pitchFamily="18" charset="0"/>
              </a:rPr>
              <a:t>debate</a:t>
            </a:r>
            <a:r>
              <a:rPr lang="en-US" altLang="zh-CN" kern="100" dirty="0">
                <a:latin typeface="Times New Roman" panose="02020603050405020304" pitchFamily="18" charset="0"/>
                <a:cs typeface="Times New Roman" panose="02020603050405020304" pitchFamily="18" charset="0"/>
              </a:rPr>
              <a:t> nowadays as to what makes up a healthy diet. </a:t>
            </a:r>
            <a:r>
              <a:rPr lang="zh-CN" altLang="zh-CN" kern="100" dirty="0">
                <a:latin typeface="Times New Roman" panose="02020603050405020304" pitchFamily="18" charset="0"/>
                <a:cs typeface="Times New Roman" panose="02020603050405020304" pitchFamily="18" charset="0"/>
              </a:rPr>
              <a:t>如今，关于健康饮食的构成有很多争论。</a:t>
            </a:r>
            <a:r>
              <a:rPr lang="en-US" altLang="zh-CN" kern="100" dirty="0">
                <a:latin typeface="Times New Roman" panose="02020603050405020304" pitchFamily="18" charset="0"/>
                <a:cs typeface="Times New Roman" panose="02020603050405020304" pitchFamily="18" charset="0"/>
              </a:rPr>
              <a:t>(</a:t>
            </a:r>
            <a:r>
              <a:rPr lang="zh-CN" altLang="zh-CN" kern="100" dirty="0">
                <a:latin typeface="Times New Roman" panose="02020603050405020304" pitchFamily="18" charset="0"/>
                <a:cs typeface="Times New Roman" panose="02020603050405020304" pitchFamily="18" charset="0"/>
              </a:rPr>
              <a:t>报道</a:t>
            </a:r>
            <a:r>
              <a:rPr lang="en-US" altLang="zh-CN" kern="100" dirty="0">
                <a:latin typeface="Times New Roman" panose="02020603050405020304" pitchFamily="18" charset="0"/>
                <a:cs typeface="Times New Roman" panose="02020603050405020304" pitchFamily="18" charset="0"/>
              </a:rPr>
              <a:t>)</a:t>
            </a:r>
            <a:endParaRPr lang="zh-CN" altLang="zh-CN" sz="1050" kern="100" dirty="0">
              <a:effectLst/>
              <a:latin typeface="Times New Roman" panose="02020603050405020304" pitchFamily="18" charset="0"/>
              <a:cs typeface="Times New Roman" panose="02020603050405020304" pitchFamily="18" charset="0"/>
            </a:endParaRP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linds(horizontal)">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blinds(horizontal)">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7"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圆角 13"/>
          <p:cNvSpPr>
            <a:spLocks noChangeArrowheads="1"/>
          </p:cNvSpPr>
          <p:nvPr/>
        </p:nvSpPr>
        <p:spPr bwMode="auto">
          <a:xfrm>
            <a:off x="542925" y="2493863"/>
            <a:ext cx="11174413" cy="2375297"/>
          </a:xfrm>
          <a:prstGeom prst="roundRect">
            <a:avLst>
              <a:gd name="adj" fmla="val 5593"/>
            </a:avLst>
          </a:prstGeom>
          <a:noFill/>
          <a:ln w="19050" algn="ctr">
            <a:solidFill>
              <a:srgbClr val="757575"/>
            </a:solidFill>
            <a:prstDash val="dash"/>
            <a:miter lim="800000"/>
          </a:ln>
        </p:spPr>
        <p:txBody>
          <a:bodyPr>
            <a:spAutoFit/>
          </a:bodyPr>
          <a:lstStyle/>
          <a:p>
            <a:pPr indent="609600" algn="just">
              <a:lnSpc>
                <a:spcPct val="150000"/>
              </a:lnSpc>
              <a:spcAft>
                <a:spcPts val="0"/>
              </a:spcAft>
              <a:tabLst>
                <a:tab pos="2628900" algn="l"/>
              </a:tabLst>
            </a:pPr>
            <a:r>
              <a:rPr lang="en-US" altLang="zh-CN" kern="100" dirty="0">
                <a:solidFill>
                  <a:srgbClr val="000000"/>
                </a:solidFill>
                <a:latin typeface="宋体" panose="02010600030101010101" pitchFamily="2" charset="-122"/>
                <a:ea typeface="黑体" panose="02010609060101010101" pitchFamily="2" charset="-122"/>
                <a:cs typeface="Times New Roman" panose="02020603050405020304"/>
              </a:rPr>
              <a:t>①</a:t>
            </a:r>
            <a:r>
              <a:rPr lang="en-US" altLang="zh-CN" kern="100" dirty="0">
                <a:solidFill>
                  <a:srgbClr val="000000"/>
                </a:solidFill>
                <a:latin typeface="Times New Roman" panose="02020603050405020304"/>
                <a:ea typeface="黑体" panose="02010609060101010101" pitchFamily="2" charset="-122"/>
                <a:cs typeface="Courier New" panose="02070309020205020404"/>
              </a:rPr>
              <a:t>There is no doubt that...</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毫无疑问</a:t>
            </a:r>
            <a:r>
              <a:rPr lang="en-US" altLang="zh-CN" kern="100" dirty="0">
                <a:solidFill>
                  <a:srgbClr val="000000"/>
                </a:solidFill>
                <a:latin typeface="宋体" panose="02010600030101010101" pitchFamily="2" charset="-122"/>
                <a:ea typeface="黑体" panose="02010609060101010101" pitchFamily="2" charset="-122"/>
                <a:cs typeface="Times New Roman" panose="02020603050405020304"/>
              </a:rPr>
              <a:t>……</a:t>
            </a:r>
            <a:endParaRPr lang="zh-CN" altLang="zh-CN" sz="1050" kern="100" dirty="0">
              <a:latin typeface="宋体" panose="02010600030101010101" pitchFamily="2" charset="-122"/>
              <a:cs typeface="Courier New" panose="02070309020205020404"/>
            </a:endParaRPr>
          </a:p>
          <a:p>
            <a:pPr indent="609600" algn="just">
              <a:lnSpc>
                <a:spcPct val="150000"/>
              </a:lnSpc>
              <a:spcAft>
                <a:spcPts val="0"/>
              </a:spcAft>
              <a:tabLst>
                <a:tab pos="2628900" algn="l"/>
              </a:tabLst>
            </a:pPr>
            <a:r>
              <a:rPr lang="en-US" altLang="zh-CN" kern="100" dirty="0">
                <a:solidFill>
                  <a:srgbClr val="000000"/>
                </a:solidFill>
                <a:latin typeface="Times New Roman" panose="02020603050405020304"/>
                <a:ea typeface="黑体" panose="02010609060101010101" pitchFamily="2" charset="-122"/>
                <a:cs typeface="Courier New" panose="02070309020205020404"/>
              </a:rPr>
              <a:t>There is some doubt whether...</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怀疑</a:t>
            </a:r>
            <a:r>
              <a:rPr lang="en-US" altLang="zh-CN" kern="100" dirty="0">
                <a:solidFill>
                  <a:srgbClr val="000000"/>
                </a:solidFill>
                <a:latin typeface="宋体" panose="02010600030101010101" pitchFamily="2" charset="-122"/>
                <a:ea typeface="黑体" panose="02010609060101010101" pitchFamily="2" charset="-122"/>
                <a:cs typeface="Times New Roman" panose="02020603050405020304"/>
              </a:rPr>
              <a:t>……</a:t>
            </a:r>
            <a:endParaRPr lang="zh-CN" altLang="zh-CN" sz="1050" kern="100" dirty="0">
              <a:latin typeface="宋体" panose="02010600030101010101" pitchFamily="2" charset="-122"/>
              <a:cs typeface="Courier New" panose="02070309020205020404"/>
            </a:endParaRPr>
          </a:p>
          <a:p>
            <a:pPr indent="609600" algn="just">
              <a:lnSpc>
                <a:spcPct val="150000"/>
              </a:lnSpc>
              <a:spcAft>
                <a:spcPts val="0"/>
              </a:spcAft>
              <a:tabLst>
                <a:tab pos="2628900" algn="l"/>
              </a:tabLst>
            </a:pPr>
            <a:r>
              <a:rPr lang="en-US" altLang="zh-CN" kern="100" dirty="0">
                <a:solidFill>
                  <a:srgbClr val="000000"/>
                </a:solidFill>
                <a:latin typeface="宋体" panose="02010600030101010101" pitchFamily="2" charset="-122"/>
                <a:ea typeface="黑体" panose="02010609060101010101" pitchFamily="2" charset="-122"/>
                <a:cs typeface="Times New Roman" panose="02020603050405020304"/>
              </a:rPr>
              <a:t>②</a:t>
            </a:r>
            <a:r>
              <a:rPr lang="en-US" altLang="zh-CN" kern="100" dirty="0">
                <a:solidFill>
                  <a:srgbClr val="000000"/>
                </a:solidFill>
                <a:latin typeface="Times New Roman" panose="02020603050405020304"/>
                <a:ea typeface="黑体" panose="02010609060101010101" pitchFamily="2" charset="-122"/>
                <a:cs typeface="Courier New" panose="02070309020205020404"/>
              </a:rPr>
              <a:t>doubt</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a:t>
            </a:r>
            <a:r>
              <a:rPr lang="en-US" altLang="zh-CN" kern="100" dirty="0">
                <a:solidFill>
                  <a:srgbClr val="000000"/>
                </a:solidFill>
                <a:latin typeface="Times New Roman" panose="02020603050405020304"/>
                <a:ea typeface="黑体" panose="02010609060101010101" pitchFamily="2" charset="-122"/>
                <a:cs typeface="Courier New" panose="02070309020205020404"/>
              </a:rPr>
              <a:t>that</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从句</a:t>
            </a:r>
            <a:r>
              <a:rPr lang="en-US" altLang="zh-CN" kern="100" dirty="0">
                <a:solidFill>
                  <a:srgbClr val="000000"/>
                </a:solidFill>
                <a:latin typeface="Times New Roman" panose="02020603050405020304"/>
                <a:ea typeface="黑体" panose="02010609060101010101" pitchFamily="2" charset="-122"/>
                <a:cs typeface="Courier New" panose="02070309020205020404"/>
              </a:rPr>
              <a:t>(</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用于否定句、疑问句</a:t>
            </a:r>
            <a:r>
              <a:rPr lang="en-US" altLang="zh-CN" kern="100" dirty="0">
                <a:solidFill>
                  <a:srgbClr val="000000"/>
                </a:solidFill>
                <a:latin typeface="Times New Roman" panose="02020603050405020304"/>
                <a:ea typeface="黑体" panose="02010609060101010101" pitchFamily="2" charset="-122"/>
                <a:cs typeface="Courier New" panose="02070309020205020404"/>
              </a:rPr>
              <a:t>)</a:t>
            </a:r>
            <a:endParaRPr lang="zh-CN" altLang="zh-CN" sz="1050" kern="100" dirty="0">
              <a:latin typeface="宋体" panose="02010600030101010101" pitchFamily="2" charset="-122"/>
              <a:cs typeface="Courier New" panose="02070309020205020404"/>
            </a:endParaRPr>
          </a:p>
          <a:p>
            <a:pPr indent="609600" algn="just">
              <a:lnSpc>
                <a:spcPct val="150000"/>
              </a:lnSpc>
              <a:spcAft>
                <a:spcPts val="0"/>
              </a:spcAft>
              <a:tabLst>
                <a:tab pos="2628900" algn="l"/>
              </a:tabLst>
            </a:pPr>
            <a:r>
              <a:rPr lang="en-US" altLang="zh-CN" kern="100" dirty="0">
                <a:solidFill>
                  <a:srgbClr val="000000"/>
                </a:solidFill>
                <a:latin typeface="Times New Roman" panose="02020603050405020304"/>
                <a:ea typeface="黑体" panose="02010609060101010101" pitchFamily="2" charset="-122"/>
                <a:cs typeface="Courier New" panose="02070309020205020404"/>
              </a:rPr>
              <a:t>doubt</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a:t>
            </a:r>
            <a:r>
              <a:rPr lang="en-US" altLang="zh-CN" kern="100" dirty="0">
                <a:solidFill>
                  <a:srgbClr val="000000"/>
                </a:solidFill>
                <a:latin typeface="Times New Roman" panose="02020603050405020304"/>
                <a:ea typeface="黑体" panose="02010609060101010101" pitchFamily="2" charset="-122"/>
                <a:cs typeface="Courier New" panose="02070309020205020404"/>
              </a:rPr>
              <a:t>if/whether</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从句</a:t>
            </a:r>
            <a:r>
              <a:rPr lang="en-US" altLang="zh-CN" kern="100" dirty="0">
                <a:solidFill>
                  <a:srgbClr val="000000"/>
                </a:solidFill>
                <a:latin typeface="Times New Roman" panose="02020603050405020304"/>
                <a:ea typeface="黑体" panose="02010609060101010101" pitchFamily="2" charset="-122"/>
                <a:cs typeface="Courier New" panose="02070309020205020404"/>
              </a:rPr>
              <a:t>(</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用于肯定句</a:t>
            </a:r>
            <a:r>
              <a:rPr lang="en-US" altLang="zh-CN" kern="100" dirty="0">
                <a:solidFill>
                  <a:srgbClr val="000000"/>
                </a:solidFill>
                <a:latin typeface="Times New Roman" panose="02020603050405020304"/>
                <a:ea typeface="黑体" panose="02010609060101010101" pitchFamily="2" charset="-122"/>
                <a:cs typeface="Courier New" panose="02070309020205020404"/>
              </a:rPr>
              <a:t>)</a:t>
            </a:r>
            <a:endParaRPr lang="zh-CN" altLang="zh-CN" sz="1050" kern="100" dirty="0">
              <a:effectLst/>
              <a:latin typeface="宋体" panose="02010600030101010101" pitchFamily="2" charset="-122"/>
              <a:cs typeface="Courier New" panose="02070309020205020404"/>
            </a:endParaRPr>
          </a:p>
        </p:txBody>
      </p:sp>
      <p:grpSp>
        <p:nvGrpSpPr>
          <p:cNvPr id="3" name="组合 2"/>
          <p:cNvGrpSpPr/>
          <p:nvPr/>
        </p:nvGrpSpPr>
        <p:grpSpPr>
          <a:xfrm>
            <a:off x="921962" y="1556792"/>
            <a:ext cx="10669866" cy="476360"/>
            <a:chOff x="921962" y="1901205"/>
            <a:chExt cx="10669866" cy="476360"/>
          </a:xfrm>
        </p:grpSpPr>
        <p:sp>
          <p:nvSpPr>
            <p:cNvPr id="13" name="矩形 3"/>
            <p:cNvSpPr>
              <a:spLocks noChangeArrowheads="1"/>
            </p:cNvSpPr>
            <p:nvPr/>
          </p:nvSpPr>
          <p:spPr bwMode="auto">
            <a:xfrm>
              <a:off x="921962" y="1901205"/>
              <a:ext cx="560306" cy="447675"/>
            </a:xfrm>
            <a:prstGeom prst="rect">
              <a:avLst/>
            </a:prstGeom>
            <a:solidFill>
              <a:srgbClr val="CC4646"/>
            </a:solidFill>
            <a:ln w="12700" algn="ctr">
              <a:noFill/>
              <a:miter lim="800000"/>
            </a:ln>
          </p:spPr>
          <p:txBody>
            <a:bodyPr anchor="ctr"/>
            <a:lstStyle/>
            <a:p>
              <a:pPr algn="ctr"/>
              <a:r>
                <a:rPr lang="en-US" altLang="zh-CN" dirty="0" smtClean="0">
                  <a:solidFill>
                    <a:srgbClr val="FFFFFF"/>
                  </a:solidFill>
                  <a:latin typeface="微软雅黑" panose="020B0503020204020204" pitchFamily="34" charset="-122"/>
                  <a:ea typeface="微软雅黑" panose="020B0503020204020204" pitchFamily="34" charset="-122"/>
                </a:rPr>
                <a:t>8</a:t>
              </a:r>
              <a:endParaRPr lang="en-US" altLang="zh-CN" dirty="0">
                <a:solidFill>
                  <a:srgbClr val="FFFFFF"/>
                </a:solidFill>
                <a:latin typeface="微软雅黑" panose="020B0503020204020204" pitchFamily="34" charset="-122"/>
                <a:ea typeface="微软雅黑" panose="020B0503020204020204" pitchFamily="34" charset="-122"/>
              </a:endParaRPr>
            </a:p>
          </p:txBody>
        </p:sp>
        <p:sp>
          <p:nvSpPr>
            <p:cNvPr id="11" name="Rectangle 17"/>
            <p:cNvSpPr>
              <a:spLocks noChangeArrowheads="1"/>
            </p:cNvSpPr>
            <p:nvPr/>
          </p:nvSpPr>
          <p:spPr bwMode="auto">
            <a:xfrm>
              <a:off x="1584102" y="1920365"/>
              <a:ext cx="10007726" cy="457200"/>
            </a:xfrm>
            <a:prstGeom prst="rect">
              <a:avLst/>
            </a:prstGeom>
            <a:noFill/>
            <a:ln w="9525">
              <a:noFill/>
              <a:miter lim="800000"/>
            </a:ln>
          </p:spPr>
          <p:txBody>
            <a:bodyPr>
              <a:spAutoFit/>
            </a:bodyPr>
            <a:lstStyle/>
            <a:p>
              <a:r>
                <a:rPr lang="en-US" altLang="zh-CN" b="1" dirty="0">
                  <a:solidFill>
                    <a:srgbClr val="000000"/>
                  </a:solidFill>
                  <a:ea typeface="微软雅黑" panose="020B0503020204020204" pitchFamily="34" charset="-122"/>
                </a:rPr>
                <a:t>without doubt </a:t>
              </a:r>
              <a:r>
                <a:rPr lang="zh-CN" altLang="en-US" b="1" dirty="0">
                  <a:solidFill>
                    <a:srgbClr val="000000"/>
                  </a:solidFill>
                  <a:ea typeface="微软雅黑" panose="020B0503020204020204" pitchFamily="34" charset="-122"/>
                </a:rPr>
                <a:t>毫无疑问，的确</a:t>
              </a:r>
              <a:endParaRPr lang="zh-CN" altLang="en-US" b="1" dirty="0">
                <a:solidFill>
                  <a:srgbClr val="000000"/>
                </a:solidFill>
                <a:ea typeface="微软雅黑" panose="020B0503020204020204" pitchFamily="34" charset="-122"/>
              </a:endParaRPr>
            </a:p>
          </p:txBody>
        </p:sp>
      </p:grpSp>
      <p:pic>
        <p:nvPicPr>
          <p:cNvPr id="14" name="Picture 18"/>
          <p:cNvPicPr>
            <a:picLocks noChangeAspect="1" noChangeArrowheads="1"/>
          </p:cNvPicPr>
          <p:nvPr/>
        </p:nvPicPr>
        <p:blipFill rotWithShape="1">
          <a:blip r:embed="rId1"/>
          <a:srcRect b="35497"/>
          <a:stretch>
            <a:fillRect/>
          </a:stretch>
        </p:blipFill>
        <p:spPr bwMode="auto">
          <a:xfrm>
            <a:off x="766764" y="2208266"/>
            <a:ext cx="1852659" cy="417980"/>
          </a:xfrm>
          <a:prstGeom prst="rect">
            <a:avLst/>
          </a:prstGeom>
          <a:noFill/>
          <a:ln w="9525" algn="ctr">
            <a:noFill/>
            <a:miter lim="800000"/>
            <a:headEnd/>
            <a:tailEnd/>
          </a:ln>
        </p:spPr>
      </p:pic>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linds(horizontal)">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文本占位符 1"/>
          <p:cNvSpPr>
            <a:spLocks noGrp="1"/>
          </p:cNvSpPr>
          <p:nvPr>
            <p:ph type="body" sz="quarter" idx="10"/>
          </p:nvPr>
        </p:nvSpPr>
        <p:spPr bwMode="auto">
          <a:xfrm>
            <a:off x="490538" y="1014983"/>
            <a:ext cx="11285537" cy="507746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anchor="t" anchorCtr="0" compatLnSpc="1"/>
          <a:lstStyle/>
          <a:p>
            <a:pPr indent="609600">
              <a:lnSpc>
                <a:spcPct val="150000"/>
              </a:lnSpc>
              <a:spcAft>
                <a:spcPts val="0"/>
              </a:spcAft>
              <a:tabLst>
                <a:tab pos="2628900" algn="l"/>
              </a:tabLst>
            </a:pPr>
            <a:r>
              <a:rPr lang="zh-CN" altLang="zh-CN" kern="100" dirty="0">
                <a:cs typeface="Times New Roman" panose="02020603050405020304"/>
              </a:rPr>
              <a:t>【写作金句】　</a:t>
            </a:r>
            <a:endParaRPr lang="zh-CN" altLang="zh-CN" sz="1050" kern="100" dirty="0">
              <a:latin typeface="宋体" panose="02010600030101010101" pitchFamily="2" charset="-122"/>
              <a:cs typeface="Courier New" panose="02070309020205020404"/>
            </a:endParaRPr>
          </a:p>
          <a:p>
            <a:pPr indent="609600">
              <a:lnSpc>
                <a:spcPct val="150000"/>
              </a:lnSpc>
              <a:spcAft>
                <a:spcPts val="0"/>
              </a:spcAft>
              <a:tabLst>
                <a:tab pos="2628900" algn="l"/>
              </a:tabLst>
            </a:pPr>
            <a:r>
              <a:rPr lang="en-US" altLang="zh-CN" kern="100" dirty="0">
                <a:latin typeface="Times New Roman" panose="02020603050405020304" pitchFamily="18" charset="0"/>
                <a:cs typeface="Times New Roman" panose="02020603050405020304" pitchFamily="18" charset="0"/>
              </a:rPr>
              <a:t>①[</a:t>
            </a:r>
            <a:r>
              <a:rPr lang="zh-CN" altLang="zh-CN" kern="100" dirty="0">
                <a:latin typeface="Times New Roman" panose="02020603050405020304" pitchFamily="18" charset="0"/>
                <a:cs typeface="Times New Roman" panose="02020603050405020304" pitchFamily="18" charset="0"/>
              </a:rPr>
              <a:t>译林选必二</a:t>
            </a:r>
            <a:r>
              <a:rPr lang="en-US" altLang="zh-CN" kern="100" dirty="0">
                <a:latin typeface="Times New Roman" panose="02020603050405020304" pitchFamily="18" charset="0"/>
                <a:cs typeface="Times New Roman" panose="02020603050405020304" pitchFamily="18" charset="0"/>
              </a:rPr>
              <a:t>U3P31]</a:t>
            </a:r>
            <a:r>
              <a:rPr lang="en-US" altLang="zh-CN" b="1" kern="100" dirty="0">
                <a:latin typeface="Times New Roman" panose="02020603050405020304" pitchFamily="18" charset="0"/>
                <a:cs typeface="Times New Roman" panose="02020603050405020304" pitchFamily="18" charset="0"/>
              </a:rPr>
              <a:t>Without doubt, </a:t>
            </a:r>
            <a:r>
              <a:rPr lang="en-US" altLang="zh-CN" kern="100" dirty="0">
                <a:latin typeface="Times New Roman" panose="02020603050405020304" pitchFamily="18" charset="0"/>
                <a:cs typeface="Times New Roman" panose="02020603050405020304" pitchFamily="18" charset="0"/>
              </a:rPr>
              <a:t>genome editing is one of the greatest inventions in the history of science. </a:t>
            </a:r>
            <a:r>
              <a:rPr lang="zh-CN" altLang="zh-CN" kern="100" dirty="0">
                <a:latin typeface="Times New Roman" panose="02020603050405020304" pitchFamily="18" charset="0"/>
                <a:cs typeface="Times New Roman" panose="02020603050405020304" pitchFamily="18" charset="0"/>
              </a:rPr>
              <a:t>毫无疑问，基因组编辑是科学史上最伟大的发明之一。</a:t>
            </a:r>
            <a:r>
              <a:rPr lang="en-US" altLang="zh-CN" kern="100" dirty="0">
                <a:latin typeface="Times New Roman" panose="02020603050405020304" pitchFamily="18" charset="0"/>
                <a:cs typeface="Times New Roman" panose="02020603050405020304" pitchFamily="18" charset="0"/>
              </a:rPr>
              <a:t>(</a:t>
            </a:r>
            <a:r>
              <a:rPr lang="zh-CN" altLang="zh-CN" kern="100" dirty="0">
                <a:latin typeface="Times New Roman" panose="02020603050405020304" pitchFamily="18" charset="0"/>
                <a:cs typeface="Times New Roman" panose="02020603050405020304" pitchFamily="18" charset="0"/>
              </a:rPr>
              <a:t>投稿</a:t>
            </a:r>
            <a:r>
              <a:rPr lang="en-US" altLang="zh-CN" kern="100" dirty="0">
                <a:latin typeface="Times New Roman" panose="02020603050405020304" pitchFamily="18" charset="0"/>
                <a:cs typeface="Times New Roman" panose="02020603050405020304" pitchFamily="18" charset="0"/>
              </a:rPr>
              <a:t>)</a:t>
            </a:r>
            <a:endParaRPr lang="zh-CN" altLang="zh-CN" sz="1050" kern="100" dirty="0">
              <a:latin typeface="Times New Roman" panose="02020603050405020304" pitchFamily="18" charset="0"/>
              <a:cs typeface="Times New Roman" panose="02020603050405020304" pitchFamily="18" charset="0"/>
            </a:endParaRPr>
          </a:p>
          <a:p>
            <a:pPr indent="609600">
              <a:lnSpc>
                <a:spcPct val="150000"/>
              </a:lnSpc>
              <a:spcAft>
                <a:spcPts val="0"/>
              </a:spcAft>
              <a:tabLst>
                <a:tab pos="2628900" algn="l"/>
              </a:tabLst>
            </a:pPr>
            <a:r>
              <a:rPr lang="en-US" altLang="zh-CN" kern="100" dirty="0">
                <a:latin typeface="Times New Roman" panose="02020603050405020304" pitchFamily="18" charset="0"/>
                <a:cs typeface="Times New Roman" panose="02020603050405020304" pitchFamily="18" charset="0"/>
              </a:rPr>
              <a:t>② </a:t>
            </a:r>
            <a:r>
              <a:rPr lang="en-US" altLang="zh-CN" b="1" kern="100" dirty="0">
                <a:latin typeface="Times New Roman" panose="02020603050405020304" pitchFamily="18" charset="0"/>
                <a:cs typeface="Times New Roman" panose="02020603050405020304" pitchFamily="18" charset="0"/>
              </a:rPr>
              <a:t>There is no doubt that</a:t>
            </a:r>
            <a:r>
              <a:rPr lang="en-US" altLang="zh-CN" kern="100" dirty="0">
                <a:latin typeface="Times New Roman" panose="02020603050405020304" pitchFamily="18" charset="0"/>
                <a:cs typeface="Times New Roman" panose="02020603050405020304" pitchFamily="18" charset="0"/>
              </a:rPr>
              <a:t> in the Internet era, one must get a good command of computer skills to be successful in getting a good job. </a:t>
            </a:r>
            <a:r>
              <a:rPr lang="zh-CN" altLang="zh-CN" kern="100" dirty="0">
                <a:latin typeface="Times New Roman" panose="02020603050405020304" pitchFamily="18" charset="0"/>
                <a:cs typeface="Times New Roman" panose="02020603050405020304" pitchFamily="18" charset="0"/>
              </a:rPr>
              <a:t>毫无疑问，在互联网时代，人们必须掌握良好的计算机技能才能获得一份好的工作。</a:t>
            </a:r>
            <a:endParaRPr lang="zh-CN" altLang="zh-CN" sz="1050" kern="100" dirty="0">
              <a:latin typeface="Times New Roman" panose="02020603050405020304" pitchFamily="18" charset="0"/>
              <a:cs typeface="Times New Roman" panose="02020603050405020304" pitchFamily="18" charset="0"/>
            </a:endParaRPr>
          </a:p>
          <a:p>
            <a:pPr indent="609600">
              <a:lnSpc>
                <a:spcPct val="150000"/>
              </a:lnSpc>
              <a:spcAft>
                <a:spcPts val="0"/>
              </a:spcAft>
              <a:tabLst>
                <a:tab pos="2628900" algn="l"/>
              </a:tabLst>
            </a:pPr>
            <a:r>
              <a:rPr lang="zh-CN" altLang="zh-CN" kern="100" dirty="0">
                <a:latin typeface="Times New Roman" panose="02020603050405020304" pitchFamily="18" charset="0"/>
                <a:cs typeface="Times New Roman" panose="02020603050405020304" pitchFamily="18" charset="0"/>
              </a:rPr>
              <a:t>【特别提醒】</a:t>
            </a:r>
            <a:r>
              <a:rPr lang="en-US" altLang="zh-CN" kern="100" dirty="0">
                <a:latin typeface="Times New Roman" panose="02020603050405020304" pitchFamily="18" charset="0"/>
                <a:cs typeface="Times New Roman" panose="02020603050405020304" pitchFamily="18" charset="0"/>
              </a:rPr>
              <a:t>doubt</a:t>
            </a:r>
            <a:r>
              <a:rPr lang="zh-CN" altLang="zh-CN" kern="100" dirty="0">
                <a:latin typeface="Times New Roman" panose="02020603050405020304" pitchFamily="18" charset="0"/>
                <a:cs typeface="Times New Roman" panose="02020603050405020304" pitchFamily="18" charset="0"/>
              </a:rPr>
              <a:t>作名词用于肯定句，后接</a:t>
            </a:r>
            <a:r>
              <a:rPr lang="en-US" altLang="zh-CN" kern="100" dirty="0">
                <a:latin typeface="Times New Roman" panose="02020603050405020304" pitchFamily="18" charset="0"/>
                <a:cs typeface="Times New Roman" panose="02020603050405020304" pitchFamily="18" charset="0"/>
              </a:rPr>
              <a:t>whether</a:t>
            </a:r>
            <a:r>
              <a:rPr lang="zh-CN" altLang="zh-CN" kern="100" dirty="0">
                <a:latin typeface="Times New Roman" panose="02020603050405020304" pitchFamily="18" charset="0"/>
                <a:cs typeface="Times New Roman" panose="02020603050405020304" pitchFamily="18" charset="0"/>
              </a:rPr>
              <a:t>引导的同位语从句时，不能用</a:t>
            </a:r>
            <a:r>
              <a:rPr lang="en-US" altLang="zh-CN" kern="100" dirty="0">
                <a:latin typeface="Times New Roman" panose="02020603050405020304" pitchFamily="18" charset="0"/>
                <a:cs typeface="Times New Roman" panose="02020603050405020304" pitchFamily="18" charset="0"/>
              </a:rPr>
              <a:t>if</a:t>
            </a:r>
            <a:r>
              <a:rPr lang="zh-CN" altLang="zh-CN" kern="100" dirty="0">
                <a:latin typeface="Times New Roman" panose="02020603050405020304" pitchFamily="18" charset="0"/>
                <a:cs typeface="Times New Roman" panose="02020603050405020304" pitchFamily="18" charset="0"/>
              </a:rPr>
              <a:t>替换</a:t>
            </a:r>
            <a:r>
              <a:rPr lang="en-US" altLang="zh-CN" kern="100" dirty="0">
                <a:latin typeface="Times New Roman" panose="02020603050405020304" pitchFamily="18" charset="0"/>
                <a:cs typeface="Times New Roman" panose="02020603050405020304" pitchFamily="18" charset="0"/>
              </a:rPr>
              <a:t>whether</a:t>
            </a:r>
            <a:r>
              <a:rPr lang="zh-CN" altLang="zh-CN" kern="100" dirty="0">
                <a:latin typeface="Times New Roman" panose="02020603050405020304" pitchFamily="18" charset="0"/>
                <a:cs typeface="Times New Roman" panose="02020603050405020304" pitchFamily="18" charset="0"/>
              </a:rPr>
              <a:t>。</a:t>
            </a:r>
            <a:endParaRPr lang="zh-CN" altLang="zh-CN" sz="1050" kern="100" dirty="0">
              <a:effectLst/>
              <a:latin typeface="Times New Roman" panose="02020603050405020304" pitchFamily="18" charset="0"/>
              <a:cs typeface="Times New Roman" panose="02020603050405020304" pitchFamily="18" charset="0"/>
            </a:endParaRP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386">
                                            <p:txEl>
                                              <p:pRg st="1" end="1"/>
                                            </p:txEl>
                                          </p:spTgt>
                                        </p:tgtEl>
                                        <p:attrNameLst>
                                          <p:attrName>style.visibility</p:attrName>
                                        </p:attrNameLst>
                                      </p:cBhvr>
                                      <p:to>
                                        <p:strVal val="visible"/>
                                      </p:to>
                                    </p:set>
                                    <p:anim calcmode="lin" valueType="num">
                                      <p:cBhvr additive="base">
                                        <p:cTn id="7" dur="500" fill="hold"/>
                                        <p:tgtEl>
                                          <p:spTgt spid="16386">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38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6386">
                                            <p:txEl>
                                              <p:pRg st="2" end="2"/>
                                            </p:txEl>
                                          </p:spTgt>
                                        </p:tgtEl>
                                        <p:attrNameLst>
                                          <p:attrName>style.visibility</p:attrName>
                                        </p:attrNameLst>
                                      </p:cBhvr>
                                      <p:to>
                                        <p:strVal val="visible"/>
                                      </p:to>
                                    </p:set>
                                    <p:anim calcmode="lin" valueType="num">
                                      <p:cBhvr additive="base">
                                        <p:cTn id="13" dur="500" fill="hold"/>
                                        <p:tgtEl>
                                          <p:spTgt spid="16386">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638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nodeType="clickEffect">
                                  <p:stCondLst>
                                    <p:cond delay="0"/>
                                  </p:stCondLst>
                                  <p:childTnLst>
                                    <p:set>
                                      <p:cBhvr>
                                        <p:cTn id="18" dur="1" fill="hold">
                                          <p:stCondLst>
                                            <p:cond delay="0"/>
                                          </p:stCondLst>
                                        </p:cTn>
                                        <p:tgtEl>
                                          <p:spTgt spid="16386">
                                            <p:txEl>
                                              <p:pRg st="3" end="3"/>
                                            </p:txEl>
                                          </p:spTgt>
                                        </p:tgtEl>
                                        <p:attrNameLst>
                                          <p:attrName>style.visibility</p:attrName>
                                        </p:attrNameLst>
                                      </p:cBhvr>
                                      <p:to>
                                        <p:strVal val="visible"/>
                                      </p:to>
                                    </p:set>
                                    <p:animEffect transition="in" filter="blinds(horizontal)">
                                      <p:cBhvr>
                                        <p:cTn id="19" dur="500"/>
                                        <p:tgtEl>
                                          <p:spTgt spid="1638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圆角 13"/>
          <p:cNvSpPr>
            <a:spLocks noChangeArrowheads="1"/>
          </p:cNvSpPr>
          <p:nvPr/>
        </p:nvSpPr>
        <p:spPr bwMode="auto">
          <a:xfrm>
            <a:off x="542925" y="1806288"/>
            <a:ext cx="11174413" cy="4675633"/>
          </a:xfrm>
          <a:prstGeom prst="roundRect">
            <a:avLst>
              <a:gd name="adj" fmla="val 5593"/>
            </a:avLst>
          </a:prstGeom>
          <a:noFill/>
          <a:ln w="19050" algn="ctr">
            <a:solidFill>
              <a:srgbClr val="757575"/>
            </a:solidFill>
            <a:prstDash val="dash"/>
            <a:miter lim="800000"/>
          </a:ln>
        </p:spPr>
        <p:txBody>
          <a:bodyPr>
            <a:spAutoFit/>
          </a:bodyPr>
          <a:lstStyle/>
          <a:p>
            <a:pPr indent="609600" algn="just">
              <a:lnSpc>
                <a:spcPct val="150000"/>
              </a:lnSpc>
              <a:spcAft>
                <a:spcPts val="0"/>
              </a:spcAft>
              <a:tabLst>
                <a:tab pos="2628900" algn="l"/>
              </a:tabLst>
            </a:pPr>
            <a:r>
              <a:rPr lang="en-US" altLang="zh-CN" kern="100" dirty="0">
                <a:solidFill>
                  <a:srgbClr val="000000"/>
                </a:solidFill>
                <a:ea typeface="黑体" panose="02010609060101010101" pitchFamily="2" charset="-122"/>
                <a:cs typeface="Times New Roman" panose="02020603050405020304" pitchFamily="18" charset="0"/>
              </a:rPr>
              <a:t>①be grateful to sb. for </a:t>
            </a:r>
            <a:r>
              <a:rPr lang="en-US" altLang="zh-CN" kern="100" dirty="0" err="1">
                <a:solidFill>
                  <a:srgbClr val="000000"/>
                </a:solidFill>
                <a:ea typeface="黑体" panose="02010609060101010101" pitchFamily="2" charset="-122"/>
                <a:cs typeface="Times New Roman" panose="02020603050405020304" pitchFamily="18" charset="0"/>
              </a:rPr>
              <a:t>sth</a:t>
            </a:r>
            <a:r>
              <a:rPr lang="en-US" altLang="zh-CN" kern="100" dirty="0">
                <a:solidFill>
                  <a:srgbClr val="000000"/>
                </a:solidFill>
                <a:ea typeface="黑体" panose="02010609060101010101" pitchFamily="2" charset="-122"/>
                <a:cs typeface="Times New Roman" panose="02020603050405020304" pitchFamily="18" charset="0"/>
              </a:rPr>
              <a:t>. </a:t>
            </a:r>
            <a:r>
              <a:rPr lang="zh-CN" altLang="zh-CN" kern="100" dirty="0">
                <a:solidFill>
                  <a:srgbClr val="000000"/>
                </a:solidFill>
                <a:ea typeface="黑体" panose="02010609060101010101" pitchFamily="2" charset="-122"/>
                <a:cs typeface="Times New Roman" panose="02020603050405020304" pitchFamily="18" charset="0"/>
              </a:rPr>
              <a:t>因某事向某人表示感谢</a:t>
            </a:r>
            <a:endParaRPr lang="zh-CN" altLang="zh-CN" sz="1050" kern="100" dirty="0">
              <a:cs typeface="Times New Roman" panose="02020603050405020304" pitchFamily="18" charset="0"/>
            </a:endParaRPr>
          </a:p>
          <a:p>
            <a:pPr indent="609600" algn="just">
              <a:lnSpc>
                <a:spcPct val="150000"/>
              </a:lnSpc>
              <a:spcAft>
                <a:spcPts val="0"/>
              </a:spcAft>
              <a:tabLst>
                <a:tab pos="2628900" algn="l"/>
              </a:tabLst>
            </a:pPr>
            <a:r>
              <a:rPr lang="en-US" altLang="zh-CN" kern="100" dirty="0">
                <a:solidFill>
                  <a:srgbClr val="000000"/>
                </a:solidFill>
                <a:ea typeface="黑体" panose="02010609060101010101" pitchFamily="2" charset="-122"/>
                <a:cs typeface="Times New Roman" panose="02020603050405020304" pitchFamily="18" charset="0"/>
              </a:rPr>
              <a:t>be grateful to do </a:t>
            </a:r>
            <a:r>
              <a:rPr lang="en-US" altLang="zh-CN" kern="100" dirty="0" err="1">
                <a:solidFill>
                  <a:srgbClr val="000000"/>
                </a:solidFill>
                <a:ea typeface="黑体" panose="02010609060101010101" pitchFamily="2" charset="-122"/>
                <a:cs typeface="Times New Roman" panose="02020603050405020304" pitchFamily="18" charset="0"/>
              </a:rPr>
              <a:t>sth</a:t>
            </a:r>
            <a:r>
              <a:rPr lang="en-US" altLang="zh-CN" kern="100" dirty="0">
                <a:solidFill>
                  <a:srgbClr val="000000"/>
                </a:solidFill>
                <a:ea typeface="黑体" panose="02010609060101010101" pitchFamily="2" charset="-122"/>
                <a:cs typeface="Times New Roman" panose="02020603050405020304" pitchFamily="18" charset="0"/>
              </a:rPr>
              <a:t>. </a:t>
            </a:r>
            <a:r>
              <a:rPr lang="zh-CN" altLang="zh-CN" kern="100" dirty="0">
                <a:solidFill>
                  <a:srgbClr val="000000"/>
                </a:solidFill>
                <a:ea typeface="黑体" panose="02010609060101010101" pitchFamily="2" charset="-122"/>
                <a:cs typeface="Times New Roman" panose="02020603050405020304" pitchFamily="18" charset="0"/>
              </a:rPr>
              <a:t>感激</a:t>
            </a:r>
            <a:r>
              <a:rPr lang="en-US" altLang="zh-CN" kern="100" dirty="0">
                <a:solidFill>
                  <a:srgbClr val="000000"/>
                </a:solidFill>
                <a:ea typeface="黑体" panose="02010609060101010101" pitchFamily="2" charset="-122"/>
                <a:cs typeface="Times New Roman" panose="02020603050405020304" pitchFamily="18" charset="0"/>
              </a:rPr>
              <a:t>……</a:t>
            </a:r>
            <a:endParaRPr lang="zh-CN" altLang="zh-CN" sz="1050" kern="100" dirty="0">
              <a:cs typeface="Times New Roman" panose="02020603050405020304" pitchFamily="18" charset="0"/>
            </a:endParaRPr>
          </a:p>
          <a:p>
            <a:pPr indent="609600" algn="just">
              <a:lnSpc>
                <a:spcPct val="150000"/>
              </a:lnSpc>
              <a:spcAft>
                <a:spcPts val="0"/>
              </a:spcAft>
              <a:tabLst>
                <a:tab pos="2628900" algn="l"/>
              </a:tabLst>
            </a:pPr>
            <a:r>
              <a:rPr lang="en-US" altLang="zh-CN" kern="100" dirty="0">
                <a:solidFill>
                  <a:srgbClr val="000000"/>
                </a:solidFill>
                <a:ea typeface="黑体" panose="02010609060101010101" pitchFamily="2" charset="-122"/>
                <a:cs typeface="Times New Roman" panose="02020603050405020304" pitchFamily="18" charset="0"/>
              </a:rPr>
              <a:t>be grateful that</a:t>
            </a:r>
            <a:r>
              <a:rPr lang="zh-CN" altLang="zh-CN" kern="100" dirty="0">
                <a:solidFill>
                  <a:srgbClr val="000000"/>
                </a:solidFill>
                <a:ea typeface="黑体" panose="02010609060101010101" pitchFamily="2" charset="-122"/>
                <a:cs typeface="Times New Roman" panose="02020603050405020304" pitchFamily="18" charset="0"/>
              </a:rPr>
              <a:t>从句</a:t>
            </a:r>
            <a:r>
              <a:rPr lang="zh-CN" altLang="zh-CN" kern="100" dirty="0">
                <a:solidFill>
                  <a:srgbClr val="000000"/>
                </a:solidFill>
                <a:ea typeface="Times New Roman" panose="02020603050405020304"/>
                <a:cs typeface="Times New Roman" panose="02020603050405020304" pitchFamily="18" charset="0"/>
              </a:rPr>
              <a:t> </a:t>
            </a:r>
            <a:r>
              <a:rPr lang="zh-CN" altLang="zh-CN" kern="100" dirty="0">
                <a:solidFill>
                  <a:srgbClr val="000000"/>
                </a:solidFill>
                <a:ea typeface="黑体" panose="02010609060101010101" pitchFamily="2" charset="-122"/>
                <a:cs typeface="Times New Roman" panose="02020603050405020304" pitchFamily="18" charset="0"/>
              </a:rPr>
              <a:t>感激</a:t>
            </a:r>
            <a:r>
              <a:rPr lang="en-US" altLang="zh-CN" kern="100" dirty="0">
                <a:solidFill>
                  <a:srgbClr val="000000"/>
                </a:solidFill>
                <a:ea typeface="黑体" panose="02010609060101010101" pitchFamily="2" charset="-122"/>
                <a:cs typeface="Times New Roman" panose="02020603050405020304" pitchFamily="18" charset="0"/>
              </a:rPr>
              <a:t>……</a:t>
            </a:r>
            <a:endParaRPr lang="zh-CN" altLang="zh-CN" sz="1050" kern="100" dirty="0">
              <a:cs typeface="Times New Roman" panose="02020603050405020304" pitchFamily="18" charset="0"/>
            </a:endParaRPr>
          </a:p>
          <a:p>
            <a:pPr indent="609600" algn="just">
              <a:lnSpc>
                <a:spcPct val="150000"/>
              </a:lnSpc>
              <a:spcAft>
                <a:spcPts val="0"/>
              </a:spcAft>
              <a:tabLst>
                <a:tab pos="2628900" algn="l"/>
              </a:tabLst>
            </a:pPr>
            <a:r>
              <a:rPr lang="en-US" altLang="zh-CN" kern="100" dirty="0">
                <a:solidFill>
                  <a:srgbClr val="000000"/>
                </a:solidFill>
                <a:ea typeface="黑体" panose="02010609060101010101" pitchFamily="2" charset="-122"/>
                <a:cs typeface="Times New Roman" panose="02020603050405020304" pitchFamily="18" charset="0"/>
              </a:rPr>
              <a:t>I would be grateful if</a:t>
            </a:r>
            <a:r>
              <a:rPr lang="zh-CN" altLang="zh-CN" kern="100" dirty="0">
                <a:solidFill>
                  <a:srgbClr val="000000"/>
                </a:solidFill>
                <a:ea typeface="黑体" panose="02010609060101010101" pitchFamily="2" charset="-122"/>
                <a:cs typeface="Times New Roman" panose="02020603050405020304" pitchFamily="18" charset="0"/>
              </a:rPr>
              <a:t>＋从句</a:t>
            </a:r>
            <a:r>
              <a:rPr lang="zh-CN" altLang="zh-CN" kern="100" dirty="0">
                <a:solidFill>
                  <a:srgbClr val="000000"/>
                </a:solidFill>
                <a:ea typeface="Times New Roman" panose="02020603050405020304"/>
                <a:cs typeface="Times New Roman" panose="02020603050405020304" pitchFamily="18" charset="0"/>
              </a:rPr>
              <a:t> </a:t>
            </a:r>
            <a:r>
              <a:rPr lang="zh-CN" altLang="zh-CN" kern="100" dirty="0">
                <a:solidFill>
                  <a:srgbClr val="000000"/>
                </a:solidFill>
                <a:ea typeface="黑体" panose="02010609060101010101" pitchFamily="2" charset="-122"/>
                <a:cs typeface="Times New Roman" panose="02020603050405020304" pitchFamily="18" charset="0"/>
              </a:rPr>
              <a:t>如果</a:t>
            </a:r>
            <a:r>
              <a:rPr lang="en-US" altLang="zh-CN" kern="100" dirty="0">
                <a:solidFill>
                  <a:srgbClr val="000000"/>
                </a:solidFill>
                <a:ea typeface="黑体" panose="02010609060101010101" pitchFamily="2" charset="-122"/>
                <a:cs typeface="Times New Roman" panose="02020603050405020304" pitchFamily="18" charset="0"/>
              </a:rPr>
              <a:t>……</a:t>
            </a:r>
            <a:r>
              <a:rPr lang="zh-CN" altLang="zh-CN" kern="100" dirty="0">
                <a:solidFill>
                  <a:srgbClr val="000000"/>
                </a:solidFill>
                <a:ea typeface="黑体" panose="02010609060101010101" pitchFamily="2" charset="-122"/>
                <a:cs typeface="Times New Roman" panose="02020603050405020304" pitchFamily="18" charset="0"/>
              </a:rPr>
              <a:t>我将不胜感激。</a:t>
            </a:r>
            <a:endParaRPr lang="zh-CN" altLang="zh-CN" sz="1050" kern="100" dirty="0">
              <a:cs typeface="Times New Roman" panose="02020603050405020304" pitchFamily="18" charset="0"/>
            </a:endParaRPr>
          </a:p>
          <a:p>
            <a:pPr indent="609600" algn="just">
              <a:lnSpc>
                <a:spcPct val="150000"/>
              </a:lnSpc>
              <a:spcAft>
                <a:spcPts val="0"/>
              </a:spcAft>
              <a:tabLst>
                <a:tab pos="2628900" algn="l"/>
              </a:tabLst>
            </a:pPr>
            <a:r>
              <a:rPr lang="en-US" altLang="zh-CN" kern="100" dirty="0">
                <a:solidFill>
                  <a:srgbClr val="000000"/>
                </a:solidFill>
                <a:ea typeface="黑体" panose="02010609060101010101" pitchFamily="2" charset="-122"/>
                <a:cs typeface="Times New Roman" panose="02020603050405020304" pitchFamily="18" charset="0"/>
              </a:rPr>
              <a:t>②gratefully </a:t>
            </a:r>
            <a:r>
              <a:rPr lang="en-US" altLang="zh-CN" i="1" kern="100" dirty="0">
                <a:solidFill>
                  <a:srgbClr val="000000"/>
                </a:solidFill>
                <a:ea typeface="黑体" panose="02010609060101010101" pitchFamily="2" charset="-122"/>
                <a:cs typeface="Times New Roman" panose="02020603050405020304" pitchFamily="18" charset="0"/>
              </a:rPr>
              <a:t>adv</a:t>
            </a:r>
            <a:r>
              <a:rPr lang="en-US" altLang="zh-CN" kern="100" dirty="0">
                <a:solidFill>
                  <a:srgbClr val="000000"/>
                </a:solidFill>
                <a:ea typeface="黑体" panose="02010609060101010101" pitchFamily="2" charset="-122"/>
                <a:cs typeface="Times New Roman" panose="02020603050405020304" pitchFamily="18" charset="0"/>
              </a:rPr>
              <a:t>. </a:t>
            </a:r>
            <a:r>
              <a:rPr lang="zh-CN" altLang="zh-CN" kern="100" dirty="0">
                <a:solidFill>
                  <a:srgbClr val="000000"/>
                </a:solidFill>
                <a:ea typeface="黑体" panose="02010609060101010101" pitchFamily="2" charset="-122"/>
                <a:cs typeface="Times New Roman" panose="02020603050405020304" pitchFamily="18" charset="0"/>
              </a:rPr>
              <a:t>感激地，表示感谢地</a:t>
            </a:r>
            <a:endParaRPr lang="zh-CN" altLang="zh-CN" sz="1050" kern="100" dirty="0">
              <a:cs typeface="Times New Roman" panose="02020603050405020304" pitchFamily="18" charset="0"/>
            </a:endParaRPr>
          </a:p>
          <a:p>
            <a:pPr indent="609600" algn="just">
              <a:lnSpc>
                <a:spcPct val="150000"/>
              </a:lnSpc>
              <a:spcAft>
                <a:spcPts val="0"/>
              </a:spcAft>
              <a:tabLst>
                <a:tab pos="2628900" algn="l"/>
              </a:tabLst>
            </a:pPr>
            <a:r>
              <a:rPr lang="en-US" altLang="zh-CN" kern="100" dirty="0">
                <a:solidFill>
                  <a:srgbClr val="000000"/>
                </a:solidFill>
                <a:ea typeface="黑体" panose="02010609060101010101" pitchFamily="2" charset="-122"/>
                <a:cs typeface="Times New Roman" panose="02020603050405020304" pitchFamily="18" charset="0"/>
              </a:rPr>
              <a:t>③gratitude </a:t>
            </a:r>
            <a:r>
              <a:rPr lang="en-US" altLang="zh-CN" i="1" kern="100" dirty="0">
                <a:solidFill>
                  <a:srgbClr val="000000"/>
                </a:solidFill>
                <a:ea typeface="黑体" panose="02010609060101010101" pitchFamily="2" charset="-122"/>
                <a:cs typeface="Times New Roman" panose="02020603050405020304" pitchFamily="18" charset="0"/>
              </a:rPr>
              <a:t>n</a:t>
            </a:r>
            <a:r>
              <a:rPr lang="en-US" altLang="zh-CN" kern="100" dirty="0">
                <a:solidFill>
                  <a:srgbClr val="000000"/>
                </a:solidFill>
                <a:ea typeface="黑体" panose="02010609060101010101" pitchFamily="2" charset="-122"/>
                <a:cs typeface="Times New Roman" panose="02020603050405020304" pitchFamily="18" charset="0"/>
              </a:rPr>
              <a:t>. </a:t>
            </a:r>
            <a:r>
              <a:rPr lang="zh-CN" altLang="zh-CN" kern="100" dirty="0">
                <a:solidFill>
                  <a:srgbClr val="000000"/>
                </a:solidFill>
                <a:ea typeface="黑体" panose="02010609060101010101" pitchFamily="2" charset="-122"/>
                <a:cs typeface="Times New Roman" panose="02020603050405020304" pitchFamily="18" charset="0"/>
              </a:rPr>
              <a:t>感激之情，感谢</a:t>
            </a:r>
            <a:endParaRPr lang="zh-CN" altLang="zh-CN" sz="1050" kern="100" dirty="0">
              <a:cs typeface="Times New Roman" panose="02020603050405020304" pitchFamily="18" charset="0"/>
            </a:endParaRPr>
          </a:p>
          <a:p>
            <a:pPr indent="609600" algn="just">
              <a:lnSpc>
                <a:spcPct val="150000"/>
              </a:lnSpc>
              <a:spcAft>
                <a:spcPts val="0"/>
              </a:spcAft>
              <a:tabLst>
                <a:tab pos="2628900" algn="l"/>
              </a:tabLst>
            </a:pPr>
            <a:r>
              <a:rPr lang="en-US" altLang="zh-CN" kern="100" dirty="0">
                <a:solidFill>
                  <a:srgbClr val="000000"/>
                </a:solidFill>
                <a:ea typeface="黑体" panose="02010609060101010101" pitchFamily="2" charset="-122"/>
                <a:cs typeface="Times New Roman" panose="02020603050405020304" pitchFamily="18" charset="0"/>
              </a:rPr>
              <a:t>with gratitude </a:t>
            </a:r>
            <a:r>
              <a:rPr lang="zh-CN" altLang="zh-CN" kern="100" dirty="0">
                <a:solidFill>
                  <a:srgbClr val="000000"/>
                </a:solidFill>
                <a:ea typeface="黑体" panose="02010609060101010101" pitchFamily="2" charset="-122"/>
                <a:cs typeface="Times New Roman" panose="02020603050405020304" pitchFamily="18" charset="0"/>
              </a:rPr>
              <a:t>怀着感激之情</a:t>
            </a:r>
            <a:endParaRPr lang="zh-CN" altLang="zh-CN" sz="1050" kern="100" dirty="0">
              <a:cs typeface="Times New Roman" panose="02020603050405020304" pitchFamily="18" charset="0"/>
            </a:endParaRPr>
          </a:p>
          <a:p>
            <a:pPr indent="609600" algn="just">
              <a:lnSpc>
                <a:spcPct val="150000"/>
              </a:lnSpc>
              <a:spcAft>
                <a:spcPts val="0"/>
              </a:spcAft>
              <a:tabLst>
                <a:tab pos="2628900" algn="l"/>
              </a:tabLst>
            </a:pPr>
            <a:r>
              <a:rPr lang="en-US" altLang="zh-CN" kern="100" dirty="0">
                <a:solidFill>
                  <a:srgbClr val="000000"/>
                </a:solidFill>
                <a:ea typeface="黑体" panose="02010609060101010101" pitchFamily="2" charset="-122"/>
                <a:cs typeface="Times New Roman" panose="02020603050405020304" pitchFamily="18" charset="0"/>
              </a:rPr>
              <a:t>in gratitude for </a:t>
            </a:r>
            <a:r>
              <a:rPr lang="zh-CN" altLang="zh-CN" kern="100" dirty="0">
                <a:solidFill>
                  <a:srgbClr val="000000"/>
                </a:solidFill>
                <a:ea typeface="黑体" panose="02010609060101010101" pitchFamily="2" charset="-122"/>
                <a:cs typeface="Times New Roman" panose="02020603050405020304" pitchFamily="18" charset="0"/>
              </a:rPr>
              <a:t>为了感谢</a:t>
            </a:r>
            <a:r>
              <a:rPr lang="en-US" altLang="zh-CN" kern="100" dirty="0">
                <a:solidFill>
                  <a:srgbClr val="000000"/>
                </a:solidFill>
                <a:ea typeface="黑体" panose="02010609060101010101" pitchFamily="2" charset="-122"/>
                <a:cs typeface="Times New Roman" panose="02020603050405020304" pitchFamily="18" charset="0"/>
              </a:rPr>
              <a:t>……</a:t>
            </a:r>
            <a:endParaRPr lang="zh-CN" altLang="zh-CN" sz="1050" kern="100" dirty="0">
              <a:effectLst/>
              <a:cs typeface="Times New Roman" panose="02020603050405020304" pitchFamily="18" charset="0"/>
            </a:endParaRPr>
          </a:p>
        </p:txBody>
      </p:sp>
      <p:grpSp>
        <p:nvGrpSpPr>
          <p:cNvPr id="3" name="组合 2"/>
          <p:cNvGrpSpPr/>
          <p:nvPr/>
        </p:nvGrpSpPr>
        <p:grpSpPr>
          <a:xfrm>
            <a:off x="921962" y="1052736"/>
            <a:ext cx="10669866" cy="476360"/>
            <a:chOff x="921962" y="1901205"/>
            <a:chExt cx="10669866" cy="476360"/>
          </a:xfrm>
        </p:grpSpPr>
        <p:sp>
          <p:nvSpPr>
            <p:cNvPr id="13" name="矩形 3"/>
            <p:cNvSpPr>
              <a:spLocks noChangeArrowheads="1"/>
            </p:cNvSpPr>
            <p:nvPr/>
          </p:nvSpPr>
          <p:spPr bwMode="auto">
            <a:xfrm>
              <a:off x="921962" y="1901205"/>
              <a:ext cx="560306" cy="447675"/>
            </a:xfrm>
            <a:prstGeom prst="rect">
              <a:avLst/>
            </a:prstGeom>
            <a:solidFill>
              <a:srgbClr val="CC4646"/>
            </a:solidFill>
            <a:ln w="12700" algn="ctr">
              <a:noFill/>
              <a:miter lim="800000"/>
            </a:ln>
          </p:spPr>
          <p:txBody>
            <a:bodyPr anchor="ctr"/>
            <a:lstStyle/>
            <a:p>
              <a:pPr algn="ctr"/>
              <a:r>
                <a:rPr lang="en-US" altLang="zh-CN" dirty="0" smtClean="0">
                  <a:solidFill>
                    <a:srgbClr val="FFFFFF"/>
                  </a:solidFill>
                  <a:latin typeface="微软雅黑" panose="020B0503020204020204" pitchFamily="34" charset="-122"/>
                  <a:ea typeface="微软雅黑" panose="020B0503020204020204" pitchFamily="34" charset="-122"/>
                </a:rPr>
                <a:t>9</a:t>
              </a:r>
              <a:endParaRPr lang="en-US" altLang="zh-CN" dirty="0">
                <a:solidFill>
                  <a:srgbClr val="FFFFFF"/>
                </a:solidFill>
                <a:latin typeface="微软雅黑" panose="020B0503020204020204" pitchFamily="34" charset="-122"/>
                <a:ea typeface="微软雅黑" panose="020B0503020204020204" pitchFamily="34" charset="-122"/>
              </a:endParaRPr>
            </a:p>
          </p:txBody>
        </p:sp>
        <p:sp>
          <p:nvSpPr>
            <p:cNvPr id="11" name="Rectangle 17"/>
            <p:cNvSpPr>
              <a:spLocks noChangeArrowheads="1"/>
            </p:cNvSpPr>
            <p:nvPr/>
          </p:nvSpPr>
          <p:spPr bwMode="auto">
            <a:xfrm>
              <a:off x="1584102" y="1920365"/>
              <a:ext cx="10007726" cy="457200"/>
            </a:xfrm>
            <a:prstGeom prst="rect">
              <a:avLst/>
            </a:prstGeom>
            <a:noFill/>
            <a:ln w="9525">
              <a:noFill/>
              <a:miter lim="800000"/>
            </a:ln>
          </p:spPr>
          <p:txBody>
            <a:bodyPr>
              <a:spAutoFit/>
            </a:bodyPr>
            <a:lstStyle/>
            <a:p>
              <a:r>
                <a:rPr lang="en-US" altLang="zh-CN" b="1" dirty="0">
                  <a:solidFill>
                    <a:srgbClr val="000000"/>
                  </a:solidFill>
                  <a:ea typeface="微软雅黑" panose="020B0503020204020204" pitchFamily="34" charset="-122"/>
                </a:rPr>
                <a:t>grateful /'</a:t>
              </a:r>
              <a:r>
                <a:rPr lang="en-US" altLang="zh-CN" b="1" dirty="0" err="1">
                  <a:solidFill>
                    <a:srgbClr val="000000"/>
                  </a:solidFill>
                  <a:ea typeface="微软雅黑" panose="020B0503020204020204" pitchFamily="34" charset="-122"/>
                </a:rPr>
                <a:t>ɡreɪtfl</a:t>
              </a:r>
              <a:r>
                <a:rPr lang="en-US" altLang="zh-CN" b="1" dirty="0">
                  <a:solidFill>
                    <a:srgbClr val="000000"/>
                  </a:solidFill>
                  <a:ea typeface="微软雅黑" panose="020B0503020204020204" pitchFamily="34" charset="-122"/>
                </a:rPr>
                <a:t>/ </a:t>
              </a:r>
              <a:r>
                <a:rPr lang="en-US" altLang="zh-CN" b="1" i="1" dirty="0">
                  <a:solidFill>
                    <a:srgbClr val="000000"/>
                  </a:solidFill>
                  <a:ea typeface="微软雅黑" panose="020B0503020204020204" pitchFamily="34" charset="-122"/>
                </a:rPr>
                <a:t>adj</a:t>
              </a:r>
              <a:r>
                <a:rPr lang="en-US" altLang="zh-CN" b="1" dirty="0">
                  <a:solidFill>
                    <a:srgbClr val="000000"/>
                  </a:solidFill>
                  <a:ea typeface="微软雅黑" panose="020B0503020204020204" pitchFamily="34" charset="-122"/>
                </a:rPr>
                <a:t>. </a:t>
              </a:r>
              <a:r>
                <a:rPr lang="zh-CN" altLang="en-US" b="1" dirty="0">
                  <a:solidFill>
                    <a:srgbClr val="000000"/>
                  </a:solidFill>
                  <a:ea typeface="微软雅黑" panose="020B0503020204020204" pitchFamily="34" charset="-122"/>
                </a:rPr>
                <a:t>感激的，表示感谢的</a:t>
              </a:r>
              <a:endParaRPr lang="zh-CN" altLang="en-US" b="1" dirty="0">
                <a:solidFill>
                  <a:srgbClr val="000000"/>
                </a:solidFill>
                <a:ea typeface="微软雅黑" panose="020B0503020204020204" pitchFamily="34" charset="-122"/>
              </a:endParaRPr>
            </a:p>
          </p:txBody>
        </p:sp>
      </p:grpSp>
      <p:pic>
        <p:nvPicPr>
          <p:cNvPr id="14" name="Picture 18"/>
          <p:cNvPicPr>
            <a:picLocks noChangeAspect="1" noChangeArrowheads="1"/>
          </p:cNvPicPr>
          <p:nvPr/>
        </p:nvPicPr>
        <p:blipFill rotWithShape="1">
          <a:blip r:embed="rId1"/>
          <a:srcRect b="35497"/>
          <a:stretch>
            <a:fillRect/>
          </a:stretch>
        </p:blipFill>
        <p:spPr bwMode="auto">
          <a:xfrm>
            <a:off x="766764" y="1520691"/>
            <a:ext cx="1852659" cy="417980"/>
          </a:xfrm>
          <a:prstGeom prst="rect">
            <a:avLst/>
          </a:prstGeom>
          <a:noFill/>
          <a:ln w="9525" algn="ctr">
            <a:noFill/>
            <a:miter lim="800000"/>
            <a:headEnd/>
            <a:tailEnd/>
          </a:ln>
        </p:spPr>
      </p:pic>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linds(horizontal)">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文本占位符 1"/>
          <p:cNvSpPr>
            <a:spLocks noGrp="1"/>
          </p:cNvSpPr>
          <p:nvPr>
            <p:ph type="body" sz="quarter" idx="10"/>
          </p:nvPr>
        </p:nvSpPr>
        <p:spPr bwMode="auto">
          <a:xfrm>
            <a:off x="490538" y="2636912"/>
            <a:ext cx="11285537" cy="119888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anchor="t" anchorCtr="0" compatLnSpc="1"/>
          <a:lstStyle/>
          <a:p>
            <a:pPr indent="609600">
              <a:lnSpc>
                <a:spcPct val="150000"/>
              </a:lnSpc>
              <a:spcAft>
                <a:spcPts val="0"/>
              </a:spcAft>
              <a:tabLst>
                <a:tab pos="2628900" algn="l"/>
              </a:tabLst>
            </a:pPr>
            <a:r>
              <a:rPr lang="zh-CN" altLang="zh-CN" kern="100" dirty="0">
                <a:cs typeface="Times New Roman" panose="02020603050405020304"/>
              </a:rPr>
              <a:t>【写作金句】</a:t>
            </a:r>
            <a:r>
              <a:rPr lang="en-US" altLang="zh-CN" b="1" kern="100" dirty="0">
                <a:cs typeface="Courier New" panose="02070309020205020404"/>
              </a:rPr>
              <a:t>I would be grateful if</a:t>
            </a:r>
            <a:r>
              <a:rPr lang="en-US" altLang="zh-CN" kern="100" dirty="0">
                <a:cs typeface="Courier New" panose="02070309020205020404"/>
              </a:rPr>
              <a:t> you could send the completed form back as soon as possible. </a:t>
            </a:r>
            <a:r>
              <a:rPr lang="zh-CN" altLang="zh-CN" kern="100" dirty="0">
                <a:cs typeface="Times New Roman" panose="02020603050405020304"/>
              </a:rPr>
              <a:t>如果你能尽快将填好的表格寄回，我将不胜感激。</a:t>
            </a:r>
            <a:r>
              <a:rPr lang="en-US" altLang="zh-CN" kern="100" dirty="0">
                <a:cs typeface="Courier New" panose="02070309020205020404"/>
              </a:rPr>
              <a:t>(</a:t>
            </a:r>
            <a:r>
              <a:rPr lang="zh-CN" altLang="zh-CN" kern="100" dirty="0">
                <a:cs typeface="Times New Roman" panose="02020603050405020304"/>
              </a:rPr>
              <a:t>求助信</a:t>
            </a:r>
            <a:r>
              <a:rPr lang="en-US" altLang="zh-CN" kern="100" dirty="0">
                <a:cs typeface="Courier New" panose="02070309020205020404"/>
              </a:rPr>
              <a:t>)</a:t>
            </a:r>
            <a:endParaRPr lang="zh-CN" altLang="zh-CN" sz="1050" kern="100" dirty="0">
              <a:effectLst/>
              <a:latin typeface="宋体" panose="02010600030101010101" pitchFamily="2" charset="-122"/>
              <a:cs typeface="Courier New" panose="02070309020205020404"/>
            </a:endParaRPr>
          </a:p>
        </p:txBody>
      </p:sp>
    </p:spTree>
  </p:cSld>
  <p:clrMapOvr>
    <a:masterClrMapping/>
  </p:clrMapOvr>
  <p:transition spd="slow">
    <p:push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圆角 13"/>
          <p:cNvSpPr>
            <a:spLocks noChangeArrowheads="1"/>
          </p:cNvSpPr>
          <p:nvPr/>
        </p:nvSpPr>
        <p:spPr bwMode="auto">
          <a:xfrm>
            <a:off x="542925" y="1916396"/>
            <a:ext cx="11174413" cy="2957808"/>
          </a:xfrm>
          <a:prstGeom prst="roundRect">
            <a:avLst>
              <a:gd name="adj" fmla="val 5593"/>
            </a:avLst>
          </a:prstGeom>
          <a:noFill/>
          <a:ln w="19050" algn="ctr">
            <a:solidFill>
              <a:srgbClr val="757575"/>
            </a:solidFill>
            <a:prstDash val="dash"/>
            <a:miter lim="800000"/>
          </a:ln>
        </p:spPr>
        <p:txBody>
          <a:bodyPr>
            <a:spAutoFit/>
          </a:bodyPr>
          <a:lstStyle/>
          <a:p>
            <a:pPr indent="609600" algn="just">
              <a:lnSpc>
                <a:spcPct val="150000"/>
              </a:lnSpc>
              <a:spcAft>
                <a:spcPts val="0"/>
              </a:spcAft>
              <a:tabLst>
                <a:tab pos="2628900" algn="l"/>
              </a:tabLst>
            </a:pPr>
            <a:r>
              <a:rPr lang="en-US" altLang="zh-CN" kern="100" dirty="0">
                <a:solidFill>
                  <a:srgbClr val="000000"/>
                </a:solidFill>
                <a:ea typeface="黑体" panose="02010609060101010101" pitchFamily="2" charset="-122"/>
                <a:cs typeface="Times New Roman" panose="02020603050405020304" pitchFamily="18" charset="0"/>
              </a:rPr>
              <a:t>①disabled people</a:t>
            </a:r>
            <a:r>
              <a:rPr lang="zh-CN" altLang="zh-CN" kern="100" dirty="0">
                <a:solidFill>
                  <a:srgbClr val="000000"/>
                </a:solidFill>
                <a:ea typeface="黑体" panose="02010609060101010101" pitchFamily="2" charset="-122"/>
                <a:cs typeface="Times New Roman" panose="02020603050405020304" pitchFamily="18" charset="0"/>
              </a:rPr>
              <a:t>＝</a:t>
            </a:r>
            <a:r>
              <a:rPr lang="en-US" altLang="zh-CN" kern="100" dirty="0">
                <a:solidFill>
                  <a:srgbClr val="000000"/>
                </a:solidFill>
                <a:ea typeface="黑体" panose="02010609060101010101" pitchFamily="2" charset="-122"/>
                <a:cs typeface="Times New Roman" panose="02020603050405020304" pitchFamily="18" charset="0"/>
              </a:rPr>
              <a:t>the disabled </a:t>
            </a:r>
            <a:r>
              <a:rPr lang="zh-CN" altLang="zh-CN" kern="100" dirty="0">
                <a:solidFill>
                  <a:srgbClr val="000000"/>
                </a:solidFill>
                <a:ea typeface="黑体" panose="02010609060101010101" pitchFamily="2" charset="-122"/>
                <a:cs typeface="Times New Roman" panose="02020603050405020304" pitchFamily="18" charset="0"/>
              </a:rPr>
              <a:t>残疾人</a:t>
            </a:r>
            <a:endParaRPr lang="zh-CN" altLang="zh-CN" sz="1050" kern="100" dirty="0">
              <a:cs typeface="Times New Roman" panose="02020603050405020304" pitchFamily="18" charset="0"/>
            </a:endParaRPr>
          </a:p>
          <a:p>
            <a:pPr indent="609600" algn="just">
              <a:lnSpc>
                <a:spcPct val="150000"/>
              </a:lnSpc>
              <a:spcAft>
                <a:spcPts val="0"/>
              </a:spcAft>
              <a:tabLst>
                <a:tab pos="2628900" algn="l"/>
              </a:tabLst>
            </a:pPr>
            <a:r>
              <a:rPr lang="en-US" altLang="zh-CN" kern="100" dirty="0">
                <a:solidFill>
                  <a:srgbClr val="000000"/>
                </a:solidFill>
                <a:ea typeface="黑体" panose="02010609060101010101" pitchFamily="2" charset="-122"/>
                <a:cs typeface="Times New Roman" panose="02020603050405020304" pitchFamily="18" charset="0"/>
              </a:rPr>
              <a:t>be born disabled </a:t>
            </a:r>
            <a:r>
              <a:rPr lang="zh-CN" altLang="zh-CN" kern="100" dirty="0">
                <a:solidFill>
                  <a:srgbClr val="000000"/>
                </a:solidFill>
                <a:ea typeface="黑体" panose="02010609060101010101" pitchFamily="2" charset="-122"/>
                <a:cs typeface="Times New Roman" panose="02020603050405020304" pitchFamily="18" charset="0"/>
              </a:rPr>
              <a:t>天生残疾</a:t>
            </a:r>
            <a:endParaRPr lang="zh-CN" altLang="zh-CN" sz="1050" kern="100" dirty="0">
              <a:cs typeface="Times New Roman" panose="02020603050405020304" pitchFamily="18" charset="0"/>
            </a:endParaRPr>
          </a:p>
          <a:p>
            <a:pPr indent="609600" algn="just">
              <a:lnSpc>
                <a:spcPct val="150000"/>
              </a:lnSpc>
              <a:spcAft>
                <a:spcPts val="0"/>
              </a:spcAft>
              <a:tabLst>
                <a:tab pos="2628900" algn="l"/>
              </a:tabLst>
            </a:pPr>
            <a:r>
              <a:rPr lang="en-US" altLang="zh-CN" kern="100" dirty="0">
                <a:solidFill>
                  <a:srgbClr val="000000"/>
                </a:solidFill>
                <a:ea typeface="黑体" panose="02010609060101010101" pitchFamily="2" charset="-122"/>
                <a:cs typeface="Times New Roman" panose="02020603050405020304" pitchFamily="18" charset="0"/>
              </a:rPr>
              <a:t>physically/mentally disabled </a:t>
            </a:r>
            <a:r>
              <a:rPr lang="zh-CN" altLang="zh-CN" kern="100" dirty="0">
                <a:solidFill>
                  <a:srgbClr val="000000"/>
                </a:solidFill>
                <a:ea typeface="黑体" panose="02010609060101010101" pitchFamily="2" charset="-122"/>
                <a:cs typeface="Times New Roman" panose="02020603050405020304" pitchFamily="18" charset="0"/>
              </a:rPr>
              <a:t>有生理残疾</a:t>
            </a:r>
            <a:r>
              <a:rPr lang="en-US" altLang="zh-CN" kern="100" dirty="0">
                <a:solidFill>
                  <a:srgbClr val="000000"/>
                </a:solidFill>
                <a:ea typeface="黑体" panose="02010609060101010101" pitchFamily="2" charset="-122"/>
                <a:cs typeface="Times New Roman" panose="02020603050405020304" pitchFamily="18" charset="0"/>
              </a:rPr>
              <a:t>/</a:t>
            </a:r>
            <a:r>
              <a:rPr lang="zh-CN" altLang="zh-CN" kern="100" dirty="0">
                <a:solidFill>
                  <a:srgbClr val="000000"/>
                </a:solidFill>
                <a:ea typeface="黑体" panose="02010609060101010101" pitchFamily="2" charset="-122"/>
                <a:cs typeface="Times New Roman" panose="02020603050405020304" pitchFamily="18" charset="0"/>
              </a:rPr>
              <a:t>心理缺陷的</a:t>
            </a:r>
            <a:endParaRPr lang="zh-CN" altLang="zh-CN" sz="1050" kern="100" dirty="0">
              <a:cs typeface="Times New Roman" panose="02020603050405020304" pitchFamily="18" charset="0"/>
            </a:endParaRPr>
          </a:p>
          <a:p>
            <a:pPr indent="609600" algn="just">
              <a:lnSpc>
                <a:spcPct val="150000"/>
              </a:lnSpc>
              <a:spcAft>
                <a:spcPts val="0"/>
              </a:spcAft>
              <a:tabLst>
                <a:tab pos="2628900" algn="l"/>
              </a:tabLst>
            </a:pPr>
            <a:r>
              <a:rPr lang="en-US" altLang="zh-CN" kern="100" dirty="0">
                <a:solidFill>
                  <a:srgbClr val="000000"/>
                </a:solidFill>
                <a:ea typeface="黑体" panose="02010609060101010101" pitchFamily="2" charset="-122"/>
                <a:cs typeface="Times New Roman" panose="02020603050405020304" pitchFamily="18" charset="0"/>
              </a:rPr>
              <a:t>②disable </a:t>
            </a:r>
            <a:r>
              <a:rPr lang="en-US" altLang="zh-CN" i="1" kern="100" dirty="0" err="1">
                <a:solidFill>
                  <a:srgbClr val="000000"/>
                </a:solidFill>
                <a:ea typeface="黑体" panose="02010609060101010101" pitchFamily="2" charset="-122"/>
                <a:cs typeface="Times New Roman" panose="02020603050405020304" pitchFamily="18" charset="0"/>
              </a:rPr>
              <a:t>vt</a:t>
            </a:r>
            <a:r>
              <a:rPr lang="en-US" altLang="zh-CN" kern="100" dirty="0" err="1">
                <a:solidFill>
                  <a:srgbClr val="000000"/>
                </a:solidFill>
                <a:ea typeface="黑体" panose="02010609060101010101" pitchFamily="2" charset="-122"/>
                <a:cs typeface="Times New Roman" panose="02020603050405020304" pitchFamily="18" charset="0"/>
              </a:rPr>
              <a:t>.</a:t>
            </a:r>
            <a:r>
              <a:rPr lang="en-US" altLang="zh-CN" kern="100" dirty="0">
                <a:solidFill>
                  <a:srgbClr val="000000"/>
                </a:solidFill>
                <a:ea typeface="黑体" panose="02010609060101010101" pitchFamily="2" charset="-122"/>
                <a:cs typeface="Times New Roman" panose="02020603050405020304" pitchFamily="18" charset="0"/>
              </a:rPr>
              <a:t> </a:t>
            </a:r>
            <a:r>
              <a:rPr lang="zh-CN" altLang="zh-CN" kern="100" dirty="0">
                <a:solidFill>
                  <a:srgbClr val="000000"/>
                </a:solidFill>
                <a:ea typeface="黑体" panose="02010609060101010101" pitchFamily="2" charset="-122"/>
                <a:cs typeface="Times New Roman" panose="02020603050405020304" pitchFamily="18" charset="0"/>
              </a:rPr>
              <a:t>使丧失能力，使伤残；使不能运转</a:t>
            </a:r>
            <a:endParaRPr lang="zh-CN" altLang="zh-CN" sz="1050" kern="100" dirty="0">
              <a:cs typeface="Times New Roman" panose="02020603050405020304" pitchFamily="18" charset="0"/>
            </a:endParaRPr>
          </a:p>
          <a:p>
            <a:pPr indent="609600" algn="just">
              <a:lnSpc>
                <a:spcPct val="150000"/>
              </a:lnSpc>
              <a:spcAft>
                <a:spcPts val="0"/>
              </a:spcAft>
              <a:tabLst>
                <a:tab pos="2628900" algn="l"/>
              </a:tabLst>
            </a:pPr>
            <a:r>
              <a:rPr lang="en-US" altLang="zh-CN" kern="100" dirty="0">
                <a:solidFill>
                  <a:srgbClr val="000000"/>
                </a:solidFill>
                <a:ea typeface="黑体" panose="02010609060101010101" pitchFamily="2" charset="-122"/>
                <a:cs typeface="Times New Roman" panose="02020603050405020304" pitchFamily="18" charset="0"/>
              </a:rPr>
              <a:t>③disability </a:t>
            </a:r>
            <a:r>
              <a:rPr lang="en-US" altLang="zh-CN" i="1" kern="100" dirty="0">
                <a:solidFill>
                  <a:srgbClr val="000000"/>
                </a:solidFill>
                <a:ea typeface="黑体" panose="02010609060101010101" pitchFamily="2" charset="-122"/>
                <a:cs typeface="Times New Roman" panose="02020603050405020304" pitchFamily="18" charset="0"/>
              </a:rPr>
              <a:t>n</a:t>
            </a:r>
            <a:r>
              <a:rPr lang="en-US" altLang="zh-CN" kern="100" dirty="0">
                <a:solidFill>
                  <a:srgbClr val="000000"/>
                </a:solidFill>
                <a:ea typeface="黑体" panose="02010609060101010101" pitchFamily="2" charset="-122"/>
                <a:cs typeface="Times New Roman" panose="02020603050405020304" pitchFamily="18" charset="0"/>
              </a:rPr>
              <a:t>. </a:t>
            </a:r>
            <a:r>
              <a:rPr lang="zh-CN" altLang="zh-CN" kern="100" dirty="0">
                <a:solidFill>
                  <a:srgbClr val="000000"/>
                </a:solidFill>
                <a:ea typeface="黑体" panose="02010609060101010101" pitchFamily="2" charset="-122"/>
                <a:cs typeface="Times New Roman" panose="02020603050405020304" pitchFamily="18" charset="0"/>
              </a:rPr>
              <a:t>缺陷，障碍</a:t>
            </a:r>
            <a:endParaRPr lang="zh-CN" altLang="zh-CN" sz="1050" kern="100" dirty="0">
              <a:effectLst/>
              <a:cs typeface="Times New Roman" panose="02020603050405020304" pitchFamily="18" charset="0"/>
            </a:endParaRPr>
          </a:p>
        </p:txBody>
      </p:sp>
      <p:grpSp>
        <p:nvGrpSpPr>
          <p:cNvPr id="3" name="组合 2"/>
          <p:cNvGrpSpPr/>
          <p:nvPr/>
        </p:nvGrpSpPr>
        <p:grpSpPr>
          <a:xfrm>
            <a:off x="921962" y="1124744"/>
            <a:ext cx="10669866" cy="476360"/>
            <a:chOff x="921962" y="1901205"/>
            <a:chExt cx="10669866" cy="476360"/>
          </a:xfrm>
        </p:grpSpPr>
        <p:sp>
          <p:nvSpPr>
            <p:cNvPr id="13" name="矩形 3"/>
            <p:cNvSpPr>
              <a:spLocks noChangeArrowheads="1"/>
            </p:cNvSpPr>
            <p:nvPr/>
          </p:nvSpPr>
          <p:spPr bwMode="auto">
            <a:xfrm>
              <a:off x="921962" y="1901205"/>
              <a:ext cx="560306" cy="447675"/>
            </a:xfrm>
            <a:prstGeom prst="rect">
              <a:avLst/>
            </a:prstGeom>
            <a:solidFill>
              <a:srgbClr val="CC4646"/>
            </a:solidFill>
            <a:ln w="12700" algn="ctr">
              <a:noFill/>
              <a:miter lim="800000"/>
            </a:ln>
          </p:spPr>
          <p:txBody>
            <a:bodyPr anchor="ctr"/>
            <a:lstStyle/>
            <a:p>
              <a:pPr algn="ctr"/>
              <a:r>
                <a:rPr lang="en-US" altLang="zh-CN" dirty="0" smtClean="0">
                  <a:solidFill>
                    <a:srgbClr val="FFFFFF"/>
                  </a:solidFill>
                  <a:latin typeface="微软雅黑" panose="020B0503020204020204" pitchFamily="34" charset="-122"/>
                  <a:ea typeface="微软雅黑" panose="020B0503020204020204" pitchFamily="34" charset="-122"/>
                </a:rPr>
                <a:t>10</a:t>
              </a:r>
              <a:endParaRPr lang="en-US" altLang="zh-CN" dirty="0">
                <a:solidFill>
                  <a:srgbClr val="FFFFFF"/>
                </a:solidFill>
                <a:latin typeface="微软雅黑" panose="020B0503020204020204" pitchFamily="34" charset="-122"/>
                <a:ea typeface="微软雅黑" panose="020B0503020204020204" pitchFamily="34" charset="-122"/>
              </a:endParaRPr>
            </a:p>
          </p:txBody>
        </p:sp>
        <p:sp>
          <p:nvSpPr>
            <p:cNvPr id="11" name="Rectangle 17"/>
            <p:cNvSpPr>
              <a:spLocks noChangeArrowheads="1"/>
            </p:cNvSpPr>
            <p:nvPr/>
          </p:nvSpPr>
          <p:spPr bwMode="auto">
            <a:xfrm>
              <a:off x="1584102" y="1920365"/>
              <a:ext cx="10007726" cy="457200"/>
            </a:xfrm>
            <a:prstGeom prst="rect">
              <a:avLst/>
            </a:prstGeom>
            <a:noFill/>
            <a:ln w="9525">
              <a:noFill/>
              <a:miter lim="800000"/>
            </a:ln>
          </p:spPr>
          <p:txBody>
            <a:bodyPr>
              <a:spAutoFit/>
            </a:bodyPr>
            <a:lstStyle/>
            <a:p>
              <a:r>
                <a:rPr lang="en-US" altLang="zh-CN" b="1" dirty="0">
                  <a:solidFill>
                    <a:srgbClr val="000000"/>
                  </a:solidFill>
                  <a:ea typeface="微软雅黑" panose="020B0503020204020204" pitchFamily="34" charset="-122"/>
                </a:rPr>
                <a:t>disabled /</a:t>
              </a:r>
              <a:r>
                <a:rPr lang="en-US" altLang="zh-CN" b="1" dirty="0" err="1">
                  <a:solidFill>
                    <a:srgbClr val="000000"/>
                  </a:solidFill>
                  <a:ea typeface="微软雅黑" panose="020B0503020204020204" pitchFamily="34" charset="-122"/>
                </a:rPr>
                <a:t>dɪs'eɪbld</a:t>
              </a:r>
              <a:r>
                <a:rPr lang="en-US" altLang="zh-CN" b="1" dirty="0">
                  <a:solidFill>
                    <a:srgbClr val="000000"/>
                  </a:solidFill>
                  <a:ea typeface="微软雅黑" panose="020B0503020204020204" pitchFamily="34" charset="-122"/>
                </a:rPr>
                <a:t>/ </a:t>
              </a:r>
              <a:r>
                <a:rPr lang="en-US" altLang="zh-CN" b="1" i="1" dirty="0">
                  <a:solidFill>
                    <a:srgbClr val="000000"/>
                  </a:solidFill>
                  <a:ea typeface="微软雅黑" panose="020B0503020204020204" pitchFamily="34" charset="-122"/>
                </a:rPr>
                <a:t>adj</a:t>
              </a:r>
              <a:r>
                <a:rPr lang="en-US" altLang="zh-CN" b="1" dirty="0">
                  <a:solidFill>
                    <a:srgbClr val="000000"/>
                  </a:solidFill>
                  <a:ea typeface="微软雅黑" panose="020B0503020204020204" pitchFamily="34" charset="-122"/>
                </a:rPr>
                <a:t>. </a:t>
              </a:r>
              <a:r>
                <a:rPr lang="zh-CN" altLang="en-US" b="1" dirty="0">
                  <a:solidFill>
                    <a:srgbClr val="000000"/>
                  </a:solidFill>
                  <a:ea typeface="微软雅黑" panose="020B0503020204020204" pitchFamily="34" charset="-122"/>
                </a:rPr>
                <a:t>有残疾的，丧失能力的</a:t>
              </a:r>
              <a:endParaRPr lang="zh-CN" altLang="en-US" b="1" dirty="0">
                <a:solidFill>
                  <a:srgbClr val="000000"/>
                </a:solidFill>
                <a:ea typeface="微软雅黑" panose="020B0503020204020204" pitchFamily="34" charset="-122"/>
              </a:endParaRPr>
            </a:p>
          </p:txBody>
        </p:sp>
      </p:grpSp>
      <p:pic>
        <p:nvPicPr>
          <p:cNvPr id="14" name="Picture 18"/>
          <p:cNvPicPr>
            <a:picLocks noChangeAspect="1" noChangeArrowheads="1"/>
          </p:cNvPicPr>
          <p:nvPr/>
        </p:nvPicPr>
        <p:blipFill rotWithShape="1">
          <a:blip r:embed="rId1"/>
          <a:srcRect b="35497"/>
          <a:stretch>
            <a:fillRect/>
          </a:stretch>
        </p:blipFill>
        <p:spPr bwMode="auto">
          <a:xfrm>
            <a:off x="766764" y="1630799"/>
            <a:ext cx="1852659" cy="417980"/>
          </a:xfrm>
          <a:prstGeom prst="rect">
            <a:avLst/>
          </a:prstGeom>
          <a:noFill/>
          <a:ln w="9525" algn="ctr">
            <a:noFill/>
            <a:miter lim="800000"/>
            <a:headEnd/>
            <a:tailEnd/>
          </a:ln>
        </p:spPr>
      </p:pic>
      <p:sp>
        <p:nvSpPr>
          <p:cNvPr id="7" name="文本占位符 1"/>
          <p:cNvSpPr>
            <a:spLocks noGrp="1"/>
          </p:cNvSpPr>
          <p:nvPr>
            <p:ph type="body" sz="quarter" idx="10"/>
          </p:nvPr>
        </p:nvSpPr>
        <p:spPr bwMode="auto">
          <a:xfrm>
            <a:off x="490538" y="4861764"/>
            <a:ext cx="11285537" cy="175323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anchor="t" anchorCtr="0" compatLnSpc="1"/>
          <a:lstStyle/>
          <a:p>
            <a:pPr indent="609600">
              <a:lnSpc>
                <a:spcPct val="150000"/>
              </a:lnSpc>
              <a:spcAft>
                <a:spcPts val="0"/>
              </a:spcAft>
              <a:tabLst>
                <a:tab pos="2628900" algn="l"/>
              </a:tabLst>
            </a:pPr>
            <a:r>
              <a:rPr lang="zh-CN" altLang="zh-CN" kern="100" dirty="0">
                <a:cs typeface="Times New Roman" panose="02020603050405020304"/>
              </a:rPr>
              <a:t>【写作金句】</a:t>
            </a:r>
            <a:r>
              <a:rPr lang="en-US" altLang="zh-CN" kern="100" dirty="0">
                <a:cs typeface="Courier New" panose="02070309020205020404"/>
              </a:rPr>
              <a:t>Although he was born </a:t>
            </a:r>
            <a:r>
              <a:rPr lang="en-US" altLang="zh-CN" b="1" kern="100" dirty="0">
                <a:cs typeface="Courier New" panose="02070309020205020404"/>
              </a:rPr>
              <a:t>disabled, </a:t>
            </a:r>
            <a:r>
              <a:rPr lang="en-US" altLang="zh-CN" kern="100" dirty="0">
                <a:cs typeface="Courier New" panose="02070309020205020404"/>
              </a:rPr>
              <a:t>he is a man with a sense of responsibility, one worthy of our admiration.  </a:t>
            </a:r>
            <a:r>
              <a:rPr lang="zh-CN" altLang="zh-CN" kern="100" dirty="0">
                <a:cs typeface="Times New Roman" panose="02020603050405020304"/>
              </a:rPr>
              <a:t>尽管他天生残疾，但他是一个有责任感的人，一个值得我们钦佩的人。</a:t>
            </a:r>
            <a:r>
              <a:rPr lang="en-US" altLang="zh-CN" kern="100" dirty="0">
                <a:cs typeface="Courier New" panose="02070309020205020404"/>
              </a:rPr>
              <a:t>(</a:t>
            </a:r>
            <a:r>
              <a:rPr lang="zh-CN" altLang="zh-CN" kern="100" dirty="0">
                <a:cs typeface="Times New Roman" panose="02020603050405020304"/>
              </a:rPr>
              <a:t>人物描写</a:t>
            </a:r>
            <a:r>
              <a:rPr lang="en-US" altLang="zh-CN" kern="100" dirty="0">
                <a:cs typeface="Courier New" panose="02070309020205020404"/>
              </a:rPr>
              <a:t>)</a:t>
            </a:r>
            <a:endParaRPr lang="zh-CN" altLang="zh-CN" sz="1050" kern="100" dirty="0">
              <a:effectLst/>
              <a:latin typeface="宋体" panose="02010600030101010101" pitchFamily="2" charset="-122"/>
              <a:cs typeface="Courier New" panose="02070309020205020404"/>
            </a:endParaRP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linds(horizontal)">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blinds(horizontal)">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7"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圆角 13"/>
          <p:cNvSpPr>
            <a:spLocks noChangeArrowheads="1"/>
          </p:cNvSpPr>
          <p:nvPr/>
        </p:nvSpPr>
        <p:spPr bwMode="auto">
          <a:xfrm>
            <a:off x="542925" y="1985744"/>
            <a:ext cx="11174413" cy="2375297"/>
          </a:xfrm>
          <a:prstGeom prst="roundRect">
            <a:avLst>
              <a:gd name="adj" fmla="val 5593"/>
            </a:avLst>
          </a:prstGeom>
          <a:noFill/>
          <a:ln w="19050" algn="ctr">
            <a:solidFill>
              <a:srgbClr val="757575"/>
            </a:solidFill>
            <a:prstDash val="dash"/>
            <a:miter lim="800000"/>
          </a:ln>
        </p:spPr>
        <p:txBody>
          <a:bodyPr>
            <a:spAutoFit/>
          </a:bodyPr>
          <a:lstStyle/>
          <a:p>
            <a:pPr indent="609600" algn="just">
              <a:lnSpc>
                <a:spcPct val="150000"/>
              </a:lnSpc>
              <a:spcAft>
                <a:spcPts val="0"/>
              </a:spcAft>
              <a:tabLst>
                <a:tab pos="2628900" algn="l"/>
              </a:tabLst>
            </a:pPr>
            <a:r>
              <a:rPr lang="en-US" altLang="zh-CN" kern="100" dirty="0">
                <a:solidFill>
                  <a:srgbClr val="000000"/>
                </a:solidFill>
                <a:latin typeface="宋体" panose="02010600030101010101" pitchFamily="2" charset="-122"/>
                <a:ea typeface="黑体" panose="02010609060101010101" pitchFamily="2" charset="-122"/>
                <a:cs typeface="Times New Roman" panose="02020603050405020304"/>
              </a:rPr>
              <a:t>①</a:t>
            </a:r>
            <a:r>
              <a:rPr lang="en-US" altLang="zh-CN" kern="100" dirty="0">
                <a:solidFill>
                  <a:srgbClr val="000000"/>
                </a:solidFill>
                <a:latin typeface="Times New Roman" panose="02020603050405020304"/>
                <a:ea typeface="黑体" panose="02010609060101010101" pitchFamily="2" charset="-122"/>
                <a:cs typeface="Courier New" panose="02070309020205020404"/>
              </a:rPr>
              <a:t>It disturbs sb. to do </a:t>
            </a:r>
            <a:r>
              <a:rPr lang="en-US" altLang="zh-CN" kern="100" dirty="0" err="1">
                <a:solidFill>
                  <a:srgbClr val="000000"/>
                </a:solidFill>
                <a:latin typeface="Times New Roman" panose="02020603050405020304"/>
                <a:ea typeface="黑体" panose="02010609060101010101" pitchFamily="2" charset="-122"/>
                <a:cs typeface="Courier New" panose="02070309020205020404"/>
              </a:rPr>
              <a:t>sth</a:t>
            </a:r>
            <a:r>
              <a:rPr lang="en-US" altLang="zh-CN" kern="100" dirty="0">
                <a:solidFill>
                  <a:srgbClr val="000000"/>
                </a:solidFill>
                <a:latin typeface="Times New Roman" panose="02020603050405020304"/>
                <a:ea typeface="黑体" panose="02010609060101010101" pitchFamily="2" charset="-122"/>
                <a:cs typeface="Courier New" panose="02070309020205020404"/>
              </a:rPr>
              <a:t>. </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做某事使某人不安。</a:t>
            </a:r>
            <a:endParaRPr lang="zh-CN" altLang="zh-CN" sz="1050" kern="100" dirty="0">
              <a:latin typeface="宋体" panose="02010600030101010101" pitchFamily="2" charset="-122"/>
              <a:cs typeface="Courier New" panose="02070309020205020404"/>
            </a:endParaRPr>
          </a:p>
          <a:p>
            <a:pPr indent="609600" algn="just">
              <a:lnSpc>
                <a:spcPct val="150000"/>
              </a:lnSpc>
              <a:spcAft>
                <a:spcPts val="0"/>
              </a:spcAft>
              <a:tabLst>
                <a:tab pos="2628900" algn="l"/>
              </a:tabLst>
            </a:pPr>
            <a:r>
              <a:rPr lang="en-US" altLang="zh-CN" kern="100" dirty="0">
                <a:solidFill>
                  <a:srgbClr val="000000"/>
                </a:solidFill>
                <a:latin typeface="宋体" panose="02010600030101010101" pitchFamily="2" charset="-122"/>
                <a:ea typeface="黑体" panose="02010609060101010101" pitchFamily="2" charset="-122"/>
                <a:cs typeface="Times New Roman" panose="02020603050405020304"/>
              </a:rPr>
              <a:t>②</a:t>
            </a:r>
            <a:r>
              <a:rPr lang="en-US" altLang="zh-CN" kern="100" dirty="0">
                <a:solidFill>
                  <a:srgbClr val="000000"/>
                </a:solidFill>
                <a:latin typeface="Times New Roman" panose="02020603050405020304"/>
                <a:ea typeface="黑体" panose="02010609060101010101" pitchFamily="2" charset="-122"/>
                <a:cs typeface="Courier New" panose="02070309020205020404"/>
              </a:rPr>
              <a:t>disturbed </a:t>
            </a:r>
            <a:r>
              <a:rPr lang="en-US" altLang="zh-CN" i="1" kern="100" dirty="0">
                <a:solidFill>
                  <a:srgbClr val="000000"/>
                </a:solidFill>
                <a:latin typeface="Times New Roman" panose="02020603050405020304"/>
                <a:ea typeface="黑体" panose="02010609060101010101" pitchFamily="2" charset="-122"/>
                <a:cs typeface="Courier New" panose="02070309020205020404"/>
              </a:rPr>
              <a:t>adj</a:t>
            </a:r>
            <a:r>
              <a:rPr lang="en-US" altLang="zh-CN" kern="100" dirty="0">
                <a:solidFill>
                  <a:srgbClr val="000000"/>
                </a:solidFill>
                <a:latin typeface="Times New Roman" panose="02020603050405020304"/>
                <a:ea typeface="黑体" panose="02010609060101010101" pitchFamily="2" charset="-122"/>
                <a:cs typeface="Courier New" panose="02070309020205020404"/>
              </a:rPr>
              <a:t>. </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心神不安的；心烦意乱的</a:t>
            </a:r>
            <a:endParaRPr lang="zh-CN" altLang="zh-CN" sz="1050" kern="100" dirty="0">
              <a:latin typeface="宋体" panose="02010600030101010101" pitchFamily="2" charset="-122"/>
              <a:cs typeface="Courier New" panose="02070309020205020404"/>
            </a:endParaRPr>
          </a:p>
          <a:p>
            <a:pPr indent="609600" algn="just">
              <a:lnSpc>
                <a:spcPct val="150000"/>
              </a:lnSpc>
              <a:spcAft>
                <a:spcPts val="0"/>
              </a:spcAft>
              <a:tabLst>
                <a:tab pos="2628900" algn="l"/>
              </a:tabLst>
            </a:pPr>
            <a:r>
              <a:rPr lang="en-US" altLang="zh-CN" kern="100" dirty="0">
                <a:solidFill>
                  <a:srgbClr val="000000"/>
                </a:solidFill>
                <a:latin typeface="宋体" panose="02010600030101010101" pitchFamily="2" charset="-122"/>
                <a:ea typeface="黑体" panose="02010609060101010101" pitchFamily="2" charset="-122"/>
                <a:cs typeface="Times New Roman" panose="02020603050405020304"/>
              </a:rPr>
              <a:t>③</a:t>
            </a:r>
            <a:r>
              <a:rPr lang="en-US" altLang="zh-CN" kern="100" dirty="0">
                <a:solidFill>
                  <a:srgbClr val="000000"/>
                </a:solidFill>
                <a:latin typeface="Times New Roman" panose="02020603050405020304"/>
                <a:ea typeface="黑体" panose="02010609060101010101" pitchFamily="2" charset="-122"/>
                <a:cs typeface="Courier New" panose="02070309020205020404"/>
              </a:rPr>
              <a:t>disturbing </a:t>
            </a:r>
            <a:r>
              <a:rPr lang="en-US" altLang="zh-CN" i="1" kern="100" dirty="0">
                <a:solidFill>
                  <a:srgbClr val="000000"/>
                </a:solidFill>
                <a:latin typeface="Times New Roman" panose="02020603050405020304"/>
                <a:ea typeface="黑体" panose="02010609060101010101" pitchFamily="2" charset="-122"/>
                <a:cs typeface="Courier New" panose="02070309020205020404"/>
              </a:rPr>
              <a:t>adj</a:t>
            </a:r>
            <a:r>
              <a:rPr lang="en-US" altLang="zh-CN" kern="100" dirty="0">
                <a:solidFill>
                  <a:srgbClr val="000000"/>
                </a:solidFill>
                <a:latin typeface="Times New Roman" panose="02020603050405020304"/>
                <a:ea typeface="黑体" panose="02010609060101010101" pitchFamily="2" charset="-122"/>
                <a:cs typeface="Courier New" panose="02070309020205020404"/>
              </a:rPr>
              <a:t>. </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令人不安的，引起烦恼的</a:t>
            </a:r>
            <a:endParaRPr lang="zh-CN" altLang="zh-CN" sz="1050" kern="100" dirty="0">
              <a:latin typeface="宋体" panose="02010600030101010101" pitchFamily="2" charset="-122"/>
              <a:cs typeface="Courier New" panose="02070309020205020404"/>
            </a:endParaRPr>
          </a:p>
          <a:p>
            <a:pPr indent="609600" algn="just">
              <a:lnSpc>
                <a:spcPct val="150000"/>
              </a:lnSpc>
              <a:spcAft>
                <a:spcPts val="0"/>
              </a:spcAft>
              <a:tabLst>
                <a:tab pos="2628900" algn="l"/>
              </a:tabLst>
            </a:pPr>
            <a:r>
              <a:rPr lang="en-US" altLang="zh-CN" kern="100" dirty="0">
                <a:solidFill>
                  <a:srgbClr val="000000"/>
                </a:solidFill>
                <a:latin typeface="宋体" panose="02010600030101010101" pitchFamily="2" charset="-122"/>
                <a:ea typeface="黑体" panose="02010609060101010101" pitchFamily="2" charset="-122"/>
                <a:cs typeface="Times New Roman" panose="02020603050405020304"/>
              </a:rPr>
              <a:t>④</a:t>
            </a:r>
            <a:r>
              <a:rPr lang="en-US" altLang="zh-CN" kern="100" dirty="0">
                <a:solidFill>
                  <a:srgbClr val="000000"/>
                </a:solidFill>
                <a:latin typeface="Times New Roman" panose="02020603050405020304"/>
                <a:ea typeface="黑体" panose="02010609060101010101" pitchFamily="2" charset="-122"/>
                <a:cs typeface="Courier New" panose="02070309020205020404"/>
              </a:rPr>
              <a:t>disturbance </a:t>
            </a:r>
            <a:r>
              <a:rPr lang="en-US" altLang="zh-CN" i="1" kern="100" dirty="0">
                <a:solidFill>
                  <a:srgbClr val="000000"/>
                </a:solidFill>
                <a:latin typeface="Times New Roman" panose="02020603050405020304"/>
                <a:ea typeface="黑体" panose="02010609060101010101" pitchFamily="2" charset="-122"/>
                <a:cs typeface="Courier New" panose="02070309020205020404"/>
              </a:rPr>
              <a:t>n</a:t>
            </a:r>
            <a:r>
              <a:rPr lang="en-US" altLang="zh-CN" kern="100" dirty="0">
                <a:solidFill>
                  <a:srgbClr val="000000"/>
                </a:solidFill>
                <a:latin typeface="Times New Roman" panose="02020603050405020304"/>
                <a:ea typeface="黑体" panose="02010609060101010101" pitchFamily="2" charset="-122"/>
                <a:cs typeface="Courier New" panose="02070309020205020404"/>
              </a:rPr>
              <a:t>. </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打扰；动乱，骚乱</a:t>
            </a:r>
            <a:endParaRPr lang="zh-CN" altLang="zh-CN" sz="1050" kern="100" dirty="0">
              <a:effectLst/>
              <a:latin typeface="宋体" panose="02010600030101010101" pitchFamily="2" charset="-122"/>
              <a:cs typeface="Courier New" panose="02070309020205020404"/>
            </a:endParaRPr>
          </a:p>
        </p:txBody>
      </p:sp>
      <p:grpSp>
        <p:nvGrpSpPr>
          <p:cNvPr id="3" name="组合 2"/>
          <p:cNvGrpSpPr/>
          <p:nvPr/>
        </p:nvGrpSpPr>
        <p:grpSpPr>
          <a:xfrm>
            <a:off x="921962" y="1194092"/>
            <a:ext cx="10669866" cy="476360"/>
            <a:chOff x="921962" y="1901205"/>
            <a:chExt cx="10669866" cy="476360"/>
          </a:xfrm>
        </p:grpSpPr>
        <p:sp>
          <p:nvSpPr>
            <p:cNvPr id="13" name="矩形 3"/>
            <p:cNvSpPr>
              <a:spLocks noChangeArrowheads="1"/>
            </p:cNvSpPr>
            <p:nvPr/>
          </p:nvSpPr>
          <p:spPr bwMode="auto">
            <a:xfrm>
              <a:off x="921962" y="1901205"/>
              <a:ext cx="560306" cy="447675"/>
            </a:xfrm>
            <a:prstGeom prst="rect">
              <a:avLst/>
            </a:prstGeom>
            <a:solidFill>
              <a:srgbClr val="CC4646"/>
            </a:solidFill>
            <a:ln w="12700" algn="ctr">
              <a:noFill/>
              <a:miter lim="800000"/>
            </a:ln>
          </p:spPr>
          <p:txBody>
            <a:bodyPr anchor="ctr"/>
            <a:lstStyle/>
            <a:p>
              <a:pPr algn="ctr"/>
              <a:r>
                <a:rPr lang="en-US" altLang="zh-CN" dirty="0" smtClean="0">
                  <a:solidFill>
                    <a:srgbClr val="FFFFFF"/>
                  </a:solidFill>
                  <a:latin typeface="微软雅黑" panose="020B0503020204020204" pitchFamily="34" charset="-122"/>
                  <a:ea typeface="微软雅黑" panose="020B0503020204020204" pitchFamily="34" charset="-122"/>
                </a:rPr>
                <a:t>11</a:t>
              </a:r>
              <a:endParaRPr lang="en-US" altLang="zh-CN" dirty="0">
                <a:solidFill>
                  <a:srgbClr val="FFFFFF"/>
                </a:solidFill>
                <a:latin typeface="微软雅黑" panose="020B0503020204020204" pitchFamily="34" charset="-122"/>
                <a:ea typeface="微软雅黑" panose="020B0503020204020204" pitchFamily="34" charset="-122"/>
              </a:endParaRPr>
            </a:p>
          </p:txBody>
        </p:sp>
        <p:sp>
          <p:nvSpPr>
            <p:cNvPr id="11" name="Rectangle 17"/>
            <p:cNvSpPr>
              <a:spLocks noChangeArrowheads="1"/>
            </p:cNvSpPr>
            <p:nvPr/>
          </p:nvSpPr>
          <p:spPr bwMode="auto">
            <a:xfrm>
              <a:off x="1584102" y="1920365"/>
              <a:ext cx="10007726" cy="457200"/>
            </a:xfrm>
            <a:prstGeom prst="rect">
              <a:avLst/>
            </a:prstGeom>
            <a:noFill/>
            <a:ln w="9525">
              <a:noFill/>
              <a:miter lim="800000"/>
            </a:ln>
          </p:spPr>
          <p:txBody>
            <a:bodyPr>
              <a:spAutoFit/>
            </a:bodyPr>
            <a:lstStyle/>
            <a:p>
              <a:r>
                <a:rPr lang="en-US" altLang="zh-CN" b="1" dirty="0">
                  <a:solidFill>
                    <a:srgbClr val="000000"/>
                  </a:solidFill>
                  <a:ea typeface="微软雅黑" panose="020B0503020204020204" pitchFamily="34" charset="-122"/>
                </a:rPr>
                <a:t>disturb /</a:t>
              </a:r>
              <a:r>
                <a:rPr lang="en-US" altLang="zh-CN" b="1" dirty="0" err="1">
                  <a:solidFill>
                    <a:srgbClr val="000000"/>
                  </a:solidFill>
                  <a:ea typeface="微软雅黑" panose="020B0503020204020204" pitchFamily="34" charset="-122"/>
                </a:rPr>
                <a:t>dɪ'stɜːb</a:t>
              </a:r>
              <a:r>
                <a:rPr lang="en-US" altLang="zh-CN" b="1" dirty="0">
                  <a:solidFill>
                    <a:srgbClr val="000000"/>
                  </a:solidFill>
                  <a:ea typeface="微软雅黑" panose="020B0503020204020204" pitchFamily="34" charset="-122"/>
                </a:rPr>
                <a:t>/ </a:t>
              </a:r>
              <a:r>
                <a:rPr lang="en-US" altLang="zh-CN" b="1" i="1" dirty="0" err="1">
                  <a:solidFill>
                    <a:srgbClr val="000000"/>
                  </a:solidFill>
                  <a:ea typeface="微软雅黑" panose="020B0503020204020204" pitchFamily="34" charset="-122"/>
                </a:rPr>
                <a:t>vt</a:t>
              </a:r>
              <a:r>
                <a:rPr lang="en-US" altLang="zh-CN" b="1" dirty="0" err="1">
                  <a:solidFill>
                    <a:srgbClr val="000000"/>
                  </a:solidFill>
                  <a:ea typeface="微软雅黑" panose="020B0503020204020204" pitchFamily="34" charset="-122"/>
                </a:rPr>
                <a:t>.</a:t>
              </a:r>
              <a:r>
                <a:rPr lang="en-US" altLang="zh-CN" b="1" dirty="0">
                  <a:solidFill>
                    <a:srgbClr val="000000"/>
                  </a:solidFill>
                  <a:ea typeface="微软雅黑" panose="020B0503020204020204" pitchFamily="34" charset="-122"/>
                </a:rPr>
                <a:t> </a:t>
              </a:r>
              <a:r>
                <a:rPr lang="zh-CN" altLang="en-US" b="1" dirty="0">
                  <a:solidFill>
                    <a:srgbClr val="000000"/>
                  </a:solidFill>
                  <a:ea typeface="微软雅黑" panose="020B0503020204020204" pitchFamily="34" charset="-122"/>
                </a:rPr>
                <a:t>使不安；打扰；搅乱</a:t>
              </a:r>
              <a:endParaRPr lang="zh-CN" altLang="en-US" b="1" dirty="0">
                <a:solidFill>
                  <a:srgbClr val="000000"/>
                </a:solidFill>
                <a:ea typeface="微软雅黑" panose="020B0503020204020204" pitchFamily="34" charset="-122"/>
              </a:endParaRPr>
            </a:p>
          </p:txBody>
        </p:sp>
      </p:grpSp>
      <p:pic>
        <p:nvPicPr>
          <p:cNvPr id="14" name="Picture 18"/>
          <p:cNvPicPr>
            <a:picLocks noChangeAspect="1" noChangeArrowheads="1"/>
          </p:cNvPicPr>
          <p:nvPr/>
        </p:nvPicPr>
        <p:blipFill rotWithShape="1">
          <a:blip r:embed="rId1"/>
          <a:srcRect b="35497"/>
          <a:stretch>
            <a:fillRect/>
          </a:stretch>
        </p:blipFill>
        <p:spPr bwMode="auto">
          <a:xfrm>
            <a:off x="766764" y="1700147"/>
            <a:ext cx="1852659" cy="417980"/>
          </a:xfrm>
          <a:prstGeom prst="rect">
            <a:avLst/>
          </a:prstGeom>
          <a:noFill/>
          <a:ln w="9525" algn="ctr">
            <a:noFill/>
            <a:miter lim="800000"/>
            <a:headEnd/>
            <a:tailEnd/>
          </a:ln>
        </p:spPr>
      </p:pic>
      <p:sp>
        <p:nvSpPr>
          <p:cNvPr id="7" name="文本占位符 1"/>
          <p:cNvSpPr>
            <a:spLocks noGrp="1"/>
          </p:cNvSpPr>
          <p:nvPr>
            <p:ph type="body" sz="quarter" idx="10"/>
          </p:nvPr>
        </p:nvSpPr>
        <p:spPr bwMode="auto">
          <a:xfrm>
            <a:off x="490538" y="4362444"/>
            <a:ext cx="11285537" cy="175323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anchor="t" anchorCtr="0" compatLnSpc="1"/>
          <a:lstStyle/>
          <a:p>
            <a:pPr indent="609600">
              <a:lnSpc>
                <a:spcPct val="150000"/>
              </a:lnSpc>
              <a:spcAft>
                <a:spcPts val="0"/>
              </a:spcAft>
              <a:tabLst>
                <a:tab pos="2628900" algn="l"/>
              </a:tabLst>
            </a:pPr>
            <a:r>
              <a:rPr lang="zh-CN" altLang="zh-CN" kern="100" dirty="0">
                <a:cs typeface="Times New Roman" panose="02020603050405020304"/>
              </a:rPr>
              <a:t>【写作金句】</a:t>
            </a:r>
            <a:r>
              <a:rPr lang="en-US" altLang="zh-CN" kern="100" dirty="0">
                <a:cs typeface="Courier New" panose="02070309020205020404"/>
              </a:rPr>
              <a:t>The storm raged outside, </a:t>
            </a:r>
            <a:r>
              <a:rPr lang="en-US" altLang="zh-CN" b="1" kern="100" dirty="0">
                <a:cs typeface="Courier New" panose="02070309020205020404"/>
              </a:rPr>
              <a:t>disturbing</a:t>
            </a:r>
            <a:r>
              <a:rPr lang="en-US" altLang="zh-CN" kern="100" dirty="0">
                <a:cs typeface="Courier New" panose="02070309020205020404"/>
              </a:rPr>
              <a:t> their calm evening with loud thunder and flashing lightning. </a:t>
            </a:r>
            <a:r>
              <a:rPr lang="zh-CN" altLang="zh-CN" kern="100" dirty="0">
                <a:cs typeface="Times New Roman" panose="02020603050405020304"/>
              </a:rPr>
              <a:t>暴风雨在外肆虐，惊扰了他们平静的夜晚，伴随着电闪雷鸣。</a:t>
            </a:r>
            <a:r>
              <a:rPr lang="en-US" altLang="zh-CN" kern="100" dirty="0">
                <a:cs typeface="Courier New" panose="02070309020205020404"/>
              </a:rPr>
              <a:t>(</a:t>
            </a:r>
            <a:r>
              <a:rPr lang="zh-CN" altLang="zh-CN" kern="100" dirty="0">
                <a:cs typeface="Times New Roman" panose="02020603050405020304"/>
              </a:rPr>
              <a:t>场景描写</a:t>
            </a:r>
            <a:r>
              <a:rPr lang="en-US" altLang="zh-CN" kern="100" dirty="0">
                <a:cs typeface="Courier New" panose="02070309020205020404"/>
              </a:rPr>
              <a:t>)</a:t>
            </a:r>
            <a:endParaRPr lang="zh-CN" altLang="zh-CN" sz="1050" kern="100" dirty="0">
              <a:effectLst/>
              <a:latin typeface="宋体" panose="02010600030101010101" pitchFamily="2" charset="-122"/>
              <a:cs typeface="Courier New" panose="02070309020205020404"/>
            </a:endParaRP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linds(horizontal)">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blinds(horizontal)">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圆角 13"/>
          <p:cNvSpPr>
            <a:spLocks noChangeArrowheads="1"/>
          </p:cNvSpPr>
          <p:nvPr/>
        </p:nvSpPr>
        <p:spPr bwMode="auto">
          <a:xfrm>
            <a:off x="542925" y="2099770"/>
            <a:ext cx="11174413" cy="1805226"/>
          </a:xfrm>
          <a:prstGeom prst="roundRect">
            <a:avLst>
              <a:gd name="adj" fmla="val 5593"/>
            </a:avLst>
          </a:prstGeom>
          <a:noFill/>
          <a:ln w="19050" algn="ctr">
            <a:solidFill>
              <a:srgbClr val="757575"/>
            </a:solidFill>
            <a:prstDash val="dash"/>
            <a:miter lim="800000"/>
          </a:ln>
        </p:spPr>
        <p:txBody>
          <a:bodyPr>
            <a:spAutoFit/>
          </a:bodyPr>
          <a:lstStyle/>
          <a:p>
            <a:pPr indent="609600" algn="just">
              <a:lnSpc>
                <a:spcPct val="150000"/>
              </a:lnSpc>
              <a:spcAft>
                <a:spcPts val="0"/>
              </a:spcAft>
              <a:tabLst>
                <a:tab pos="2628900" algn="l"/>
              </a:tabLst>
            </a:pPr>
            <a:r>
              <a:rPr lang="en-US" altLang="zh-CN" kern="100" dirty="0">
                <a:solidFill>
                  <a:srgbClr val="000000"/>
                </a:solidFill>
                <a:latin typeface="Times New Roman" panose="02020603050405020304"/>
                <a:ea typeface="黑体" panose="02010609060101010101" pitchFamily="2" charset="-122"/>
                <a:cs typeface="Courier New" panose="02070309020205020404"/>
              </a:rPr>
              <a:t>in length </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在长度方面</a:t>
            </a:r>
            <a:endParaRPr lang="zh-CN" altLang="zh-CN" sz="1050" kern="100" dirty="0">
              <a:latin typeface="宋体" panose="02010600030101010101" pitchFamily="2" charset="-122"/>
              <a:cs typeface="Courier New" panose="02070309020205020404"/>
            </a:endParaRPr>
          </a:p>
          <a:p>
            <a:pPr indent="609600" algn="just">
              <a:lnSpc>
                <a:spcPct val="150000"/>
              </a:lnSpc>
              <a:spcAft>
                <a:spcPts val="0"/>
              </a:spcAft>
              <a:tabLst>
                <a:tab pos="2628900" algn="l"/>
              </a:tabLst>
            </a:pPr>
            <a:r>
              <a:rPr lang="en-US" altLang="zh-CN" kern="100" dirty="0">
                <a:solidFill>
                  <a:srgbClr val="000000"/>
                </a:solidFill>
                <a:latin typeface="Times New Roman" panose="02020603050405020304"/>
                <a:ea typeface="黑体" panose="02010609060101010101" pitchFamily="2" charset="-122"/>
                <a:cs typeface="Courier New" panose="02070309020205020404"/>
              </a:rPr>
              <a:t>at length </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最后；详细地</a:t>
            </a:r>
            <a:endParaRPr lang="zh-CN" altLang="zh-CN" sz="1050" kern="100" dirty="0">
              <a:latin typeface="宋体" panose="02010600030101010101" pitchFamily="2" charset="-122"/>
              <a:cs typeface="Courier New" panose="02070309020205020404"/>
            </a:endParaRPr>
          </a:p>
          <a:p>
            <a:pPr indent="609600" algn="just">
              <a:lnSpc>
                <a:spcPct val="150000"/>
              </a:lnSpc>
              <a:spcAft>
                <a:spcPts val="0"/>
              </a:spcAft>
              <a:tabLst>
                <a:tab pos="2628900" algn="l"/>
              </a:tabLst>
            </a:pPr>
            <a:r>
              <a:rPr lang="en-US" altLang="zh-CN" kern="100" dirty="0">
                <a:solidFill>
                  <a:srgbClr val="000000"/>
                </a:solidFill>
                <a:latin typeface="Times New Roman" panose="02020603050405020304"/>
                <a:ea typeface="黑体" panose="02010609060101010101" pitchFamily="2" charset="-122"/>
                <a:cs typeface="Courier New" panose="02070309020205020404"/>
              </a:rPr>
              <a:t>at arm</a:t>
            </a:r>
            <a:r>
              <a:rPr lang="en-US" altLang="zh-CN" kern="100" dirty="0">
                <a:solidFill>
                  <a:srgbClr val="000000"/>
                </a:solidFill>
                <a:latin typeface="宋体" panose="02010600030101010101" pitchFamily="2" charset="-122"/>
                <a:cs typeface="Times New Roman" panose="02020603050405020304"/>
              </a:rPr>
              <a:t>'</a:t>
            </a:r>
            <a:r>
              <a:rPr lang="en-US" altLang="zh-CN" kern="100" dirty="0">
                <a:solidFill>
                  <a:srgbClr val="000000"/>
                </a:solidFill>
                <a:latin typeface="Times New Roman" panose="02020603050405020304"/>
                <a:ea typeface="黑体" panose="02010609060101010101" pitchFamily="2" charset="-122"/>
                <a:cs typeface="Courier New" panose="02070309020205020404"/>
              </a:rPr>
              <a:t>s length</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保持距离</a:t>
            </a:r>
            <a:endParaRPr lang="zh-CN" altLang="zh-CN" sz="1050" kern="100" dirty="0">
              <a:effectLst/>
              <a:latin typeface="宋体" panose="02010600030101010101" pitchFamily="2" charset="-122"/>
              <a:cs typeface="Courier New" panose="02070309020205020404"/>
            </a:endParaRPr>
          </a:p>
        </p:txBody>
      </p:sp>
      <p:grpSp>
        <p:nvGrpSpPr>
          <p:cNvPr id="3" name="组合 2"/>
          <p:cNvGrpSpPr/>
          <p:nvPr/>
        </p:nvGrpSpPr>
        <p:grpSpPr>
          <a:xfrm>
            <a:off x="921962" y="1308118"/>
            <a:ext cx="10669866" cy="476360"/>
            <a:chOff x="921962" y="1901205"/>
            <a:chExt cx="10669866" cy="476360"/>
          </a:xfrm>
        </p:grpSpPr>
        <p:sp>
          <p:nvSpPr>
            <p:cNvPr id="13" name="矩形 3"/>
            <p:cNvSpPr>
              <a:spLocks noChangeArrowheads="1"/>
            </p:cNvSpPr>
            <p:nvPr/>
          </p:nvSpPr>
          <p:spPr bwMode="auto">
            <a:xfrm>
              <a:off x="921962" y="1901205"/>
              <a:ext cx="560306" cy="447675"/>
            </a:xfrm>
            <a:prstGeom prst="rect">
              <a:avLst/>
            </a:prstGeom>
            <a:solidFill>
              <a:srgbClr val="CC4646"/>
            </a:solidFill>
            <a:ln w="12700" algn="ctr">
              <a:noFill/>
              <a:miter lim="800000"/>
            </a:ln>
          </p:spPr>
          <p:txBody>
            <a:bodyPr anchor="ctr"/>
            <a:lstStyle/>
            <a:p>
              <a:pPr algn="ctr"/>
              <a:r>
                <a:rPr lang="en-US" altLang="zh-CN" dirty="0" smtClean="0">
                  <a:solidFill>
                    <a:srgbClr val="FFFFFF"/>
                  </a:solidFill>
                  <a:latin typeface="微软雅黑" panose="020B0503020204020204" pitchFamily="34" charset="-122"/>
                  <a:ea typeface="微软雅黑" panose="020B0503020204020204" pitchFamily="34" charset="-122"/>
                </a:rPr>
                <a:t>12</a:t>
              </a:r>
              <a:endParaRPr lang="en-US" altLang="zh-CN" dirty="0">
                <a:solidFill>
                  <a:srgbClr val="FFFFFF"/>
                </a:solidFill>
                <a:latin typeface="微软雅黑" panose="020B0503020204020204" pitchFamily="34" charset="-122"/>
                <a:ea typeface="微软雅黑" panose="020B0503020204020204" pitchFamily="34" charset="-122"/>
              </a:endParaRPr>
            </a:p>
          </p:txBody>
        </p:sp>
        <p:sp>
          <p:nvSpPr>
            <p:cNvPr id="11" name="Rectangle 17"/>
            <p:cNvSpPr>
              <a:spLocks noChangeArrowheads="1"/>
            </p:cNvSpPr>
            <p:nvPr/>
          </p:nvSpPr>
          <p:spPr bwMode="auto">
            <a:xfrm>
              <a:off x="1584102" y="1920365"/>
              <a:ext cx="10007726" cy="457200"/>
            </a:xfrm>
            <a:prstGeom prst="rect">
              <a:avLst/>
            </a:prstGeom>
            <a:noFill/>
            <a:ln w="9525">
              <a:noFill/>
              <a:miter lim="800000"/>
            </a:ln>
          </p:spPr>
          <p:txBody>
            <a:bodyPr>
              <a:spAutoFit/>
            </a:bodyPr>
            <a:lstStyle/>
            <a:p>
              <a:r>
                <a:rPr lang="en-US" altLang="zh-CN" b="1" dirty="0">
                  <a:solidFill>
                    <a:srgbClr val="000000"/>
                  </a:solidFill>
                  <a:ea typeface="微软雅黑" panose="020B0503020204020204" pitchFamily="34" charset="-122"/>
                </a:rPr>
                <a:t>go to great lengths to do </a:t>
              </a:r>
              <a:r>
                <a:rPr lang="en-US" altLang="zh-CN" b="1" dirty="0" err="1">
                  <a:solidFill>
                    <a:srgbClr val="000000"/>
                  </a:solidFill>
                  <a:ea typeface="微软雅黑" panose="020B0503020204020204" pitchFamily="34" charset="-122"/>
                </a:rPr>
                <a:t>sth</a:t>
              </a:r>
              <a:r>
                <a:rPr lang="en-US" altLang="zh-CN" b="1" dirty="0">
                  <a:solidFill>
                    <a:srgbClr val="000000"/>
                  </a:solidFill>
                  <a:ea typeface="微软雅黑" panose="020B0503020204020204" pitchFamily="34" charset="-122"/>
                </a:rPr>
                <a:t>. </a:t>
              </a:r>
              <a:r>
                <a:rPr lang="zh-CN" altLang="en-US" b="1" dirty="0">
                  <a:solidFill>
                    <a:srgbClr val="000000"/>
                  </a:solidFill>
                  <a:ea typeface="微软雅黑" panose="020B0503020204020204" pitchFamily="34" charset="-122"/>
                </a:rPr>
                <a:t>竭尽全力做某事，不遗余力做某事</a:t>
              </a:r>
              <a:endParaRPr lang="zh-CN" altLang="en-US" b="1" dirty="0">
                <a:solidFill>
                  <a:srgbClr val="000000"/>
                </a:solidFill>
                <a:ea typeface="微软雅黑" panose="020B0503020204020204" pitchFamily="34" charset="-122"/>
              </a:endParaRPr>
            </a:p>
          </p:txBody>
        </p:sp>
      </p:grpSp>
      <p:pic>
        <p:nvPicPr>
          <p:cNvPr id="14" name="Picture 18"/>
          <p:cNvPicPr>
            <a:picLocks noChangeAspect="1" noChangeArrowheads="1"/>
          </p:cNvPicPr>
          <p:nvPr/>
        </p:nvPicPr>
        <p:blipFill rotWithShape="1">
          <a:blip r:embed="rId1"/>
          <a:srcRect b="35497"/>
          <a:stretch>
            <a:fillRect/>
          </a:stretch>
        </p:blipFill>
        <p:spPr bwMode="auto">
          <a:xfrm>
            <a:off x="766764" y="1814173"/>
            <a:ext cx="1852659" cy="417980"/>
          </a:xfrm>
          <a:prstGeom prst="rect">
            <a:avLst/>
          </a:prstGeom>
          <a:noFill/>
          <a:ln w="9525" algn="ctr">
            <a:noFill/>
            <a:miter lim="800000"/>
            <a:headEnd/>
            <a:tailEnd/>
          </a:ln>
        </p:spPr>
      </p:pic>
      <p:sp>
        <p:nvSpPr>
          <p:cNvPr id="7" name="文本占位符 1"/>
          <p:cNvSpPr>
            <a:spLocks noGrp="1"/>
          </p:cNvSpPr>
          <p:nvPr>
            <p:ph type="body" sz="quarter" idx="10"/>
          </p:nvPr>
        </p:nvSpPr>
        <p:spPr bwMode="auto">
          <a:xfrm>
            <a:off x="490538" y="3904996"/>
            <a:ext cx="11285537" cy="175323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anchor="t" anchorCtr="0" compatLnSpc="1"/>
          <a:lstStyle/>
          <a:p>
            <a:pPr indent="609600">
              <a:lnSpc>
                <a:spcPct val="150000"/>
              </a:lnSpc>
              <a:spcAft>
                <a:spcPts val="0"/>
              </a:spcAft>
              <a:tabLst>
                <a:tab pos="2628900" algn="l"/>
              </a:tabLst>
            </a:pPr>
            <a:r>
              <a:rPr lang="zh-CN" altLang="zh-CN" kern="100" dirty="0">
                <a:cs typeface="Times New Roman" panose="02020603050405020304"/>
              </a:rPr>
              <a:t>【写作金句】</a:t>
            </a:r>
            <a:r>
              <a:rPr lang="en-US" altLang="zh-CN" kern="100" dirty="0">
                <a:cs typeface="Courier New" panose="02070309020205020404"/>
              </a:rPr>
              <a:t>We should </a:t>
            </a:r>
            <a:r>
              <a:rPr lang="en-US" altLang="zh-CN" b="1" kern="100" dirty="0">
                <a:cs typeface="Courier New" panose="02070309020205020404"/>
              </a:rPr>
              <a:t>go to great lengths to</a:t>
            </a:r>
            <a:r>
              <a:rPr lang="en-US" altLang="zh-CN" kern="100" dirty="0">
                <a:cs typeface="Courier New" panose="02070309020205020404"/>
              </a:rPr>
              <a:t> solve the problem of environmental pollution with various effective means. </a:t>
            </a:r>
            <a:r>
              <a:rPr lang="zh-CN" altLang="zh-CN" kern="100" dirty="0">
                <a:cs typeface="Times New Roman" panose="02020603050405020304"/>
              </a:rPr>
              <a:t>我们应该不遗余力地用各种有效手段来解决环境污染问题。</a:t>
            </a:r>
            <a:r>
              <a:rPr lang="en-US" altLang="zh-CN" kern="100" dirty="0">
                <a:cs typeface="Courier New" panose="02070309020205020404"/>
              </a:rPr>
              <a:t>(</a:t>
            </a:r>
            <a:r>
              <a:rPr lang="zh-CN" altLang="zh-CN" kern="100" dirty="0">
                <a:cs typeface="Times New Roman" panose="02020603050405020304"/>
              </a:rPr>
              <a:t>倡议书</a:t>
            </a:r>
            <a:r>
              <a:rPr lang="en-US" altLang="zh-CN" kern="100" dirty="0">
                <a:cs typeface="Courier New" panose="02070309020205020404"/>
              </a:rPr>
              <a:t>)</a:t>
            </a:r>
            <a:endParaRPr lang="zh-CN" altLang="zh-CN" sz="1050" kern="100" dirty="0">
              <a:effectLst/>
              <a:latin typeface="宋体" panose="02010600030101010101" pitchFamily="2" charset="-122"/>
              <a:cs typeface="Courier New" panose="02070309020205020404"/>
            </a:endParaRP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linds(horizontal)">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blinds(horizontal)">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圆角 13"/>
          <p:cNvSpPr>
            <a:spLocks noChangeArrowheads="1"/>
          </p:cNvSpPr>
          <p:nvPr/>
        </p:nvSpPr>
        <p:spPr bwMode="auto">
          <a:xfrm>
            <a:off x="542925" y="1916396"/>
            <a:ext cx="11174413" cy="3515439"/>
          </a:xfrm>
          <a:prstGeom prst="roundRect">
            <a:avLst>
              <a:gd name="adj" fmla="val 5593"/>
            </a:avLst>
          </a:prstGeom>
          <a:noFill/>
          <a:ln w="19050" algn="ctr">
            <a:solidFill>
              <a:srgbClr val="757575"/>
            </a:solidFill>
            <a:prstDash val="dash"/>
            <a:miter lim="800000"/>
          </a:ln>
        </p:spPr>
        <p:txBody>
          <a:bodyPr>
            <a:spAutoFit/>
          </a:bodyPr>
          <a:lstStyle/>
          <a:p>
            <a:pPr indent="609600" algn="just">
              <a:lnSpc>
                <a:spcPct val="150000"/>
              </a:lnSpc>
              <a:spcAft>
                <a:spcPts val="0"/>
              </a:spcAft>
              <a:tabLst>
                <a:tab pos="2628900" algn="l"/>
              </a:tabLst>
            </a:pPr>
            <a:r>
              <a:rPr lang="en-US" altLang="zh-CN" kern="100" dirty="0">
                <a:solidFill>
                  <a:srgbClr val="000000"/>
                </a:solidFill>
                <a:latin typeface="宋体" panose="02010600030101010101" pitchFamily="2" charset="-122"/>
                <a:ea typeface="黑体" panose="02010609060101010101" pitchFamily="2" charset="-122"/>
                <a:cs typeface="Times New Roman" panose="02020603050405020304"/>
              </a:rPr>
              <a:t>①</a:t>
            </a:r>
            <a:r>
              <a:rPr lang="en-US" altLang="zh-CN" kern="100" dirty="0">
                <a:solidFill>
                  <a:srgbClr val="000000"/>
                </a:solidFill>
                <a:latin typeface="Times New Roman" panose="02020603050405020304"/>
                <a:ea typeface="黑体" panose="02010609060101010101" pitchFamily="2" charset="-122"/>
                <a:cs typeface="Courier New" panose="02070309020205020404"/>
              </a:rPr>
              <a:t>adjust...to </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根据</a:t>
            </a:r>
            <a:r>
              <a:rPr lang="en-US" altLang="zh-CN" kern="100" dirty="0">
                <a:solidFill>
                  <a:srgbClr val="000000"/>
                </a:solidFill>
                <a:latin typeface="宋体" panose="02010600030101010101" pitchFamily="2" charset="-122"/>
                <a:ea typeface="黑体" panose="02010609060101010101" pitchFamily="2" charset="-122"/>
                <a:cs typeface="Times New Roman" panose="02020603050405020304"/>
              </a:rPr>
              <a:t>……</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调整</a:t>
            </a:r>
            <a:r>
              <a:rPr lang="en-US" altLang="zh-CN" kern="100" dirty="0">
                <a:solidFill>
                  <a:srgbClr val="000000"/>
                </a:solidFill>
                <a:latin typeface="宋体" panose="02010600030101010101" pitchFamily="2" charset="-122"/>
                <a:ea typeface="黑体" panose="02010609060101010101" pitchFamily="2" charset="-122"/>
                <a:cs typeface="Times New Roman" panose="02020603050405020304"/>
              </a:rPr>
              <a:t>……</a:t>
            </a:r>
            <a:endParaRPr lang="zh-CN" altLang="zh-CN" sz="1050" kern="100" dirty="0">
              <a:latin typeface="宋体" panose="02010600030101010101" pitchFamily="2" charset="-122"/>
              <a:cs typeface="Courier New" panose="02070309020205020404"/>
            </a:endParaRPr>
          </a:p>
          <a:p>
            <a:pPr indent="609600" algn="just">
              <a:lnSpc>
                <a:spcPct val="150000"/>
              </a:lnSpc>
              <a:spcAft>
                <a:spcPts val="0"/>
              </a:spcAft>
              <a:tabLst>
                <a:tab pos="2628900" algn="l"/>
              </a:tabLst>
            </a:pPr>
            <a:r>
              <a:rPr lang="en-US" altLang="zh-CN" kern="100" dirty="0">
                <a:solidFill>
                  <a:srgbClr val="000000"/>
                </a:solidFill>
                <a:latin typeface="Times New Roman" panose="02020603050405020304"/>
                <a:ea typeface="黑体" panose="02010609060101010101" pitchFamily="2" charset="-122"/>
                <a:cs typeface="Courier New" panose="02070309020205020404"/>
              </a:rPr>
              <a:t>adjust (oneself) to </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适应</a:t>
            </a:r>
            <a:endParaRPr lang="zh-CN" altLang="zh-CN" sz="1050" kern="100" dirty="0">
              <a:latin typeface="宋体" panose="02010600030101010101" pitchFamily="2" charset="-122"/>
              <a:cs typeface="Courier New" panose="02070309020205020404"/>
            </a:endParaRPr>
          </a:p>
          <a:p>
            <a:pPr indent="609600" algn="just">
              <a:lnSpc>
                <a:spcPct val="150000"/>
              </a:lnSpc>
              <a:spcAft>
                <a:spcPts val="0"/>
              </a:spcAft>
              <a:tabLst>
                <a:tab pos="2628900" algn="l"/>
              </a:tabLst>
            </a:pPr>
            <a:r>
              <a:rPr lang="en-US" altLang="zh-CN" kern="100" dirty="0">
                <a:solidFill>
                  <a:srgbClr val="000000"/>
                </a:solidFill>
                <a:latin typeface="Times New Roman" panose="02020603050405020304"/>
                <a:ea typeface="黑体" panose="02010609060101010101" pitchFamily="2" charset="-122"/>
                <a:cs typeface="Courier New" panose="02070309020205020404"/>
              </a:rPr>
              <a:t>adjust to doing </a:t>
            </a:r>
            <a:r>
              <a:rPr lang="en-US" altLang="zh-CN" kern="100" dirty="0" err="1">
                <a:solidFill>
                  <a:srgbClr val="000000"/>
                </a:solidFill>
                <a:latin typeface="Times New Roman" panose="02020603050405020304"/>
                <a:ea typeface="黑体" panose="02010609060101010101" pitchFamily="2" charset="-122"/>
                <a:cs typeface="Courier New" panose="02070309020205020404"/>
              </a:rPr>
              <a:t>sth</a:t>
            </a:r>
            <a:r>
              <a:rPr lang="en-US" altLang="zh-CN" kern="100" dirty="0">
                <a:solidFill>
                  <a:srgbClr val="000000"/>
                </a:solidFill>
                <a:latin typeface="Times New Roman" panose="02020603050405020304"/>
                <a:ea typeface="黑体" panose="02010609060101010101" pitchFamily="2" charset="-122"/>
                <a:cs typeface="Courier New" panose="02070309020205020404"/>
              </a:rPr>
              <a:t>. </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适应做某事</a:t>
            </a:r>
            <a:endParaRPr lang="zh-CN" altLang="zh-CN" sz="1050" kern="100" dirty="0">
              <a:latin typeface="宋体" panose="02010600030101010101" pitchFamily="2" charset="-122"/>
              <a:cs typeface="Courier New" panose="02070309020205020404"/>
            </a:endParaRPr>
          </a:p>
          <a:p>
            <a:pPr indent="609600" algn="just">
              <a:lnSpc>
                <a:spcPct val="150000"/>
              </a:lnSpc>
              <a:spcAft>
                <a:spcPts val="0"/>
              </a:spcAft>
              <a:tabLst>
                <a:tab pos="2628900" algn="l"/>
              </a:tabLst>
            </a:pPr>
            <a:r>
              <a:rPr lang="en-US" altLang="zh-CN" kern="100" dirty="0">
                <a:solidFill>
                  <a:srgbClr val="000000"/>
                </a:solidFill>
                <a:latin typeface="宋体" panose="02010600030101010101" pitchFamily="2" charset="-122"/>
                <a:ea typeface="黑体" panose="02010609060101010101" pitchFamily="2" charset="-122"/>
                <a:cs typeface="Times New Roman" panose="02020603050405020304"/>
              </a:rPr>
              <a:t>②</a:t>
            </a:r>
            <a:r>
              <a:rPr lang="en-US" altLang="zh-CN" kern="100" dirty="0">
                <a:solidFill>
                  <a:srgbClr val="000000"/>
                </a:solidFill>
                <a:latin typeface="Times New Roman" panose="02020603050405020304"/>
                <a:ea typeface="黑体" panose="02010609060101010101" pitchFamily="2" charset="-122"/>
                <a:cs typeface="Courier New" panose="02070309020205020404"/>
              </a:rPr>
              <a:t>adjustment </a:t>
            </a:r>
            <a:r>
              <a:rPr lang="en-US" altLang="zh-CN" i="1" kern="100" dirty="0">
                <a:solidFill>
                  <a:srgbClr val="000000"/>
                </a:solidFill>
                <a:latin typeface="Times New Roman" panose="02020603050405020304"/>
                <a:ea typeface="黑体" panose="02010609060101010101" pitchFamily="2" charset="-122"/>
                <a:cs typeface="Courier New" panose="02070309020205020404"/>
              </a:rPr>
              <a:t>n</a:t>
            </a:r>
            <a:r>
              <a:rPr lang="en-US" altLang="zh-CN" kern="100" dirty="0">
                <a:solidFill>
                  <a:srgbClr val="000000"/>
                </a:solidFill>
                <a:latin typeface="Times New Roman" panose="02020603050405020304"/>
                <a:ea typeface="黑体" panose="02010609060101010101" pitchFamily="2" charset="-122"/>
                <a:cs typeface="Courier New" panose="02070309020205020404"/>
              </a:rPr>
              <a:t>. </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调整，调节；适应</a:t>
            </a:r>
            <a:endParaRPr lang="zh-CN" altLang="zh-CN" sz="1050" kern="100" dirty="0">
              <a:latin typeface="宋体" panose="02010600030101010101" pitchFamily="2" charset="-122"/>
              <a:cs typeface="Courier New" panose="02070309020205020404"/>
            </a:endParaRPr>
          </a:p>
          <a:p>
            <a:pPr indent="609600" algn="just">
              <a:lnSpc>
                <a:spcPct val="150000"/>
              </a:lnSpc>
              <a:spcAft>
                <a:spcPts val="0"/>
              </a:spcAft>
              <a:tabLst>
                <a:tab pos="2628900" algn="l"/>
              </a:tabLst>
            </a:pPr>
            <a:r>
              <a:rPr lang="en-US" altLang="zh-CN" kern="100" dirty="0">
                <a:solidFill>
                  <a:srgbClr val="000000"/>
                </a:solidFill>
                <a:latin typeface="Times New Roman" panose="02020603050405020304"/>
                <a:ea typeface="黑体" panose="02010609060101010101" pitchFamily="2" charset="-122"/>
                <a:cs typeface="Courier New" panose="02070309020205020404"/>
              </a:rPr>
              <a:t>make an adjustment to </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对</a:t>
            </a:r>
            <a:r>
              <a:rPr lang="en-US" altLang="zh-CN" kern="100" dirty="0">
                <a:solidFill>
                  <a:srgbClr val="000000"/>
                </a:solidFill>
                <a:latin typeface="宋体" panose="02010600030101010101" pitchFamily="2" charset="-122"/>
                <a:ea typeface="黑体" panose="02010609060101010101" pitchFamily="2" charset="-122"/>
                <a:cs typeface="Times New Roman" panose="02020603050405020304"/>
              </a:rPr>
              <a:t>……</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作出调整</a:t>
            </a:r>
            <a:endParaRPr lang="zh-CN" altLang="zh-CN" sz="1050" kern="100" dirty="0">
              <a:latin typeface="宋体" panose="02010600030101010101" pitchFamily="2" charset="-122"/>
              <a:cs typeface="Courier New" panose="02070309020205020404"/>
            </a:endParaRPr>
          </a:p>
          <a:p>
            <a:pPr indent="609600" algn="just">
              <a:lnSpc>
                <a:spcPct val="150000"/>
              </a:lnSpc>
              <a:spcAft>
                <a:spcPts val="0"/>
              </a:spcAft>
              <a:tabLst>
                <a:tab pos="2628900" algn="l"/>
              </a:tabLst>
            </a:pPr>
            <a:r>
              <a:rPr lang="en-US" altLang="zh-CN" kern="100" dirty="0">
                <a:solidFill>
                  <a:srgbClr val="000000"/>
                </a:solidFill>
                <a:latin typeface="宋体" panose="02010600030101010101" pitchFamily="2" charset="-122"/>
                <a:ea typeface="黑体" panose="02010609060101010101" pitchFamily="2" charset="-122"/>
                <a:cs typeface="Times New Roman" panose="02020603050405020304"/>
              </a:rPr>
              <a:t>③</a:t>
            </a:r>
            <a:r>
              <a:rPr lang="en-US" altLang="zh-CN" kern="100" dirty="0">
                <a:solidFill>
                  <a:srgbClr val="000000"/>
                </a:solidFill>
                <a:latin typeface="Times New Roman" panose="02020603050405020304"/>
                <a:ea typeface="黑体" panose="02010609060101010101" pitchFamily="2" charset="-122"/>
                <a:cs typeface="Courier New" panose="02070309020205020404"/>
              </a:rPr>
              <a:t>adjustable </a:t>
            </a:r>
            <a:r>
              <a:rPr lang="en-US" altLang="zh-CN" i="1" kern="100" dirty="0">
                <a:solidFill>
                  <a:srgbClr val="000000"/>
                </a:solidFill>
                <a:latin typeface="Times New Roman" panose="02020603050405020304"/>
                <a:ea typeface="黑体" panose="02010609060101010101" pitchFamily="2" charset="-122"/>
                <a:cs typeface="Courier New" panose="02070309020205020404"/>
              </a:rPr>
              <a:t>adj</a:t>
            </a:r>
            <a:r>
              <a:rPr lang="en-US" altLang="zh-CN" kern="100" dirty="0">
                <a:solidFill>
                  <a:srgbClr val="000000"/>
                </a:solidFill>
                <a:latin typeface="Times New Roman" panose="02020603050405020304"/>
                <a:ea typeface="黑体" panose="02010609060101010101" pitchFamily="2" charset="-122"/>
                <a:cs typeface="Courier New" panose="02070309020205020404"/>
              </a:rPr>
              <a:t>. </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可调整的，可调节的</a:t>
            </a:r>
            <a:endParaRPr lang="zh-CN" altLang="zh-CN" sz="1050" kern="100" dirty="0">
              <a:effectLst/>
              <a:latin typeface="宋体" panose="02010600030101010101" pitchFamily="2" charset="-122"/>
              <a:cs typeface="Courier New" panose="02070309020205020404"/>
            </a:endParaRPr>
          </a:p>
        </p:txBody>
      </p:sp>
      <p:grpSp>
        <p:nvGrpSpPr>
          <p:cNvPr id="3" name="组合 2"/>
          <p:cNvGrpSpPr/>
          <p:nvPr/>
        </p:nvGrpSpPr>
        <p:grpSpPr>
          <a:xfrm>
            <a:off x="921962" y="1124744"/>
            <a:ext cx="10669866" cy="476360"/>
            <a:chOff x="921962" y="1901205"/>
            <a:chExt cx="10669866" cy="476360"/>
          </a:xfrm>
        </p:grpSpPr>
        <p:sp>
          <p:nvSpPr>
            <p:cNvPr id="13" name="矩形 3"/>
            <p:cNvSpPr>
              <a:spLocks noChangeArrowheads="1"/>
            </p:cNvSpPr>
            <p:nvPr/>
          </p:nvSpPr>
          <p:spPr bwMode="auto">
            <a:xfrm>
              <a:off x="921962" y="1901205"/>
              <a:ext cx="560306" cy="447675"/>
            </a:xfrm>
            <a:prstGeom prst="rect">
              <a:avLst/>
            </a:prstGeom>
            <a:solidFill>
              <a:srgbClr val="CC4646"/>
            </a:solidFill>
            <a:ln w="12700" algn="ctr">
              <a:noFill/>
              <a:miter lim="800000"/>
            </a:ln>
          </p:spPr>
          <p:txBody>
            <a:bodyPr anchor="ctr"/>
            <a:lstStyle/>
            <a:p>
              <a:pPr algn="ctr"/>
              <a:r>
                <a:rPr lang="en-US" altLang="zh-CN" dirty="0" smtClean="0">
                  <a:solidFill>
                    <a:srgbClr val="FFFFFF"/>
                  </a:solidFill>
                  <a:latin typeface="微软雅黑" panose="020B0503020204020204" pitchFamily="34" charset="-122"/>
                  <a:ea typeface="微软雅黑" panose="020B0503020204020204" pitchFamily="34" charset="-122"/>
                </a:rPr>
                <a:t>13</a:t>
              </a:r>
              <a:endParaRPr lang="en-US" altLang="zh-CN" dirty="0">
                <a:solidFill>
                  <a:srgbClr val="FFFFFF"/>
                </a:solidFill>
                <a:latin typeface="微软雅黑" panose="020B0503020204020204" pitchFamily="34" charset="-122"/>
                <a:ea typeface="微软雅黑" panose="020B0503020204020204" pitchFamily="34" charset="-122"/>
              </a:endParaRPr>
            </a:p>
          </p:txBody>
        </p:sp>
        <p:sp>
          <p:nvSpPr>
            <p:cNvPr id="11" name="Rectangle 17"/>
            <p:cNvSpPr>
              <a:spLocks noChangeArrowheads="1"/>
            </p:cNvSpPr>
            <p:nvPr/>
          </p:nvSpPr>
          <p:spPr bwMode="auto">
            <a:xfrm>
              <a:off x="1584102" y="1920365"/>
              <a:ext cx="10007726" cy="457200"/>
            </a:xfrm>
            <a:prstGeom prst="rect">
              <a:avLst/>
            </a:prstGeom>
            <a:noFill/>
            <a:ln w="9525">
              <a:noFill/>
              <a:miter lim="800000"/>
            </a:ln>
          </p:spPr>
          <p:txBody>
            <a:bodyPr>
              <a:spAutoFit/>
            </a:bodyPr>
            <a:lstStyle/>
            <a:p>
              <a:r>
                <a:rPr lang="en-US" altLang="zh-CN" b="1" dirty="0">
                  <a:solidFill>
                    <a:srgbClr val="000000"/>
                  </a:solidFill>
                  <a:ea typeface="微软雅黑" panose="020B0503020204020204" pitchFamily="34" charset="-122"/>
                </a:rPr>
                <a:t>adjust /</a:t>
              </a:r>
              <a:r>
                <a:rPr lang="en-US" altLang="zh-CN" b="1" dirty="0" err="1">
                  <a:solidFill>
                    <a:srgbClr val="000000"/>
                  </a:solidFill>
                  <a:ea typeface="微软雅黑" panose="020B0503020204020204" pitchFamily="34" charset="-122"/>
                </a:rPr>
                <a:t>ə'dʒʌst</a:t>
              </a:r>
              <a:r>
                <a:rPr lang="en-US" altLang="zh-CN" b="1" dirty="0">
                  <a:solidFill>
                    <a:srgbClr val="000000"/>
                  </a:solidFill>
                  <a:ea typeface="微软雅黑" panose="020B0503020204020204" pitchFamily="34" charset="-122"/>
                </a:rPr>
                <a:t>/ </a:t>
              </a:r>
              <a:r>
                <a:rPr lang="en-US" altLang="zh-CN" b="1" i="1" dirty="0" err="1">
                  <a:solidFill>
                    <a:srgbClr val="000000"/>
                  </a:solidFill>
                  <a:ea typeface="微软雅黑" panose="020B0503020204020204" pitchFamily="34" charset="-122"/>
                </a:rPr>
                <a:t>vt</a:t>
              </a:r>
              <a:r>
                <a:rPr lang="en-US" altLang="zh-CN" b="1" dirty="0" err="1">
                  <a:solidFill>
                    <a:srgbClr val="000000"/>
                  </a:solidFill>
                  <a:ea typeface="微软雅黑" panose="020B0503020204020204" pitchFamily="34" charset="-122"/>
                </a:rPr>
                <a:t>.</a:t>
              </a:r>
              <a:r>
                <a:rPr lang="en-US" altLang="zh-CN" b="1" dirty="0">
                  <a:solidFill>
                    <a:srgbClr val="000000"/>
                  </a:solidFill>
                  <a:ea typeface="微软雅黑" panose="020B0503020204020204" pitchFamily="34" charset="-122"/>
                </a:rPr>
                <a:t> &amp; </a:t>
              </a:r>
              <a:r>
                <a:rPr lang="en-US" altLang="zh-CN" b="1" i="1" dirty="0">
                  <a:solidFill>
                    <a:srgbClr val="000000"/>
                  </a:solidFill>
                  <a:ea typeface="微软雅黑" panose="020B0503020204020204" pitchFamily="34" charset="-122"/>
                </a:rPr>
                <a:t>vi</a:t>
              </a:r>
              <a:r>
                <a:rPr lang="en-US" altLang="zh-CN" b="1" dirty="0">
                  <a:solidFill>
                    <a:srgbClr val="000000"/>
                  </a:solidFill>
                  <a:ea typeface="微软雅黑" panose="020B0503020204020204" pitchFamily="34" charset="-122"/>
                </a:rPr>
                <a:t>. </a:t>
              </a:r>
              <a:r>
                <a:rPr lang="zh-CN" altLang="en-US" b="1" dirty="0">
                  <a:solidFill>
                    <a:srgbClr val="000000"/>
                  </a:solidFill>
                  <a:ea typeface="微软雅黑" panose="020B0503020204020204" pitchFamily="34" charset="-122"/>
                </a:rPr>
                <a:t>调整，调节；适应，习惯；整理</a:t>
              </a:r>
              <a:endParaRPr lang="zh-CN" altLang="en-US" b="1" dirty="0">
                <a:solidFill>
                  <a:srgbClr val="000000"/>
                </a:solidFill>
                <a:ea typeface="微软雅黑" panose="020B0503020204020204" pitchFamily="34" charset="-122"/>
              </a:endParaRPr>
            </a:p>
          </p:txBody>
        </p:sp>
      </p:grpSp>
      <p:pic>
        <p:nvPicPr>
          <p:cNvPr id="14" name="Picture 18"/>
          <p:cNvPicPr>
            <a:picLocks noChangeAspect="1" noChangeArrowheads="1"/>
          </p:cNvPicPr>
          <p:nvPr/>
        </p:nvPicPr>
        <p:blipFill rotWithShape="1">
          <a:blip r:embed="rId1"/>
          <a:srcRect b="35497"/>
          <a:stretch>
            <a:fillRect/>
          </a:stretch>
        </p:blipFill>
        <p:spPr bwMode="auto">
          <a:xfrm>
            <a:off x="766764" y="1630799"/>
            <a:ext cx="1852659" cy="417980"/>
          </a:xfrm>
          <a:prstGeom prst="rect">
            <a:avLst/>
          </a:prstGeom>
          <a:noFill/>
          <a:ln w="9525" algn="ctr">
            <a:noFill/>
            <a:miter lim="800000"/>
            <a:headEnd/>
            <a:tailEnd/>
          </a:ln>
        </p:spPr>
      </p:pic>
      <p:sp>
        <p:nvSpPr>
          <p:cNvPr id="7" name="文本占位符 1"/>
          <p:cNvSpPr>
            <a:spLocks noGrp="1"/>
          </p:cNvSpPr>
          <p:nvPr>
            <p:ph type="body" sz="quarter" idx="10"/>
          </p:nvPr>
        </p:nvSpPr>
        <p:spPr bwMode="auto">
          <a:xfrm>
            <a:off x="490538" y="5404724"/>
            <a:ext cx="11285537" cy="119888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anchor="t" anchorCtr="0" compatLnSpc="1"/>
          <a:lstStyle/>
          <a:p>
            <a:pPr indent="609600">
              <a:lnSpc>
                <a:spcPct val="150000"/>
              </a:lnSpc>
              <a:spcAft>
                <a:spcPts val="0"/>
              </a:spcAft>
              <a:tabLst>
                <a:tab pos="2628900" algn="l"/>
              </a:tabLst>
            </a:pPr>
            <a:r>
              <a:rPr lang="zh-CN" altLang="zh-CN" kern="100" dirty="0">
                <a:cs typeface="Times New Roman" panose="02020603050405020304"/>
              </a:rPr>
              <a:t>【写作金句】</a:t>
            </a:r>
            <a:r>
              <a:rPr lang="en-US" altLang="zh-CN" kern="100" dirty="0">
                <a:cs typeface="Courier New" panose="02070309020205020404"/>
              </a:rPr>
              <a:t>We need to </a:t>
            </a:r>
            <a:r>
              <a:rPr lang="en-US" altLang="zh-CN" b="1" kern="100" dirty="0">
                <a:cs typeface="Courier New" panose="02070309020205020404"/>
              </a:rPr>
              <a:t>adjust ourselves to</a:t>
            </a:r>
            <a:r>
              <a:rPr lang="en-US" altLang="zh-CN" kern="100" dirty="0">
                <a:cs typeface="Courier New" panose="02070309020205020404"/>
              </a:rPr>
              <a:t> a new environment and get on the right track as soon as possible. </a:t>
            </a:r>
            <a:r>
              <a:rPr lang="zh-CN" altLang="zh-CN" kern="100" dirty="0">
                <a:cs typeface="Times New Roman" panose="02020603050405020304"/>
              </a:rPr>
              <a:t>我们需要适应新的环境，尽快走上正轨。</a:t>
            </a:r>
            <a:r>
              <a:rPr lang="en-US" altLang="zh-CN" kern="100" dirty="0">
                <a:cs typeface="Courier New" panose="02070309020205020404"/>
              </a:rPr>
              <a:t>(</a:t>
            </a:r>
            <a:r>
              <a:rPr lang="zh-CN" altLang="zh-CN" kern="100" dirty="0">
                <a:cs typeface="Times New Roman" panose="02020603050405020304"/>
              </a:rPr>
              <a:t>演讲稿</a:t>
            </a:r>
            <a:r>
              <a:rPr lang="en-US" altLang="zh-CN" kern="100" dirty="0">
                <a:cs typeface="Courier New" panose="02070309020205020404"/>
              </a:rPr>
              <a:t>)</a:t>
            </a:r>
            <a:endParaRPr lang="zh-CN" altLang="zh-CN" sz="1050" kern="100" dirty="0">
              <a:effectLst/>
              <a:latin typeface="宋体" panose="02010600030101010101" pitchFamily="2" charset="-122"/>
              <a:cs typeface="Courier New" panose="02070309020205020404"/>
            </a:endParaRP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linds(horizontal)">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blinds(horizontal)">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圆角 13"/>
          <p:cNvSpPr>
            <a:spLocks noChangeArrowheads="1"/>
          </p:cNvSpPr>
          <p:nvPr/>
        </p:nvSpPr>
        <p:spPr bwMode="auto">
          <a:xfrm>
            <a:off x="542925" y="2145809"/>
            <a:ext cx="11174413" cy="3530204"/>
          </a:xfrm>
          <a:prstGeom prst="roundRect">
            <a:avLst>
              <a:gd name="adj" fmla="val 5593"/>
            </a:avLst>
          </a:prstGeom>
          <a:noFill/>
          <a:ln w="19050" algn="ctr">
            <a:solidFill>
              <a:srgbClr val="757575"/>
            </a:solidFill>
            <a:prstDash val="dash"/>
            <a:miter lim="800000"/>
          </a:ln>
        </p:spPr>
        <p:txBody>
          <a:bodyPr>
            <a:spAutoFit/>
          </a:bodyPr>
          <a:lstStyle/>
          <a:p>
            <a:pPr indent="609600" algn="just">
              <a:lnSpc>
                <a:spcPct val="150000"/>
              </a:lnSpc>
              <a:spcAft>
                <a:spcPts val="0"/>
              </a:spcAft>
              <a:tabLst>
                <a:tab pos="2628900" algn="l"/>
              </a:tabLst>
            </a:pPr>
            <a:r>
              <a:rPr lang="en-US" altLang="zh-CN" kern="100" dirty="0">
                <a:solidFill>
                  <a:srgbClr val="000000"/>
                </a:solidFill>
                <a:ea typeface="黑体" panose="02010609060101010101" pitchFamily="2" charset="-122"/>
                <a:cs typeface="Times New Roman" panose="02020603050405020304" pitchFamily="18" charset="0"/>
              </a:rPr>
              <a:t>①scientific evidence</a:t>
            </a:r>
            <a:r>
              <a:rPr lang="zh-CN" altLang="zh-CN" kern="100" dirty="0">
                <a:solidFill>
                  <a:srgbClr val="000000"/>
                </a:solidFill>
                <a:ea typeface="黑体" panose="02010609060101010101" pitchFamily="2" charset="-122"/>
                <a:cs typeface="Times New Roman" panose="02020603050405020304" pitchFamily="18" charset="0"/>
              </a:rPr>
              <a:t>科学根据</a:t>
            </a:r>
            <a:endParaRPr lang="zh-CN" altLang="zh-CN" sz="1050" kern="100" dirty="0">
              <a:cs typeface="Times New Roman" panose="02020603050405020304" pitchFamily="18" charset="0"/>
            </a:endParaRPr>
          </a:p>
          <a:p>
            <a:pPr indent="609600" algn="just">
              <a:lnSpc>
                <a:spcPct val="150000"/>
              </a:lnSpc>
              <a:spcAft>
                <a:spcPts val="0"/>
              </a:spcAft>
              <a:tabLst>
                <a:tab pos="2628900" algn="l"/>
              </a:tabLst>
            </a:pPr>
            <a:r>
              <a:rPr lang="en-US" altLang="zh-CN" kern="100" dirty="0">
                <a:solidFill>
                  <a:srgbClr val="000000"/>
                </a:solidFill>
                <a:ea typeface="黑体" panose="02010609060101010101" pitchFamily="2" charset="-122"/>
                <a:cs typeface="Times New Roman" panose="02020603050405020304" pitchFamily="18" charset="0"/>
              </a:rPr>
              <a:t>There is evidence that</a:t>
            </a:r>
            <a:r>
              <a:rPr lang="zh-CN" altLang="zh-CN" kern="100" dirty="0">
                <a:solidFill>
                  <a:srgbClr val="000000"/>
                </a:solidFill>
                <a:ea typeface="黑体" panose="02010609060101010101" pitchFamily="2" charset="-122"/>
                <a:cs typeface="Times New Roman" panose="02020603050405020304" pitchFamily="18" charset="0"/>
              </a:rPr>
              <a:t>从句</a:t>
            </a:r>
            <a:r>
              <a:rPr lang="zh-CN" altLang="zh-CN" kern="100" dirty="0">
                <a:solidFill>
                  <a:srgbClr val="000000"/>
                </a:solidFill>
                <a:ea typeface="Times New Roman" panose="02020603050405020304"/>
                <a:cs typeface="Times New Roman" panose="02020603050405020304" pitchFamily="18" charset="0"/>
              </a:rPr>
              <a:t> </a:t>
            </a:r>
            <a:r>
              <a:rPr lang="zh-CN" altLang="zh-CN" kern="100" dirty="0">
                <a:solidFill>
                  <a:srgbClr val="000000"/>
                </a:solidFill>
                <a:ea typeface="黑体" panose="02010609060101010101" pitchFamily="2" charset="-122"/>
                <a:cs typeface="Times New Roman" panose="02020603050405020304" pitchFamily="18" charset="0"/>
              </a:rPr>
              <a:t>有证据表明</a:t>
            </a:r>
            <a:r>
              <a:rPr lang="en-US" altLang="zh-CN" kern="100" dirty="0">
                <a:solidFill>
                  <a:srgbClr val="000000"/>
                </a:solidFill>
                <a:ea typeface="黑体" panose="02010609060101010101" pitchFamily="2" charset="-122"/>
                <a:cs typeface="Times New Roman" panose="02020603050405020304" pitchFamily="18" charset="0"/>
              </a:rPr>
              <a:t>……</a:t>
            </a:r>
            <a:endParaRPr lang="zh-CN" altLang="zh-CN" sz="1050" kern="100" dirty="0">
              <a:cs typeface="Times New Roman" panose="02020603050405020304" pitchFamily="18" charset="0"/>
            </a:endParaRPr>
          </a:p>
          <a:p>
            <a:pPr indent="609600" algn="just">
              <a:lnSpc>
                <a:spcPct val="150000"/>
              </a:lnSpc>
              <a:spcAft>
                <a:spcPts val="0"/>
              </a:spcAft>
              <a:tabLst>
                <a:tab pos="2628900" algn="l"/>
              </a:tabLst>
            </a:pPr>
            <a:r>
              <a:rPr lang="en-US" altLang="zh-CN" kern="100" dirty="0">
                <a:solidFill>
                  <a:srgbClr val="000000"/>
                </a:solidFill>
                <a:ea typeface="黑体" panose="02010609060101010101" pitchFamily="2" charset="-122"/>
                <a:cs typeface="Times New Roman" panose="02020603050405020304" pitchFamily="18" charset="0"/>
              </a:rPr>
              <a:t>②evident </a:t>
            </a:r>
            <a:r>
              <a:rPr lang="en-US" altLang="zh-CN" i="1" kern="100" dirty="0">
                <a:solidFill>
                  <a:srgbClr val="000000"/>
                </a:solidFill>
                <a:ea typeface="黑体" panose="02010609060101010101" pitchFamily="2" charset="-122"/>
                <a:cs typeface="Times New Roman" panose="02020603050405020304" pitchFamily="18" charset="0"/>
              </a:rPr>
              <a:t>adj</a:t>
            </a:r>
            <a:r>
              <a:rPr lang="en-US" altLang="zh-CN" kern="100" dirty="0">
                <a:solidFill>
                  <a:srgbClr val="000000"/>
                </a:solidFill>
                <a:ea typeface="黑体" panose="02010609060101010101" pitchFamily="2" charset="-122"/>
                <a:cs typeface="Times New Roman" panose="02020603050405020304" pitchFamily="18" charset="0"/>
              </a:rPr>
              <a:t>. </a:t>
            </a:r>
            <a:r>
              <a:rPr lang="zh-CN" altLang="zh-CN" kern="100" dirty="0">
                <a:solidFill>
                  <a:srgbClr val="000000"/>
                </a:solidFill>
                <a:ea typeface="黑体" panose="02010609060101010101" pitchFamily="2" charset="-122"/>
                <a:cs typeface="Times New Roman" panose="02020603050405020304" pitchFamily="18" charset="0"/>
              </a:rPr>
              <a:t>清楚的；显而易见的</a:t>
            </a:r>
            <a:endParaRPr lang="zh-CN" altLang="zh-CN" sz="1050" kern="100" dirty="0">
              <a:cs typeface="Times New Roman" panose="02020603050405020304" pitchFamily="18" charset="0"/>
            </a:endParaRPr>
          </a:p>
          <a:p>
            <a:pPr indent="609600" algn="just">
              <a:lnSpc>
                <a:spcPct val="150000"/>
              </a:lnSpc>
              <a:spcAft>
                <a:spcPts val="0"/>
              </a:spcAft>
              <a:tabLst>
                <a:tab pos="2628900" algn="l"/>
              </a:tabLst>
            </a:pPr>
            <a:r>
              <a:rPr lang="en-US" altLang="zh-CN" kern="100" dirty="0">
                <a:solidFill>
                  <a:srgbClr val="000000"/>
                </a:solidFill>
                <a:ea typeface="黑体" panose="02010609060101010101" pitchFamily="2" charset="-122"/>
                <a:cs typeface="Times New Roman" panose="02020603050405020304" pitchFamily="18" charset="0"/>
              </a:rPr>
              <a:t>be evident to sb. </a:t>
            </a:r>
            <a:r>
              <a:rPr lang="zh-CN" altLang="zh-CN" kern="100" dirty="0">
                <a:solidFill>
                  <a:srgbClr val="000000"/>
                </a:solidFill>
                <a:ea typeface="黑体" panose="02010609060101010101" pitchFamily="2" charset="-122"/>
                <a:cs typeface="Times New Roman" panose="02020603050405020304" pitchFamily="18" charset="0"/>
              </a:rPr>
              <a:t>对某人来说很明显</a:t>
            </a:r>
            <a:endParaRPr lang="zh-CN" altLang="zh-CN" sz="1050" kern="100" dirty="0">
              <a:cs typeface="Times New Roman" panose="02020603050405020304" pitchFamily="18" charset="0"/>
            </a:endParaRPr>
          </a:p>
          <a:p>
            <a:pPr indent="609600" algn="just">
              <a:lnSpc>
                <a:spcPct val="150000"/>
              </a:lnSpc>
              <a:spcAft>
                <a:spcPts val="0"/>
              </a:spcAft>
              <a:tabLst>
                <a:tab pos="2628900" algn="l"/>
              </a:tabLst>
            </a:pPr>
            <a:r>
              <a:rPr lang="en-US" altLang="zh-CN" kern="100" dirty="0">
                <a:solidFill>
                  <a:srgbClr val="000000"/>
                </a:solidFill>
                <a:ea typeface="黑体" panose="02010609060101010101" pitchFamily="2" charset="-122"/>
                <a:cs typeface="Times New Roman" panose="02020603050405020304" pitchFamily="18" charset="0"/>
              </a:rPr>
              <a:t>It is evident that</a:t>
            </a:r>
            <a:r>
              <a:rPr lang="zh-CN" altLang="zh-CN" kern="100" dirty="0">
                <a:solidFill>
                  <a:srgbClr val="000000"/>
                </a:solidFill>
                <a:ea typeface="黑体" panose="02010609060101010101" pitchFamily="2" charset="-122"/>
                <a:cs typeface="Times New Roman" panose="02020603050405020304" pitchFamily="18" charset="0"/>
              </a:rPr>
              <a:t>从句</a:t>
            </a:r>
            <a:r>
              <a:rPr lang="zh-CN" altLang="zh-CN" kern="100" dirty="0">
                <a:solidFill>
                  <a:srgbClr val="000000"/>
                </a:solidFill>
                <a:ea typeface="Times New Roman" panose="02020603050405020304"/>
                <a:cs typeface="Times New Roman" panose="02020603050405020304" pitchFamily="18" charset="0"/>
              </a:rPr>
              <a:t> </a:t>
            </a:r>
            <a:r>
              <a:rPr lang="zh-CN" altLang="zh-CN" kern="100" dirty="0">
                <a:solidFill>
                  <a:srgbClr val="000000"/>
                </a:solidFill>
                <a:ea typeface="黑体" panose="02010609060101010101" pitchFamily="2" charset="-122"/>
                <a:cs typeface="Times New Roman" panose="02020603050405020304" pitchFamily="18" charset="0"/>
              </a:rPr>
              <a:t>很明显</a:t>
            </a:r>
            <a:r>
              <a:rPr lang="en-US" altLang="zh-CN" kern="100" dirty="0">
                <a:solidFill>
                  <a:srgbClr val="000000"/>
                </a:solidFill>
                <a:ea typeface="黑体" panose="02010609060101010101" pitchFamily="2" charset="-122"/>
                <a:cs typeface="Times New Roman" panose="02020603050405020304" pitchFamily="18" charset="0"/>
              </a:rPr>
              <a:t>……</a:t>
            </a:r>
            <a:endParaRPr lang="zh-CN" altLang="zh-CN" sz="1050" kern="100" dirty="0">
              <a:cs typeface="Times New Roman" panose="02020603050405020304" pitchFamily="18" charset="0"/>
            </a:endParaRPr>
          </a:p>
          <a:p>
            <a:pPr indent="609600" algn="just">
              <a:lnSpc>
                <a:spcPct val="150000"/>
              </a:lnSpc>
              <a:spcAft>
                <a:spcPts val="0"/>
              </a:spcAft>
              <a:tabLst>
                <a:tab pos="2628900" algn="l"/>
              </a:tabLst>
            </a:pPr>
            <a:r>
              <a:rPr lang="en-US" altLang="zh-CN" kern="100" dirty="0">
                <a:solidFill>
                  <a:srgbClr val="000000"/>
                </a:solidFill>
                <a:ea typeface="黑体" panose="02010609060101010101" pitchFamily="2" charset="-122"/>
                <a:cs typeface="Times New Roman" panose="02020603050405020304" pitchFamily="18" charset="0"/>
              </a:rPr>
              <a:t>③evidently </a:t>
            </a:r>
            <a:r>
              <a:rPr lang="en-US" altLang="zh-CN" i="1" kern="100" dirty="0">
                <a:solidFill>
                  <a:srgbClr val="000000"/>
                </a:solidFill>
                <a:ea typeface="黑体" panose="02010609060101010101" pitchFamily="2" charset="-122"/>
                <a:cs typeface="Times New Roman" panose="02020603050405020304" pitchFamily="18" charset="0"/>
              </a:rPr>
              <a:t>adv</a:t>
            </a:r>
            <a:r>
              <a:rPr lang="en-US" altLang="zh-CN" kern="100" dirty="0">
                <a:solidFill>
                  <a:srgbClr val="000000"/>
                </a:solidFill>
                <a:ea typeface="黑体" panose="02010609060101010101" pitchFamily="2" charset="-122"/>
                <a:cs typeface="Times New Roman" panose="02020603050405020304" pitchFamily="18" charset="0"/>
              </a:rPr>
              <a:t>. </a:t>
            </a:r>
            <a:r>
              <a:rPr lang="zh-CN" altLang="zh-CN" kern="100" dirty="0">
                <a:solidFill>
                  <a:srgbClr val="000000"/>
                </a:solidFill>
                <a:ea typeface="黑体" panose="02010609060101010101" pitchFamily="2" charset="-122"/>
                <a:cs typeface="Times New Roman" panose="02020603050405020304" pitchFamily="18" charset="0"/>
              </a:rPr>
              <a:t>明显地，显然地</a:t>
            </a:r>
            <a:endParaRPr lang="zh-CN" altLang="zh-CN" sz="1050" kern="100" dirty="0">
              <a:effectLst/>
              <a:cs typeface="Times New Roman" panose="02020603050405020304" pitchFamily="18" charset="0"/>
            </a:endParaRPr>
          </a:p>
        </p:txBody>
      </p:sp>
      <p:grpSp>
        <p:nvGrpSpPr>
          <p:cNvPr id="3" name="组合 2"/>
          <p:cNvGrpSpPr/>
          <p:nvPr/>
        </p:nvGrpSpPr>
        <p:grpSpPr>
          <a:xfrm>
            <a:off x="921962" y="1243360"/>
            <a:ext cx="10669866" cy="479535"/>
            <a:chOff x="921962" y="1901205"/>
            <a:chExt cx="10669866" cy="479535"/>
          </a:xfrm>
        </p:grpSpPr>
        <p:sp>
          <p:nvSpPr>
            <p:cNvPr id="13" name="矩形 3"/>
            <p:cNvSpPr>
              <a:spLocks noChangeArrowheads="1"/>
            </p:cNvSpPr>
            <p:nvPr/>
          </p:nvSpPr>
          <p:spPr bwMode="auto">
            <a:xfrm>
              <a:off x="921962" y="1901205"/>
              <a:ext cx="560306" cy="447675"/>
            </a:xfrm>
            <a:prstGeom prst="rect">
              <a:avLst/>
            </a:prstGeom>
            <a:solidFill>
              <a:srgbClr val="CC4646"/>
            </a:solidFill>
            <a:ln w="12700" algn="ctr">
              <a:noFill/>
              <a:miter lim="800000"/>
            </a:ln>
          </p:spPr>
          <p:txBody>
            <a:bodyPr anchor="ctr"/>
            <a:lstStyle/>
            <a:p>
              <a:pPr algn="ctr"/>
              <a:r>
                <a:rPr lang="en-US" altLang="zh-CN" dirty="0" smtClean="0">
                  <a:solidFill>
                    <a:srgbClr val="FFFFFF"/>
                  </a:solidFill>
                  <a:latin typeface="微软雅黑" panose="020B0503020204020204" pitchFamily="34" charset="-122"/>
                  <a:ea typeface="微软雅黑" panose="020B0503020204020204" pitchFamily="34" charset="-122"/>
                </a:rPr>
                <a:t>14</a:t>
              </a:r>
              <a:endParaRPr lang="en-US" altLang="zh-CN" dirty="0">
                <a:solidFill>
                  <a:srgbClr val="FFFFFF"/>
                </a:solidFill>
                <a:latin typeface="微软雅黑" panose="020B0503020204020204" pitchFamily="34" charset="-122"/>
                <a:ea typeface="微软雅黑" panose="020B0503020204020204" pitchFamily="34" charset="-122"/>
              </a:endParaRPr>
            </a:p>
          </p:txBody>
        </p:sp>
        <p:sp>
          <p:nvSpPr>
            <p:cNvPr id="11" name="Rectangle 17"/>
            <p:cNvSpPr>
              <a:spLocks noChangeArrowheads="1"/>
            </p:cNvSpPr>
            <p:nvPr/>
          </p:nvSpPr>
          <p:spPr bwMode="auto">
            <a:xfrm>
              <a:off x="1584102" y="1920365"/>
              <a:ext cx="10007726" cy="460375"/>
            </a:xfrm>
            <a:prstGeom prst="rect">
              <a:avLst/>
            </a:prstGeom>
            <a:noFill/>
            <a:ln w="9525">
              <a:noFill/>
              <a:miter lim="800000"/>
            </a:ln>
          </p:spPr>
          <p:txBody>
            <a:bodyPr>
              <a:spAutoFit/>
            </a:bodyPr>
            <a:lstStyle/>
            <a:p>
              <a:r>
                <a:rPr lang="en-US" altLang="zh-CN" b="1" dirty="0">
                  <a:solidFill>
                    <a:srgbClr val="000000"/>
                  </a:solidFill>
                  <a:ea typeface="微软雅黑" panose="020B0503020204020204" pitchFamily="34" charset="-122"/>
                </a:rPr>
                <a:t>evidence </a:t>
              </a:r>
              <a:r>
                <a:rPr lang="en-US" altLang="zh-CN" b="1" dirty="0" smtClean="0">
                  <a:solidFill>
                    <a:srgbClr val="000000"/>
                  </a:solidFill>
                  <a:ea typeface="微软雅黑" panose="020B0503020204020204" pitchFamily="34" charset="-122"/>
                </a:rPr>
                <a:t>/</a:t>
              </a:r>
              <a:r>
                <a:rPr lang="en-US" altLang="zh-CN" b="1" dirty="0" err="1">
                  <a:solidFill>
                    <a:srgbClr val="000000"/>
                  </a:solidFill>
                  <a:ea typeface="微软雅黑" panose="020B0503020204020204" pitchFamily="34" charset="-122"/>
                  <a:sym typeface="+mn-ea"/>
                </a:rPr>
                <a:t>'</a:t>
              </a:r>
              <a:r>
                <a:rPr lang="en-US" altLang="zh-CN" b="1" dirty="0" err="1" smtClean="0">
                  <a:solidFill>
                    <a:srgbClr val="000000"/>
                  </a:solidFill>
                  <a:ea typeface="微软雅黑" panose="020B0503020204020204" pitchFamily="34" charset="-122"/>
                </a:rPr>
                <a:t>evɪdəns</a:t>
              </a:r>
              <a:r>
                <a:rPr lang="en-US" altLang="zh-CN" b="1" dirty="0">
                  <a:solidFill>
                    <a:srgbClr val="000000"/>
                  </a:solidFill>
                  <a:ea typeface="微软雅黑" panose="020B0503020204020204" pitchFamily="34" charset="-122"/>
                </a:rPr>
                <a:t>/ </a:t>
              </a:r>
              <a:r>
                <a:rPr lang="en-US" altLang="zh-CN" b="1" i="1" dirty="0">
                  <a:solidFill>
                    <a:srgbClr val="000000"/>
                  </a:solidFill>
                  <a:ea typeface="微软雅黑" panose="020B0503020204020204" pitchFamily="34" charset="-122"/>
                </a:rPr>
                <a:t>n</a:t>
              </a:r>
              <a:r>
                <a:rPr lang="en-US" altLang="zh-CN" b="1" dirty="0">
                  <a:solidFill>
                    <a:srgbClr val="000000"/>
                  </a:solidFill>
                  <a:ea typeface="微软雅黑" panose="020B0503020204020204" pitchFamily="34" charset="-122"/>
                </a:rPr>
                <a:t>. </a:t>
              </a:r>
              <a:r>
                <a:rPr lang="zh-CN" altLang="en-US" b="1" dirty="0">
                  <a:solidFill>
                    <a:srgbClr val="000000"/>
                  </a:solidFill>
                  <a:ea typeface="微软雅黑" panose="020B0503020204020204" pitchFamily="34" charset="-122"/>
                </a:rPr>
                <a:t>证据，证明；物证，</a:t>
              </a:r>
              <a:r>
                <a:rPr lang="zh-CN" altLang="en-US" b="1" dirty="0" smtClean="0">
                  <a:solidFill>
                    <a:srgbClr val="000000"/>
                  </a:solidFill>
                  <a:ea typeface="微软雅黑" panose="020B0503020204020204" pitchFamily="34" charset="-122"/>
                </a:rPr>
                <a:t>人证 </a:t>
              </a:r>
              <a:r>
                <a:rPr lang="en-US" altLang="zh-CN" b="1" i="1" dirty="0" err="1" smtClean="0">
                  <a:solidFill>
                    <a:srgbClr val="000000"/>
                  </a:solidFill>
                  <a:ea typeface="微软雅黑" panose="020B0503020204020204" pitchFamily="34" charset="-122"/>
                </a:rPr>
                <a:t>vt</a:t>
              </a:r>
              <a:r>
                <a:rPr lang="en-US" altLang="zh-CN" b="1" dirty="0" err="1">
                  <a:solidFill>
                    <a:srgbClr val="000000"/>
                  </a:solidFill>
                  <a:ea typeface="微软雅黑" panose="020B0503020204020204" pitchFamily="34" charset="-122"/>
                </a:rPr>
                <a:t>.</a:t>
              </a:r>
              <a:r>
                <a:rPr lang="en-US" altLang="zh-CN" b="1" dirty="0">
                  <a:solidFill>
                    <a:srgbClr val="000000"/>
                  </a:solidFill>
                  <a:ea typeface="微软雅黑" panose="020B0503020204020204" pitchFamily="34" charset="-122"/>
                </a:rPr>
                <a:t> </a:t>
              </a:r>
              <a:r>
                <a:rPr lang="zh-CN" altLang="en-US" b="1" dirty="0">
                  <a:solidFill>
                    <a:srgbClr val="000000"/>
                  </a:solidFill>
                  <a:ea typeface="微软雅黑" panose="020B0503020204020204" pitchFamily="34" charset="-122"/>
                </a:rPr>
                <a:t>证明，表明</a:t>
              </a:r>
              <a:endParaRPr lang="zh-CN" altLang="en-US" b="1" dirty="0">
                <a:solidFill>
                  <a:srgbClr val="000000"/>
                </a:solidFill>
                <a:ea typeface="微软雅黑" panose="020B0503020204020204" pitchFamily="34" charset="-122"/>
              </a:endParaRPr>
            </a:p>
          </p:txBody>
        </p:sp>
      </p:grpSp>
      <p:pic>
        <p:nvPicPr>
          <p:cNvPr id="14" name="Picture 18"/>
          <p:cNvPicPr>
            <a:picLocks noChangeAspect="1" noChangeArrowheads="1"/>
          </p:cNvPicPr>
          <p:nvPr/>
        </p:nvPicPr>
        <p:blipFill rotWithShape="1">
          <a:blip r:embed="rId1"/>
          <a:srcRect b="35497"/>
          <a:stretch>
            <a:fillRect/>
          </a:stretch>
        </p:blipFill>
        <p:spPr bwMode="auto">
          <a:xfrm>
            <a:off x="766764" y="1860212"/>
            <a:ext cx="1852659" cy="417980"/>
          </a:xfrm>
          <a:prstGeom prst="rect">
            <a:avLst/>
          </a:prstGeom>
          <a:noFill/>
          <a:ln w="9525" algn="ctr">
            <a:noFill/>
            <a:miter lim="800000"/>
            <a:headEnd/>
            <a:tailEnd/>
          </a:ln>
        </p:spPr>
      </p:pic>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linds(horizontal)">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文本占位符 1"/>
          <p:cNvSpPr>
            <a:spLocks noGrp="1"/>
          </p:cNvSpPr>
          <p:nvPr>
            <p:ph type="body" sz="quarter" idx="10"/>
          </p:nvPr>
        </p:nvSpPr>
        <p:spPr bwMode="auto">
          <a:xfrm>
            <a:off x="490538" y="2492896"/>
            <a:ext cx="11285537" cy="175323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anchor="t" anchorCtr="0" compatLnSpc="1"/>
          <a:lstStyle/>
          <a:p>
            <a:pPr indent="609600">
              <a:lnSpc>
                <a:spcPct val="150000"/>
              </a:lnSpc>
              <a:spcAft>
                <a:spcPts val="0"/>
              </a:spcAft>
              <a:tabLst>
                <a:tab pos="2628900" algn="l"/>
              </a:tabLst>
            </a:pPr>
            <a:r>
              <a:rPr lang="zh-CN" altLang="zh-CN" kern="100" dirty="0">
                <a:cs typeface="Times New Roman" panose="02020603050405020304"/>
              </a:rPr>
              <a:t>【写作金句】</a:t>
            </a:r>
            <a:r>
              <a:rPr lang="zh-CN" altLang="zh-CN" kern="100" dirty="0">
                <a:latin typeface="Times New Roman" panose="02020603050405020304" pitchFamily="18" charset="0"/>
                <a:ea typeface="Times New Roman" panose="02020603050405020304"/>
                <a:cs typeface="Times New Roman" panose="02020603050405020304" pitchFamily="18" charset="0"/>
              </a:rPr>
              <a:t> </a:t>
            </a:r>
            <a:r>
              <a:rPr lang="en-US" altLang="zh-CN" kern="100" dirty="0">
                <a:latin typeface="Times New Roman" panose="02020603050405020304" pitchFamily="18" charset="0"/>
                <a:cs typeface="Times New Roman" panose="02020603050405020304" pitchFamily="18" charset="0"/>
              </a:rPr>
              <a:t>[</a:t>
            </a:r>
            <a:r>
              <a:rPr lang="zh-CN" altLang="zh-CN" kern="100" dirty="0">
                <a:latin typeface="Times New Roman" panose="02020603050405020304" pitchFamily="18" charset="0"/>
                <a:cs typeface="Times New Roman" panose="02020603050405020304" pitchFamily="18" charset="0"/>
              </a:rPr>
              <a:t>人教选必二</a:t>
            </a:r>
            <a:r>
              <a:rPr lang="en-US" altLang="zh-CN" kern="100" dirty="0">
                <a:latin typeface="Times New Roman" panose="02020603050405020304" pitchFamily="18" charset="0"/>
                <a:cs typeface="Times New Roman" panose="02020603050405020304" pitchFamily="18" charset="0"/>
              </a:rPr>
              <a:t>U3P32]However, </a:t>
            </a:r>
            <a:r>
              <a:rPr lang="en-US" altLang="zh-CN" b="1" kern="100" dirty="0">
                <a:latin typeface="Times New Roman" panose="02020603050405020304" pitchFamily="18" charset="0"/>
                <a:cs typeface="Times New Roman" panose="02020603050405020304" pitchFamily="18" charset="0"/>
              </a:rPr>
              <a:t>there is</a:t>
            </a:r>
            <a:r>
              <a:rPr lang="en-US" altLang="zh-CN" kern="100" dirty="0">
                <a:latin typeface="Times New Roman" panose="02020603050405020304" pitchFamily="18" charset="0"/>
                <a:cs typeface="Times New Roman" panose="02020603050405020304" pitchFamily="18" charset="0"/>
              </a:rPr>
              <a:t> increasing </a:t>
            </a:r>
            <a:r>
              <a:rPr lang="en-US" altLang="zh-CN" b="1" kern="100" dirty="0">
                <a:latin typeface="Times New Roman" panose="02020603050405020304" pitchFamily="18" charset="0"/>
                <a:cs typeface="Times New Roman" panose="02020603050405020304" pitchFamily="18" charset="0"/>
              </a:rPr>
              <a:t>evidence that</a:t>
            </a:r>
            <a:r>
              <a:rPr lang="en-US" altLang="zh-CN" kern="100" dirty="0">
                <a:latin typeface="Times New Roman" panose="02020603050405020304" pitchFamily="18" charset="0"/>
                <a:cs typeface="Times New Roman" panose="02020603050405020304" pitchFamily="18" charset="0"/>
              </a:rPr>
              <a:t> the real driver of poor health is not so much fatty food, as it is sugar. </a:t>
            </a:r>
            <a:r>
              <a:rPr lang="zh-CN" altLang="zh-CN" kern="100" dirty="0">
                <a:latin typeface="Times New Roman" panose="02020603050405020304" pitchFamily="18" charset="0"/>
                <a:cs typeface="Times New Roman" panose="02020603050405020304" pitchFamily="18" charset="0"/>
              </a:rPr>
              <a:t>然而，越来越多的证据表明，健康状况不佳的真正原因与其说是高脂肪食物，不如说是糖。</a:t>
            </a:r>
            <a:r>
              <a:rPr lang="en-US" altLang="zh-CN" kern="100" dirty="0">
                <a:latin typeface="Times New Roman" panose="02020603050405020304" pitchFamily="18" charset="0"/>
                <a:cs typeface="Times New Roman" panose="02020603050405020304" pitchFamily="18" charset="0"/>
              </a:rPr>
              <a:t>(</a:t>
            </a:r>
            <a:r>
              <a:rPr lang="zh-CN" altLang="zh-CN" kern="100" dirty="0">
                <a:latin typeface="Times New Roman" panose="02020603050405020304" pitchFamily="18" charset="0"/>
                <a:cs typeface="Times New Roman" panose="02020603050405020304" pitchFamily="18" charset="0"/>
              </a:rPr>
              <a:t>宣传稿</a:t>
            </a:r>
            <a:r>
              <a:rPr lang="en-US" altLang="zh-CN" kern="100" dirty="0">
                <a:latin typeface="Times New Roman" panose="02020603050405020304" pitchFamily="18" charset="0"/>
                <a:cs typeface="Times New Roman" panose="02020603050405020304" pitchFamily="18" charset="0"/>
              </a:rPr>
              <a:t>)</a:t>
            </a:r>
            <a:endParaRPr lang="zh-CN" altLang="zh-CN" sz="1050" kern="100" dirty="0">
              <a:effectLst/>
              <a:latin typeface="Times New Roman" panose="02020603050405020304" pitchFamily="18" charset="0"/>
              <a:cs typeface="Times New Roman" panose="02020603050405020304" pitchFamily="18" charset="0"/>
            </a:endParaRPr>
          </a:p>
        </p:txBody>
      </p:sp>
    </p:spTree>
  </p:cSld>
  <p:clrMapOvr>
    <a:masterClrMapping/>
  </p:clrMapOvr>
  <p:transition spd="slow">
    <p:push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圆角 13"/>
          <p:cNvSpPr>
            <a:spLocks noChangeArrowheads="1"/>
          </p:cNvSpPr>
          <p:nvPr/>
        </p:nvSpPr>
        <p:spPr bwMode="auto">
          <a:xfrm>
            <a:off x="542925" y="2211824"/>
            <a:ext cx="11174413" cy="2945368"/>
          </a:xfrm>
          <a:prstGeom prst="roundRect">
            <a:avLst>
              <a:gd name="adj" fmla="val 5593"/>
            </a:avLst>
          </a:prstGeom>
          <a:noFill/>
          <a:ln w="19050" algn="ctr">
            <a:solidFill>
              <a:srgbClr val="757575"/>
            </a:solidFill>
            <a:prstDash val="dash"/>
            <a:miter lim="800000"/>
          </a:ln>
        </p:spPr>
        <p:txBody>
          <a:bodyPr>
            <a:spAutoFit/>
          </a:bodyPr>
          <a:lstStyle/>
          <a:p>
            <a:pPr indent="609600" algn="just">
              <a:lnSpc>
                <a:spcPct val="150000"/>
              </a:lnSpc>
              <a:spcAft>
                <a:spcPts val="0"/>
              </a:spcAft>
              <a:tabLst>
                <a:tab pos="2628900" algn="l"/>
              </a:tabLst>
            </a:pPr>
            <a:r>
              <a:rPr lang="en-US" altLang="zh-CN" kern="100" dirty="0">
                <a:solidFill>
                  <a:srgbClr val="000000"/>
                </a:solidFill>
                <a:latin typeface="宋体" panose="02010600030101010101" pitchFamily="2" charset="-122"/>
                <a:ea typeface="黑体" panose="02010609060101010101" pitchFamily="2" charset="-122"/>
                <a:cs typeface="Times New Roman" panose="02020603050405020304"/>
              </a:rPr>
              <a:t>①</a:t>
            </a:r>
            <a:r>
              <a:rPr lang="en-US" altLang="zh-CN" kern="100" dirty="0">
                <a:solidFill>
                  <a:srgbClr val="000000"/>
                </a:solidFill>
                <a:latin typeface="Times New Roman" panose="02020603050405020304"/>
                <a:ea typeface="黑体" panose="02010609060101010101" pitchFamily="2" charset="-122"/>
                <a:cs typeface="Courier New" panose="02070309020205020404"/>
              </a:rPr>
              <a:t>date from </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追溯到；始于</a:t>
            </a:r>
            <a:endParaRPr lang="zh-CN" altLang="zh-CN" sz="1050" kern="100" dirty="0">
              <a:latin typeface="宋体" panose="02010600030101010101" pitchFamily="2" charset="-122"/>
              <a:cs typeface="Courier New" panose="02070309020205020404"/>
            </a:endParaRPr>
          </a:p>
          <a:p>
            <a:pPr indent="609600" algn="just">
              <a:lnSpc>
                <a:spcPct val="150000"/>
              </a:lnSpc>
              <a:spcAft>
                <a:spcPts val="0"/>
              </a:spcAft>
              <a:tabLst>
                <a:tab pos="2628900" algn="l"/>
              </a:tabLst>
            </a:pPr>
            <a:r>
              <a:rPr lang="en-US" altLang="zh-CN" kern="100" dirty="0">
                <a:solidFill>
                  <a:srgbClr val="000000"/>
                </a:solidFill>
                <a:latin typeface="宋体" panose="02010600030101010101" pitchFamily="2" charset="-122"/>
                <a:ea typeface="黑体" panose="02010609060101010101" pitchFamily="2" charset="-122"/>
                <a:cs typeface="Times New Roman" panose="02020603050405020304"/>
              </a:rPr>
              <a:t>②</a:t>
            </a:r>
            <a:r>
              <a:rPr lang="en-US" altLang="zh-CN" kern="100" dirty="0">
                <a:solidFill>
                  <a:srgbClr val="000000"/>
                </a:solidFill>
                <a:latin typeface="Times New Roman" panose="02020603050405020304"/>
                <a:ea typeface="黑体" panose="02010609060101010101" pitchFamily="2" charset="-122"/>
                <a:cs typeface="Courier New" panose="02070309020205020404"/>
              </a:rPr>
              <a:t>set/fix a date for </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确定</a:t>
            </a:r>
            <a:r>
              <a:rPr lang="en-US" altLang="zh-CN" kern="100" dirty="0">
                <a:solidFill>
                  <a:srgbClr val="000000"/>
                </a:solidFill>
                <a:latin typeface="宋体" panose="02010600030101010101" pitchFamily="2" charset="-122"/>
                <a:ea typeface="黑体" panose="02010609060101010101" pitchFamily="2" charset="-122"/>
                <a:cs typeface="Times New Roman" panose="02020603050405020304"/>
              </a:rPr>
              <a:t>……</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的日期</a:t>
            </a:r>
            <a:endParaRPr lang="zh-CN" altLang="zh-CN" sz="1050" kern="100" dirty="0">
              <a:latin typeface="宋体" panose="02010600030101010101" pitchFamily="2" charset="-122"/>
              <a:cs typeface="Courier New" panose="02070309020205020404"/>
            </a:endParaRPr>
          </a:p>
          <a:p>
            <a:pPr indent="609600" algn="just">
              <a:lnSpc>
                <a:spcPct val="150000"/>
              </a:lnSpc>
              <a:spcAft>
                <a:spcPts val="0"/>
              </a:spcAft>
              <a:tabLst>
                <a:tab pos="2628900" algn="l"/>
              </a:tabLst>
            </a:pPr>
            <a:r>
              <a:rPr lang="en-US" altLang="zh-CN" kern="100" dirty="0">
                <a:solidFill>
                  <a:srgbClr val="000000"/>
                </a:solidFill>
                <a:latin typeface="Times New Roman" panose="02020603050405020304"/>
                <a:ea typeface="黑体" panose="02010609060101010101" pitchFamily="2" charset="-122"/>
                <a:cs typeface="Courier New" panose="02070309020205020404"/>
              </a:rPr>
              <a:t>up to date </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最新的；最近的</a:t>
            </a:r>
            <a:endParaRPr lang="zh-CN" altLang="zh-CN" sz="1050" kern="100" dirty="0">
              <a:latin typeface="宋体" panose="02010600030101010101" pitchFamily="2" charset="-122"/>
              <a:cs typeface="Courier New" panose="02070309020205020404"/>
            </a:endParaRPr>
          </a:p>
          <a:p>
            <a:pPr indent="609600" algn="just">
              <a:lnSpc>
                <a:spcPct val="150000"/>
              </a:lnSpc>
              <a:spcAft>
                <a:spcPts val="0"/>
              </a:spcAft>
              <a:tabLst>
                <a:tab pos="2628900" algn="l"/>
              </a:tabLst>
            </a:pPr>
            <a:r>
              <a:rPr lang="en-US" altLang="zh-CN" kern="100" dirty="0">
                <a:solidFill>
                  <a:srgbClr val="000000"/>
                </a:solidFill>
                <a:latin typeface="Times New Roman" panose="02020603050405020304"/>
                <a:ea typeface="黑体" panose="02010609060101010101" pitchFamily="2" charset="-122"/>
                <a:cs typeface="Courier New" panose="02070309020205020404"/>
              </a:rPr>
              <a:t>out of date </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过时的，陈腐的；失效的</a:t>
            </a:r>
            <a:endParaRPr lang="zh-CN" altLang="zh-CN" sz="1050" kern="100" dirty="0">
              <a:latin typeface="宋体" panose="02010600030101010101" pitchFamily="2" charset="-122"/>
              <a:cs typeface="Courier New" panose="02070309020205020404"/>
            </a:endParaRPr>
          </a:p>
          <a:p>
            <a:pPr indent="609600" algn="just">
              <a:lnSpc>
                <a:spcPct val="150000"/>
              </a:lnSpc>
              <a:spcAft>
                <a:spcPts val="0"/>
              </a:spcAft>
              <a:tabLst>
                <a:tab pos="2628900" algn="l"/>
              </a:tabLst>
            </a:pPr>
            <a:r>
              <a:rPr lang="en-US" altLang="zh-CN" kern="100" dirty="0">
                <a:solidFill>
                  <a:srgbClr val="000000"/>
                </a:solidFill>
                <a:latin typeface="Times New Roman" panose="02020603050405020304"/>
                <a:ea typeface="黑体" panose="02010609060101010101" pitchFamily="2" charset="-122"/>
                <a:cs typeface="Courier New" panose="02070309020205020404"/>
              </a:rPr>
              <a:t>to date </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迄今为止；到目前为止；直到现在</a:t>
            </a:r>
            <a:r>
              <a:rPr lang="en-US" altLang="zh-CN" kern="100" dirty="0">
                <a:solidFill>
                  <a:srgbClr val="000000"/>
                </a:solidFill>
                <a:latin typeface="Times New Roman" panose="02020603050405020304"/>
                <a:ea typeface="黑体" panose="02010609060101010101" pitchFamily="2" charset="-122"/>
                <a:cs typeface="Courier New" panose="02070309020205020404"/>
              </a:rPr>
              <a:t>(</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谓语动词常用现在完成时</a:t>
            </a:r>
            <a:r>
              <a:rPr lang="en-US" altLang="zh-CN" kern="100" dirty="0">
                <a:solidFill>
                  <a:srgbClr val="000000"/>
                </a:solidFill>
                <a:latin typeface="Times New Roman" panose="02020603050405020304"/>
                <a:ea typeface="黑体" panose="02010609060101010101" pitchFamily="2" charset="-122"/>
                <a:cs typeface="Courier New" panose="02070309020205020404"/>
              </a:rPr>
              <a:t>)</a:t>
            </a:r>
            <a:endParaRPr lang="zh-CN" altLang="zh-CN" sz="1050" kern="100" dirty="0">
              <a:effectLst/>
              <a:latin typeface="宋体" panose="02010600030101010101" pitchFamily="2" charset="-122"/>
              <a:cs typeface="Courier New" panose="02070309020205020404"/>
            </a:endParaRPr>
          </a:p>
        </p:txBody>
      </p:sp>
      <p:grpSp>
        <p:nvGrpSpPr>
          <p:cNvPr id="3" name="组合 2"/>
          <p:cNvGrpSpPr/>
          <p:nvPr/>
        </p:nvGrpSpPr>
        <p:grpSpPr>
          <a:xfrm>
            <a:off x="921962" y="1340768"/>
            <a:ext cx="10669866" cy="476360"/>
            <a:chOff x="921962" y="1901205"/>
            <a:chExt cx="10669866" cy="476360"/>
          </a:xfrm>
        </p:grpSpPr>
        <p:sp>
          <p:nvSpPr>
            <p:cNvPr id="13" name="矩形 3"/>
            <p:cNvSpPr>
              <a:spLocks noChangeArrowheads="1"/>
            </p:cNvSpPr>
            <p:nvPr/>
          </p:nvSpPr>
          <p:spPr bwMode="auto">
            <a:xfrm>
              <a:off x="921962" y="1901205"/>
              <a:ext cx="560306" cy="447675"/>
            </a:xfrm>
            <a:prstGeom prst="rect">
              <a:avLst/>
            </a:prstGeom>
            <a:solidFill>
              <a:srgbClr val="CC4646"/>
            </a:solidFill>
            <a:ln w="12700" algn="ctr">
              <a:noFill/>
              <a:miter lim="800000"/>
            </a:ln>
          </p:spPr>
          <p:txBody>
            <a:bodyPr anchor="ctr"/>
            <a:lstStyle/>
            <a:p>
              <a:pPr algn="ctr"/>
              <a:r>
                <a:rPr lang="en-US" altLang="zh-CN" dirty="0" smtClean="0">
                  <a:solidFill>
                    <a:srgbClr val="FFFFFF"/>
                  </a:solidFill>
                  <a:latin typeface="微软雅黑" panose="020B0503020204020204" pitchFamily="34" charset="-122"/>
                  <a:ea typeface="微软雅黑" panose="020B0503020204020204" pitchFamily="34" charset="-122"/>
                </a:rPr>
                <a:t>15</a:t>
              </a:r>
              <a:endParaRPr lang="en-US" altLang="zh-CN" dirty="0">
                <a:solidFill>
                  <a:srgbClr val="FFFFFF"/>
                </a:solidFill>
                <a:latin typeface="微软雅黑" panose="020B0503020204020204" pitchFamily="34" charset="-122"/>
                <a:ea typeface="微软雅黑" panose="020B0503020204020204" pitchFamily="34" charset="-122"/>
              </a:endParaRPr>
            </a:p>
          </p:txBody>
        </p:sp>
        <p:sp>
          <p:nvSpPr>
            <p:cNvPr id="11" name="Rectangle 17"/>
            <p:cNvSpPr>
              <a:spLocks noChangeArrowheads="1"/>
            </p:cNvSpPr>
            <p:nvPr/>
          </p:nvSpPr>
          <p:spPr bwMode="auto">
            <a:xfrm>
              <a:off x="1584102" y="1920365"/>
              <a:ext cx="10007726" cy="457200"/>
            </a:xfrm>
            <a:prstGeom prst="rect">
              <a:avLst/>
            </a:prstGeom>
            <a:noFill/>
            <a:ln w="9525">
              <a:noFill/>
              <a:miter lim="800000"/>
            </a:ln>
          </p:spPr>
          <p:txBody>
            <a:bodyPr>
              <a:spAutoFit/>
            </a:bodyPr>
            <a:lstStyle/>
            <a:p>
              <a:r>
                <a:rPr lang="en-US" altLang="zh-CN" b="1" dirty="0">
                  <a:solidFill>
                    <a:srgbClr val="000000"/>
                  </a:solidFill>
                  <a:ea typeface="微软雅黑" panose="020B0503020204020204" pitchFamily="34" charset="-122"/>
                </a:rPr>
                <a:t>date back to</a:t>
              </a:r>
              <a:r>
                <a:rPr lang="zh-CN" altLang="en-US" b="1" dirty="0">
                  <a:solidFill>
                    <a:srgbClr val="000000"/>
                  </a:solidFill>
                  <a:ea typeface="微软雅黑" panose="020B0503020204020204" pitchFamily="34" charset="-122"/>
                </a:rPr>
                <a:t>追溯到，始于，自</a:t>
              </a:r>
              <a:r>
                <a:rPr lang="en-US" altLang="zh-CN" b="1" dirty="0">
                  <a:solidFill>
                    <a:srgbClr val="000000"/>
                  </a:solidFill>
                  <a:ea typeface="微软雅黑" panose="020B0503020204020204" pitchFamily="34" charset="-122"/>
                </a:rPr>
                <a:t>……</a:t>
              </a:r>
              <a:r>
                <a:rPr lang="zh-CN" altLang="en-US" b="1" dirty="0">
                  <a:solidFill>
                    <a:srgbClr val="000000"/>
                  </a:solidFill>
                  <a:ea typeface="微软雅黑" panose="020B0503020204020204" pitchFamily="34" charset="-122"/>
                </a:rPr>
                <a:t>至今</a:t>
              </a:r>
              <a:endParaRPr lang="zh-CN" altLang="en-US" b="1" dirty="0">
                <a:solidFill>
                  <a:srgbClr val="000000"/>
                </a:solidFill>
                <a:ea typeface="微软雅黑" panose="020B0503020204020204" pitchFamily="34" charset="-122"/>
              </a:endParaRPr>
            </a:p>
          </p:txBody>
        </p:sp>
      </p:grpSp>
      <p:pic>
        <p:nvPicPr>
          <p:cNvPr id="14" name="Picture 18"/>
          <p:cNvPicPr>
            <a:picLocks noChangeAspect="1" noChangeArrowheads="1"/>
          </p:cNvPicPr>
          <p:nvPr/>
        </p:nvPicPr>
        <p:blipFill rotWithShape="1">
          <a:blip r:embed="rId1"/>
          <a:srcRect b="35497"/>
          <a:stretch>
            <a:fillRect/>
          </a:stretch>
        </p:blipFill>
        <p:spPr bwMode="auto">
          <a:xfrm>
            <a:off x="766764" y="1926227"/>
            <a:ext cx="1852659" cy="417980"/>
          </a:xfrm>
          <a:prstGeom prst="rect">
            <a:avLst/>
          </a:prstGeom>
          <a:noFill/>
          <a:ln w="9525" algn="ctr">
            <a:noFill/>
            <a:miter lim="800000"/>
            <a:headEnd/>
            <a:tailEnd/>
          </a:ln>
        </p:spPr>
      </p:pic>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linds(horizontal)">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文本占位符 1"/>
          <p:cNvSpPr>
            <a:spLocks noGrp="1"/>
          </p:cNvSpPr>
          <p:nvPr>
            <p:ph type="body" sz="quarter" idx="10"/>
          </p:nvPr>
        </p:nvSpPr>
        <p:spPr bwMode="auto">
          <a:xfrm>
            <a:off x="490538" y="1402898"/>
            <a:ext cx="11285537" cy="396938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anchor="t" anchorCtr="0" compatLnSpc="1"/>
          <a:lstStyle/>
          <a:p>
            <a:pPr indent="609600">
              <a:lnSpc>
                <a:spcPct val="150000"/>
              </a:lnSpc>
              <a:spcAft>
                <a:spcPts val="0"/>
              </a:spcAft>
              <a:tabLst>
                <a:tab pos="2628900" algn="l"/>
              </a:tabLst>
            </a:pPr>
            <a:r>
              <a:rPr lang="zh-CN" altLang="zh-CN" kern="100" dirty="0">
                <a:cs typeface="Times New Roman" panose="02020603050405020304"/>
              </a:rPr>
              <a:t>【写作金句】　</a:t>
            </a:r>
            <a:endParaRPr lang="zh-CN" altLang="zh-CN" sz="1050" kern="100" dirty="0">
              <a:latin typeface="宋体" panose="02010600030101010101" pitchFamily="2" charset="-122"/>
              <a:cs typeface="Courier New" panose="02070309020205020404"/>
            </a:endParaRPr>
          </a:p>
          <a:p>
            <a:pPr indent="609600">
              <a:lnSpc>
                <a:spcPct val="150000"/>
              </a:lnSpc>
              <a:spcAft>
                <a:spcPts val="0"/>
              </a:spcAft>
              <a:tabLst>
                <a:tab pos="2628900" algn="l"/>
              </a:tabLst>
            </a:pPr>
            <a:r>
              <a:rPr lang="en-US" altLang="zh-CN" kern="100" dirty="0">
                <a:latin typeface="Times New Roman" panose="02020603050405020304" pitchFamily="18" charset="0"/>
                <a:cs typeface="Times New Roman" panose="02020603050405020304" pitchFamily="18" charset="0"/>
              </a:rPr>
              <a:t>①[</a:t>
            </a:r>
            <a:r>
              <a:rPr lang="zh-CN" altLang="zh-CN" kern="100" dirty="0">
                <a:latin typeface="Times New Roman" panose="02020603050405020304" pitchFamily="18" charset="0"/>
                <a:cs typeface="Times New Roman" panose="02020603050405020304" pitchFamily="18" charset="0"/>
              </a:rPr>
              <a:t>外研必修二</a:t>
            </a:r>
            <a:r>
              <a:rPr lang="en-US" altLang="zh-CN" kern="100" dirty="0">
                <a:latin typeface="Times New Roman" panose="02020603050405020304" pitchFamily="18" charset="0"/>
                <a:cs typeface="Times New Roman" panose="02020603050405020304" pitchFamily="18" charset="0"/>
              </a:rPr>
              <a:t>U4P50]</a:t>
            </a:r>
            <a:r>
              <a:rPr lang="en-US" altLang="zh-CN" b="1" kern="100" dirty="0">
                <a:latin typeface="Times New Roman" panose="02020603050405020304" pitchFamily="18" charset="0"/>
                <a:cs typeface="Times New Roman" panose="02020603050405020304" pitchFamily="18" charset="0"/>
              </a:rPr>
              <a:t>Dating back to</a:t>
            </a:r>
            <a:r>
              <a:rPr lang="en-US" altLang="zh-CN" kern="100" dirty="0">
                <a:latin typeface="Times New Roman" panose="02020603050405020304" pitchFamily="18" charset="0"/>
                <a:cs typeface="Times New Roman" panose="02020603050405020304" pitchFamily="18" charset="0"/>
              </a:rPr>
              <a:t> the 18th century, Peking Opera has over two hundred years of history. </a:t>
            </a:r>
            <a:r>
              <a:rPr lang="zh-CN" altLang="zh-CN" kern="100" dirty="0">
                <a:latin typeface="Times New Roman" panose="02020603050405020304" pitchFamily="18" charset="0"/>
                <a:cs typeface="Times New Roman" panose="02020603050405020304" pitchFamily="18" charset="0"/>
              </a:rPr>
              <a:t>京剧的历史可以追溯到</a:t>
            </a:r>
            <a:r>
              <a:rPr lang="en-US" altLang="zh-CN" kern="100" dirty="0">
                <a:latin typeface="Times New Roman" panose="02020603050405020304" pitchFamily="18" charset="0"/>
                <a:cs typeface="Times New Roman" panose="02020603050405020304" pitchFamily="18" charset="0"/>
              </a:rPr>
              <a:t>18</a:t>
            </a:r>
            <a:r>
              <a:rPr lang="zh-CN" altLang="zh-CN" kern="100" dirty="0">
                <a:latin typeface="Times New Roman" panose="02020603050405020304" pitchFamily="18" charset="0"/>
                <a:cs typeface="Times New Roman" panose="02020603050405020304" pitchFamily="18" charset="0"/>
              </a:rPr>
              <a:t>世纪，已有</a:t>
            </a:r>
            <a:r>
              <a:rPr lang="en-US" altLang="zh-CN" kern="100" dirty="0">
                <a:latin typeface="Times New Roman" panose="02020603050405020304" pitchFamily="18" charset="0"/>
                <a:cs typeface="Times New Roman" panose="02020603050405020304" pitchFamily="18" charset="0"/>
              </a:rPr>
              <a:t>200</a:t>
            </a:r>
            <a:r>
              <a:rPr lang="zh-CN" altLang="zh-CN" kern="100" dirty="0">
                <a:latin typeface="Times New Roman" panose="02020603050405020304" pitchFamily="18" charset="0"/>
                <a:cs typeface="Times New Roman" panose="02020603050405020304" pitchFamily="18" charset="0"/>
              </a:rPr>
              <a:t>多年的历史。</a:t>
            </a:r>
            <a:r>
              <a:rPr lang="en-US" altLang="zh-CN" kern="100" dirty="0">
                <a:latin typeface="Times New Roman" panose="02020603050405020304" pitchFamily="18" charset="0"/>
                <a:cs typeface="Times New Roman" panose="02020603050405020304" pitchFamily="18" charset="0"/>
              </a:rPr>
              <a:t>(</a:t>
            </a:r>
            <a:r>
              <a:rPr lang="zh-CN" altLang="zh-CN" kern="100" dirty="0">
                <a:latin typeface="Times New Roman" panose="02020603050405020304" pitchFamily="18" charset="0"/>
                <a:cs typeface="Times New Roman" panose="02020603050405020304" pitchFamily="18" charset="0"/>
              </a:rPr>
              <a:t>中国传统文化</a:t>
            </a:r>
            <a:r>
              <a:rPr lang="en-US" altLang="zh-CN" kern="100" dirty="0">
                <a:latin typeface="Times New Roman" panose="02020603050405020304" pitchFamily="18" charset="0"/>
                <a:cs typeface="Times New Roman" panose="02020603050405020304" pitchFamily="18" charset="0"/>
              </a:rPr>
              <a:t>)</a:t>
            </a:r>
            <a:endParaRPr lang="zh-CN" altLang="zh-CN" sz="1050" kern="100" dirty="0">
              <a:latin typeface="Times New Roman" panose="02020603050405020304" pitchFamily="18" charset="0"/>
              <a:cs typeface="Times New Roman" panose="02020603050405020304" pitchFamily="18" charset="0"/>
            </a:endParaRPr>
          </a:p>
          <a:p>
            <a:pPr indent="609600">
              <a:lnSpc>
                <a:spcPct val="150000"/>
              </a:lnSpc>
              <a:spcAft>
                <a:spcPts val="0"/>
              </a:spcAft>
              <a:tabLst>
                <a:tab pos="2628900" algn="l"/>
              </a:tabLst>
            </a:pPr>
            <a:r>
              <a:rPr lang="en-US" altLang="zh-CN" kern="100" dirty="0">
                <a:latin typeface="Times New Roman" panose="02020603050405020304" pitchFamily="18" charset="0"/>
                <a:cs typeface="Times New Roman" panose="02020603050405020304" pitchFamily="18" charset="0"/>
              </a:rPr>
              <a:t>②There are many famous cultural relics in our country, many </a:t>
            </a:r>
            <a:r>
              <a:rPr lang="en-US" altLang="zh-CN" b="1" kern="100" dirty="0">
                <a:latin typeface="Times New Roman" panose="02020603050405020304" pitchFamily="18" charset="0"/>
                <a:cs typeface="Times New Roman" panose="02020603050405020304" pitchFamily="18" charset="0"/>
              </a:rPr>
              <a:t>dating back to</a:t>
            </a:r>
            <a:r>
              <a:rPr lang="en-US" altLang="zh-CN" kern="100" dirty="0">
                <a:latin typeface="Times New Roman" panose="02020603050405020304" pitchFamily="18" charset="0"/>
                <a:cs typeface="Times New Roman" panose="02020603050405020304" pitchFamily="18" charset="0"/>
              </a:rPr>
              <a:t> thousands of years ago.</a:t>
            </a:r>
            <a:endParaRPr lang="zh-CN" altLang="zh-CN" sz="1050" kern="100" dirty="0">
              <a:latin typeface="Times New Roman" panose="02020603050405020304" pitchFamily="18" charset="0"/>
              <a:cs typeface="Times New Roman" panose="02020603050405020304" pitchFamily="18" charset="0"/>
            </a:endParaRPr>
          </a:p>
          <a:p>
            <a:pPr indent="609600">
              <a:lnSpc>
                <a:spcPct val="150000"/>
              </a:lnSpc>
              <a:spcAft>
                <a:spcPts val="0"/>
              </a:spcAft>
              <a:tabLst>
                <a:tab pos="2628900" algn="l"/>
              </a:tabLst>
            </a:pPr>
            <a:r>
              <a:rPr lang="zh-CN" altLang="zh-CN" kern="100" dirty="0">
                <a:latin typeface="Times New Roman" panose="02020603050405020304" pitchFamily="18" charset="0"/>
                <a:cs typeface="Times New Roman" panose="02020603050405020304" pitchFamily="18" charset="0"/>
              </a:rPr>
              <a:t>我国有许多著名的文物，其中许多可以追溯到数千年前。</a:t>
            </a:r>
            <a:r>
              <a:rPr lang="en-US" altLang="zh-CN" kern="100" dirty="0">
                <a:latin typeface="Times New Roman" panose="02020603050405020304" pitchFamily="18" charset="0"/>
                <a:cs typeface="Times New Roman" panose="02020603050405020304" pitchFamily="18" charset="0"/>
              </a:rPr>
              <a:t>(</a:t>
            </a:r>
            <a:r>
              <a:rPr lang="zh-CN" altLang="zh-CN" kern="100" dirty="0">
                <a:latin typeface="Times New Roman" panose="02020603050405020304" pitchFamily="18" charset="0"/>
                <a:cs typeface="Times New Roman" panose="02020603050405020304" pitchFamily="18" charset="0"/>
              </a:rPr>
              <a:t>中国传统文化</a:t>
            </a:r>
            <a:r>
              <a:rPr lang="en-US" altLang="zh-CN" kern="100" dirty="0">
                <a:latin typeface="Times New Roman" panose="02020603050405020304" pitchFamily="18" charset="0"/>
                <a:cs typeface="Times New Roman" panose="02020603050405020304" pitchFamily="18" charset="0"/>
              </a:rPr>
              <a:t>)</a:t>
            </a:r>
            <a:endParaRPr lang="zh-CN" altLang="zh-CN" sz="1050" kern="100" dirty="0">
              <a:effectLst/>
              <a:latin typeface="Times New Roman" panose="02020603050405020304" pitchFamily="18" charset="0"/>
              <a:cs typeface="Times New Roman" panose="02020603050405020304" pitchFamily="18" charset="0"/>
            </a:endParaRP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386">
                                            <p:txEl>
                                              <p:pRg st="1" end="1"/>
                                            </p:txEl>
                                          </p:spTgt>
                                        </p:tgtEl>
                                        <p:attrNameLst>
                                          <p:attrName>style.visibility</p:attrName>
                                        </p:attrNameLst>
                                      </p:cBhvr>
                                      <p:to>
                                        <p:strVal val="visible"/>
                                      </p:to>
                                    </p:set>
                                    <p:anim calcmode="lin" valueType="num">
                                      <p:cBhvr additive="base">
                                        <p:cTn id="7" dur="500" fill="hold"/>
                                        <p:tgtEl>
                                          <p:spTgt spid="16386">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38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6386">
                                            <p:txEl>
                                              <p:pRg st="2" end="2"/>
                                            </p:txEl>
                                          </p:spTgt>
                                        </p:tgtEl>
                                        <p:attrNameLst>
                                          <p:attrName>style.visibility</p:attrName>
                                        </p:attrNameLst>
                                      </p:cBhvr>
                                      <p:to>
                                        <p:strVal val="visible"/>
                                      </p:to>
                                    </p:set>
                                    <p:anim calcmode="lin" valueType="num">
                                      <p:cBhvr additive="base">
                                        <p:cTn id="13" dur="500" fill="hold"/>
                                        <p:tgtEl>
                                          <p:spTgt spid="16386">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6386">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6386">
                                            <p:txEl>
                                              <p:pRg st="3" end="3"/>
                                            </p:txEl>
                                          </p:spTgt>
                                        </p:tgtEl>
                                        <p:attrNameLst>
                                          <p:attrName>style.visibility</p:attrName>
                                        </p:attrNameLst>
                                      </p:cBhvr>
                                      <p:to>
                                        <p:strVal val="visible"/>
                                      </p:to>
                                    </p:set>
                                    <p:anim calcmode="lin" valueType="num">
                                      <p:cBhvr additive="base">
                                        <p:cTn id="17" dur="500" fill="hold"/>
                                        <p:tgtEl>
                                          <p:spTgt spid="16386">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6386">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490126" y="2276872"/>
            <a:ext cx="11286237" cy="2306955"/>
          </a:xfrm>
        </p:spPr>
        <p:txBody>
          <a:bodyPr/>
          <a:lstStyle/>
          <a:p>
            <a:pPr indent="609600">
              <a:lnSpc>
                <a:spcPct val="150000"/>
              </a:lnSpc>
              <a:spcAft>
                <a:spcPts val="0"/>
              </a:spcAft>
              <a:tabLst>
                <a:tab pos="2628900" algn="l"/>
              </a:tabLst>
            </a:pPr>
            <a:r>
              <a:rPr lang="zh-CN" altLang="zh-CN" kern="100" dirty="0">
                <a:cs typeface="Times New Roman" panose="02020603050405020304"/>
              </a:rPr>
              <a:t>【易错提醒】</a:t>
            </a:r>
            <a:r>
              <a:rPr lang="en-US" altLang="zh-CN" kern="100" dirty="0">
                <a:cs typeface="Courier New" panose="02070309020205020404"/>
              </a:rPr>
              <a:t>date back to</a:t>
            </a:r>
            <a:r>
              <a:rPr lang="zh-CN" altLang="zh-CN" kern="100" dirty="0">
                <a:cs typeface="Times New Roman" panose="02020603050405020304"/>
              </a:rPr>
              <a:t>和</a:t>
            </a:r>
            <a:r>
              <a:rPr lang="en-US" altLang="zh-CN" kern="100" dirty="0">
                <a:cs typeface="Courier New" panose="02070309020205020404"/>
              </a:rPr>
              <a:t>date from</a:t>
            </a:r>
            <a:r>
              <a:rPr lang="zh-CN" altLang="zh-CN" kern="100" dirty="0">
                <a:cs typeface="Times New Roman" panose="02020603050405020304"/>
              </a:rPr>
              <a:t>都没有进行时态，也无被动语态，常用一般现在时。</a:t>
            </a:r>
            <a:endParaRPr lang="zh-CN" altLang="zh-CN" sz="1050" kern="100" dirty="0">
              <a:latin typeface="宋体" panose="02010600030101010101" pitchFamily="2" charset="-122"/>
              <a:cs typeface="Courier New" panose="02070309020205020404"/>
            </a:endParaRPr>
          </a:p>
          <a:p>
            <a:pPr indent="609600">
              <a:lnSpc>
                <a:spcPct val="150000"/>
              </a:lnSpc>
              <a:spcAft>
                <a:spcPts val="0"/>
              </a:spcAft>
              <a:tabLst>
                <a:tab pos="2628900" algn="l"/>
              </a:tabLst>
            </a:pPr>
            <a:r>
              <a:rPr lang="en-US" altLang="zh-CN" kern="100" dirty="0">
                <a:cs typeface="Courier New" panose="02070309020205020404"/>
              </a:rPr>
              <a:t>The origins of gunpowder in China also </a:t>
            </a:r>
            <a:r>
              <a:rPr lang="en-US" altLang="zh-CN" u="wavy" kern="100" dirty="0">
                <a:cs typeface="Courier New" panose="02070309020205020404"/>
              </a:rPr>
              <a:t>date from</a:t>
            </a:r>
            <a:r>
              <a:rPr lang="en-US" altLang="zh-CN" kern="100" dirty="0">
                <a:cs typeface="Courier New" panose="02070309020205020404"/>
              </a:rPr>
              <a:t> the 9th century AD. </a:t>
            </a:r>
            <a:endParaRPr lang="zh-CN" altLang="zh-CN" sz="1050" kern="100" dirty="0">
              <a:latin typeface="宋体" panose="02010600030101010101" pitchFamily="2" charset="-122"/>
              <a:cs typeface="Courier New" panose="02070309020205020404"/>
            </a:endParaRPr>
          </a:p>
          <a:p>
            <a:pPr indent="609600">
              <a:lnSpc>
                <a:spcPct val="150000"/>
              </a:lnSpc>
              <a:spcAft>
                <a:spcPts val="0"/>
              </a:spcAft>
              <a:tabLst>
                <a:tab pos="2628900" algn="l"/>
              </a:tabLst>
            </a:pPr>
            <a:r>
              <a:rPr lang="zh-CN" altLang="zh-CN" kern="100" dirty="0">
                <a:cs typeface="Times New Roman" panose="02020603050405020304"/>
              </a:rPr>
              <a:t>火药在中国也是起源于</a:t>
            </a:r>
            <a:r>
              <a:rPr lang="en-US" altLang="zh-CN" kern="100" dirty="0">
                <a:cs typeface="Courier New" panose="02070309020205020404"/>
              </a:rPr>
              <a:t>9</a:t>
            </a:r>
            <a:r>
              <a:rPr lang="zh-CN" altLang="zh-CN" kern="100" dirty="0">
                <a:cs typeface="Times New Roman" panose="02020603050405020304"/>
              </a:rPr>
              <a:t>世纪。</a:t>
            </a:r>
            <a:endParaRPr lang="zh-CN" altLang="zh-CN" sz="1050" kern="100" dirty="0">
              <a:effectLst/>
              <a:latin typeface="宋体" panose="02010600030101010101" pitchFamily="2" charset="-122"/>
              <a:cs typeface="Courier New" panose="02070309020205020404"/>
            </a:endParaRPr>
          </a:p>
        </p:txBody>
      </p:sp>
    </p:spTree>
  </p:cSld>
  <p:clrMapOvr>
    <a:masterClrMapping/>
  </p:clrMapOvr>
  <p:transition spd="slow">
    <p:push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圆角 13"/>
          <p:cNvSpPr>
            <a:spLocks noChangeArrowheads="1"/>
          </p:cNvSpPr>
          <p:nvPr/>
        </p:nvSpPr>
        <p:spPr bwMode="auto">
          <a:xfrm>
            <a:off x="542925" y="1995800"/>
            <a:ext cx="11174413" cy="2873252"/>
          </a:xfrm>
          <a:prstGeom prst="roundRect">
            <a:avLst>
              <a:gd name="adj" fmla="val 5593"/>
            </a:avLst>
          </a:prstGeom>
          <a:noFill/>
          <a:ln w="19050" algn="ctr">
            <a:solidFill>
              <a:srgbClr val="757575"/>
            </a:solidFill>
            <a:prstDash val="dash"/>
            <a:miter lim="800000"/>
          </a:ln>
        </p:spPr>
        <p:txBody>
          <a:bodyPr>
            <a:spAutoFit/>
          </a:bodyPr>
          <a:lstStyle/>
          <a:p>
            <a:pPr indent="609600" algn="just">
              <a:lnSpc>
                <a:spcPct val="150000"/>
              </a:lnSpc>
              <a:spcAft>
                <a:spcPts val="0"/>
              </a:spcAft>
              <a:tabLst>
                <a:tab pos="2628900" algn="l"/>
              </a:tabLst>
            </a:pPr>
            <a:r>
              <a:rPr lang="zh-CN" altLang="zh-CN" kern="100" dirty="0">
                <a:solidFill>
                  <a:srgbClr val="000000"/>
                </a:solidFill>
                <a:latin typeface="宋体" panose="02010600030101010101" pitchFamily="2" charset="-122"/>
                <a:ea typeface="黑体" panose="02010609060101010101" pitchFamily="2" charset="-122"/>
                <a:cs typeface="宋体" panose="02010600030101010101" pitchFamily="2" charset="-122"/>
              </a:rPr>
              <a:t>①</a:t>
            </a:r>
            <a:r>
              <a:rPr lang="en-US" altLang="zh-CN" kern="100" dirty="0">
                <a:solidFill>
                  <a:srgbClr val="000000"/>
                </a:solidFill>
                <a:latin typeface="Times New Roman" panose="02020603050405020304"/>
                <a:ea typeface="黑体" panose="02010609060101010101" pitchFamily="2" charset="-122"/>
                <a:cs typeface="Courier New" panose="02070309020205020404"/>
              </a:rPr>
              <a:t>switch on</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a:t>
            </a:r>
            <a:r>
              <a:rPr lang="en-US" altLang="zh-CN" kern="100" dirty="0">
                <a:solidFill>
                  <a:srgbClr val="000000"/>
                </a:solidFill>
                <a:latin typeface="Times New Roman" panose="02020603050405020304"/>
                <a:ea typeface="黑体" panose="02010609060101010101" pitchFamily="2" charset="-122"/>
                <a:cs typeface="Courier New" panose="02070309020205020404"/>
              </a:rPr>
              <a:t>turn on </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打开</a:t>
            </a:r>
            <a:r>
              <a:rPr lang="en-US" altLang="zh-CN" kern="100" dirty="0">
                <a:solidFill>
                  <a:srgbClr val="000000"/>
                </a:solidFill>
                <a:latin typeface="Times New Roman" panose="02020603050405020304"/>
                <a:ea typeface="黑体" panose="02010609060101010101" pitchFamily="2" charset="-122"/>
                <a:cs typeface="Courier New" panose="02070309020205020404"/>
              </a:rPr>
              <a:t>(</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电灯、电视等</a:t>
            </a:r>
            <a:r>
              <a:rPr lang="en-US" altLang="zh-CN" kern="100" dirty="0">
                <a:solidFill>
                  <a:srgbClr val="000000"/>
                </a:solidFill>
                <a:latin typeface="Times New Roman" panose="02020603050405020304"/>
                <a:ea typeface="黑体" panose="02010609060101010101" pitchFamily="2" charset="-122"/>
                <a:cs typeface="Courier New" panose="02070309020205020404"/>
              </a:rPr>
              <a:t>)</a:t>
            </a:r>
            <a:endParaRPr lang="zh-CN" altLang="zh-CN" sz="1050" kern="100" dirty="0">
              <a:latin typeface="宋体" panose="02010600030101010101" pitchFamily="2" charset="-122"/>
              <a:cs typeface="Courier New" panose="02070309020205020404"/>
            </a:endParaRPr>
          </a:p>
          <a:p>
            <a:pPr indent="609600" algn="just">
              <a:lnSpc>
                <a:spcPct val="150000"/>
              </a:lnSpc>
              <a:spcAft>
                <a:spcPts val="0"/>
              </a:spcAft>
              <a:tabLst>
                <a:tab pos="2628900" algn="l"/>
              </a:tabLst>
            </a:pPr>
            <a:r>
              <a:rPr lang="en-US" altLang="zh-CN" kern="100" dirty="0">
                <a:solidFill>
                  <a:srgbClr val="000000"/>
                </a:solidFill>
                <a:latin typeface="Times New Roman" panose="02020603050405020304"/>
                <a:ea typeface="黑体" panose="02010609060101010101" pitchFamily="2" charset="-122"/>
                <a:cs typeface="Courier New" panose="02070309020205020404"/>
              </a:rPr>
              <a:t>switch off</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a:t>
            </a:r>
            <a:r>
              <a:rPr lang="en-US" altLang="zh-CN" kern="100" dirty="0">
                <a:solidFill>
                  <a:srgbClr val="000000"/>
                </a:solidFill>
                <a:latin typeface="Times New Roman" panose="02020603050405020304"/>
                <a:ea typeface="黑体" panose="02010609060101010101" pitchFamily="2" charset="-122"/>
                <a:cs typeface="Courier New" panose="02070309020205020404"/>
              </a:rPr>
              <a:t>turn off </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关上</a:t>
            </a:r>
            <a:r>
              <a:rPr lang="en-US" altLang="zh-CN" kern="100" dirty="0">
                <a:solidFill>
                  <a:srgbClr val="000000"/>
                </a:solidFill>
                <a:latin typeface="Times New Roman" panose="02020603050405020304"/>
                <a:ea typeface="黑体" panose="02010609060101010101" pitchFamily="2" charset="-122"/>
                <a:cs typeface="Courier New" panose="02070309020205020404"/>
              </a:rPr>
              <a:t>(</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电灯、电视等</a:t>
            </a:r>
            <a:r>
              <a:rPr lang="en-US" altLang="zh-CN" kern="100" dirty="0">
                <a:solidFill>
                  <a:srgbClr val="000000"/>
                </a:solidFill>
                <a:latin typeface="Times New Roman" panose="02020603050405020304"/>
                <a:ea typeface="黑体" panose="02010609060101010101" pitchFamily="2" charset="-122"/>
                <a:cs typeface="Courier New" panose="02070309020205020404"/>
              </a:rPr>
              <a:t>)</a:t>
            </a:r>
            <a:endParaRPr lang="zh-CN" altLang="zh-CN" sz="1050" kern="100" dirty="0">
              <a:latin typeface="宋体" panose="02010600030101010101" pitchFamily="2" charset="-122"/>
              <a:cs typeface="Courier New" panose="02070309020205020404"/>
            </a:endParaRPr>
          </a:p>
          <a:p>
            <a:pPr indent="609600" algn="just">
              <a:lnSpc>
                <a:spcPct val="150000"/>
              </a:lnSpc>
              <a:spcAft>
                <a:spcPts val="0"/>
              </a:spcAft>
              <a:tabLst>
                <a:tab pos="2628900" algn="l"/>
              </a:tabLst>
            </a:pPr>
            <a:r>
              <a:rPr lang="en-US" altLang="zh-CN" kern="100" dirty="0">
                <a:solidFill>
                  <a:srgbClr val="000000"/>
                </a:solidFill>
                <a:latin typeface="Times New Roman" panose="02020603050405020304"/>
                <a:ea typeface="黑体" panose="02010609060101010101" pitchFamily="2" charset="-122"/>
                <a:cs typeface="Courier New" panose="02070309020205020404"/>
              </a:rPr>
              <a:t>switch (from A) to B (</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由</a:t>
            </a:r>
            <a:r>
              <a:rPr lang="en-US" altLang="zh-CN" kern="100" dirty="0">
                <a:solidFill>
                  <a:srgbClr val="000000"/>
                </a:solidFill>
                <a:latin typeface="Times New Roman" panose="02020603050405020304"/>
                <a:ea typeface="黑体" panose="02010609060101010101" pitchFamily="2" charset="-122"/>
                <a:cs typeface="Courier New" panose="02070309020205020404"/>
              </a:rPr>
              <a:t>A)</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转变成</a:t>
            </a:r>
            <a:r>
              <a:rPr lang="en-US" altLang="zh-CN" kern="100" dirty="0">
                <a:solidFill>
                  <a:srgbClr val="000000"/>
                </a:solidFill>
                <a:latin typeface="Times New Roman" panose="02020603050405020304"/>
                <a:ea typeface="黑体" panose="02010609060101010101" pitchFamily="2" charset="-122"/>
                <a:cs typeface="Courier New" panose="02070309020205020404"/>
              </a:rPr>
              <a:t>B</a:t>
            </a:r>
            <a:endParaRPr lang="zh-CN" altLang="zh-CN" sz="1050" kern="100" dirty="0">
              <a:latin typeface="宋体" panose="02010600030101010101" pitchFamily="2" charset="-122"/>
              <a:cs typeface="Courier New" panose="02070309020205020404"/>
            </a:endParaRPr>
          </a:p>
          <a:p>
            <a:pPr indent="609600" algn="just">
              <a:lnSpc>
                <a:spcPct val="150000"/>
              </a:lnSpc>
              <a:spcAft>
                <a:spcPts val="0"/>
              </a:spcAft>
              <a:tabLst>
                <a:tab pos="2628900" algn="l"/>
              </a:tabLst>
            </a:pPr>
            <a:r>
              <a:rPr lang="en-US" altLang="zh-CN" kern="100" dirty="0">
                <a:solidFill>
                  <a:srgbClr val="000000"/>
                </a:solidFill>
                <a:latin typeface="Times New Roman" panose="02020603050405020304"/>
                <a:ea typeface="黑体" panose="02010609060101010101" pitchFamily="2" charset="-122"/>
                <a:cs typeface="Courier New" panose="02070309020205020404"/>
              </a:rPr>
              <a:t>switch...with </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与</a:t>
            </a:r>
            <a:r>
              <a:rPr lang="en-US" altLang="zh-CN" kern="100" dirty="0">
                <a:solidFill>
                  <a:srgbClr val="000000"/>
                </a:solidFill>
                <a:latin typeface="宋体" panose="02010600030101010101" pitchFamily="2" charset="-122"/>
                <a:ea typeface="黑体" panose="02010609060101010101" pitchFamily="2" charset="-122"/>
                <a:cs typeface="Times New Roman" panose="02020603050405020304"/>
              </a:rPr>
              <a:t>……</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交换</a:t>
            </a:r>
            <a:endParaRPr lang="zh-CN" altLang="zh-CN" sz="1050" kern="100" dirty="0">
              <a:latin typeface="宋体" panose="02010600030101010101" pitchFamily="2" charset="-122"/>
              <a:cs typeface="Courier New" panose="02070309020205020404"/>
            </a:endParaRPr>
          </a:p>
          <a:p>
            <a:pPr indent="609600" algn="just">
              <a:lnSpc>
                <a:spcPct val="150000"/>
              </a:lnSpc>
              <a:spcAft>
                <a:spcPts val="0"/>
              </a:spcAft>
              <a:tabLst>
                <a:tab pos="2628900" algn="l"/>
              </a:tabLst>
            </a:pPr>
            <a:r>
              <a:rPr lang="zh-CN" altLang="zh-CN" kern="100" dirty="0">
                <a:solidFill>
                  <a:srgbClr val="000000"/>
                </a:solidFill>
                <a:latin typeface="宋体" panose="02010600030101010101" pitchFamily="2" charset="-122"/>
                <a:ea typeface="黑体" panose="02010609060101010101" pitchFamily="2" charset="-122"/>
                <a:cs typeface="宋体" panose="02010600030101010101" pitchFamily="2" charset="-122"/>
              </a:rPr>
              <a:t>②</a:t>
            </a:r>
            <a:r>
              <a:rPr lang="en-US" altLang="zh-CN" kern="100" dirty="0">
                <a:solidFill>
                  <a:srgbClr val="000000"/>
                </a:solidFill>
                <a:latin typeface="Times New Roman" panose="02020603050405020304"/>
                <a:ea typeface="黑体" panose="02010609060101010101" pitchFamily="2" charset="-122"/>
                <a:cs typeface="Courier New" panose="02070309020205020404"/>
              </a:rPr>
              <a:t>make a switch </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进行改变</a:t>
            </a:r>
            <a:endParaRPr lang="zh-CN" altLang="zh-CN" sz="1050" kern="100" dirty="0">
              <a:effectLst/>
              <a:latin typeface="宋体" panose="02010600030101010101" pitchFamily="2" charset="-122"/>
              <a:cs typeface="Courier New" panose="02070309020205020404"/>
            </a:endParaRPr>
          </a:p>
        </p:txBody>
      </p:sp>
      <p:grpSp>
        <p:nvGrpSpPr>
          <p:cNvPr id="3" name="组合 2"/>
          <p:cNvGrpSpPr/>
          <p:nvPr/>
        </p:nvGrpSpPr>
        <p:grpSpPr>
          <a:xfrm>
            <a:off x="921962" y="1124744"/>
            <a:ext cx="10669866" cy="476360"/>
            <a:chOff x="921962" y="1901205"/>
            <a:chExt cx="10669866" cy="476360"/>
          </a:xfrm>
        </p:grpSpPr>
        <p:sp>
          <p:nvSpPr>
            <p:cNvPr id="13" name="矩形 3"/>
            <p:cNvSpPr>
              <a:spLocks noChangeArrowheads="1"/>
            </p:cNvSpPr>
            <p:nvPr/>
          </p:nvSpPr>
          <p:spPr bwMode="auto">
            <a:xfrm>
              <a:off x="921962" y="1901205"/>
              <a:ext cx="560306" cy="447675"/>
            </a:xfrm>
            <a:prstGeom prst="rect">
              <a:avLst/>
            </a:prstGeom>
            <a:solidFill>
              <a:srgbClr val="CC4646"/>
            </a:solidFill>
            <a:ln w="12700" algn="ctr">
              <a:noFill/>
              <a:miter lim="800000"/>
            </a:ln>
          </p:spPr>
          <p:txBody>
            <a:bodyPr anchor="ctr"/>
            <a:lstStyle/>
            <a:p>
              <a:pPr algn="ctr"/>
              <a:r>
                <a:rPr lang="en-US" altLang="zh-CN" dirty="0" smtClean="0">
                  <a:solidFill>
                    <a:srgbClr val="FFFFFF"/>
                  </a:solidFill>
                  <a:latin typeface="微软雅黑" panose="020B0503020204020204" pitchFamily="34" charset="-122"/>
                  <a:ea typeface="微软雅黑" panose="020B0503020204020204" pitchFamily="34" charset="-122"/>
                </a:rPr>
                <a:t>16</a:t>
              </a:r>
              <a:endParaRPr lang="en-US" altLang="zh-CN" dirty="0">
                <a:solidFill>
                  <a:srgbClr val="FFFFFF"/>
                </a:solidFill>
                <a:latin typeface="微软雅黑" panose="020B0503020204020204" pitchFamily="34" charset="-122"/>
                <a:ea typeface="微软雅黑" panose="020B0503020204020204" pitchFamily="34" charset="-122"/>
              </a:endParaRPr>
            </a:p>
          </p:txBody>
        </p:sp>
        <p:sp>
          <p:nvSpPr>
            <p:cNvPr id="11" name="Rectangle 17"/>
            <p:cNvSpPr>
              <a:spLocks noChangeArrowheads="1"/>
            </p:cNvSpPr>
            <p:nvPr/>
          </p:nvSpPr>
          <p:spPr bwMode="auto">
            <a:xfrm>
              <a:off x="1584102" y="1920365"/>
              <a:ext cx="10007726" cy="457200"/>
            </a:xfrm>
            <a:prstGeom prst="rect">
              <a:avLst/>
            </a:prstGeom>
            <a:noFill/>
            <a:ln w="9525">
              <a:noFill/>
              <a:miter lim="800000"/>
            </a:ln>
          </p:spPr>
          <p:txBody>
            <a:bodyPr>
              <a:spAutoFit/>
            </a:bodyPr>
            <a:lstStyle/>
            <a:p>
              <a:r>
                <a:rPr lang="en-US" altLang="zh-CN" b="1" dirty="0">
                  <a:solidFill>
                    <a:srgbClr val="000000"/>
                  </a:solidFill>
                  <a:ea typeface="微软雅黑" panose="020B0503020204020204" pitchFamily="34" charset="-122"/>
                </a:rPr>
                <a:t>switch /</a:t>
              </a:r>
              <a:r>
                <a:rPr lang="en-US" altLang="zh-CN" b="1" dirty="0" err="1">
                  <a:solidFill>
                    <a:srgbClr val="000000"/>
                  </a:solidFill>
                  <a:ea typeface="微软雅黑" panose="020B0503020204020204" pitchFamily="34" charset="-122"/>
                </a:rPr>
                <a:t>swɪtʃ</a:t>
              </a:r>
              <a:r>
                <a:rPr lang="en-US" altLang="zh-CN" b="1" dirty="0">
                  <a:solidFill>
                    <a:srgbClr val="000000"/>
                  </a:solidFill>
                  <a:ea typeface="微软雅黑" panose="020B0503020204020204" pitchFamily="34" charset="-122"/>
                </a:rPr>
                <a:t>/ </a:t>
              </a:r>
              <a:r>
                <a:rPr lang="en-US" altLang="zh-CN" b="1" i="1" dirty="0">
                  <a:solidFill>
                    <a:srgbClr val="000000"/>
                  </a:solidFill>
                  <a:ea typeface="微软雅黑" panose="020B0503020204020204" pitchFamily="34" charset="-122"/>
                </a:rPr>
                <a:t>vi</a:t>
              </a:r>
              <a:r>
                <a:rPr lang="en-US" altLang="zh-CN" b="1" dirty="0">
                  <a:solidFill>
                    <a:srgbClr val="000000"/>
                  </a:solidFill>
                  <a:ea typeface="微软雅黑" panose="020B0503020204020204" pitchFamily="34" charset="-122"/>
                </a:rPr>
                <a:t>. &amp; </a:t>
              </a:r>
              <a:r>
                <a:rPr lang="en-US" altLang="zh-CN" b="1" i="1" dirty="0" err="1">
                  <a:solidFill>
                    <a:srgbClr val="000000"/>
                  </a:solidFill>
                  <a:ea typeface="微软雅黑" panose="020B0503020204020204" pitchFamily="34" charset="-122"/>
                </a:rPr>
                <a:t>vt</a:t>
              </a:r>
              <a:r>
                <a:rPr lang="en-US" altLang="zh-CN" b="1" dirty="0" err="1">
                  <a:solidFill>
                    <a:srgbClr val="000000"/>
                  </a:solidFill>
                  <a:ea typeface="微软雅黑" panose="020B0503020204020204" pitchFamily="34" charset="-122"/>
                </a:rPr>
                <a:t>.</a:t>
              </a:r>
              <a:r>
                <a:rPr lang="en-US" altLang="zh-CN" b="1" dirty="0">
                  <a:solidFill>
                    <a:srgbClr val="000000"/>
                  </a:solidFill>
                  <a:ea typeface="微软雅黑" panose="020B0503020204020204" pitchFamily="34" charset="-122"/>
                </a:rPr>
                <a:t> </a:t>
              </a:r>
              <a:r>
                <a:rPr lang="zh-CN" altLang="en-US" b="1" dirty="0">
                  <a:solidFill>
                    <a:srgbClr val="000000"/>
                  </a:solidFill>
                  <a:ea typeface="微软雅黑" panose="020B0503020204020204" pitchFamily="34" charset="-122"/>
                </a:rPr>
                <a:t>转变；交换；调班　</a:t>
              </a:r>
              <a:r>
                <a:rPr lang="en-US" altLang="zh-CN" b="1" i="1" dirty="0">
                  <a:solidFill>
                    <a:srgbClr val="000000"/>
                  </a:solidFill>
                  <a:ea typeface="微软雅黑" panose="020B0503020204020204" pitchFamily="34" charset="-122"/>
                </a:rPr>
                <a:t>n</a:t>
              </a:r>
              <a:r>
                <a:rPr lang="en-US" altLang="zh-CN" b="1" dirty="0">
                  <a:solidFill>
                    <a:srgbClr val="000000"/>
                  </a:solidFill>
                  <a:ea typeface="微软雅黑" panose="020B0503020204020204" pitchFamily="34" charset="-122"/>
                </a:rPr>
                <a:t>. </a:t>
              </a:r>
              <a:r>
                <a:rPr lang="zh-CN" altLang="en-US" b="1" dirty="0">
                  <a:solidFill>
                    <a:srgbClr val="000000"/>
                  </a:solidFill>
                  <a:ea typeface="微软雅黑" panose="020B0503020204020204" pitchFamily="34" charset="-122"/>
                </a:rPr>
                <a:t>开关，闸；转变，改变</a:t>
              </a:r>
              <a:endParaRPr lang="zh-CN" altLang="en-US" b="1" dirty="0">
                <a:solidFill>
                  <a:srgbClr val="000000"/>
                </a:solidFill>
                <a:ea typeface="微软雅黑" panose="020B0503020204020204" pitchFamily="34" charset="-122"/>
              </a:endParaRPr>
            </a:p>
          </p:txBody>
        </p:sp>
      </p:grpSp>
      <p:pic>
        <p:nvPicPr>
          <p:cNvPr id="14" name="Picture 18"/>
          <p:cNvPicPr>
            <a:picLocks noChangeAspect="1" noChangeArrowheads="1"/>
          </p:cNvPicPr>
          <p:nvPr/>
        </p:nvPicPr>
        <p:blipFill rotWithShape="1">
          <a:blip r:embed="rId1"/>
          <a:srcRect b="35497"/>
          <a:stretch>
            <a:fillRect/>
          </a:stretch>
        </p:blipFill>
        <p:spPr bwMode="auto">
          <a:xfrm>
            <a:off x="766764" y="1710203"/>
            <a:ext cx="1852659" cy="417980"/>
          </a:xfrm>
          <a:prstGeom prst="rect">
            <a:avLst/>
          </a:prstGeom>
          <a:noFill/>
          <a:ln w="9525" algn="ctr">
            <a:noFill/>
            <a:miter lim="800000"/>
            <a:headEnd/>
            <a:tailEnd/>
          </a:ln>
        </p:spPr>
      </p:pic>
      <p:sp>
        <p:nvSpPr>
          <p:cNvPr id="7" name="文本占位符 1"/>
          <p:cNvSpPr>
            <a:spLocks noGrp="1"/>
          </p:cNvSpPr>
          <p:nvPr>
            <p:ph type="body" sz="quarter" idx="10"/>
          </p:nvPr>
        </p:nvSpPr>
        <p:spPr>
          <a:xfrm>
            <a:off x="490126" y="4839479"/>
            <a:ext cx="11286237" cy="1753235"/>
          </a:xfrm>
        </p:spPr>
        <p:txBody>
          <a:bodyPr/>
          <a:lstStyle/>
          <a:p>
            <a:pPr indent="609600">
              <a:lnSpc>
                <a:spcPct val="150000"/>
              </a:lnSpc>
              <a:spcAft>
                <a:spcPts val="0"/>
              </a:spcAft>
              <a:tabLst>
                <a:tab pos="2628900" algn="l"/>
              </a:tabLst>
            </a:pPr>
            <a:r>
              <a:rPr lang="zh-CN" altLang="zh-CN" kern="100" dirty="0">
                <a:cs typeface="Times New Roman" panose="02020603050405020304"/>
              </a:rPr>
              <a:t>【写作金句】</a:t>
            </a:r>
            <a:r>
              <a:rPr lang="en-US" altLang="zh-CN" kern="100" dirty="0">
                <a:cs typeface="Courier New" panose="02070309020205020404"/>
              </a:rPr>
              <a:t>According to the air traffic rules, you shall </a:t>
            </a:r>
            <a:r>
              <a:rPr lang="en-US" altLang="zh-CN" b="1" kern="100" dirty="0">
                <a:cs typeface="Courier New" panose="02070309020205020404"/>
              </a:rPr>
              <a:t>switch off</a:t>
            </a:r>
            <a:r>
              <a:rPr lang="en-US" altLang="zh-CN" kern="100" dirty="0">
                <a:cs typeface="Courier New" panose="02070309020205020404"/>
              </a:rPr>
              <a:t> your mobile phone before the plane takes off. </a:t>
            </a:r>
            <a:r>
              <a:rPr lang="zh-CN" altLang="zh-CN" kern="100" dirty="0">
                <a:cs typeface="Times New Roman" panose="02020603050405020304"/>
              </a:rPr>
              <a:t>根据空中交通规则，飞机起飞前你应该关闭手机。</a:t>
            </a:r>
            <a:r>
              <a:rPr lang="en-US" altLang="zh-CN" kern="100" dirty="0">
                <a:cs typeface="Courier New" panose="02070309020205020404"/>
              </a:rPr>
              <a:t>(</a:t>
            </a:r>
            <a:r>
              <a:rPr lang="zh-CN" altLang="zh-CN" kern="100" dirty="0">
                <a:cs typeface="Times New Roman" panose="02020603050405020304"/>
              </a:rPr>
              <a:t>告知信</a:t>
            </a:r>
            <a:r>
              <a:rPr lang="en-US" altLang="zh-CN" kern="100" dirty="0">
                <a:cs typeface="Courier New" panose="02070309020205020404"/>
              </a:rPr>
              <a:t>)</a:t>
            </a:r>
            <a:endParaRPr lang="zh-CN" altLang="zh-CN" sz="1050" kern="100" dirty="0">
              <a:effectLst/>
              <a:latin typeface="宋体" panose="02010600030101010101" pitchFamily="2" charset="-122"/>
              <a:cs typeface="Courier New" panose="02070309020205020404"/>
            </a:endParaRP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linds(horizontal)">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blinds(horizontal)">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圆角 13"/>
          <p:cNvSpPr>
            <a:spLocks noChangeArrowheads="1"/>
          </p:cNvSpPr>
          <p:nvPr/>
        </p:nvSpPr>
        <p:spPr bwMode="auto">
          <a:xfrm>
            <a:off x="542925" y="2355948"/>
            <a:ext cx="11174413" cy="2955444"/>
          </a:xfrm>
          <a:prstGeom prst="roundRect">
            <a:avLst>
              <a:gd name="adj" fmla="val 5593"/>
            </a:avLst>
          </a:prstGeom>
          <a:noFill/>
          <a:ln w="19050" algn="ctr">
            <a:solidFill>
              <a:srgbClr val="757575"/>
            </a:solidFill>
            <a:prstDash val="dash"/>
            <a:miter lim="800000"/>
          </a:ln>
        </p:spPr>
        <p:txBody>
          <a:bodyPr>
            <a:spAutoFit/>
          </a:bodyPr>
          <a:lstStyle/>
          <a:p>
            <a:pPr indent="609600" algn="just">
              <a:lnSpc>
                <a:spcPct val="150000"/>
              </a:lnSpc>
              <a:spcAft>
                <a:spcPts val="0"/>
              </a:spcAft>
              <a:tabLst>
                <a:tab pos="2628900" algn="l"/>
              </a:tabLst>
            </a:pPr>
            <a:r>
              <a:rPr lang="en-US" altLang="zh-CN" kern="100" dirty="0">
                <a:solidFill>
                  <a:srgbClr val="000000"/>
                </a:solidFill>
                <a:ea typeface="黑体" panose="02010609060101010101" pitchFamily="2" charset="-122"/>
                <a:cs typeface="Times New Roman" panose="02020603050405020304" pitchFamily="18" charset="0"/>
              </a:rPr>
              <a:t>①be exposed to infection</a:t>
            </a:r>
            <a:r>
              <a:rPr lang="zh-CN" altLang="zh-CN" kern="100" dirty="0">
                <a:solidFill>
                  <a:srgbClr val="000000"/>
                </a:solidFill>
                <a:ea typeface="黑体" panose="02010609060101010101" pitchFamily="2" charset="-122"/>
                <a:cs typeface="Times New Roman" panose="02020603050405020304" pitchFamily="18" charset="0"/>
              </a:rPr>
              <a:t>暴露于易受感染的环境</a:t>
            </a:r>
            <a:endParaRPr lang="zh-CN" altLang="zh-CN" sz="1050" kern="100" dirty="0">
              <a:cs typeface="Times New Roman" panose="02020603050405020304" pitchFamily="18" charset="0"/>
            </a:endParaRPr>
          </a:p>
          <a:p>
            <a:pPr indent="609600" algn="just">
              <a:lnSpc>
                <a:spcPct val="150000"/>
              </a:lnSpc>
              <a:spcAft>
                <a:spcPts val="0"/>
              </a:spcAft>
              <a:tabLst>
                <a:tab pos="2628900" algn="l"/>
              </a:tabLst>
            </a:pPr>
            <a:r>
              <a:rPr lang="en-US" altLang="zh-CN" kern="100" dirty="0">
                <a:solidFill>
                  <a:srgbClr val="000000"/>
                </a:solidFill>
                <a:ea typeface="黑体" panose="02010609060101010101" pitchFamily="2" charset="-122"/>
                <a:cs typeface="Times New Roman" panose="02020603050405020304" pitchFamily="18" charset="0"/>
              </a:rPr>
              <a:t>②infect </a:t>
            </a:r>
            <a:r>
              <a:rPr lang="en-US" altLang="zh-CN" i="1" kern="100" dirty="0" err="1">
                <a:solidFill>
                  <a:srgbClr val="000000"/>
                </a:solidFill>
                <a:ea typeface="黑体" panose="02010609060101010101" pitchFamily="2" charset="-122"/>
                <a:cs typeface="Times New Roman" panose="02020603050405020304" pitchFamily="18" charset="0"/>
              </a:rPr>
              <a:t>vt</a:t>
            </a:r>
            <a:r>
              <a:rPr lang="en-US" altLang="zh-CN" kern="100" dirty="0" err="1">
                <a:solidFill>
                  <a:srgbClr val="000000"/>
                </a:solidFill>
                <a:ea typeface="黑体" panose="02010609060101010101" pitchFamily="2" charset="-122"/>
                <a:cs typeface="Times New Roman" panose="02020603050405020304" pitchFamily="18" charset="0"/>
              </a:rPr>
              <a:t>.</a:t>
            </a:r>
            <a:r>
              <a:rPr lang="en-US" altLang="zh-CN" kern="100" dirty="0">
                <a:solidFill>
                  <a:srgbClr val="000000"/>
                </a:solidFill>
                <a:ea typeface="黑体" panose="02010609060101010101" pitchFamily="2" charset="-122"/>
                <a:cs typeface="Times New Roman" panose="02020603050405020304" pitchFamily="18" charset="0"/>
              </a:rPr>
              <a:t> </a:t>
            </a:r>
            <a:r>
              <a:rPr lang="zh-CN" altLang="zh-CN" kern="100" dirty="0">
                <a:solidFill>
                  <a:srgbClr val="000000"/>
                </a:solidFill>
                <a:ea typeface="黑体" panose="02010609060101010101" pitchFamily="2" charset="-122"/>
                <a:cs typeface="Times New Roman" panose="02020603050405020304" pitchFamily="18" charset="0"/>
              </a:rPr>
              <a:t>传染；使感染</a:t>
            </a:r>
            <a:endParaRPr lang="zh-CN" altLang="zh-CN" sz="1050" kern="100" dirty="0">
              <a:cs typeface="Times New Roman" panose="02020603050405020304" pitchFamily="18" charset="0"/>
            </a:endParaRPr>
          </a:p>
          <a:p>
            <a:pPr indent="609600" algn="just">
              <a:lnSpc>
                <a:spcPct val="150000"/>
              </a:lnSpc>
              <a:spcAft>
                <a:spcPts val="0"/>
              </a:spcAft>
              <a:tabLst>
                <a:tab pos="2628900" algn="l"/>
              </a:tabLst>
            </a:pPr>
            <a:r>
              <a:rPr lang="en-US" altLang="zh-CN" kern="100" dirty="0">
                <a:solidFill>
                  <a:srgbClr val="000000"/>
                </a:solidFill>
                <a:ea typeface="黑体" panose="02010609060101010101" pitchFamily="2" charset="-122"/>
                <a:cs typeface="Times New Roman" panose="02020603050405020304" pitchFamily="18" charset="0"/>
              </a:rPr>
              <a:t>be infected with </a:t>
            </a:r>
            <a:r>
              <a:rPr lang="zh-CN" altLang="zh-CN" kern="100" dirty="0">
                <a:solidFill>
                  <a:srgbClr val="000000"/>
                </a:solidFill>
                <a:ea typeface="黑体" panose="02010609060101010101" pitchFamily="2" charset="-122"/>
                <a:cs typeface="Times New Roman" panose="02020603050405020304" pitchFamily="18" charset="0"/>
              </a:rPr>
              <a:t>被感染上</a:t>
            </a:r>
            <a:r>
              <a:rPr lang="en-US" altLang="zh-CN" kern="100" dirty="0">
                <a:solidFill>
                  <a:srgbClr val="000000"/>
                </a:solidFill>
                <a:ea typeface="黑体" panose="02010609060101010101" pitchFamily="2" charset="-122"/>
                <a:cs typeface="Times New Roman" panose="02020603050405020304" pitchFamily="18" charset="0"/>
              </a:rPr>
              <a:t>……</a:t>
            </a:r>
            <a:endParaRPr lang="zh-CN" altLang="zh-CN" sz="1050" kern="100" dirty="0">
              <a:cs typeface="Times New Roman" panose="02020603050405020304" pitchFamily="18" charset="0"/>
            </a:endParaRPr>
          </a:p>
          <a:p>
            <a:pPr indent="609600" algn="just">
              <a:lnSpc>
                <a:spcPct val="150000"/>
              </a:lnSpc>
              <a:spcAft>
                <a:spcPts val="0"/>
              </a:spcAft>
              <a:tabLst>
                <a:tab pos="2628900" algn="l"/>
              </a:tabLst>
            </a:pPr>
            <a:r>
              <a:rPr lang="en-US" altLang="zh-CN" kern="100" dirty="0">
                <a:solidFill>
                  <a:srgbClr val="000000"/>
                </a:solidFill>
                <a:ea typeface="黑体" panose="02010609060101010101" pitchFamily="2" charset="-122"/>
                <a:cs typeface="Times New Roman" panose="02020603050405020304" pitchFamily="18" charset="0"/>
              </a:rPr>
              <a:t>③infectious </a:t>
            </a:r>
            <a:r>
              <a:rPr lang="en-US" altLang="zh-CN" i="1" kern="100" dirty="0">
                <a:solidFill>
                  <a:srgbClr val="000000"/>
                </a:solidFill>
                <a:ea typeface="黑体" panose="02010609060101010101" pitchFamily="2" charset="-122"/>
                <a:cs typeface="Times New Roman" panose="02020603050405020304" pitchFamily="18" charset="0"/>
              </a:rPr>
              <a:t>adj</a:t>
            </a:r>
            <a:r>
              <a:rPr lang="en-US" altLang="zh-CN" kern="100" dirty="0">
                <a:solidFill>
                  <a:srgbClr val="000000"/>
                </a:solidFill>
                <a:ea typeface="黑体" panose="02010609060101010101" pitchFamily="2" charset="-122"/>
                <a:cs typeface="Times New Roman" panose="02020603050405020304" pitchFamily="18" charset="0"/>
              </a:rPr>
              <a:t>. </a:t>
            </a:r>
            <a:r>
              <a:rPr lang="zh-CN" altLang="zh-CN" kern="100" dirty="0">
                <a:solidFill>
                  <a:srgbClr val="000000"/>
                </a:solidFill>
                <a:ea typeface="黑体" panose="02010609060101010101" pitchFamily="2" charset="-122"/>
                <a:cs typeface="Times New Roman" panose="02020603050405020304" pitchFamily="18" charset="0"/>
              </a:rPr>
              <a:t>传染性的</a:t>
            </a:r>
            <a:endParaRPr lang="zh-CN" altLang="zh-CN" sz="1050" kern="100" dirty="0">
              <a:cs typeface="Times New Roman" panose="02020603050405020304" pitchFamily="18" charset="0"/>
            </a:endParaRPr>
          </a:p>
          <a:p>
            <a:pPr indent="609600" algn="just">
              <a:lnSpc>
                <a:spcPct val="150000"/>
              </a:lnSpc>
              <a:spcAft>
                <a:spcPts val="0"/>
              </a:spcAft>
              <a:tabLst>
                <a:tab pos="2628900" algn="l"/>
              </a:tabLst>
            </a:pPr>
            <a:r>
              <a:rPr lang="en-US" altLang="zh-CN" kern="100" dirty="0">
                <a:solidFill>
                  <a:srgbClr val="000000"/>
                </a:solidFill>
                <a:ea typeface="黑体" panose="02010609060101010101" pitchFamily="2" charset="-122"/>
                <a:cs typeface="Times New Roman" panose="02020603050405020304" pitchFamily="18" charset="0"/>
              </a:rPr>
              <a:t>④infected </a:t>
            </a:r>
            <a:r>
              <a:rPr lang="en-US" altLang="zh-CN" i="1" kern="100" dirty="0">
                <a:solidFill>
                  <a:srgbClr val="000000"/>
                </a:solidFill>
                <a:ea typeface="黑体" panose="02010609060101010101" pitchFamily="2" charset="-122"/>
                <a:cs typeface="Times New Roman" panose="02020603050405020304" pitchFamily="18" charset="0"/>
              </a:rPr>
              <a:t>adj</a:t>
            </a:r>
            <a:r>
              <a:rPr lang="en-US" altLang="zh-CN" kern="100" dirty="0">
                <a:solidFill>
                  <a:srgbClr val="000000"/>
                </a:solidFill>
                <a:ea typeface="黑体" panose="02010609060101010101" pitchFamily="2" charset="-122"/>
                <a:cs typeface="Times New Roman" panose="02020603050405020304" pitchFamily="18" charset="0"/>
              </a:rPr>
              <a:t>. </a:t>
            </a:r>
            <a:r>
              <a:rPr lang="zh-CN" altLang="zh-CN" kern="100" dirty="0">
                <a:solidFill>
                  <a:srgbClr val="000000"/>
                </a:solidFill>
                <a:ea typeface="黑体" panose="02010609060101010101" pitchFamily="2" charset="-122"/>
                <a:cs typeface="Times New Roman" panose="02020603050405020304" pitchFamily="18" charset="0"/>
              </a:rPr>
              <a:t>带菌的，感染病菌的</a:t>
            </a:r>
            <a:endParaRPr lang="zh-CN" altLang="zh-CN" sz="1050" kern="100" dirty="0">
              <a:effectLst/>
              <a:cs typeface="Times New Roman" panose="02020603050405020304" pitchFamily="18" charset="0"/>
            </a:endParaRPr>
          </a:p>
        </p:txBody>
      </p:sp>
      <p:grpSp>
        <p:nvGrpSpPr>
          <p:cNvPr id="3" name="组合 2"/>
          <p:cNvGrpSpPr/>
          <p:nvPr/>
        </p:nvGrpSpPr>
        <p:grpSpPr>
          <a:xfrm>
            <a:off x="921962" y="1412776"/>
            <a:ext cx="10669866" cy="476360"/>
            <a:chOff x="921962" y="1901205"/>
            <a:chExt cx="10669866" cy="476360"/>
          </a:xfrm>
        </p:grpSpPr>
        <p:sp>
          <p:nvSpPr>
            <p:cNvPr id="13" name="矩形 3"/>
            <p:cNvSpPr>
              <a:spLocks noChangeArrowheads="1"/>
            </p:cNvSpPr>
            <p:nvPr/>
          </p:nvSpPr>
          <p:spPr bwMode="auto">
            <a:xfrm>
              <a:off x="921962" y="1901205"/>
              <a:ext cx="560306" cy="447675"/>
            </a:xfrm>
            <a:prstGeom prst="rect">
              <a:avLst/>
            </a:prstGeom>
            <a:solidFill>
              <a:srgbClr val="CC4646"/>
            </a:solidFill>
            <a:ln w="12700" algn="ctr">
              <a:noFill/>
              <a:miter lim="800000"/>
            </a:ln>
          </p:spPr>
          <p:txBody>
            <a:bodyPr anchor="ctr"/>
            <a:lstStyle/>
            <a:p>
              <a:pPr algn="ctr"/>
              <a:r>
                <a:rPr lang="en-US" altLang="zh-CN" dirty="0" smtClean="0">
                  <a:solidFill>
                    <a:srgbClr val="FFFFFF"/>
                  </a:solidFill>
                  <a:latin typeface="微软雅黑" panose="020B0503020204020204" pitchFamily="34" charset="-122"/>
                  <a:ea typeface="微软雅黑" panose="020B0503020204020204" pitchFamily="34" charset="-122"/>
                </a:rPr>
                <a:t>17</a:t>
              </a:r>
              <a:endParaRPr lang="en-US" altLang="zh-CN" dirty="0">
                <a:solidFill>
                  <a:srgbClr val="FFFFFF"/>
                </a:solidFill>
                <a:latin typeface="微软雅黑" panose="020B0503020204020204" pitchFamily="34" charset="-122"/>
                <a:ea typeface="微软雅黑" panose="020B0503020204020204" pitchFamily="34" charset="-122"/>
              </a:endParaRPr>
            </a:p>
          </p:txBody>
        </p:sp>
        <p:sp>
          <p:nvSpPr>
            <p:cNvPr id="11" name="Rectangle 17"/>
            <p:cNvSpPr>
              <a:spLocks noChangeArrowheads="1"/>
            </p:cNvSpPr>
            <p:nvPr/>
          </p:nvSpPr>
          <p:spPr bwMode="auto">
            <a:xfrm>
              <a:off x="1584102" y="1920365"/>
              <a:ext cx="10007726" cy="457200"/>
            </a:xfrm>
            <a:prstGeom prst="rect">
              <a:avLst/>
            </a:prstGeom>
            <a:noFill/>
            <a:ln w="9525">
              <a:noFill/>
              <a:miter lim="800000"/>
            </a:ln>
          </p:spPr>
          <p:txBody>
            <a:bodyPr>
              <a:spAutoFit/>
            </a:bodyPr>
            <a:lstStyle/>
            <a:p>
              <a:r>
                <a:rPr lang="en-US" altLang="zh-CN" b="1" dirty="0">
                  <a:solidFill>
                    <a:srgbClr val="000000"/>
                  </a:solidFill>
                  <a:ea typeface="微软雅黑" panose="020B0503020204020204" pitchFamily="34" charset="-122"/>
                </a:rPr>
                <a:t>infection /</a:t>
              </a:r>
              <a:r>
                <a:rPr lang="en-US" altLang="zh-CN" b="1" dirty="0" err="1">
                  <a:solidFill>
                    <a:srgbClr val="000000"/>
                  </a:solidFill>
                  <a:ea typeface="微软雅黑" panose="020B0503020204020204" pitchFamily="34" charset="-122"/>
                </a:rPr>
                <a:t>ɪn'fekʃn</a:t>
              </a:r>
              <a:r>
                <a:rPr lang="en-US" altLang="zh-CN" b="1" dirty="0">
                  <a:solidFill>
                    <a:srgbClr val="000000"/>
                  </a:solidFill>
                  <a:ea typeface="微软雅黑" panose="020B0503020204020204" pitchFamily="34" charset="-122"/>
                </a:rPr>
                <a:t>/ </a:t>
              </a:r>
              <a:r>
                <a:rPr lang="en-US" altLang="zh-CN" b="1" i="1" dirty="0">
                  <a:solidFill>
                    <a:srgbClr val="000000"/>
                  </a:solidFill>
                  <a:ea typeface="微软雅黑" panose="020B0503020204020204" pitchFamily="34" charset="-122"/>
                </a:rPr>
                <a:t>n</a:t>
              </a:r>
              <a:r>
                <a:rPr lang="en-US" altLang="zh-CN" b="1" dirty="0">
                  <a:solidFill>
                    <a:srgbClr val="000000"/>
                  </a:solidFill>
                  <a:ea typeface="微软雅黑" panose="020B0503020204020204" pitchFamily="34" charset="-122"/>
                </a:rPr>
                <a:t>. </a:t>
              </a:r>
              <a:r>
                <a:rPr lang="zh-CN" altLang="en-US" b="1" dirty="0">
                  <a:solidFill>
                    <a:srgbClr val="000000"/>
                  </a:solidFill>
                  <a:ea typeface="微软雅黑" panose="020B0503020204020204" pitchFamily="34" charset="-122"/>
                </a:rPr>
                <a:t>传染，感染</a:t>
              </a:r>
              <a:endParaRPr lang="zh-CN" altLang="en-US" b="1" dirty="0">
                <a:solidFill>
                  <a:srgbClr val="000000"/>
                </a:solidFill>
                <a:ea typeface="微软雅黑" panose="020B0503020204020204" pitchFamily="34" charset="-122"/>
              </a:endParaRPr>
            </a:p>
          </p:txBody>
        </p:sp>
      </p:grpSp>
      <p:pic>
        <p:nvPicPr>
          <p:cNvPr id="14" name="Picture 18"/>
          <p:cNvPicPr>
            <a:picLocks noChangeAspect="1" noChangeArrowheads="1"/>
          </p:cNvPicPr>
          <p:nvPr/>
        </p:nvPicPr>
        <p:blipFill rotWithShape="1">
          <a:blip r:embed="rId1"/>
          <a:srcRect b="35497"/>
          <a:stretch>
            <a:fillRect/>
          </a:stretch>
        </p:blipFill>
        <p:spPr bwMode="auto">
          <a:xfrm>
            <a:off x="766764" y="2070351"/>
            <a:ext cx="1852659" cy="417980"/>
          </a:xfrm>
          <a:prstGeom prst="rect">
            <a:avLst/>
          </a:prstGeom>
          <a:noFill/>
          <a:ln w="9525" algn="ctr">
            <a:noFill/>
            <a:miter lim="800000"/>
            <a:headEnd/>
            <a:tailEnd/>
          </a:ln>
        </p:spPr>
      </p:pic>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linds(horizontal)">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490126" y="2492896"/>
            <a:ext cx="11286237" cy="1753235"/>
          </a:xfrm>
        </p:spPr>
        <p:txBody>
          <a:bodyPr/>
          <a:lstStyle/>
          <a:p>
            <a:pPr indent="609600">
              <a:lnSpc>
                <a:spcPct val="150000"/>
              </a:lnSpc>
              <a:spcAft>
                <a:spcPts val="0"/>
              </a:spcAft>
              <a:tabLst>
                <a:tab pos="2628900" algn="l"/>
              </a:tabLst>
            </a:pPr>
            <a:r>
              <a:rPr lang="zh-CN" altLang="zh-CN" kern="100" dirty="0">
                <a:cs typeface="Times New Roman" panose="02020603050405020304"/>
              </a:rPr>
              <a:t>【写作金句】</a:t>
            </a:r>
            <a:r>
              <a:rPr lang="en-US" altLang="zh-CN" kern="100" dirty="0">
                <a:cs typeface="Courier New" panose="02070309020205020404"/>
              </a:rPr>
              <a:t>It is highly recommended that the public keep one-</a:t>
            </a:r>
            <a:r>
              <a:rPr lang="en-US" altLang="zh-CN" kern="100" dirty="0" err="1">
                <a:cs typeface="Courier New" panose="02070309020205020404"/>
              </a:rPr>
              <a:t>metre</a:t>
            </a:r>
            <a:r>
              <a:rPr lang="en-US" altLang="zh-CN" kern="100" dirty="0">
                <a:cs typeface="Courier New" panose="02070309020205020404"/>
              </a:rPr>
              <a:t> social distance to avoid the risk of getting </a:t>
            </a:r>
            <a:r>
              <a:rPr lang="en-US" altLang="zh-CN" b="1" kern="100" dirty="0">
                <a:cs typeface="Courier New" panose="02070309020205020404"/>
              </a:rPr>
              <a:t>infected</a:t>
            </a:r>
            <a:r>
              <a:rPr lang="en-US" altLang="zh-CN" kern="100" dirty="0">
                <a:cs typeface="Courier New" panose="02070309020205020404"/>
              </a:rPr>
              <a:t>. </a:t>
            </a:r>
            <a:r>
              <a:rPr lang="zh-CN" altLang="zh-CN" kern="100" dirty="0">
                <a:cs typeface="Times New Roman" panose="02020603050405020304"/>
              </a:rPr>
              <a:t>强烈建议公众保持一米社交距离，以避免感染的风险。</a:t>
            </a:r>
            <a:r>
              <a:rPr lang="en-US" altLang="zh-CN" kern="100" dirty="0">
                <a:cs typeface="Courier New" panose="02070309020205020404"/>
              </a:rPr>
              <a:t>(</a:t>
            </a:r>
            <a:r>
              <a:rPr lang="zh-CN" altLang="zh-CN" kern="100" dirty="0">
                <a:cs typeface="Times New Roman" panose="02020603050405020304"/>
              </a:rPr>
              <a:t>倡议书</a:t>
            </a:r>
            <a:r>
              <a:rPr lang="en-US" altLang="zh-CN" kern="100" dirty="0">
                <a:cs typeface="Courier New" panose="02070309020205020404"/>
              </a:rPr>
              <a:t>)</a:t>
            </a:r>
            <a:endParaRPr lang="zh-CN" altLang="zh-CN" sz="1050" kern="100" dirty="0">
              <a:effectLst/>
              <a:latin typeface="宋体" panose="02010600030101010101" pitchFamily="2" charset="-122"/>
              <a:cs typeface="Courier New" panose="02070309020205020404"/>
            </a:endParaRPr>
          </a:p>
        </p:txBody>
      </p:sp>
    </p:spTree>
  </p:cSld>
  <p:clrMapOvr>
    <a:masterClrMapping/>
  </p:clrMapOvr>
  <p:transition spd="slow">
    <p:push dir="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9"/>
          <p:cNvSpPr>
            <a:spLocks noChangeArrowheads="1"/>
          </p:cNvSpPr>
          <p:nvPr/>
        </p:nvSpPr>
        <p:spPr bwMode="auto">
          <a:xfrm>
            <a:off x="0" y="2925763"/>
            <a:ext cx="12241213"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6000" b="1" dirty="0" smtClean="0">
                <a:solidFill>
                  <a:srgbClr val="FFFFFF"/>
                </a:solidFill>
                <a:latin typeface="微软雅黑" panose="020B0503020204020204" pitchFamily="34" charset="-122"/>
                <a:ea typeface="微软雅黑" panose="020B0503020204020204" pitchFamily="34" charset="-122"/>
              </a:rPr>
              <a:t>核心词汇</a:t>
            </a:r>
            <a:endParaRPr lang="zh-CN" altLang="zh-CN" sz="6000" b="1" dirty="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p:transition spd="slow">
    <p:push dir="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文本占位符 1"/>
          <p:cNvSpPr>
            <a:spLocks noGrp="1"/>
          </p:cNvSpPr>
          <p:nvPr>
            <p:ph type="body" sz="quarter" idx="10"/>
          </p:nvPr>
        </p:nvSpPr>
        <p:spPr bwMode="auto">
          <a:xfrm>
            <a:off x="490538" y="1866032"/>
            <a:ext cx="11285537" cy="474281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anchor="t" anchorCtr="0" compatLnSpc="1"/>
          <a:lstStyle/>
          <a:p>
            <a:pPr indent="609600">
              <a:lnSpc>
                <a:spcPct val="140000"/>
              </a:lnSpc>
              <a:spcAft>
                <a:spcPts val="0"/>
              </a:spcAft>
              <a:tabLst>
                <a:tab pos="2628900" algn="l"/>
              </a:tabLst>
            </a:pPr>
            <a:r>
              <a:rPr lang="en-US" altLang="zh-CN" kern="100" dirty="0">
                <a:latin typeface="Times New Roman" panose="02020603050405020304" pitchFamily="18" charset="0"/>
                <a:cs typeface="Times New Roman" panose="02020603050405020304" pitchFamily="18" charset="0"/>
              </a:rPr>
              <a:t>①[</a:t>
            </a:r>
            <a:r>
              <a:rPr lang="zh-CN" altLang="zh-CN" kern="100" dirty="0">
                <a:latin typeface="Times New Roman" panose="02020603050405020304" pitchFamily="18" charset="0"/>
                <a:cs typeface="Times New Roman" panose="02020603050405020304" pitchFamily="18" charset="0"/>
              </a:rPr>
              <a:t>译林选必四</a:t>
            </a:r>
            <a:r>
              <a:rPr lang="en-US" altLang="zh-CN" kern="100" dirty="0">
                <a:latin typeface="Times New Roman" panose="02020603050405020304" pitchFamily="18" charset="0"/>
                <a:cs typeface="Times New Roman" panose="02020603050405020304" pitchFamily="18" charset="0"/>
              </a:rPr>
              <a:t>U4P56]To succeed in one</a:t>
            </a:r>
            <a:r>
              <a:rPr lang="en-US" altLang="zh-CN" kern="100" dirty="0">
                <a:latin typeface="Times New Roman" panose="02020603050405020304" pitchFamily="18" charset="0"/>
                <a:cs typeface="Times New Roman" panose="02020603050405020304" pitchFamily="18" charset="0"/>
              </a:rPr>
              <a:t>'s education, it is wise to explore topics __________________(relate) to learning. </a:t>
            </a:r>
            <a:endParaRPr lang="zh-CN" altLang="zh-CN" sz="1050" kern="100" dirty="0">
              <a:latin typeface="Times New Roman" panose="02020603050405020304" pitchFamily="18" charset="0"/>
              <a:cs typeface="Times New Roman" panose="02020603050405020304" pitchFamily="18" charset="0"/>
            </a:endParaRPr>
          </a:p>
          <a:p>
            <a:pPr indent="609600">
              <a:lnSpc>
                <a:spcPct val="140000"/>
              </a:lnSpc>
              <a:spcAft>
                <a:spcPts val="0"/>
              </a:spcAft>
              <a:tabLst>
                <a:tab pos="2628900" algn="l"/>
              </a:tabLst>
            </a:pPr>
            <a:r>
              <a:rPr lang="en-US" altLang="zh-CN" kern="100" dirty="0">
                <a:latin typeface="Times New Roman" panose="02020603050405020304" pitchFamily="18" charset="0"/>
                <a:cs typeface="Times New Roman" panose="02020603050405020304" pitchFamily="18" charset="0"/>
              </a:rPr>
              <a:t>②Determining where we are in __________(relate) to our surroundings remains an essential skill for our survival.</a:t>
            </a:r>
            <a:endParaRPr lang="zh-CN" altLang="zh-CN" sz="1050" kern="100" dirty="0">
              <a:latin typeface="Times New Roman" panose="02020603050405020304" pitchFamily="18" charset="0"/>
              <a:cs typeface="Times New Roman" panose="02020603050405020304" pitchFamily="18" charset="0"/>
            </a:endParaRPr>
          </a:p>
          <a:p>
            <a:pPr indent="609600">
              <a:lnSpc>
                <a:spcPct val="140000"/>
              </a:lnSpc>
              <a:spcAft>
                <a:spcPts val="0"/>
              </a:spcAft>
              <a:tabLst>
                <a:tab pos="2628900" algn="l"/>
              </a:tabLst>
            </a:pPr>
            <a:r>
              <a:rPr lang="en-US" altLang="zh-CN" kern="100" dirty="0">
                <a:latin typeface="Times New Roman" panose="02020603050405020304" pitchFamily="18" charset="0"/>
                <a:cs typeface="Times New Roman" panose="02020603050405020304" pitchFamily="18" charset="0"/>
              </a:rPr>
              <a:t>③[</a:t>
            </a:r>
            <a:r>
              <a:rPr lang="zh-CN" altLang="zh-CN" kern="100" dirty="0">
                <a:latin typeface="Times New Roman" panose="02020603050405020304" pitchFamily="18" charset="0"/>
                <a:cs typeface="Times New Roman" panose="02020603050405020304" pitchFamily="18" charset="0"/>
              </a:rPr>
              <a:t>写作迁移</a:t>
            </a:r>
            <a:r>
              <a:rPr lang="en-US" altLang="zh-CN" kern="100" dirty="0">
                <a:latin typeface="Times New Roman" panose="02020603050405020304" pitchFamily="18" charset="0"/>
                <a:cs typeface="Times New Roman" panose="02020603050405020304" pitchFamily="18" charset="0"/>
              </a:rPr>
              <a:t>]</a:t>
            </a:r>
            <a:r>
              <a:rPr lang="zh-CN" altLang="zh-CN" kern="100" dirty="0">
                <a:latin typeface="Times New Roman" panose="02020603050405020304" pitchFamily="18" charset="0"/>
                <a:cs typeface="Times New Roman" panose="02020603050405020304" pitchFamily="18" charset="0"/>
              </a:rPr>
              <a:t>在我看来，因为代沟，许多成年人无法理解他们的孩子。</a:t>
            </a:r>
            <a:endParaRPr lang="zh-CN" altLang="zh-CN" sz="1050" kern="100" dirty="0">
              <a:latin typeface="Times New Roman" panose="02020603050405020304" pitchFamily="18" charset="0"/>
              <a:cs typeface="Times New Roman" panose="02020603050405020304" pitchFamily="18" charset="0"/>
            </a:endParaRPr>
          </a:p>
          <a:p>
            <a:pPr indent="609600">
              <a:lnSpc>
                <a:spcPct val="140000"/>
              </a:lnSpc>
              <a:spcAft>
                <a:spcPts val="0"/>
              </a:spcAft>
              <a:tabLst>
                <a:tab pos="2628900" algn="l"/>
              </a:tabLst>
            </a:pPr>
            <a:r>
              <a:rPr lang="en-US" altLang="zh-CN" kern="100" dirty="0">
                <a:latin typeface="Times New Roman" panose="02020603050405020304" pitchFamily="18" charset="0"/>
                <a:cs typeface="Times New Roman" panose="02020603050405020304" pitchFamily="18" charset="0"/>
              </a:rPr>
              <a:t>From my point of view, many adults can</a:t>
            </a:r>
            <a:r>
              <a:rPr lang="en-US" altLang="zh-CN" kern="100" dirty="0">
                <a:latin typeface="Times New Roman" panose="02020603050405020304" pitchFamily="18" charset="0"/>
                <a:cs typeface="Times New Roman" panose="02020603050405020304" pitchFamily="18" charset="0"/>
              </a:rPr>
              <a:t>'t </a:t>
            </a:r>
            <a:r>
              <a:rPr lang="en-US" altLang="zh-CN" kern="100" dirty="0" smtClean="0">
                <a:latin typeface="Times New Roman" panose="02020603050405020304" pitchFamily="18" charset="0"/>
                <a:cs typeface="Times New Roman" panose="02020603050405020304" pitchFamily="18" charset="0"/>
              </a:rPr>
              <a:t>_________________________________ _________________.</a:t>
            </a:r>
            <a:endParaRPr lang="zh-CN" altLang="zh-CN" sz="1050" kern="100" dirty="0">
              <a:latin typeface="Times New Roman" panose="02020603050405020304" pitchFamily="18" charset="0"/>
              <a:cs typeface="Times New Roman" panose="02020603050405020304" pitchFamily="18" charset="0"/>
            </a:endParaRPr>
          </a:p>
          <a:p>
            <a:pPr indent="609600">
              <a:lnSpc>
                <a:spcPct val="140000"/>
              </a:lnSpc>
              <a:spcAft>
                <a:spcPts val="0"/>
              </a:spcAft>
              <a:tabLst>
                <a:tab pos="2628900" algn="l"/>
              </a:tabLst>
            </a:pPr>
            <a:r>
              <a:rPr lang="en-US" altLang="zh-CN" kern="100" dirty="0">
                <a:latin typeface="Times New Roman" panose="02020603050405020304" pitchFamily="18" charset="0"/>
                <a:cs typeface="Times New Roman" panose="02020603050405020304" pitchFamily="18" charset="0"/>
              </a:rPr>
              <a:t>④[</a:t>
            </a:r>
            <a:r>
              <a:rPr lang="zh-CN" altLang="zh-CN" kern="100" dirty="0">
                <a:latin typeface="Times New Roman" panose="02020603050405020304" pitchFamily="18" charset="0"/>
                <a:cs typeface="Times New Roman" panose="02020603050405020304" pitchFamily="18" charset="0"/>
              </a:rPr>
              <a:t>写作迁移</a:t>
            </a:r>
            <a:r>
              <a:rPr lang="en-US" altLang="zh-CN" kern="100" dirty="0">
                <a:latin typeface="Times New Roman" panose="02020603050405020304" pitchFamily="18" charset="0"/>
                <a:cs typeface="Times New Roman" panose="02020603050405020304" pitchFamily="18" charset="0"/>
              </a:rPr>
              <a:t>]</a:t>
            </a:r>
            <a:r>
              <a:rPr lang="zh-CN" altLang="zh-CN" kern="100" dirty="0">
                <a:latin typeface="Times New Roman" panose="02020603050405020304" pitchFamily="18" charset="0"/>
                <a:cs typeface="Times New Roman" panose="02020603050405020304" pitchFamily="18" charset="0"/>
              </a:rPr>
              <a:t>他突然意识到所有的问题都与他的性格有关。</a:t>
            </a:r>
            <a:endParaRPr lang="zh-CN" altLang="zh-CN" sz="1050" kern="100" dirty="0">
              <a:latin typeface="Times New Roman" panose="02020603050405020304" pitchFamily="18" charset="0"/>
              <a:cs typeface="Times New Roman" panose="02020603050405020304" pitchFamily="18" charset="0"/>
            </a:endParaRPr>
          </a:p>
          <a:p>
            <a:pPr indent="609600">
              <a:lnSpc>
                <a:spcPct val="140000"/>
              </a:lnSpc>
              <a:spcAft>
                <a:spcPts val="0"/>
              </a:spcAft>
              <a:tabLst>
                <a:tab pos="2628900" algn="l"/>
              </a:tabLst>
            </a:pPr>
            <a:r>
              <a:rPr lang="en-US" altLang="zh-CN" kern="100" dirty="0">
                <a:latin typeface="Times New Roman" panose="02020603050405020304" pitchFamily="18" charset="0"/>
                <a:cs typeface="Times New Roman" panose="02020603050405020304" pitchFamily="18" charset="0"/>
              </a:rPr>
              <a:t>It suddenly hit him that all the problems _________________________________.</a:t>
            </a:r>
            <a:endParaRPr lang="zh-CN" altLang="zh-CN" sz="1050" kern="100" dirty="0">
              <a:effectLst/>
              <a:latin typeface="Times New Roman" panose="02020603050405020304" pitchFamily="18" charset="0"/>
              <a:cs typeface="Times New Roman" panose="02020603050405020304" pitchFamily="18" charset="0"/>
            </a:endParaRPr>
          </a:p>
        </p:txBody>
      </p:sp>
      <p:sp>
        <p:nvSpPr>
          <p:cNvPr id="6" name="矩形 5"/>
          <p:cNvSpPr/>
          <p:nvPr/>
        </p:nvSpPr>
        <p:spPr>
          <a:xfrm>
            <a:off x="5328518" y="692696"/>
            <a:ext cx="1500287" cy="461665"/>
          </a:xfrm>
          <a:prstGeom prst="rect">
            <a:avLst/>
          </a:prstGeom>
        </p:spPr>
        <p:txBody>
          <a:bodyPr wrap="square">
            <a:spAutoFit/>
          </a:bodyPr>
          <a:lstStyle/>
          <a:p>
            <a:pPr algn="ctr"/>
            <a:r>
              <a:rPr lang="en-US" altLang="zh-CN" dirty="0" smtClean="0">
                <a:solidFill>
                  <a:schemeClr val="tx1"/>
                </a:solidFill>
              </a:rPr>
              <a:t>[</a:t>
            </a:r>
            <a:r>
              <a:rPr lang="zh-CN" altLang="en-US" dirty="0" smtClean="0">
                <a:solidFill>
                  <a:schemeClr val="tx1"/>
                </a:solidFill>
              </a:rPr>
              <a:t>后练习</a:t>
            </a:r>
            <a:r>
              <a:rPr lang="en-US" altLang="zh-CN" dirty="0" smtClean="0">
                <a:solidFill>
                  <a:schemeClr val="tx1"/>
                </a:solidFill>
              </a:rPr>
              <a:t>]</a:t>
            </a:r>
            <a:endParaRPr lang="zh-CN" altLang="en-US" dirty="0">
              <a:solidFill>
                <a:schemeClr val="tx1"/>
              </a:solidFill>
            </a:endParaRPr>
          </a:p>
        </p:txBody>
      </p:sp>
      <p:grpSp>
        <p:nvGrpSpPr>
          <p:cNvPr id="7" name="Group 13"/>
          <p:cNvGrpSpPr/>
          <p:nvPr/>
        </p:nvGrpSpPr>
        <p:grpSpPr bwMode="auto">
          <a:xfrm>
            <a:off x="503982" y="1268562"/>
            <a:ext cx="10799773" cy="576262"/>
            <a:chOff x="408" y="935"/>
            <a:chExt cx="6804" cy="363"/>
          </a:xfrm>
        </p:grpSpPr>
        <p:sp>
          <p:nvSpPr>
            <p:cNvPr id="11" name="矩形 3"/>
            <p:cNvSpPr>
              <a:spLocks noChangeArrowheads="1"/>
            </p:cNvSpPr>
            <p:nvPr/>
          </p:nvSpPr>
          <p:spPr bwMode="auto">
            <a:xfrm>
              <a:off x="408" y="935"/>
              <a:ext cx="771" cy="363"/>
            </a:xfrm>
            <a:prstGeom prst="rect">
              <a:avLst/>
            </a:prstGeom>
            <a:solidFill>
              <a:srgbClr val="CC4646"/>
            </a:solidFill>
            <a:ln w="12700" algn="ctr">
              <a:noFill/>
              <a:miter lim="800000"/>
            </a:ln>
          </p:spPr>
          <p:txBody>
            <a:bodyPr anchor="ctr"/>
            <a:lstStyle/>
            <a:p>
              <a:pPr algn="ctr"/>
              <a:r>
                <a:rPr lang="zh-CN" altLang="en-US" smtClean="0">
                  <a:solidFill>
                    <a:srgbClr val="FFFFFF"/>
                  </a:solidFill>
                  <a:latin typeface="微软雅黑" panose="020B0503020204020204" pitchFamily="34" charset="-122"/>
                  <a:ea typeface="微软雅黑" panose="020B0503020204020204" pitchFamily="34" charset="-122"/>
                </a:rPr>
                <a:t>考点</a:t>
              </a:r>
              <a:r>
                <a:rPr lang="en-US" altLang="zh-CN" dirty="0" smtClean="0">
                  <a:solidFill>
                    <a:srgbClr val="FFFFFF"/>
                  </a:solidFill>
                  <a:latin typeface="微软雅黑" panose="020B0503020204020204" pitchFamily="34" charset="-122"/>
                  <a:ea typeface="微软雅黑" panose="020B0503020204020204" pitchFamily="34" charset="-122"/>
                </a:rPr>
                <a:t>1</a:t>
              </a:r>
              <a:endParaRPr lang="en-US" altLang="zh-CN" dirty="0">
                <a:solidFill>
                  <a:srgbClr val="FFFFFF"/>
                </a:solidFill>
                <a:latin typeface="微软雅黑" panose="020B0503020204020204" pitchFamily="34" charset="-122"/>
                <a:ea typeface="微软雅黑" panose="020B0503020204020204" pitchFamily="34" charset="-122"/>
              </a:endParaRPr>
            </a:p>
          </p:txBody>
        </p:sp>
        <p:sp>
          <p:nvSpPr>
            <p:cNvPr id="9" name="Rectangle 17"/>
            <p:cNvSpPr>
              <a:spLocks noChangeArrowheads="1"/>
            </p:cNvSpPr>
            <p:nvPr/>
          </p:nvSpPr>
          <p:spPr bwMode="auto">
            <a:xfrm>
              <a:off x="1179" y="965"/>
              <a:ext cx="6033" cy="288"/>
            </a:xfrm>
            <a:prstGeom prst="rect">
              <a:avLst/>
            </a:prstGeom>
            <a:noFill/>
            <a:ln w="9525">
              <a:noFill/>
              <a:miter lim="800000"/>
            </a:ln>
          </p:spPr>
          <p:txBody>
            <a:bodyPr wrap="square">
              <a:spAutoFit/>
            </a:bodyPr>
            <a:lstStyle/>
            <a:p>
              <a:r>
                <a:rPr lang="en-US" altLang="zh-CN" b="1" dirty="0">
                  <a:solidFill>
                    <a:srgbClr val="000000"/>
                  </a:solidFill>
                  <a:ea typeface="微软雅黑" panose="020B0503020204020204" pitchFamily="34" charset="-122"/>
                </a:rPr>
                <a:t>relate</a:t>
              </a:r>
              <a:r>
                <a:rPr lang="zh-CN" altLang="en-US" b="1" dirty="0">
                  <a:solidFill>
                    <a:srgbClr val="000000"/>
                  </a:solidFill>
                  <a:ea typeface="微软雅黑" panose="020B0503020204020204" pitchFamily="34" charset="-122"/>
                </a:rPr>
                <a:t>的相关用法</a:t>
              </a:r>
              <a:endParaRPr lang="zh-CN" altLang="en-US" b="1" dirty="0">
                <a:solidFill>
                  <a:srgbClr val="000000"/>
                </a:solidFill>
                <a:ea typeface="微软雅黑" panose="020B0503020204020204" pitchFamily="34" charset="-122"/>
              </a:endParaRPr>
            </a:p>
          </p:txBody>
        </p:sp>
      </p:grpSp>
      <p:sp>
        <p:nvSpPr>
          <p:cNvPr id="14" name="矩形 13"/>
          <p:cNvSpPr/>
          <p:nvPr/>
        </p:nvSpPr>
        <p:spPr>
          <a:xfrm>
            <a:off x="794469" y="2400637"/>
            <a:ext cx="6118225" cy="460375"/>
          </a:xfrm>
          <a:prstGeom prst="rect">
            <a:avLst/>
          </a:prstGeom>
        </p:spPr>
        <p:txBody>
          <a:bodyPr>
            <a:spAutoFit/>
          </a:bodyPr>
          <a:lstStyle/>
          <a:p>
            <a:pPr algn="just">
              <a:spcAft>
                <a:spcPts val="0"/>
              </a:spcAft>
            </a:pPr>
            <a:r>
              <a:rPr lang="en-US" altLang="zh-CN" b="1" kern="100" dirty="0" smtClean="0">
                <a:latin typeface="Times New Roman" panose="02020603050405020304"/>
                <a:ea typeface="黑体" panose="02010609060101010101" pitchFamily="2" charset="-122"/>
              </a:rPr>
              <a:t>related/relating</a:t>
            </a:r>
            <a:endParaRPr lang="zh-CN" altLang="zh-CN" sz="1050" b="1" kern="100" dirty="0">
              <a:latin typeface="Times New Roman" panose="02020603050405020304"/>
              <a:ea typeface="宋体" panose="02010600030101010101" pitchFamily="2" charset="-122"/>
            </a:endParaRPr>
          </a:p>
        </p:txBody>
      </p:sp>
      <p:sp>
        <p:nvSpPr>
          <p:cNvPr id="15" name="矩形 14"/>
          <p:cNvSpPr/>
          <p:nvPr/>
        </p:nvSpPr>
        <p:spPr>
          <a:xfrm>
            <a:off x="5328285" y="2967355"/>
            <a:ext cx="1388110" cy="460375"/>
          </a:xfrm>
          <a:prstGeom prst="rect">
            <a:avLst/>
          </a:prstGeom>
        </p:spPr>
        <p:txBody>
          <a:bodyPr wrap="square">
            <a:spAutoFit/>
          </a:bodyPr>
          <a:lstStyle/>
          <a:p>
            <a:pPr lvl="0" algn="just">
              <a:spcAft>
                <a:spcPts val="0"/>
              </a:spcAft>
            </a:pPr>
            <a:r>
              <a:rPr lang="en-US" altLang="zh-CN" b="1" kern="100" dirty="0" smtClean="0">
                <a:latin typeface="Times New Roman" panose="02020603050405020304"/>
                <a:ea typeface="黑体" panose="02010609060101010101" pitchFamily="2" charset="-122"/>
              </a:rPr>
              <a:t>relation</a:t>
            </a:r>
            <a:endParaRPr lang="en-US" altLang="zh-CN" sz="1050" b="1" kern="100" dirty="0" smtClean="0">
              <a:latin typeface="Times New Roman" panose="02020603050405020304"/>
              <a:ea typeface="黑体" panose="02010609060101010101" pitchFamily="2" charset="-122"/>
            </a:endParaRPr>
          </a:p>
        </p:txBody>
      </p:sp>
      <p:sp>
        <p:nvSpPr>
          <p:cNvPr id="16" name="矩形 15"/>
          <p:cNvSpPr/>
          <p:nvPr/>
        </p:nvSpPr>
        <p:spPr>
          <a:xfrm>
            <a:off x="6715760" y="4457700"/>
            <a:ext cx="6317615" cy="460375"/>
          </a:xfrm>
          <a:prstGeom prst="rect">
            <a:avLst/>
          </a:prstGeom>
        </p:spPr>
        <p:txBody>
          <a:bodyPr wrap="square">
            <a:spAutoFit/>
          </a:bodyPr>
          <a:lstStyle/>
          <a:p>
            <a:pPr lvl="0" algn="just">
              <a:spcAft>
                <a:spcPts val="0"/>
              </a:spcAft>
            </a:pPr>
            <a:r>
              <a:rPr lang="en-US" altLang="zh-CN" b="1" kern="100" dirty="0">
                <a:latin typeface="Times New Roman" panose="02020603050405020304"/>
                <a:ea typeface="黑体" panose="02010609060101010101" pitchFamily="2" charset="-122"/>
              </a:rPr>
              <a:t>relate to children because of </a:t>
            </a:r>
            <a:r>
              <a:rPr lang="en-US" altLang="zh-CN" b="1" kern="100" dirty="0" smtClean="0">
                <a:latin typeface="Times New Roman" panose="02020603050405020304"/>
                <a:ea typeface="黑体" panose="02010609060101010101" pitchFamily="2" charset="-122"/>
              </a:rPr>
              <a:t>the</a:t>
            </a:r>
            <a:endParaRPr lang="zh-CN" altLang="zh-CN" sz="1050" b="1" kern="100" dirty="0">
              <a:latin typeface="Times New Roman" panose="02020603050405020304"/>
              <a:ea typeface="宋体" panose="02010600030101010101" pitchFamily="2" charset="-122"/>
            </a:endParaRPr>
          </a:p>
        </p:txBody>
      </p:sp>
      <p:sp>
        <p:nvSpPr>
          <p:cNvPr id="17" name="矩形 16"/>
          <p:cNvSpPr/>
          <p:nvPr/>
        </p:nvSpPr>
        <p:spPr>
          <a:xfrm>
            <a:off x="685800" y="4928235"/>
            <a:ext cx="2780030" cy="460375"/>
          </a:xfrm>
          <a:prstGeom prst="rect">
            <a:avLst/>
          </a:prstGeom>
        </p:spPr>
        <p:txBody>
          <a:bodyPr wrap="square">
            <a:spAutoFit/>
          </a:bodyPr>
          <a:lstStyle/>
          <a:p>
            <a:pPr lvl="0" algn="just">
              <a:spcAft>
                <a:spcPts val="0"/>
              </a:spcAft>
            </a:pPr>
            <a:r>
              <a:rPr lang="en-US" altLang="zh-CN" b="1" kern="100" dirty="0">
                <a:latin typeface="Times New Roman" panose="02020603050405020304"/>
                <a:ea typeface="黑体" panose="02010609060101010101" pitchFamily="2" charset="-122"/>
              </a:rPr>
              <a:t>generation </a:t>
            </a:r>
            <a:r>
              <a:rPr lang="en-US" altLang="zh-CN" b="1" kern="100" dirty="0" smtClean="0">
                <a:latin typeface="Times New Roman" panose="02020603050405020304"/>
                <a:ea typeface="黑体" panose="02010609060101010101" pitchFamily="2" charset="-122"/>
              </a:rPr>
              <a:t>gap</a:t>
            </a:r>
            <a:endParaRPr lang="zh-CN" altLang="zh-CN" sz="1050" b="1" kern="100" dirty="0">
              <a:latin typeface="Times New Roman" panose="02020603050405020304"/>
              <a:ea typeface="宋体" panose="02010600030101010101" pitchFamily="2" charset="-122"/>
            </a:endParaRPr>
          </a:p>
        </p:txBody>
      </p:sp>
      <p:sp>
        <p:nvSpPr>
          <p:cNvPr id="18" name="矩形 17"/>
          <p:cNvSpPr/>
          <p:nvPr/>
        </p:nvSpPr>
        <p:spPr>
          <a:xfrm>
            <a:off x="6264111" y="5991190"/>
            <a:ext cx="6118225" cy="460375"/>
          </a:xfrm>
          <a:prstGeom prst="rect">
            <a:avLst/>
          </a:prstGeom>
        </p:spPr>
        <p:txBody>
          <a:bodyPr>
            <a:spAutoFit/>
          </a:bodyPr>
          <a:lstStyle/>
          <a:p>
            <a:pPr lvl="0" algn="just">
              <a:spcAft>
                <a:spcPts val="0"/>
              </a:spcAft>
            </a:pPr>
            <a:r>
              <a:rPr lang="en-US" altLang="zh-CN" b="1" kern="100" dirty="0">
                <a:latin typeface="Times New Roman" panose="02020603050405020304"/>
                <a:ea typeface="黑体" panose="02010609060101010101" pitchFamily="2" charset="-122"/>
              </a:rPr>
              <a:t>were related to his personality</a:t>
            </a:r>
            <a:endParaRPr lang="zh-CN" altLang="zh-CN" sz="1050" b="1" kern="100" dirty="0">
              <a:latin typeface="Times New Roman" panose="02020603050405020304"/>
              <a:ea typeface="宋体" panose="02010600030101010101" pitchFamily="2" charset="-122"/>
            </a:endParaRP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386">
                                            <p:txEl>
                                              <p:pRg st="0" end="0"/>
                                            </p:txEl>
                                          </p:spTgt>
                                        </p:tgtEl>
                                        <p:attrNameLst>
                                          <p:attrName>style.visibility</p:attrName>
                                        </p:attrNameLst>
                                      </p:cBhvr>
                                      <p:to>
                                        <p:strVal val="visible"/>
                                      </p:to>
                                    </p:set>
                                    <p:animEffect transition="in" filter="blinds(horizontal)">
                                      <p:cBhvr>
                                        <p:cTn id="7" dur="500"/>
                                        <p:tgtEl>
                                          <p:spTgt spid="16386">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6386">
                                            <p:txEl>
                                              <p:pRg st="1" end="1"/>
                                            </p:txEl>
                                          </p:spTgt>
                                        </p:tgtEl>
                                        <p:attrNameLst>
                                          <p:attrName>style.visibility</p:attrName>
                                        </p:attrNameLst>
                                      </p:cBhvr>
                                      <p:to>
                                        <p:strVal val="visible"/>
                                      </p:to>
                                    </p:set>
                                    <p:animEffect transition="in" filter="blinds(horizontal)">
                                      <p:cBhvr>
                                        <p:cTn id="10" dur="500"/>
                                        <p:tgtEl>
                                          <p:spTgt spid="16386">
                                            <p:txEl>
                                              <p:pRg st="1" end="1"/>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16386">
                                            <p:txEl>
                                              <p:pRg st="2" end="2"/>
                                            </p:txEl>
                                          </p:spTgt>
                                        </p:tgtEl>
                                        <p:attrNameLst>
                                          <p:attrName>style.visibility</p:attrName>
                                        </p:attrNameLst>
                                      </p:cBhvr>
                                      <p:to>
                                        <p:strVal val="visible"/>
                                      </p:to>
                                    </p:set>
                                    <p:animEffect transition="in" filter="blinds(horizontal)">
                                      <p:cBhvr>
                                        <p:cTn id="13" dur="500"/>
                                        <p:tgtEl>
                                          <p:spTgt spid="16386">
                                            <p:txEl>
                                              <p:pRg st="2" end="2"/>
                                            </p:txEl>
                                          </p:spTgt>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16386">
                                            <p:txEl>
                                              <p:pRg st="3" end="3"/>
                                            </p:txEl>
                                          </p:spTgt>
                                        </p:tgtEl>
                                        <p:attrNameLst>
                                          <p:attrName>style.visibility</p:attrName>
                                        </p:attrNameLst>
                                      </p:cBhvr>
                                      <p:to>
                                        <p:strVal val="visible"/>
                                      </p:to>
                                    </p:set>
                                    <p:animEffect transition="in" filter="blinds(horizontal)">
                                      <p:cBhvr>
                                        <p:cTn id="16" dur="500"/>
                                        <p:tgtEl>
                                          <p:spTgt spid="16386">
                                            <p:txEl>
                                              <p:pRg st="3" end="3"/>
                                            </p:txEl>
                                          </p:spTgt>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16386">
                                            <p:txEl>
                                              <p:pRg st="4" end="4"/>
                                            </p:txEl>
                                          </p:spTgt>
                                        </p:tgtEl>
                                        <p:attrNameLst>
                                          <p:attrName>style.visibility</p:attrName>
                                        </p:attrNameLst>
                                      </p:cBhvr>
                                      <p:to>
                                        <p:strVal val="visible"/>
                                      </p:to>
                                    </p:set>
                                    <p:animEffect transition="in" filter="blinds(horizontal)">
                                      <p:cBhvr>
                                        <p:cTn id="19" dur="500"/>
                                        <p:tgtEl>
                                          <p:spTgt spid="16386">
                                            <p:txEl>
                                              <p:pRg st="4" end="4"/>
                                            </p:txEl>
                                          </p:spTgt>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16386">
                                            <p:txEl>
                                              <p:pRg st="5" end="5"/>
                                            </p:txEl>
                                          </p:spTgt>
                                        </p:tgtEl>
                                        <p:attrNameLst>
                                          <p:attrName>style.visibility</p:attrName>
                                        </p:attrNameLst>
                                      </p:cBhvr>
                                      <p:to>
                                        <p:strVal val="visible"/>
                                      </p:to>
                                    </p:set>
                                    <p:animEffect transition="in" filter="blinds(horizontal)">
                                      <p:cBhvr>
                                        <p:cTn id="22" dur="500"/>
                                        <p:tgtEl>
                                          <p:spTgt spid="16386">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blinds(horizontal)">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blinds(horizontal)">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blinds(horizontal)">
                                      <p:cBhvr>
                                        <p:cTn id="37" dur="500"/>
                                        <p:tgtEl>
                                          <p:spTgt spid="16"/>
                                        </p:tgtEl>
                                      </p:cBhvr>
                                    </p:animEffect>
                                  </p:childTnLst>
                                </p:cTn>
                              </p:par>
                              <p:par>
                                <p:cTn id="38" presetID="3" presetClass="entr" presetSubtype="10" fill="hold" grpId="0" nodeType="with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blinds(horizontal)">
                                      <p:cBhvr>
                                        <p:cTn id="40" dur="500"/>
                                        <p:tgtEl>
                                          <p:spTgt spid="17"/>
                                        </p:tgtEl>
                                      </p:cBhvr>
                                    </p:animEffect>
                                  </p:childTnLst>
                                </p:cTn>
                              </p:par>
                            </p:childTnLst>
                          </p:cTn>
                        </p:par>
                      </p:childTnLst>
                    </p:cTn>
                  </p:par>
                  <p:par>
                    <p:cTn id="41" fill="hold">
                      <p:stCondLst>
                        <p:cond delay="indefinite"/>
                      </p:stCondLst>
                      <p:childTnLst>
                        <p:par>
                          <p:cTn id="42" fill="hold">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blinds(horizontal)">
                                      <p:cBhvr>
                                        <p:cTn id="4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uiExpand="1" build="p"/>
      <p:bldP spid="14" grpId="0"/>
      <p:bldP spid="15" grpId="0"/>
      <p:bldP spid="16" grpId="0"/>
      <p:bldP spid="17" grpId="0"/>
      <p:bldP spid="1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1"/>
          <p:cNvSpPr>
            <a:spLocks noGrp="1"/>
          </p:cNvSpPr>
          <p:nvPr>
            <p:ph type="body" sz="quarter" idx="10"/>
          </p:nvPr>
        </p:nvSpPr>
        <p:spPr bwMode="auto">
          <a:xfrm>
            <a:off x="490538" y="1834946"/>
            <a:ext cx="11285537" cy="390017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anchor="t" anchorCtr="0" compatLnSpc="1"/>
          <a:lstStyle/>
          <a:p>
            <a:pPr indent="609600">
              <a:lnSpc>
                <a:spcPct val="150000"/>
              </a:lnSpc>
              <a:spcAft>
                <a:spcPts val="0"/>
              </a:spcAft>
              <a:tabLst>
                <a:tab pos="2628900" algn="l"/>
              </a:tabLst>
            </a:pPr>
            <a:r>
              <a:rPr lang="en-US" altLang="zh-CN" kern="100" dirty="0">
                <a:latin typeface="Times New Roman" panose="02020603050405020304" pitchFamily="18" charset="0"/>
                <a:cs typeface="Times New Roman" panose="02020603050405020304" pitchFamily="18" charset="0"/>
              </a:rPr>
              <a:t>①[</a:t>
            </a:r>
            <a:r>
              <a:rPr lang="zh-CN" altLang="zh-CN" kern="100" dirty="0">
                <a:latin typeface="Times New Roman" panose="02020603050405020304" pitchFamily="18" charset="0"/>
                <a:cs typeface="Times New Roman" panose="02020603050405020304" pitchFamily="18" charset="0"/>
              </a:rPr>
              <a:t>外研选必三</a:t>
            </a:r>
            <a:r>
              <a:rPr lang="en-US" altLang="zh-CN" kern="100" dirty="0">
                <a:latin typeface="Times New Roman" panose="02020603050405020304" pitchFamily="18" charset="0"/>
                <a:cs typeface="Times New Roman" panose="02020603050405020304" pitchFamily="18" charset="0"/>
              </a:rPr>
              <a:t>U2P27]With objects ranging from small pocket watches to clocks over one </a:t>
            </a:r>
            <a:r>
              <a:rPr lang="en-US" altLang="zh-CN" kern="100" dirty="0" err="1">
                <a:latin typeface="Times New Roman" panose="02020603050405020304" pitchFamily="18" charset="0"/>
                <a:cs typeface="Times New Roman" panose="02020603050405020304" pitchFamily="18" charset="0"/>
              </a:rPr>
              <a:t>metre</a:t>
            </a:r>
            <a:r>
              <a:rPr lang="en-US" altLang="zh-CN" kern="100" dirty="0">
                <a:latin typeface="Times New Roman" panose="02020603050405020304" pitchFamily="18" charset="0"/>
                <a:cs typeface="Times New Roman" panose="02020603050405020304" pitchFamily="18" charset="0"/>
              </a:rPr>
              <a:t> in height, each of these requires its own unique method of _____________ (restore). </a:t>
            </a:r>
            <a:endParaRPr lang="zh-CN" altLang="zh-CN" sz="1050" kern="100" dirty="0">
              <a:latin typeface="Times New Roman" panose="02020603050405020304" pitchFamily="18" charset="0"/>
              <a:cs typeface="Times New Roman" panose="02020603050405020304" pitchFamily="18" charset="0"/>
            </a:endParaRPr>
          </a:p>
          <a:p>
            <a:pPr indent="609600">
              <a:lnSpc>
                <a:spcPct val="150000"/>
              </a:lnSpc>
              <a:spcAft>
                <a:spcPts val="0"/>
              </a:spcAft>
              <a:tabLst>
                <a:tab pos="2628900" algn="l"/>
              </a:tabLst>
            </a:pPr>
            <a:r>
              <a:rPr lang="en-US" altLang="zh-CN" kern="100" dirty="0">
                <a:latin typeface="Times New Roman" panose="02020603050405020304" pitchFamily="18" charset="0"/>
                <a:cs typeface="Times New Roman" panose="02020603050405020304" pitchFamily="18" charset="0"/>
              </a:rPr>
              <a:t>②But the local authorities say it is not clear how quickly services will be restored ____ normal.</a:t>
            </a:r>
            <a:endParaRPr lang="zh-CN" altLang="zh-CN" sz="1050" kern="100" dirty="0">
              <a:latin typeface="Times New Roman" panose="02020603050405020304" pitchFamily="18" charset="0"/>
              <a:cs typeface="Times New Roman" panose="02020603050405020304" pitchFamily="18" charset="0"/>
            </a:endParaRPr>
          </a:p>
          <a:p>
            <a:pPr indent="609600">
              <a:lnSpc>
                <a:spcPct val="150000"/>
              </a:lnSpc>
              <a:spcAft>
                <a:spcPts val="0"/>
              </a:spcAft>
              <a:tabLst>
                <a:tab pos="2628900" algn="l"/>
              </a:tabLst>
            </a:pPr>
            <a:r>
              <a:rPr lang="en-US" altLang="zh-CN" kern="100" dirty="0">
                <a:latin typeface="Times New Roman" panose="02020603050405020304" pitchFamily="18" charset="0"/>
                <a:cs typeface="Times New Roman" panose="02020603050405020304" pitchFamily="18" charset="0"/>
              </a:rPr>
              <a:t>③[</a:t>
            </a:r>
            <a:r>
              <a:rPr lang="zh-CN" altLang="zh-CN" kern="100" dirty="0">
                <a:latin typeface="Times New Roman" panose="02020603050405020304" pitchFamily="18" charset="0"/>
                <a:cs typeface="Times New Roman" panose="02020603050405020304" pitchFamily="18" charset="0"/>
              </a:rPr>
              <a:t>写作迁移</a:t>
            </a:r>
            <a:r>
              <a:rPr lang="en-US" altLang="zh-CN" kern="100" dirty="0">
                <a:latin typeface="Times New Roman" panose="02020603050405020304" pitchFamily="18" charset="0"/>
                <a:cs typeface="Times New Roman" panose="02020603050405020304" pitchFamily="18" charset="0"/>
              </a:rPr>
              <a:t>]</a:t>
            </a:r>
            <a:r>
              <a:rPr lang="zh-CN" altLang="zh-CN" kern="100" dirty="0">
                <a:latin typeface="Times New Roman" panose="02020603050405020304" pitchFamily="18" charset="0"/>
                <a:cs typeface="Times New Roman" panose="02020603050405020304" pitchFamily="18" charset="0"/>
              </a:rPr>
              <a:t>这些举措旨在恢复公众对经济的信心</a:t>
            </a:r>
            <a:r>
              <a:rPr lang="zh-CN" altLang="zh-CN" kern="100" dirty="0" smtClean="0">
                <a:latin typeface="Times New Roman" panose="02020603050405020304" pitchFamily="18" charset="0"/>
                <a:cs typeface="Times New Roman" panose="02020603050405020304" pitchFamily="18" charset="0"/>
              </a:rPr>
              <a:t>。</a:t>
            </a:r>
            <a:endParaRPr lang="zh-CN" altLang="zh-CN" kern="100" dirty="0" smtClean="0">
              <a:latin typeface="Times New Roman" panose="02020603050405020304" pitchFamily="18" charset="0"/>
              <a:cs typeface="Times New Roman" panose="02020603050405020304" pitchFamily="18" charset="0"/>
            </a:endParaRPr>
          </a:p>
          <a:p>
            <a:pPr indent="609600">
              <a:lnSpc>
                <a:spcPct val="150000"/>
              </a:lnSpc>
              <a:spcAft>
                <a:spcPts val="0"/>
              </a:spcAft>
              <a:tabLst>
                <a:tab pos="2628900" algn="l"/>
              </a:tabLst>
            </a:pPr>
            <a:endParaRPr lang="en-US" altLang="zh-CN" sz="1050" kern="100" dirty="0">
              <a:latin typeface="Times New Roman" panose="02020603050405020304" pitchFamily="18" charset="0"/>
              <a:cs typeface="Times New Roman" panose="02020603050405020304" pitchFamily="18" charset="0"/>
            </a:endParaRPr>
          </a:p>
          <a:p>
            <a:pPr indent="609600">
              <a:lnSpc>
                <a:spcPct val="150000"/>
              </a:lnSpc>
              <a:spcAft>
                <a:spcPts val="0"/>
              </a:spcAft>
              <a:tabLst>
                <a:tab pos="2628900" algn="l"/>
              </a:tabLst>
            </a:pPr>
            <a:r>
              <a:rPr lang="en-US" altLang="zh-CN" sz="1050" kern="100" dirty="0">
                <a:latin typeface="Times New Roman" panose="02020603050405020304" pitchFamily="18" charset="0"/>
                <a:cs typeface="Times New Roman" panose="02020603050405020304" pitchFamily="18" charset="0"/>
              </a:rPr>
              <a:t>_____________________________________________________________________________________________________________________________________________________________</a:t>
            </a:r>
            <a:endParaRPr lang="en-US" altLang="zh-CN" sz="1050" kern="100" dirty="0">
              <a:latin typeface="Times New Roman" panose="02020603050405020304" pitchFamily="18" charset="0"/>
              <a:cs typeface="Times New Roman" panose="02020603050405020304" pitchFamily="18" charset="0"/>
            </a:endParaRPr>
          </a:p>
        </p:txBody>
      </p:sp>
      <p:grpSp>
        <p:nvGrpSpPr>
          <p:cNvPr id="5" name="Group 13"/>
          <p:cNvGrpSpPr/>
          <p:nvPr/>
        </p:nvGrpSpPr>
        <p:grpSpPr bwMode="auto">
          <a:xfrm>
            <a:off x="503982" y="1186676"/>
            <a:ext cx="10799773" cy="576262"/>
            <a:chOff x="408" y="935"/>
            <a:chExt cx="6804" cy="363"/>
          </a:xfrm>
        </p:grpSpPr>
        <p:sp>
          <p:nvSpPr>
            <p:cNvPr id="6" name="矩形 3"/>
            <p:cNvSpPr>
              <a:spLocks noChangeArrowheads="1"/>
            </p:cNvSpPr>
            <p:nvPr/>
          </p:nvSpPr>
          <p:spPr bwMode="auto">
            <a:xfrm>
              <a:off x="408" y="935"/>
              <a:ext cx="771" cy="363"/>
            </a:xfrm>
            <a:prstGeom prst="rect">
              <a:avLst/>
            </a:prstGeom>
            <a:solidFill>
              <a:srgbClr val="CC4646"/>
            </a:solidFill>
            <a:ln w="12700" algn="ctr">
              <a:noFill/>
              <a:miter lim="800000"/>
            </a:ln>
          </p:spPr>
          <p:txBody>
            <a:bodyPr anchor="ctr"/>
            <a:lstStyle/>
            <a:p>
              <a:pPr algn="ctr"/>
              <a:r>
                <a:rPr lang="zh-CN" altLang="en-US" dirty="0" smtClean="0">
                  <a:solidFill>
                    <a:srgbClr val="FFFFFF"/>
                  </a:solidFill>
                  <a:latin typeface="微软雅黑" panose="020B0503020204020204" pitchFamily="34" charset="-122"/>
                  <a:ea typeface="微软雅黑" panose="020B0503020204020204" pitchFamily="34" charset="-122"/>
                </a:rPr>
                <a:t>考点</a:t>
              </a:r>
              <a:r>
                <a:rPr lang="en-US" altLang="zh-CN" dirty="0" smtClean="0">
                  <a:solidFill>
                    <a:srgbClr val="FFFFFF"/>
                  </a:solidFill>
                  <a:latin typeface="微软雅黑" panose="020B0503020204020204" pitchFamily="34" charset="-122"/>
                  <a:ea typeface="微软雅黑" panose="020B0503020204020204" pitchFamily="34" charset="-122"/>
                </a:rPr>
                <a:t>2</a:t>
              </a:r>
              <a:endParaRPr lang="en-US" altLang="zh-CN" dirty="0">
                <a:solidFill>
                  <a:srgbClr val="FFFFFF"/>
                </a:solidFill>
                <a:latin typeface="微软雅黑" panose="020B0503020204020204" pitchFamily="34" charset="-122"/>
                <a:ea typeface="微软雅黑" panose="020B0503020204020204" pitchFamily="34" charset="-122"/>
              </a:endParaRPr>
            </a:p>
          </p:txBody>
        </p:sp>
        <p:sp>
          <p:nvSpPr>
            <p:cNvPr id="7" name="Rectangle 17"/>
            <p:cNvSpPr>
              <a:spLocks noChangeArrowheads="1"/>
            </p:cNvSpPr>
            <p:nvPr/>
          </p:nvSpPr>
          <p:spPr bwMode="auto">
            <a:xfrm>
              <a:off x="1179" y="965"/>
              <a:ext cx="6033" cy="288"/>
            </a:xfrm>
            <a:prstGeom prst="rect">
              <a:avLst/>
            </a:prstGeom>
            <a:noFill/>
            <a:ln w="9525">
              <a:noFill/>
              <a:miter lim="800000"/>
            </a:ln>
          </p:spPr>
          <p:txBody>
            <a:bodyPr wrap="square">
              <a:spAutoFit/>
            </a:bodyPr>
            <a:lstStyle/>
            <a:p>
              <a:r>
                <a:rPr lang="en-US" altLang="zh-CN" b="1" dirty="0">
                  <a:solidFill>
                    <a:srgbClr val="000000"/>
                  </a:solidFill>
                  <a:ea typeface="微软雅黑" panose="020B0503020204020204" pitchFamily="34" charset="-122"/>
                </a:rPr>
                <a:t>restore</a:t>
              </a:r>
              <a:r>
                <a:rPr lang="zh-CN" altLang="en-US" b="1" dirty="0">
                  <a:solidFill>
                    <a:srgbClr val="000000"/>
                  </a:solidFill>
                  <a:ea typeface="微软雅黑" panose="020B0503020204020204" pitchFamily="34" charset="-122"/>
                </a:rPr>
                <a:t>的相关用法</a:t>
              </a:r>
              <a:endParaRPr lang="zh-CN" altLang="en-US" b="1" dirty="0">
                <a:solidFill>
                  <a:srgbClr val="000000"/>
                </a:solidFill>
                <a:ea typeface="微软雅黑" panose="020B0503020204020204" pitchFamily="34" charset="-122"/>
              </a:endParaRPr>
            </a:p>
          </p:txBody>
        </p:sp>
      </p:grpSp>
      <p:sp>
        <p:nvSpPr>
          <p:cNvPr id="10" name="矩形 9"/>
          <p:cNvSpPr/>
          <p:nvPr/>
        </p:nvSpPr>
        <p:spPr>
          <a:xfrm>
            <a:off x="9720485" y="2467496"/>
            <a:ext cx="2267818" cy="460375"/>
          </a:xfrm>
          <a:prstGeom prst="rect">
            <a:avLst/>
          </a:prstGeom>
        </p:spPr>
        <p:txBody>
          <a:bodyPr wrap="square">
            <a:spAutoFit/>
          </a:bodyPr>
          <a:lstStyle/>
          <a:p>
            <a:pPr algn="just">
              <a:spcAft>
                <a:spcPts val="0"/>
              </a:spcAft>
            </a:pPr>
            <a:r>
              <a:rPr lang="en-US" altLang="zh-CN" b="1" kern="100" dirty="0" smtClean="0">
                <a:latin typeface="Times New Roman" panose="02020603050405020304"/>
                <a:ea typeface="黑体" panose="02010609060101010101" pitchFamily="2" charset="-122"/>
              </a:rPr>
              <a:t>restoration</a:t>
            </a:r>
            <a:endParaRPr lang="zh-CN" altLang="zh-CN" sz="1050" b="1" kern="100" dirty="0">
              <a:latin typeface="Times New Roman" panose="02020603050405020304"/>
              <a:ea typeface="宋体" panose="02010600030101010101" pitchFamily="2" charset="-122"/>
            </a:endParaRPr>
          </a:p>
        </p:txBody>
      </p:sp>
      <p:sp>
        <p:nvSpPr>
          <p:cNvPr id="11" name="矩形 10"/>
          <p:cNvSpPr/>
          <p:nvPr/>
        </p:nvSpPr>
        <p:spPr>
          <a:xfrm>
            <a:off x="593725" y="4077335"/>
            <a:ext cx="979170" cy="460375"/>
          </a:xfrm>
          <a:prstGeom prst="rect">
            <a:avLst/>
          </a:prstGeom>
        </p:spPr>
        <p:txBody>
          <a:bodyPr wrap="square">
            <a:spAutoFit/>
          </a:bodyPr>
          <a:lstStyle/>
          <a:p>
            <a:pPr lvl="0" algn="just">
              <a:spcAft>
                <a:spcPts val="0"/>
              </a:spcAft>
            </a:pPr>
            <a:r>
              <a:rPr lang="en-US" altLang="zh-CN" b="1" kern="100" dirty="0">
                <a:latin typeface="Times New Roman" panose="02020603050405020304"/>
                <a:ea typeface="黑体" panose="02010609060101010101" pitchFamily="2" charset="-122"/>
              </a:rPr>
              <a:t>to</a:t>
            </a:r>
            <a:endParaRPr lang="zh-CN" altLang="zh-CN" sz="1050" b="1" kern="100" dirty="0">
              <a:latin typeface="Times New Roman" panose="02020603050405020304"/>
              <a:ea typeface="宋体" panose="02010600030101010101" pitchFamily="2" charset="-122"/>
            </a:endParaRPr>
          </a:p>
        </p:txBody>
      </p:sp>
      <p:sp>
        <p:nvSpPr>
          <p:cNvPr id="12" name="文本占位符 1"/>
          <p:cNvSpPr txBox="1"/>
          <p:nvPr/>
        </p:nvSpPr>
        <p:spPr bwMode="auto">
          <a:xfrm>
            <a:off x="504190" y="5156835"/>
            <a:ext cx="11285220" cy="55372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Autofit/>
          </a:bodyPr>
          <a:lstStyle>
            <a:lvl1pPr marL="0" indent="624205" algn="just" rtl="0" eaLnBrk="1" fontAlgn="base" hangingPunct="0">
              <a:lnSpc>
                <a:spcPct val="130000"/>
              </a:lnSpc>
              <a:spcBef>
                <a:spcPts val="0"/>
              </a:spcBef>
              <a:spcAft>
                <a:spcPct val="0"/>
              </a:spcAft>
              <a:buClr>
                <a:schemeClr val="accent1"/>
              </a:buClr>
              <a:buFont typeface="Wingdings" panose="05000000000000000000" pitchFamily="2" charset="2"/>
              <a:tabLst>
                <a:tab pos="5029200" algn="l"/>
              </a:tabLst>
              <a:defRPr sz="2400" kern="1200">
                <a:solidFill>
                  <a:srgbClr val="000000"/>
                </a:solidFill>
                <a:latin typeface="+mn-lt"/>
                <a:ea typeface="+mn-ea"/>
                <a:cs typeface="+mn-cs"/>
              </a:defRPr>
            </a:lvl1pPr>
            <a:lvl2pPr marL="1184275" indent="-285750" algn="just" rtl="0" eaLnBrk="0" fontAlgn="base" hangingPunct="0">
              <a:lnSpc>
                <a:spcPct val="145000"/>
              </a:lnSpc>
              <a:spcBef>
                <a:spcPct val="20000"/>
              </a:spcBef>
              <a:spcAft>
                <a:spcPct val="0"/>
              </a:spcAft>
              <a:buClr>
                <a:schemeClr val="tx2"/>
              </a:buClr>
              <a:buFont typeface="Wingdings" panose="05000000000000000000" pitchFamily="2" charset="2"/>
              <a:buChar char="–"/>
              <a:tabLst>
                <a:tab pos="5029200" algn="l"/>
              </a:tabLst>
              <a:defRPr sz="2400" kern="1200">
                <a:solidFill>
                  <a:srgbClr val="000000"/>
                </a:solidFill>
                <a:latin typeface="+mn-lt"/>
                <a:ea typeface="+mn-ea"/>
                <a:cs typeface="+mn-cs"/>
              </a:defRPr>
            </a:lvl2pPr>
            <a:lvl3pPr marL="1592580" indent="-228600" algn="just" rtl="0" eaLnBrk="0" fontAlgn="base" hangingPunct="0">
              <a:lnSpc>
                <a:spcPct val="145000"/>
              </a:lnSpc>
              <a:spcBef>
                <a:spcPct val="20000"/>
              </a:spcBef>
              <a:spcAft>
                <a:spcPct val="0"/>
              </a:spcAft>
              <a:buClr>
                <a:schemeClr val="tx1"/>
              </a:buClr>
              <a:buChar char="•"/>
              <a:tabLst>
                <a:tab pos="5029200" algn="l"/>
              </a:tabLst>
              <a:defRPr sz="2400" kern="1200">
                <a:solidFill>
                  <a:srgbClr val="000000"/>
                </a:solidFill>
                <a:latin typeface="+mn-lt"/>
                <a:ea typeface="+mn-ea"/>
                <a:cs typeface="+mn-cs"/>
              </a:defRPr>
            </a:lvl3pPr>
            <a:lvl4pPr marL="2000250" indent="-228600" algn="just" rtl="0" eaLnBrk="0" fontAlgn="base" hangingPunct="0">
              <a:lnSpc>
                <a:spcPct val="145000"/>
              </a:lnSpc>
              <a:spcBef>
                <a:spcPct val="20000"/>
              </a:spcBef>
              <a:spcAft>
                <a:spcPct val="0"/>
              </a:spcAft>
              <a:buChar char="–"/>
              <a:tabLst>
                <a:tab pos="5029200" algn="l"/>
              </a:tabLst>
              <a:defRPr sz="2400" kern="1200">
                <a:solidFill>
                  <a:srgbClr val="000000"/>
                </a:solidFill>
                <a:latin typeface="+mn-lt"/>
                <a:ea typeface="+mn-ea"/>
                <a:cs typeface="+mn-cs"/>
              </a:defRPr>
            </a:lvl4pPr>
            <a:lvl5pPr marL="2408555" indent="-228600" algn="just" rtl="0" eaLnBrk="0" fontAlgn="base" hangingPunct="0">
              <a:lnSpc>
                <a:spcPct val="145000"/>
              </a:lnSpc>
              <a:spcBef>
                <a:spcPct val="20000"/>
              </a:spcBef>
              <a:spcAft>
                <a:spcPct val="0"/>
              </a:spcAft>
              <a:buChar char="»"/>
              <a:tabLst>
                <a:tab pos="5029200" algn="l"/>
              </a:tabLst>
              <a:defRPr sz="24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indent="609600">
              <a:lnSpc>
                <a:spcPct val="120000"/>
              </a:lnSpc>
              <a:spcAft>
                <a:spcPts val="0"/>
              </a:spcAft>
              <a:buClr>
                <a:srgbClr val="CC4646"/>
              </a:buClr>
              <a:tabLst>
                <a:tab pos="2628900" algn="l"/>
              </a:tabLst>
            </a:pPr>
            <a:r>
              <a:rPr lang="en-US" altLang="zh-CN" b="1" kern="100" dirty="0">
                <a:solidFill>
                  <a:srgbClr val="FF0000"/>
                </a:solidFill>
                <a:cs typeface="Courier New" panose="02070309020205020404"/>
              </a:rPr>
              <a:t>These measures are intended to restore public confidence in the economy.</a:t>
            </a:r>
            <a:r>
              <a:rPr lang="zh-CN" altLang="zh-CN" b="1" kern="100" dirty="0">
                <a:solidFill>
                  <a:srgbClr val="FF0000"/>
                </a:solidFill>
                <a:cs typeface="Times New Roman" panose="02020603050405020304"/>
              </a:rPr>
              <a:t>　</a:t>
            </a:r>
            <a:endParaRPr lang="zh-CN" altLang="zh-CN" sz="1050" b="1" kern="100" dirty="0">
              <a:latin typeface="宋体" panose="02010600030101010101" pitchFamily="2" charset="-122"/>
              <a:cs typeface="Courier New" panose="02070309020205020404"/>
            </a:endParaRP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horizontal)">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1"/>
          <p:cNvSpPr>
            <a:spLocks noGrp="1"/>
          </p:cNvSpPr>
          <p:nvPr>
            <p:ph type="body" sz="quarter" idx="10"/>
          </p:nvPr>
        </p:nvSpPr>
        <p:spPr bwMode="auto">
          <a:xfrm>
            <a:off x="490538" y="2076921"/>
            <a:ext cx="11285537" cy="286131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anchor="t" anchorCtr="0" compatLnSpc="1"/>
          <a:lstStyle/>
          <a:p>
            <a:pPr indent="609600">
              <a:lnSpc>
                <a:spcPct val="150000"/>
              </a:lnSpc>
              <a:spcAft>
                <a:spcPts val="0"/>
              </a:spcAft>
              <a:tabLst>
                <a:tab pos="2628900" algn="l"/>
              </a:tabLst>
            </a:pPr>
            <a:r>
              <a:rPr lang="en-US" altLang="zh-CN" kern="100" dirty="0">
                <a:latin typeface="Times New Roman" panose="02020603050405020304" pitchFamily="18" charset="0"/>
                <a:cs typeface="Times New Roman" panose="02020603050405020304" pitchFamily="18" charset="0"/>
              </a:rPr>
              <a:t>①Solidarity and honesty are fundamental ____ career success.</a:t>
            </a:r>
            <a:endParaRPr lang="zh-CN" altLang="zh-CN" sz="1050" kern="100" dirty="0">
              <a:latin typeface="Times New Roman" panose="02020603050405020304" pitchFamily="18" charset="0"/>
              <a:cs typeface="Times New Roman" panose="02020603050405020304" pitchFamily="18" charset="0"/>
            </a:endParaRPr>
          </a:p>
          <a:p>
            <a:pPr indent="609600">
              <a:lnSpc>
                <a:spcPct val="150000"/>
              </a:lnSpc>
              <a:spcAft>
                <a:spcPts val="0"/>
              </a:spcAft>
              <a:tabLst>
                <a:tab pos="2628900" algn="l"/>
              </a:tabLst>
            </a:pPr>
            <a:r>
              <a:rPr lang="en-US" altLang="zh-CN" kern="100" dirty="0">
                <a:latin typeface="Times New Roman" panose="02020603050405020304" pitchFamily="18" charset="0"/>
                <a:cs typeface="Times New Roman" panose="02020603050405020304" pitchFamily="18" charset="0"/>
              </a:rPr>
              <a:t>②[2020</a:t>
            </a:r>
            <a:r>
              <a:rPr lang="zh-CN" altLang="zh-CN" kern="100" dirty="0">
                <a:latin typeface="Times New Roman" panose="02020603050405020304" pitchFamily="18" charset="0"/>
                <a:cs typeface="Times New Roman" panose="02020603050405020304" pitchFamily="18" charset="0"/>
              </a:rPr>
              <a:t>江苏卷</a:t>
            </a:r>
            <a:r>
              <a:rPr lang="en-US" altLang="zh-CN" kern="100" dirty="0">
                <a:latin typeface="Times New Roman" panose="02020603050405020304" pitchFamily="18" charset="0"/>
                <a:cs typeface="Times New Roman" panose="02020603050405020304" pitchFamily="18" charset="0"/>
              </a:rPr>
              <a:t>]Success depends _______________(fundamental) on our view of ourselves and of the events in our lives.</a:t>
            </a:r>
            <a:endParaRPr lang="zh-CN" altLang="zh-CN" sz="1050" kern="100" dirty="0">
              <a:latin typeface="Times New Roman" panose="02020603050405020304" pitchFamily="18" charset="0"/>
              <a:cs typeface="Times New Roman" panose="02020603050405020304" pitchFamily="18" charset="0"/>
            </a:endParaRPr>
          </a:p>
          <a:p>
            <a:pPr indent="609600">
              <a:lnSpc>
                <a:spcPct val="150000"/>
              </a:lnSpc>
              <a:spcAft>
                <a:spcPts val="0"/>
              </a:spcAft>
              <a:tabLst>
                <a:tab pos="2628900" algn="l"/>
              </a:tabLst>
            </a:pPr>
            <a:r>
              <a:rPr lang="en-US" altLang="zh-CN" kern="100" dirty="0">
                <a:latin typeface="Times New Roman" panose="02020603050405020304" pitchFamily="18" charset="0"/>
                <a:cs typeface="Times New Roman" panose="02020603050405020304" pitchFamily="18" charset="0"/>
              </a:rPr>
              <a:t>③[</a:t>
            </a:r>
            <a:r>
              <a:rPr lang="zh-CN" altLang="zh-CN" kern="100" dirty="0">
                <a:latin typeface="Times New Roman" panose="02020603050405020304" pitchFamily="18" charset="0"/>
                <a:cs typeface="Times New Roman" panose="02020603050405020304" pitchFamily="18" charset="0"/>
              </a:rPr>
              <a:t>写作迁移</a:t>
            </a:r>
            <a:r>
              <a:rPr lang="en-US" altLang="zh-CN" kern="100" dirty="0">
                <a:latin typeface="Times New Roman" panose="02020603050405020304" pitchFamily="18" charset="0"/>
                <a:cs typeface="Times New Roman" panose="02020603050405020304" pitchFamily="18" charset="0"/>
              </a:rPr>
              <a:t>]</a:t>
            </a:r>
            <a:r>
              <a:rPr lang="zh-CN" altLang="zh-CN" kern="100" dirty="0">
                <a:latin typeface="Times New Roman" panose="02020603050405020304" pitchFamily="18" charset="0"/>
                <a:cs typeface="Times New Roman" panose="02020603050405020304" pitchFamily="18" charset="0"/>
              </a:rPr>
              <a:t>好的方法加上聪明的头脑是做好任何事情的基础。</a:t>
            </a:r>
            <a:endParaRPr lang="zh-CN" altLang="zh-CN" sz="1050" kern="100" dirty="0">
              <a:latin typeface="Times New Roman" panose="02020603050405020304" pitchFamily="18" charset="0"/>
              <a:cs typeface="Times New Roman" panose="02020603050405020304" pitchFamily="18" charset="0"/>
            </a:endParaRPr>
          </a:p>
          <a:p>
            <a:pPr indent="609600">
              <a:lnSpc>
                <a:spcPct val="150000"/>
              </a:lnSpc>
              <a:spcAft>
                <a:spcPts val="0"/>
              </a:spcAft>
              <a:tabLst>
                <a:tab pos="2628900" algn="l"/>
              </a:tabLst>
            </a:pPr>
            <a:r>
              <a:rPr lang="en-US" altLang="zh-CN" kern="100" dirty="0">
                <a:latin typeface="Times New Roman" panose="02020603050405020304" pitchFamily="18" charset="0"/>
                <a:cs typeface="Times New Roman" panose="02020603050405020304" pitchFamily="18" charset="0"/>
              </a:rPr>
              <a:t>A good method together with a clever mind </a:t>
            </a:r>
            <a:r>
              <a:rPr lang="en-US" altLang="zh-CN" kern="100" dirty="0" smtClean="0">
                <a:latin typeface="Times New Roman" panose="02020603050405020304" pitchFamily="18" charset="0"/>
                <a:cs typeface="Times New Roman" panose="02020603050405020304" pitchFamily="18" charset="0"/>
              </a:rPr>
              <a:t>_________________________________.</a:t>
            </a:r>
            <a:endParaRPr lang="zh-CN" altLang="zh-CN" sz="1050" kern="100" dirty="0">
              <a:effectLst/>
              <a:latin typeface="Times New Roman" panose="02020603050405020304" pitchFamily="18" charset="0"/>
              <a:cs typeface="Times New Roman" panose="02020603050405020304" pitchFamily="18" charset="0"/>
            </a:endParaRPr>
          </a:p>
        </p:txBody>
      </p:sp>
      <p:grpSp>
        <p:nvGrpSpPr>
          <p:cNvPr id="5" name="Group 13"/>
          <p:cNvGrpSpPr/>
          <p:nvPr/>
        </p:nvGrpSpPr>
        <p:grpSpPr bwMode="auto">
          <a:xfrm>
            <a:off x="503982" y="1428651"/>
            <a:ext cx="10799773" cy="576262"/>
            <a:chOff x="408" y="935"/>
            <a:chExt cx="6804" cy="363"/>
          </a:xfrm>
        </p:grpSpPr>
        <p:sp>
          <p:nvSpPr>
            <p:cNvPr id="6" name="矩形 3"/>
            <p:cNvSpPr>
              <a:spLocks noChangeArrowheads="1"/>
            </p:cNvSpPr>
            <p:nvPr/>
          </p:nvSpPr>
          <p:spPr bwMode="auto">
            <a:xfrm>
              <a:off x="408" y="935"/>
              <a:ext cx="771" cy="363"/>
            </a:xfrm>
            <a:prstGeom prst="rect">
              <a:avLst/>
            </a:prstGeom>
            <a:solidFill>
              <a:srgbClr val="CC4646"/>
            </a:solidFill>
            <a:ln w="12700" algn="ctr">
              <a:noFill/>
              <a:miter lim="800000"/>
            </a:ln>
          </p:spPr>
          <p:txBody>
            <a:bodyPr anchor="ctr"/>
            <a:lstStyle/>
            <a:p>
              <a:pPr algn="ctr"/>
              <a:r>
                <a:rPr lang="zh-CN" altLang="en-US" smtClean="0">
                  <a:solidFill>
                    <a:srgbClr val="FFFFFF"/>
                  </a:solidFill>
                  <a:latin typeface="微软雅黑" panose="020B0503020204020204" pitchFamily="34" charset="-122"/>
                  <a:ea typeface="微软雅黑" panose="020B0503020204020204" pitchFamily="34" charset="-122"/>
                </a:rPr>
                <a:t>考点</a:t>
              </a:r>
              <a:r>
                <a:rPr lang="en-US" altLang="zh-CN" dirty="0" smtClean="0">
                  <a:solidFill>
                    <a:srgbClr val="FFFFFF"/>
                  </a:solidFill>
                  <a:latin typeface="微软雅黑" panose="020B0503020204020204" pitchFamily="34" charset="-122"/>
                  <a:ea typeface="微软雅黑" panose="020B0503020204020204" pitchFamily="34" charset="-122"/>
                </a:rPr>
                <a:t>3</a:t>
              </a:r>
              <a:endParaRPr lang="en-US" altLang="zh-CN" dirty="0">
                <a:solidFill>
                  <a:srgbClr val="FFFFFF"/>
                </a:solidFill>
                <a:latin typeface="微软雅黑" panose="020B0503020204020204" pitchFamily="34" charset="-122"/>
                <a:ea typeface="微软雅黑" panose="020B0503020204020204" pitchFamily="34" charset="-122"/>
              </a:endParaRPr>
            </a:p>
          </p:txBody>
        </p:sp>
        <p:sp>
          <p:nvSpPr>
            <p:cNvPr id="7" name="Rectangle 17"/>
            <p:cNvSpPr>
              <a:spLocks noChangeArrowheads="1"/>
            </p:cNvSpPr>
            <p:nvPr/>
          </p:nvSpPr>
          <p:spPr bwMode="auto">
            <a:xfrm>
              <a:off x="1179" y="965"/>
              <a:ext cx="6033" cy="288"/>
            </a:xfrm>
            <a:prstGeom prst="rect">
              <a:avLst/>
            </a:prstGeom>
            <a:noFill/>
            <a:ln w="9525">
              <a:noFill/>
              <a:miter lim="800000"/>
            </a:ln>
          </p:spPr>
          <p:txBody>
            <a:bodyPr wrap="square">
              <a:spAutoFit/>
            </a:bodyPr>
            <a:lstStyle/>
            <a:p>
              <a:r>
                <a:rPr lang="en-US" altLang="zh-CN" b="1" dirty="0">
                  <a:solidFill>
                    <a:srgbClr val="000000"/>
                  </a:solidFill>
                  <a:ea typeface="微软雅黑" panose="020B0503020204020204" pitchFamily="34" charset="-122"/>
                </a:rPr>
                <a:t>fundamental</a:t>
              </a:r>
              <a:r>
                <a:rPr lang="zh-CN" altLang="en-US" b="1" dirty="0">
                  <a:solidFill>
                    <a:srgbClr val="000000"/>
                  </a:solidFill>
                  <a:ea typeface="微软雅黑" panose="020B0503020204020204" pitchFamily="34" charset="-122"/>
                </a:rPr>
                <a:t>的相关用法</a:t>
              </a:r>
              <a:endParaRPr lang="zh-CN" altLang="en-US" b="1" dirty="0">
                <a:solidFill>
                  <a:srgbClr val="000000"/>
                </a:solidFill>
                <a:ea typeface="微软雅黑" panose="020B0503020204020204" pitchFamily="34" charset="-122"/>
              </a:endParaRPr>
            </a:p>
          </p:txBody>
        </p:sp>
      </p:grpSp>
      <p:sp>
        <p:nvSpPr>
          <p:cNvPr id="10" name="矩形 9"/>
          <p:cNvSpPr/>
          <p:nvPr/>
        </p:nvSpPr>
        <p:spPr>
          <a:xfrm>
            <a:off x="6432550" y="2166620"/>
            <a:ext cx="642620" cy="460375"/>
          </a:xfrm>
          <a:prstGeom prst="rect">
            <a:avLst/>
          </a:prstGeom>
        </p:spPr>
        <p:txBody>
          <a:bodyPr wrap="square">
            <a:spAutoFit/>
          </a:bodyPr>
          <a:lstStyle/>
          <a:p>
            <a:pPr algn="just">
              <a:spcAft>
                <a:spcPts val="0"/>
              </a:spcAft>
            </a:pPr>
            <a:r>
              <a:rPr lang="en-US" altLang="zh-CN" b="1" kern="100" dirty="0" smtClean="0">
                <a:latin typeface="Times New Roman" panose="02020603050405020304"/>
                <a:ea typeface="黑体" panose="02010609060101010101" pitchFamily="2" charset="-122"/>
              </a:rPr>
              <a:t>to</a:t>
            </a:r>
            <a:endParaRPr lang="zh-CN" altLang="zh-CN" sz="1050" b="1" kern="100" dirty="0">
              <a:latin typeface="Times New Roman" panose="02020603050405020304"/>
              <a:ea typeface="宋体" panose="02010600030101010101" pitchFamily="2" charset="-122"/>
            </a:endParaRPr>
          </a:p>
        </p:txBody>
      </p:sp>
      <p:sp>
        <p:nvSpPr>
          <p:cNvPr id="11" name="矩形 10"/>
          <p:cNvSpPr/>
          <p:nvPr/>
        </p:nvSpPr>
        <p:spPr>
          <a:xfrm>
            <a:off x="5593715" y="2708910"/>
            <a:ext cx="2313940" cy="460375"/>
          </a:xfrm>
          <a:prstGeom prst="rect">
            <a:avLst/>
          </a:prstGeom>
        </p:spPr>
        <p:txBody>
          <a:bodyPr wrap="square">
            <a:spAutoFit/>
          </a:bodyPr>
          <a:lstStyle/>
          <a:p>
            <a:pPr lvl="0" algn="just">
              <a:spcAft>
                <a:spcPts val="0"/>
              </a:spcAft>
            </a:pPr>
            <a:r>
              <a:rPr lang="en-US" altLang="zh-CN" b="1" kern="100" dirty="0" smtClean="0">
                <a:latin typeface="Times New Roman" panose="02020603050405020304"/>
                <a:ea typeface="黑体" panose="02010609060101010101" pitchFamily="2" charset="-122"/>
              </a:rPr>
              <a:t>fundamentally</a:t>
            </a:r>
            <a:endParaRPr lang="zh-CN" altLang="zh-CN" sz="1050" b="1" kern="100" dirty="0">
              <a:latin typeface="Times New Roman" panose="02020603050405020304"/>
              <a:ea typeface="宋体" panose="02010600030101010101" pitchFamily="2" charset="-122"/>
            </a:endParaRPr>
          </a:p>
        </p:txBody>
      </p:sp>
      <p:sp>
        <p:nvSpPr>
          <p:cNvPr id="12" name="矩形 11"/>
          <p:cNvSpPr/>
          <p:nvPr/>
        </p:nvSpPr>
        <p:spPr>
          <a:xfrm>
            <a:off x="6552565" y="4364990"/>
            <a:ext cx="5255895" cy="460375"/>
          </a:xfrm>
          <a:prstGeom prst="rect">
            <a:avLst/>
          </a:prstGeom>
        </p:spPr>
        <p:txBody>
          <a:bodyPr wrap="square">
            <a:spAutoFit/>
          </a:bodyPr>
          <a:lstStyle/>
          <a:p>
            <a:pPr lvl="0" algn="just">
              <a:spcAft>
                <a:spcPts val="0"/>
              </a:spcAft>
            </a:pPr>
            <a:r>
              <a:rPr lang="en-US" altLang="zh-CN" b="1" kern="100" dirty="0">
                <a:latin typeface="Times New Roman" panose="02020603050405020304"/>
                <a:ea typeface="黑体" panose="02010609060101010101" pitchFamily="2" charset="-122"/>
              </a:rPr>
              <a:t>is fundamental to doing anything well</a:t>
            </a:r>
            <a:endParaRPr lang="zh-CN" altLang="zh-CN" sz="1050" b="1" kern="100" dirty="0">
              <a:latin typeface="Times New Roman" panose="02020603050405020304"/>
              <a:ea typeface="宋体" panose="02010600030101010101" pitchFamily="2" charset="-122"/>
            </a:endParaRP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linds(horizontal)">
                                      <p:cBhvr>
                                        <p:cTn id="13" dur="500"/>
                                        <p:tgtEl>
                                          <p:spTgt spid="3">
                                            <p:txEl>
                                              <p:pRg st="2" end="2"/>
                                            </p:txEl>
                                          </p:spTgt>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linds(horizontal)">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blinds(horizontal)">
                                      <p:cBhvr>
                                        <p:cTn id="21" dur="5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blinds(horizontal)">
                                      <p:cBhvr>
                                        <p:cTn id="26" dur="5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blinds(horizontal)">
                                      <p:cBhvr>
                                        <p:cTn id="3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0" grpId="0"/>
      <p:bldP spid="11" grpId="0"/>
      <p:bldP spid="1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1"/>
          <p:cNvSpPr>
            <a:spLocks noGrp="1"/>
          </p:cNvSpPr>
          <p:nvPr>
            <p:ph type="body" sz="quarter" idx="10"/>
          </p:nvPr>
        </p:nvSpPr>
        <p:spPr bwMode="auto">
          <a:xfrm>
            <a:off x="477838" y="2076921"/>
            <a:ext cx="11475416" cy="286131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anchor="t" anchorCtr="0" compatLnSpc="1"/>
          <a:lstStyle/>
          <a:p>
            <a:pPr indent="609600">
              <a:lnSpc>
                <a:spcPct val="150000"/>
              </a:lnSpc>
              <a:spcAft>
                <a:spcPts val="0"/>
              </a:spcAft>
              <a:tabLst>
                <a:tab pos="2628900" algn="l"/>
              </a:tabLst>
            </a:pPr>
            <a:r>
              <a:rPr lang="en-US" altLang="zh-CN" kern="100" dirty="0">
                <a:latin typeface="Times New Roman" panose="02020603050405020304" pitchFamily="18" charset="0"/>
                <a:cs typeface="Times New Roman" panose="02020603050405020304" pitchFamily="18" charset="0"/>
              </a:rPr>
              <a:t>①[</a:t>
            </a:r>
            <a:r>
              <a:rPr lang="zh-CN" altLang="zh-CN" kern="100" dirty="0">
                <a:latin typeface="Times New Roman" panose="02020603050405020304" pitchFamily="18" charset="0"/>
                <a:cs typeface="Times New Roman" panose="02020603050405020304" pitchFamily="18" charset="0"/>
              </a:rPr>
              <a:t>译林选必四</a:t>
            </a:r>
            <a:r>
              <a:rPr lang="en-US" altLang="zh-CN" kern="100" dirty="0">
                <a:latin typeface="Times New Roman" panose="02020603050405020304" pitchFamily="18" charset="0"/>
                <a:cs typeface="Times New Roman" panose="02020603050405020304" pitchFamily="18" charset="0"/>
              </a:rPr>
              <a:t>U2P26]In fact, there have never been any formal academic </a:t>
            </a:r>
            <a:r>
              <a:rPr lang="en-US" altLang="zh-CN" kern="100" dirty="0" smtClean="0">
                <a:latin typeface="Times New Roman" panose="02020603050405020304" pitchFamily="18" charset="0"/>
                <a:cs typeface="Times New Roman" panose="02020603050405020304" pitchFamily="18" charset="0"/>
              </a:rPr>
              <a:t>__</a:t>
            </a:r>
            <a:r>
              <a:rPr lang="en-US" altLang="zh-CN" kern="100" dirty="0">
                <a:latin typeface="Times New Roman" panose="02020603050405020304" pitchFamily="18" charset="0"/>
                <a:cs typeface="Times New Roman" panose="02020603050405020304" pitchFamily="18" charset="0"/>
              </a:rPr>
              <a:t>_</a:t>
            </a:r>
            <a:r>
              <a:rPr lang="en-US" altLang="zh-CN" kern="100" dirty="0" smtClean="0">
                <a:latin typeface="Times New Roman" panose="02020603050405020304" pitchFamily="18" charset="0"/>
                <a:cs typeface="Times New Roman" panose="02020603050405020304" pitchFamily="18" charset="0"/>
              </a:rPr>
              <a:t>______ </a:t>
            </a:r>
            <a:endParaRPr lang="en-US" altLang="zh-CN" kern="100" dirty="0" smtClean="0">
              <a:latin typeface="Times New Roman" panose="02020603050405020304" pitchFamily="18" charset="0"/>
              <a:cs typeface="Times New Roman" panose="02020603050405020304" pitchFamily="18" charset="0"/>
            </a:endParaRPr>
          </a:p>
          <a:p>
            <a:pPr indent="0">
              <a:lnSpc>
                <a:spcPct val="150000"/>
              </a:lnSpc>
              <a:spcAft>
                <a:spcPts val="0"/>
              </a:spcAft>
              <a:tabLst>
                <a:tab pos="2628900" algn="l"/>
              </a:tabLst>
            </a:pPr>
            <a:r>
              <a:rPr lang="en-US" altLang="zh-CN" kern="100" dirty="0" smtClean="0">
                <a:latin typeface="Times New Roman" panose="02020603050405020304" pitchFamily="18" charset="0"/>
                <a:cs typeface="Times New Roman" panose="02020603050405020304" pitchFamily="18" charset="0"/>
              </a:rPr>
              <a:t>(</a:t>
            </a:r>
            <a:r>
              <a:rPr lang="en-US" altLang="zh-CN" kern="100" dirty="0">
                <a:latin typeface="Times New Roman" panose="02020603050405020304" pitchFamily="18" charset="0"/>
                <a:cs typeface="Times New Roman" panose="02020603050405020304" pitchFamily="18" charset="0"/>
              </a:rPr>
              <a:t>restrict) on new borrowed words.</a:t>
            </a:r>
            <a:endParaRPr lang="zh-CN" altLang="zh-CN" sz="1050" kern="100" dirty="0">
              <a:latin typeface="Times New Roman" panose="02020603050405020304" pitchFamily="18" charset="0"/>
              <a:cs typeface="Times New Roman" panose="02020603050405020304" pitchFamily="18" charset="0"/>
            </a:endParaRPr>
          </a:p>
          <a:p>
            <a:pPr indent="609600">
              <a:lnSpc>
                <a:spcPct val="150000"/>
              </a:lnSpc>
              <a:spcAft>
                <a:spcPts val="0"/>
              </a:spcAft>
              <a:tabLst>
                <a:tab pos="2628900" algn="l"/>
              </a:tabLst>
            </a:pPr>
            <a:r>
              <a:rPr lang="en-US" altLang="zh-CN" kern="100" dirty="0">
                <a:latin typeface="Times New Roman" panose="02020603050405020304" pitchFamily="18" charset="0"/>
                <a:cs typeface="Times New Roman" panose="02020603050405020304" pitchFamily="18" charset="0"/>
              </a:rPr>
              <a:t>②He managed to twist himself round in the ____________(restrict) space.</a:t>
            </a:r>
            <a:endParaRPr lang="zh-CN" altLang="zh-CN" sz="1050" kern="100" dirty="0">
              <a:latin typeface="Times New Roman" panose="02020603050405020304" pitchFamily="18" charset="0"/>
              <a:cs typeface="Times New Roman" panose="02020603050405020304" pitchFamily="18" charset="0"/>
            </a:endParaRPr>
          </a:p>
          <a:p>
            <a:pPr indent="609600">
              <a:lnSpc>
                <a:spcPct val="150000"/>
              </a:lnSpc>
              <a:spcAft>
                <a:spcPts val="0"/>
              </a:spcAft>
              <a:tabLst>
                <a:tab pos="2628900" algn="l"/>
              </a:tabLst>
            </a:pPr>
            <a:r>
              <a:rPr lang="en-US" altLang="zh-CN" kern="100" dirty="0">
                <a:latin typeface="Times New Roman" panose="02020603050405020304" pitchFamily="18" charset="0"/>
                <a:cs typeface="Times New Roman" panose="02020603050405020304" pitchFamily="18" charset="0"/>
              </a:rPr>
              <a:t>③Britain is to adopt a more _____________(restrict) policy on arms sales.</a:t>
            </a:r>
            <a:endParaRPr lang="zh-CN" altLang="zh-CN" sz="1050" kern="100" dirty="0">
              <a:latin typeface="Times New Roman" panose="02020603050405020304" pitchFamily="18" charset="0"/>
              <a:cs typeface="Times New Roman" panose="02020603050405020304" pitchFamily="18" charset="0"/>
            </a:endParaRPr>
          </a:p>
          <a:p>
            <a:pPr indent="609600">
              <a:lnSpc>
                <a:spcPct val="150000"/>
              </a:lnSpc>
              <a:spcAft>
                <a:spcPts val="0"/>
              </a:spcAft>
              <a:tabLst>
                <a:tab pos="2628900" algn="l"/>
              </a:tabLst>
            </a:pPr>
            <a:r>
              <a:rPr lang="en-US" altLang="zh-CN" kern="100" dirty="0">
                <a:latin typeface="Times New Roman" panose="02020603050405020304" pitchFamily="18" charset="0"/>
                <a:cs typeface="Times New Roman" panose="02020603050405020304" pitchFamily="18" charset="0"/>
              </a:rPr>
              <a:t>④The speed is restricted ____ 30 </a:t>
            </a:r>
            <a:r>
              <a:rPr lang="en-US" altLang="zh-CN" kern="100" dirty="0" err="1">
                <a:latin typeface="Times New Roman" panose="02020603050405020304" pitchFamily="18" charset="0"/>
                <a:cs typeface="Times New Roman" panose="02020603050405020304" pitchFamily="18" charset="0"/>
              </a:rPr>
              <a:t>kilometres</a:t>
            </a:r>
            <a:r>
              <a:rPr lang="en-US" altLang="zh-CN" kern="100" dirty="0">
                <a:latin typeface="Times New Roman" panose="02020603050405020304" pitchFamily="18" charset="0"/>
                <a:cs typeface="Times New Roman" panose="02020603050405020304" pitchFamily="18" charset="0"/>
              </a:rPr>
              <a:t> an hour in this area.</a:t>
            </a:r>
            <a:endParaRPr lang="zh-CN" altLang="zh-CN" sz="1050" kern="100" dirty="0">
              <a:effectLst/>
              <a:latin typeface="Times New Roman" panose="02020603050405020304" pitchFamily="18" charset="0"/>
              <a:cs typeface="Times New Roman" panose="02020603050405020304" pitchFamily="18" charset="0"/>
            </a:endParaRPr>
          </a:p>
        </p:txBody>
      </p:sp>
      <p:grpSp>
        <p:nvGrpSpPr>
          <p:cNvPr id="5" name="Group 13"/>
          <p:cNvGrpSpPr/>
          <p:nvPr/>
        </p:nvGrpSpPr>
        <p:grpSpPr bwMode="auto">
          <a:xfrm>
            <a:off x="503982" y="1403251"/>
            <a:ext cx="10799773" cy="576262"/>
            <a:chOff x="408" y="935"/>
            <a:chExt cx="6804" cy="363"/>
          </a:xfrm>
        </p:grpSpPr>
        <p:sp>
          <p:nvSpPr>
            <p:cNvPr id="6" name="矩形 3"/>
            <p:cNvSpPr>
              <a:spLocks noChangeArrowheads="1"/>
            </p:cNvSpPr>
            <p:nvPr/>
          </p:nvSpPr>
          <p:spPr bwMode="auto">
            <a:xfrm>
              <a:off x="408" y="935"/>
              <a:ext cx="771" cy="363"/>
            </a:xfrm>
            <a:prstGeom prst="rect">
              <a:avLst/>
            </a:prstGeom>
            <a:solidFill>
              <a:srgbClr val="CC4646"/>
            </a:solidFill>
            <a:ln w="12700" algn="ctr">
              <a:noFill/>
              <a:miter lim="800000"/>
            </a:ln>
          </p:spPr>
          <p:txBody>
            <a:bodyPr anchor="ctr"/>
            <a:lstStyle/>
            <a:p>
              <a:pPr algn="ctr"/>
              <a:r>
                <a:rPr lang="zh-CN" altLang="en-US" dirty="0" smtClean="0">
                  <a:solidFill>
                    <a:srgbClr val="FFFFFF"/>
                  </a:solidFill>
                  <a:latin typeface="微软雅黑" panose="020B0503020204020204" pitchFamily="34" charset="-122"/>
                  <a:ea typeface="微软雅黑" panose="020B0503020204020204" pitchFamily="34" charset="-122"/>
                </a:rPr>
                <a:t>考点</a:t>
              </a:r>
              <a:r>
                <a:rPr lang="en-US" altLang="zh-CN" dirty="0" smtClean="0">
                  <a:solidFill>
                    <a:srgbClr val="FFFFFF"/>
                  </a:solidFill>
                  <a:latin typeface="微软雅黑" panose="020B0503020204020204" pitchFamily="34" charset="-122"/>
                  <a:ea typeface="微软雅黑" panose="020B0503020204020204" pitchFamily="34" charset="-122"/>
                </a:rPr>
                <a:t>4</a:t>
              </a:r>
              <a:endParaRPr lang="en-US" altLang="zh-CN" dirty="0">
                <a:solidFill>
                  <a:srgbClr val="FFFFFF"/>
                </a:solidFill>
                <a:latin typeface="微软雅黑" panose="020B0503020204020204" pitchFamily="34" charset="-122"/>
                <a:ea typeface="微软雅黑" panose="020B0503020204020204" pitchFamily="34" charset="-122"/>
              </a:endParaRPr>
            </a:p>
          </p:txBody>
        </p:sp>
        <p:sp>
          <p:nvSpPr>
            <p:cNvPr id="7" name="Rectangle 17"/>
            <p:cNvSpPr>
              <a:spLocks noChangeArrowheads="1"/>
            </p:cNvSpPr>
            <p:nvPr/>
          </p:nvSpPr>
          <p:spPr bwMode="auto">
            <a:xfrm>
              <a:off x="1179" y="965"/>
              <a:ext cx="6033" cy="288"/>
            </a:xfrm>
            <a:prstGeom prst="rect">
              <a:avLst/>
            </a:prstGeom>
            <a:noFill/>
            <a:ln w="9525">
              <a:noFill/>
              <a:miter lim="800000"/>
            </a:ln>
          </p:spPr>
          <p:txBody>
            <a:bodyPr wrap="square">
              <a:spAutoFit/>
            </a:bodyPr>
            <a:lstStyle/>
            <a:p>
              <a:r>
                <a:rPr lang="en-US" altLang="zh-CN" b="1" dirty="0">
                  <a:solidFill>
                    <a:srgbClr val="000000"/>
                  </a:solidFill>
                  <a:ea typeface="微软雅黑" panose="020B0503020204020204" pitchFamily="34" charset="-122"/>
                </a:rPr>
                <a:t>restrict</a:t>
              </a:r>
              <a:r>
                <a:rPr lang="zh-CN" altLang="en-US" b="1" dirty="0">
                  <a:solidFill>
                    <a:srgbClr val="000000"/>
                  </a:solidFill>
                  <a:ea typeface="微软雅黑" panose="020B0503020204020204" pitchFamily="34" charset="-122"/>
                </a:rPr>
                <a:t>的相关用法</a:t>
              </a:r>
              <a:endParaRPr lang="zh-CN" altLang="en-US" b="1" dirty="0">
                <a:solidFill>
                  <a:srgbClr val="000000"/>
                </a:solidFill>
                <a:ea typeface="微软雅黑" panose="020B0503020204020204" pitchFamily="34" charset="-122"/>
              </a:endParaRPr>
            </a:p>
          </p:txBody>
        </p:sp>
      </p:grpSp>
      <p:sp>
        <p:nvSpPr>
          <p:cNvPr id="11" name="矩形 10"/>
          <p:cNvSpPr/>
          <p:nvPr/>
        </p:nvSpPr>
        <p:spPr>
          <a:xfrm>
            <a:off x="10297070" y="2162547"/>
            <a:ext cx="1979786" cy="460375"/>
          </a:xfrm>
          <a:prstGeom prst="rect">
            <a:avLst/>
          </a:prstGeom>
        </p:spPr>
        <p:txBody>
          <a:bodyPr wrap="square">
            <a:spAutoFit/>
          </a:bodyPr>
          <a:lstStyle/>
          <a:p>
            <a:pPr algn="just">
              <a:spcAft>
                <a:spcPts val="0"/>
              </a:spcAft>
            </a:pPr>
            <a:r>
              <a:rPr lang="en-US" altLang="zh-CN" b="1" kern="100" dirty="0" smtClean="0">
                <a:latin typeface="Times New Roman" panose="02020603050405020304"/>
                <a:ea typeface="黑体" panose="02010609060101010101" pitchFamily="2" charset="-122"/>
              </a:rPr>
              <a:t>restrictions</a:t>
            </a:r>
            <a:endParaRPr lang="zh-CN" altLang="zh-CN" sz="1050" b="1" kern="100" dirty="0">
              <a:latin typeface="Times New Roman" panose="02020603050405020304"/>
              <a:ea typeface="宋体" panose="02010600030101010101" pitchFamily="2" charset="-122"/>
            </a:endParaRPr>
          </a:p>
        </p:txBody>
      </p:sp>
      <p:sp>
        <p:nvSpPr>
          <p:cNvPr id="12" name="矩形 11"/>
          <p:cNvSpPr/>
          <p:nvPr/>
        </p:nvSpPr>
        <p:spPr>
          <a:xfrm>
            <a:off x="6768678" y="3272284"/>
            <a:ext cx="1979786" cy="460375"/>
          </a:xfrm>
          <a:prstGeom prst="rect">
            <a:avLst/>
          </a:prstGeom>
        </p:spPr>
        <p:txBody>
          <a:bodyPr wrap="square">
            <a:spAutoFit/>
          </a:bodyPr>
          <a:lstStyle/>
          <a:p>
            <a:pPr lvl="0" algn="just">
              <a:spcAft>
                <a:spcPts val="0"/>
              </a:spcAft>
            </a:pPr>
            <a:r>
              <a:rPr lang="en-US" altLang="zh-CN" b="1" kern="100" dirty="0" smtClean="0">
                <a:latin typeface="Times New Roman" panose="02020603050405020304"/>
                <a:ea typeface="黑体" panose="02010609060101010101" pitchFamily="2" charset="-122"/>
              </a:rPr>
              <a:t>restricted</a:t>
            </a:r>
            <a:endParaRPr lang="en-US" altLang="zh-CN" sz="1050" b="1" kern="100" dirty="0" smtClean="0">
              <a:latin typeface="Times New Roman" panose="02020603050405020304"/>
              <a:ea typeface="黑体" panose="02010609060101010101" pitchFamily="2" charset="-122"/>
            </a:endParaRPr>
          </a:p>
        </p:txBody>
      </p:sp>
      <p:sp>
        <p:nvSpPr>
          <p:cNvPr id="13" name="矩形 12"/>
          <p:cNvSpPr/>
          <p:nvPr/>
        </p:nvSpPr>
        <p:spPr>
          <a:xfrm>
            <a:off x="4860900" y="3772123"/>
            <a:ext cx="1979786" cy="460375"/>
          </a:xfrm>
          <a:prstGeom prst="rect">
            <a:avLst/>
          </a:prstGeom>
        </p:spPr>
        <p:txBody>
          <a:bodyPr wrap="square">
            <a:spAutoFit/>
          </a:bodyPr>
          <a:lstStyle/>
          <a:p>
            <a:pPr lvl="0" algn="just">
              <a:spcAft>
                <a:spcPts val="0"/>
              </a:spcAft>
            </a:pPr>
            <a:r>
              <a:rPr lang="en-US" altLang="zh-CN" b="1" kern="100" dirty="0" smtClean="0">
                <a:latin typeface="Times New Roman" panose="02020603050405020304"/>
                <a:ea typeface="黑体" panose="02010609060101010101" pitchFamily="2" charset="-122"/>
              </a:rPr>
              <a:t>restrictive</a:t>
            </a:r>
            <a:endParaRPr lang="zh-CN" altLang="zh-CN" sz="1050" b="1" kern="100" dirty="0">
              <a:latin typeface="Times New Roman" panose="02020603050405020304"/>
              <a:ea typeface="宋体" panose="02010600030101010101" pitchFamily="2" charset="-122"/>
            </a:endParaRPr>
          </a:p>
        </p:txBody>
      </p:sp>
      <p:sp>
        <p:nvSpPr>
          <p:cNvPr id="14" name="矩形 13"/>
          <p:cNvSpPr/>
          <p:nvPr/>
        </p:nvSpPr>
        <p:spPr>
          <a:xfrm>
            <a:off x="4356844" y="4352404"/>
            <a:ext cx="1979786" cy="460375"/>
          </a:xfrm>
          <a:prstGeom prst="rect">
            <a:avLst/>
          </a:prstGeom>
        </p:spPr>
        <p:txBody>
          <a:bodyPr wrap="square">
            <a:spAutoFit/>
          </a:bodyPr>
          <a:lstStyle/>
          <a:p>
            <a:pPr lvl="0" algn="just">
              <a:spcAft>
                <a:spcPts val="0"/>
              </a:spcAft>
            </a:pPr>
            <a:r>
              <a:rPr lang="en-US" altLang="zh-CN" b="1" kern="100" dirty="0">
                <a:latin typeface="Times New Roman" panose="02020603050405020304"/>
                <a:ea typeface="黑体" panose="02010609060101010101" pitchFamily="2" charset="-122"/>
              </a:rPr>
              <a:t>to</a:t>
            </a:r>
            <a:endParaRPr lang="zh-CN" altLang="zh-CN" sz="1050" b="1" kern="100" dirty="0">
              <a:latin typeface="Times New Roman" panose="02020603050405020304"/>
              <a:ea typeface="宋体" panose="02010600030101010101" pitchFamily="2" charset="-122"/>
            </a:endParaRP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linds(horizontal)">
                                      <p:cBhvr>
                                        <p:cTn id="13" dur="500"/>
                                        <p:tgtEl>
                                          <p:spTgt spid="3">
                                            <p:txEl>
                                              <p:pRg st="2" end="2"/>
                                            </p:txEl>
                                          </p:spTgt>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linds(horizontal)">
                                      <p:cBhvr>
                                        <p:cTn id="16" dur="500"/>
                                        <p:tgtEl>
                                          <p:spTgt spid="3">
                                            <p:txEl>
                                              <p:pRg st="3" end="3"/>
                                            </p:txEl>
                                          </p:spTgt>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blinds(horizontal)">
                                      <p:cBhvr>
                                        <p:cTn id="19" dur="5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blinds(horizontal)">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blinds(horizontal)">
                                      <p:cBhvr>
                                        <p:cTn id="29" dur="500"/>
                                        <p:tgtEl>
                                          <p:spTgt spid="12"/>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grpId="0"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blinds(horizontal)">
                                      <p:cBhvr>
                                        <p:cTn id="34" dur="500"/>
                                        <p:tgtEl>
                                          <p:spTgt spid="13"/>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blinds(horizontal)">
                                      <p:cBhvr>
                                        <p:cTn id="3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1" grpId="0"/>
      <p:bldP spid="12" grpId="0"/>
      <p:bldP spid="13" grpId="0"/>
      <p:bldP spid="1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1"/>
          <p:cNvSpPr>
            <a:spLocks noGrp="1"/>
          </p:cNvSpPr>
          <p:nvPr>
            <p:ph type="body" sz="quarter" idx="10"/>
          </p:nvPr>
        </p:nvSpPr>
        <p:spPr bwMode="auto">
          <a:xfrm>
            <a:off x="490538" y="2226196"/>
            <a:ext cx="11285537" cy="230695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anchor="t" anchorCtr="0" compatLnSpc="1"/>
          <a:lstStyle/>
          <a:p>
            <a:pPr indent="609600">
              <a:lnSpc>
                <a:spcPct val="150000"/>
              </a:lnSpc>
              <a:spcAft>
                <a:spcPts val="0"/>
              </a:spcAft>
              <a:tabLst>
                <a:tab pos="2628900" algn="l"/>
              </a:tabLst>
            </a:pPr>
            <a:r>
              <a:rPr lang="en-US" altLang="zh-CN" kern="100" dirty="0">
                <a:latin typeface="Times New Roman" panose="02020603050405020304" pitchFamily="18" charset="0"/>
                <a:cs typeface="Times New Roman" panose="02020603050405020304" pitchFamily="18" charset="0"/>
              </a:rPr>
              <a:t>①[</a:t>
            </a:r>
            <a:r>
              <a:rPr lang="zh-CN" altLang="zh-CN" kern="100" dirty="0">
                <a:latin typeface="Times New Roman" panose="02020603050405020304" pitchFamily="18" charset="0"/>
                <a:cs typeface="Times New Roman" panose="02020603050405020304" pitchFamily="18" charset="0"/>
              </a:rPr>
              <a:t>译林选必二</a:t>
            </a:r>
            <a:r>
              <a:rPr lang="en-US" altLang="zh-CN" kern="100" dirty="0">
                <a:latin typeface="Times New Roman" panose="02020603050405020304" pitchFamily="18" charset="0"/>
                <a:cs typeface="Times New Roman" panose="02020603050405020304" pitchFamily="18" charset="0"/>
              </a:rPr>
              <a:t>U3P31]Should we prohibit geneticists _______ using it to enhance healthy bodies?</a:t>
            </a:r>
            <a:endParaRPr lang="zh-CN" altLang="zh-CN" sz="1050" kern="100" dirty="0">
              <a:latin typeface="Times New Roman" panose="02020603050405020304" pitchFamily="18" charset="0"/>
              <a:cs typeface="Times New Roman" panose="02020603050405020304" pitchFamily="18" charset="0"/>
            </a:endParaRPr>
          </a:p>
          <a:p>
            <a:pPr indent="609600">
              <a:lnSpc>
                <a:spcPct val="150000"/>
              </a:lnSpc>
              <a:spcAft>
                <a:spcPts val="0"/>
              </a:spcAft>
              <a:tabLst>
                <a:tab pos="2628900" algn="l"/>
              </a:tabLst>
            </a:pPr>
            <a:r>
              <a:rPr lang="en-US" altLang="zh-CN" kern="100" dirty="0">
                <a:latin typeface="Times New Roman" panose="02020603050405020304" pitchFamily="18" charset="0"/>
                <a:cs typeface="Times New Roman" panose="02020603050405020304" pitchFamily="18" charset="0"/>
              </a:rPr>
              <a:t>②The environmental group is demanding a complete </a:t>
            </a:r>
            <a:r>
              <a:rPr lang="en-US" altLang="zh-CN" kern="100" dirty="0" smtClean="0">
                <a:latin typeface="Times New Roman" panose="02020603050405020304" pitchFamily="18" charset="0"/>
                <a:cs typeface="Times New Roman" panose="02020603050405020304" pitchFamily="18" charset="0"/>
              </a:rPr>
              <a:t>___________(</a:t>
            </a:r>
            <a:r>
              <a:rPr lang="en-US" altLang="zh-CN" kern="100" dirty="0">
                <a:latin typeface="Times New Roman" panose="02020603050405020304" pitchFamily="18" charset="0"/>
                <a:cs typeface="Times New Roman" panose="02020603050405020304" pitchFamily="18" charset="0"/>
              </a:rPr>
              <a:t>prohibit) against the hunting of whales.</a:t>
            </a:r>
            <a:endParaRPr lang="zh-CN" altLang="zh-CN" sz="1050" kern="100" dirty="0">
              <a:effectLst/>
              <a:latin typeface="Times New Roman" panose="02020603050405020304" pitchFamily="18" charset="0"/>
              <a:cs typeface="Times New Roman" panose="02020603050405020304" pitchFamily="18" charset="0"/>
            </a:endParaRPr>
          </a:p>
        </p:txBody>
      </p:sp>
      <p:grpSp>
        <p:nvGrpSpPr>
          <p:cNvPr id="5" name="Group 13"/>
          <p:cNvGrpSpPr/>
          <p:nvPr/>
        </p:nvGrpSpPr>
        <p:grpSpPr bwMode="auto">
          <a:xfrm>
            <a:off x="503982" y="1552526"/>
            <a:ext cx="10799773" cy="576262"/>
            <a:chOff x="408" y="935"/>
            <a:chExt cx="6804" cy="363"/>
          </a:xfrm>
        </p:grpSpPr>
        <p:sp>
          <p:nvSpPr>
            <p:cNvPr id="6" name="矩形 3"/>
            <p:cNvSpPr>
              <a:spLocks noChangeArrowheads="1"/>
            </p:cNvSpPr>
            <p:nvPr/>
          </p:nvSpPr>
          <p:spPr bwMode="auto">
            <a:xfrm>
              <a:off x="408" y="935"/>
              <a:ext cx="771" cy="363"/>
            </a:xfrm>
            <a:prstGeom prst="rect">
              <a:avLst/>
            </a:prstGeom>
            <a:solidFill>
              <a:srgbClr val="CC4646"/>
            </a:solidFill>
            <a:ln w="12700" algn="ctr">
              <a:noFill/>
              <a:miter lim="800000"/>
            </a:ln>
          </p:spPr>
          <p:txBody>
            <a:bodyPr anchor="ctr"/>
            <a:lstStyle/>
            <a:p>
              <a:pPr algn="ctr"/>
              <a:r>
                <a:rPr lang="zh-CN" altLang="en-US" dirty="0" smtClean="0">
                  <a:solidFill>
                    <a:srgbClr val="FFFFFF"/>
                  </a:solidFill>
                  <a:latin typeface="微软雅黑" panose="020B0503020204020204" pitchFamily="34" charset="-122"/>
                  <a:ea typeface="微软雅黑" panose="020B0503020204020204" pitchFamily="34" charset="-122"/>
                </a:rPr>
                <a:t>考点</a:t>
              </a:r>
              <a:r>
                <a:rPr lang="en-US" altLang="zh-CN" dirty="0" smtClean="0">
                  <a:solidFill>
                    <a:srgbClr val="FFFFFF"/>
                  </a:solidFill>
                  <a:latin typeface="微软雅黑" panose="020B0503020204020204" pitchFamily="34" charset="-122"/>
                  <a:ea typeface="微软雅黑" panose="020B0503020204020204" pitchFamily="34" charset="-122"/>
                </a:rPr>
                <a:t>5</a:t>
              </a:r>
              <a:endParaRPr lang="en-US" altLang="zh-CN" dirty="0">
                <a:solidFill>
                  <a:srgbClr val="FFFFFF"/>
                </a:solidFill>
                <a:latin typeface="微软雅黑" panose="020B0503020204020204" pitchFamily="34" charset="-122"/>
                <a:ea typeface="微软雅黑" panose="020B0503020204020204" pitchFamily="34" charset="-122"/>
              </a:endParaRPr>
            </a:p>
          </p:txBody>
        </p:sp>
        <p:sp>
          <p:nvSpPr>
            <p:cNvPr id="7" name="Rectangle 17"/>
            <p:cNvSpPr>
              <a:spLocks noChangeArrowheads="1"/>
            </p:cNvSpPr>
            <p:nvPr/>
          </p:nvSpPr>
          <p:spPr bwMode="auto">
            <a:xfrm>
              <a:off x="1179" y="965"/>
              <a:ext cx="6033" cy="288"/>
            </a:xfrm>
            <a:prstGeom prst="rect">
              <a:avLst/>
            </a:prstGeom>
            <a:noFill/>
            <a:ln w="9525">
              <a:noFill/>
              <a:miter lim="800000"/>
            </a:ln>
          </p:spPr>
          <p:txBody>
            <a:bodyPr wrap="square">
              <a:spAutoFit/>
            </a:bodyPr>
            <a:lstStyle/>
            <a:p>
              <a:r>
                <a:rPr lang="en-US" altLang="zh-CN" b="1" dirty="0">
                  <a:solidFill>
                    <a:srgbClr val="000000"/>
                  </a:solidFill>
                  <a:ea typeface="微软雅黑" panose="020B0503020204020204" pitchFamily="34" charset="-122"/>
                </a:rPr>
                <a:t>prohibit</a:t>
              </a:r>
              <a:r>
                <a:rPr lang="zh-CN" altLang="en-US" b="1" dirty="0">
                  <a:solidFill>
                    <a:srgbClr val="000000"/>
                  </a:solidFill>
                  <a:ea typeface="微软雅黑" panose="020B0503020204020204" pitchFamily="34" charset="-122"/>
                </a:rPr>
                <a:t>的相关用法</a:t>
              </a:r>
              <a:endParaRPr lang="zh-CN" altLang="en-US" b="1" dirty="0">
                <a:solidFill>
                  <a:srgbClr val="000000"/>
                </a:solidFill>
                <a:ea typeface="微软雅黑" panose="020B0503020204020204" pitchFamily="34" charset="-122"/>
              </a:endParaRPr>
            </a:p>
          </p:txBody>
        </p:sp>
      </p:grpSp>
      <p:sp>
        <p:nvSpPr>
          <p:cNvPr id="9" name="矩形 8"/>
          <p:cNvSpPr/>
          <p:nvPr/>
        </p:nvSpPr>
        <p:spPr>
          <a:xfrm>
            <a:off x="8136830" y="2289572"/>
            <a:ext cx="1691754" cy="460375"/>
          </a:xfrm>
          <a:prstGeom prst="rect">
            <a:avLst/>
          </a:prstGeom>
        </p:spPr>
        <p:txBody>
          <a:bodyPr wrap="square">
            <a:spAutoFit/>
          </a:bodyPr>
          <a:lstStyle/>
          <a:p>
            <a:pPr algn="just">
              <a:spcAft>
                <a:spcPts val="0"/>
              </a:spcAft>
            </a:pPr>
            <a:r>
              <a:rPr lang="en-US" altLang="zh-CN" b="1" kern="100" dirty="0" smtClean="0">
                <a:latin typeface="Times New Roman" panose="02020603050405020304"/>
                <a:ea typeface="黑体" panose="02010609060101010101" pitchFamily="2" charset="-122"/>
              </a:rPr>
              <a:t>from</a:t>
            </a:r>
            <a:endParaRPr lang="zh-CN" altLang="zh-CN" sz="1050" b="1" kern="100" dirty="0">
              <a:latin typeface="Times New Roman" panose="02020603050405020304"/>
              <a:ea typeface="宋体" panose="02010600030101010101" pitchFamily="2" charset="-122"/>
            </a:endParaRPr>
          </a:p>
        </p:txBody>
      </p:sp>
      <p:sp>
        <p:nvSpPr>
          <p:cNvPr id="10" name="矩形 9"/>
          <p:cNvSpPr/>
          <p:nvPr/>
        </p:nvSpPr>
        <p:spPr>
          <a:xfrm>
            <a:off x="7863840" y="3357245"/>
            <a:ext cx="1795145" cy="460375"/>
          </a:xfrm>
          <a:prstGeom prst="rect">
            <a:avLst/>
          </a:prstGeom>
        </p:spPr>
        <p:txBody>
          <a:bodyPr wrap="square">
            <a:spAutoFit/>
          </a:bodyPr>
          <a:lstStyle/>
          <a:p>
            <a:pPr lvl="0" algn="just">
              <a:spcAft>
                <a:spcPts val="0"/>
              </a:spcAft>
            </a:pPr>
            <a:r>
              <a:rPr lang="en-US" altLang="zh-CN" b="1" kern="100" dirty="0">
                <a:latin typeface="Times New Roman" panose="02020603050405020304"/>
                <a:ea typeface="黑体" panose="02010609060101010101" pitchFamily="2" charset="-122"/>
              </a:rPr>
              <a:t>prohibition</a:t>
            </a:r>
            <a:endParaRPr lang="zh-CN" altLang="zh-CN" sz="1050" b="1" kern="100" dirty="0">
              <a:latin typeface="Times New Roman" panose="02020603050405020304"/>
              <a:ea typeface="宋体" panose="02010600030101010101" pitchFamily="2" charset="-122"/>
            </a:endParaRP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linds(horizontal)">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blinds(horizontal)">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9" grpId="0"/>
      <p:bldP spid="10"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1"/>
          <p:cNvSpPr>
            <a:spLocks noGrp="1"/>
          </p:cNvSpPr>
          <p:nvPr>
            <p:ph type="body" sz="quarter" idx="10"/>
          </p:nvPr>
        </p:nvSpPr>
        <p:spPr bwMode="auto">
          <a:xfrm>
            <a:off x="490538" y="2161629"/>
            <a:ext cx="11285537" cy="286131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anchor="t" anchorCtr="0" compatLnSpc="1"/>
          <a:lstStyle/>
          <a:p>
            <a:pPr indent="609600">
              <a:lnSpc>
                <a:spcPct val="150000"/>
              </a:lnSpc>
              <a:spcAft>
                <a:spcPts val="0"/>
              </a:spcAft>
              <a:tabLst>
                <a:tab pos="2628900" algn="l"/>
              </a:tabLst>
            </a:pPr>
            <a:r>
              <a:rPr lang="en-US" altLang="zh-CN" kern="100" dirty="0">
                <a:latin typeface="Times New Roman" panose="02020603050405020304" pitchFamily="18" charset="0"/>
                <a:cs typeface="Times New Roman" panose="02020603050405020304" pitchFamily="18" charset="0"/>
              </a:rPr>
              <a:t>①[</a:t>
            </a:r>
            <a:r>
              <a:rPr lang="zh-CN" altLang="zh-CN" kern="100" dirty="0">
                <a:latin typeface="Times New Roman" panose="02020603050405020304" pitchFamily="18" charset="0"/>
                <a:cs typeface="Times New Roman" panose="02020603050405020304" pitchFamily="18" charset="0"/>
              </a:rPr>
              <a:t>外研选必二</a:t>
            </a:r>
            <a:r>
              <a:rPr lang="en-US" altLang="zh-CN" kern="100" dirty="0">
                <a:latin typeface="Times New Roman" panose="02020603050405020304" pitchFamily="18" charset="0"/>
                <a:cs typeface="Times New Roman" panose="02020603050405020304" pitchFamily="18" charset="0"/>
              </a:rPr>
              <a:t>U2P20]In the end, I turned on my phone to check, but couldn</a:t>
            </a:r>
            <a:r>
              <a:rPr lang="en-US" altLang="zh-CN" kern="100" dirty="0">
                <a:latin typeface="Times New Roman" panose="02020603050405020304" pitchFamily="18" charset="0"/>
                <a:cs typeface="Times New Roman" panose="02020603050405020304" pitchFamily="18" charset="0"/>
              </a:rPr>
              <a:t>'t resist ________(have) a quick look at my social media accounts. </a:t>
            </a:r>
            <a:endParaRPr lang="zh-CN" altLang="zh-CN" sz="1050" kern="100" dirty="0">
              <a:latin typeface="Times New Roman" panose="02020603050405020304" pitchFamily="18" charset="0"/>
              <a:cs typeface="Times New Roman" panose="02020603050405020304" pitchFamily="18" charset="0"/>
            </a:endParaRPr>
          </a:p>
          <a:p>
            <a:pPr indent="609600">
              <a:lnSpc>
                <a:spcPct val="150000"/>
              </a:lnSpc>
              <a:spcAft>
                <a:spcPts val="0"/>
              </a:spcAft>
              <a:tabLst>
                <a:tab pos="2628900" algn="l"/>
              </a:tabLst>
            </a:pPr>
            <a:r>
              <a:rPr lang="en-US" altLang="zh-CN" kern="100" dirty="0">
                <a:latin typeface="Times New Roman" panose="02020603050405020304" pitchFamily="18" charset="0"/>
                <a:cs typeface="Times New Roman" panose="02020603050405020304" pitchFamily="18" charset="0"/>
              </a:rPr>
              <a:t>②I prefer the plants that are ___________(resist) to bad climate.</a:t>
            </a:r>
            <a:endParaRPr lang="zh-CN" altLang="zh-CN" sz="1050" kern="100" dirty="0">
              <a:latin typeface="Times New Roman" panose="02020603050405020304" pitchFamily="18" charset="0"/>
              <a:cs typeface="Times New Roman" panose="02020603050405020304" pitchFamily="18" charset="0"/>
            </a:endParaRPr>
          </a:p>
          <a:p>
            <a:pPr indent="609600">
              <a:lnSpc>
                <a:spcPct val="150000"/>
              </a:lnSpc>
              <a:spcAft>
                <a:spcPts val="0"/>
              </a:spcAft>
              <a:tabLst>
                <a:tab pos="2628900" algn="l"/>
              </a:tabLst>
            </a:pPr>
            <a:r>
              <a:rPr lang="en-US" altLang="zh-CN" kern="100" dirty="0">
                <a:latin typeface="Times New Roman" panose="02020603050405020304" pitchFamily="18" charset="0"/>
                <a:cs typeface="Times New Roman" panose="02020603050405020304" pitchFamily="18" charset="0"/>
              </a:rPr>
              <a:t>③[</a:t>
            </a:r>
            <a:r>
              <a:rPr lang="zh-CN" altLang="zh-CN" kern="100" dirty="0">
                <a:latin typeface="Times New Roman" panose="02020603050405020304" pitchFamily="18" charset="0"/>
                <a:cs typeface="Times New Roman" panose="02020603050405020304" pitchFamily="18" charset="0"/>
              </a:rPr>
              <a:t>写作迁移</a:t>
            </a:r>
            <a:r>
              <a:rPr lang="en-US" altLang="zh-CN" kern="100" dirty="0">
                <a:latin typeface="Times New Roman" panose="02020603050405020304" pitchFamily="18" charset="0"/>
                <a:cs typeface="Times New Roman" panose="02020603050405020304" pitchFamily="18" charset="0"/>
              </a:rPr>
              <a:t>]</a:t>
            </a:r>
            <a:r>
              <a:rPr lang="zh-CN" altLang="zh-CN" kern="100" dirty="0">
                <a:latin typeface="Times New Roman" panose="02020603050405020304" pitchFamily="18" charset="0"/>
                <a:cs typeface="Times New Roman" panose="02020603050405020304" pitchFamily="18" charset="0"/>
              </a:rPr>
              <a:t>人体对某些疾病有天然的抵抗力。</a:t>
            </a:r>
            <a:endParaRPr lang="zh-CN" altLang="zh-CN" sz="1050" kern="100" dirty="0">
              <a:latin typeface="Times New Roman" panose="02020603050405020304" pitchFamily="18" charset="0"/>
              <a:cs typeface="Times New Roman" panose="02020603050405020304" pitchFamily="18" charset="0"/>
            </a:endParaRPr>
          </a:p>
          <a:p>
            <a:pPr indent="609600">
              <a:lnSpc>
                <a:spcPct val="150000"/>
              </a:lnSpc>
              <a:spcAft>
                <a:spcPts val="0"/>
              </a:spcAft>
              <a:tabLst>
                <a:tab pos="2628900" algn="l"/>
              </a:tabLst>
            </a:pPr>
            <a:r>
              <a:rPr lang="en-US" altLang="zh-CN" kern="100" dirty="0">
                <a:latin typeface="Times New Roman" panose="02020603050405020304" pitchFamily="18" charset="0"/>
                <a:cs typeface="Times New Roman" panose="02020603050405020304" pitchFamily="18" charset="0"/>
              </a:rPr>
              <a:t>The human body ______________________________________________.</a:t>
            </a:r>
            <a:endParaRPr lang="zh-CN" altLang="zh-CN" sz="1050" kern="100" dirty="0">
              <a:effectLst/>
              <a:latin typeface="Times New Roman" panose="02020603050405020304" pitchFamily="18" charset="0"/>
              <a:cs typeface="Times New Roman" panose="02020603050405020304" pitchFamily="18" charset="0"/>
            </a:endParaRPr>
          </a:p>
        </p:txBody>
      </p:sp>
      <p:grpSp>
        <p:nvGrpSpPr>
          <p:cNvPr id="5" name="Group 13"/>
          <p:cNvGrpSpPr/>
          <p:nvPr/>
        </p:nvGrpSpPr>
        <p:grpSpPr bwMode="auto">
          <a:xfrm>
            <a:off x="503982" y="1500659"/>
            <a:ext cx="10799773" cy="576262"/>
            <a:chOff x="408" y="935"/>
            <a:chExt cx="6804" cy="363"/>
          </a:xfrm>
        </p:grpSpPr>
        <p:sp>
          <p:nvSpPr>
            <p:cNvPr id="6" name="矩形 3"/>
            <p:cNvSpPr>
              <a:spLocks noChangeArrowheads="1"/>
            </p:cNvSpPr>
            <p:nvPr/>
          </p:nvSpPr>
          <p:spPr bwMode="auto">
            <a:xfrm>
              <a:off x="408" y="935"/>
              <a:ext cx="771" cy="363"/>
            </a:xfrm>
            <a:prstGeom prst="rect">
              <a:avLst/>
            </a:prstGeom>
            <a:solidFill>
              <a:srgbClr val="CC4646"/>
            </a:solidFill>
            <a:ln w="12700" algn="ctr">
              <a:noFill/>
              <a:miter lim="800000"/>
            </a:ln>
          </p:spPr>
          <p:txBody>
            <a:bodyPr anchor="ctr"/>
            <a:lstStyle/>
            <a:p>
              <a:pPr algn="ctr"/>
              <a:r>
                <a:rPr lang="zh-CN" altLang="en-US" dirty="0" smtClean="0">
                  <a:solidFill>
                    <a:srgbClr val="FFFFFF"/>
                  </a:solidFill>
                  <a:latin typeface="微软雅黑" panose="020B0503020204020204" pitchFamily="34" charset="-122"/>
                  <a:ea typeface="微软雅黑" panose="020B0503020204020204" pitchFamily="34" charset="-122"/>
                </a:rPr>
                <a:t>考点</a:t>
              </a:r>
              <a:r>
                <a:rPr lang="en-US" altLang="zh-CN" dirty="0" smtClean="0">
                  <a:solidFill>
                    <a:srgbClr val="FFFFFF"/>
                  </a:solidFill>
                  <a:latin typeface="微软雅黑" panose="020B0503020204020204" pitchFamily="34" charset="-122"/>
                  <a:ea typeface="微软雅黑" panose="020B0503020204020204" pitchFamily="34" charset="-122"/>
                </a:rPr>
                <a:t>6</a:t>
              </a:r>
              <a:endParaRPr lang="en-US" altLang="zh-CN" dirty="0">
                <a:solidFill>
                  <a:srgbClr val="FFFFFF"/>
                </a:solidFill>
                <a:latin typeface="微软雅黑" panose="020B0503020204020204" pitchFamily="34" charset="-122"/>
                <a:ea typeface="微软雅黑" panose="020B0503020204020204" pitchFamily="34" charset="-122"/>
              </a:endParaRPr>
            </a:p>
          </p:txBody>
        </p:sp>
        <p:sp>
          <p:nvSpPr>
            <p:cNvPr id="7" name="Rectangle 17"/>
            <p:cNvSpPr>
              <a:spLocks noChangeArrowheads="1"/>
            </p:cNvSpPr>
            <p:nvPr/>
          </p:nvSpPr>
          <p:spPr bwMode="auto">
            <a:xfrm>
              <a:off x="1179" y="965"/>
              <a:ext cx="6033" cy="288"/>
            </a:xfrm>
            <a:prstGeom prst="rect">
              <a:avLst/>
            </a:prstGeom>
            <a:noFill/>
            <a:ln w="9525">
              <a:noFill/>
              <a:miter lim="800000"/>
            </a:ln>
          </p:spPr>
          <p:txBody>
            <a:bodyPr wrap="square">
              <a:spAutoFit/>
            </a:bodyPr>
            <a:lstStyle/>
            <a:p>
              <a:r>
                <a:rPr lang="en-US" altLang="zh-CN" b="1" dirty="0">
                  <a:solidFill>
                    <a:srgbClr val="000000"/>
                  </a:solidFill>
                  <a:ea typeface="微软雅黑" panose="020B0503020204020204" pitchFamily="34" charset="-122"/>
                </a:rPr>
                <a:t>resistance</a:t>
              </a:r>
              <a:r>
                <a:rPr lang="zh-CN" altLang="en-US" b="1" dirty="0">
                  <a:solidFill>
                    <a:srgbClr val="000000"/>
                  </a:solidFill>
                  <a:ea typeface="微软雅黑" panose="020B0503020204020204" pitchFamily="34" charset="-122"/>
                </a:rPr>
                <a:t>的相关用法</a:t>
              </a:r>
              <a:endParaRPr lang="zh-CN" altLang="en-US" b="1" dirty="0">
                <a:solidFill>
                  <a:srgbClr val="000000"/>
                </a:solidFill>
                <a:ea typeface="微软雅黑" panose="020B0503020204020204" pitchFamily="34" charset="-122"/>
              </a:endParaRPr>
            </a:p>
          </p:txBody>
        </p:sp>
      </p:grpSp>
      <p:sp>
        <p:nvSpPr>
          <p:cNvPr id="10" name="矩形 9"/>
          <p:cNvSpPr/>
          <p:nvPr/>
        </p:nvSpPr>
        <p:spPr>
          <a:xfrm>
            <a:off x="647999" y="2755528"/>
            <a:ext cx="2016224" cy="460375"/>
          </a:xfrm>
          <a:prstGeom prst="rect">
            <a:avLst/>
          </a:prstGeom>
        </p:spPr>
        <p:txBody>
          <a:bodyPr wrap="square">
            <a:spAutoFit/>
          </a:bodyPr>
          <a:lstStyle/>
          <a:p>
            <a:pPr algn="just">
              <a:spcAft>
                <a:spcPts val="0"/>
              </a:spcAft>
            </a:pPr>
            <a:r>
              <a:rPr lang="en-US" altLang="zh-CN" b="1" kern="100" dirty="0" smtClean="0">
                <a:latin typeface="Times New Roman" panose="02020603050405020304"/>
                <a:ea typeface="黑体" panose="02010609060101010101" pitchFamily="2" charset="-122"/>
              </a:rPr>
              <a:t>having</a:t>
            </a:r>
            <a:endParaRPr lang="zh-CN" altLang="zh-CN" sz="1050" b="1" kern="100" dirty="0">
              <a:latin typeface="Times New Roman" panose="02020603050405020304"/>
              <a:ea typeface="宋体" panose="02010600030101010101" pitchFamily="2" charset="-122"/>
            </a:endParaRPr>
          </a:p>
        </p:txBody>
      </p:sp>
      <p:sp>
        <p:nvSpPr>
          <p:cNvPr id="11" name="矩形 10"/>
          <p:cNvSpPr/>
          <p:nvPr/>
        </p:nvSpPr>
        <p:spPr>
          <a:xfrm>
            <a:off x="4896470" y="3344292"/>
            <a:ext cx="2016224" cy="460375"/>
          </a:xfrm>
          <a:prstGeom prst="rect">
            <a:avLst/>
          </a:prstGeom>
        </p:spPr>
        <p:txBody>
          <a:bodyPr wrap="square">
            <a:spAutoFit/>
          </a:bodyPr>
          <a:lstStyle/>
          <a:p>
            <a:pPr lvl="0" algn="just">
              <a:spcAft>
                <a:spcPts val="0"/>
              </a:spcAft>
            </a:pPr>
            <a:r>
              <a:rPr lang="en-US" altLang="zh-CN" b="1" kern="100" dirty="0" smtClean="0">
                <a:latin typeface="Times New Roman" panose="02020603050405020304"/>
                <a:ea typeface="黑体" panose="02010609060101010101" pitchFamily="2" charset="-122"/>
              </a:rPr>
              <a:t>resistant</a:t>
            </a:r>
            <a:endParaRPr lang="zh-CN" altLang="zh-CN" sz="1050" b="1" kern="100" dirty="0">
              <a:latin typeface="Times New Roman" panose="02020603050405020304"/>
              <a:ea typeface="宋体" panose="02010600030101010101" pitchFamily="2" charset="-122"/>
            </a:endParaRPr>
          </a:p>
        </p:txBody>
      </p:sp>
      <p:sp>
        <p:nvSpPr>
          <p:cNvPr id="12" name="矩形 11"/>
          <p:cNvSpPr/>
          <p:nvPr/>
        </p:nvSpPr>
        <p:spPr>
          <a:xfrm>
            <a:off x="3672334" y="4403204"/>
            <a:ext cx="7056784" cy="460375"/>
          </a:xfrm>
          <a:prstGeom prst="rect">
            <a:avLst/>
          </a:prstGeom>
        </p:spPr>
        <p:txBody>
          <a:bodyPr wrap="square">
            <a:spAutoFit/>
          </a:bodyPr>
          <a:lstStyle/>
          <a:p>
            <a:pPr lvl="0" algn="just">
              <a:spcAft>
                <a:spcPts val="0"/>
              </a:spcAft>
            </a:pPr>
            <a:r>
              <a:rPr lang="en-US" altLang="zh-CN" b="1" kern="100" dirty="0">
                <a:latin typeface="Times New Roman" panose="02020603050405020304"/>
                <a:ea typeface="黑体" panose="02010609060101010101" pitchFamily="2" charset="-122"/>
              </a:rPr>
              <a:t>has a natural resistance to certain diseases</a:t>
            </a:r>
            <a:endParaRPr lang="zh-CN" altLang="zh-CN" sz="1050" b="1" kern="100" dirty="0">
              <a:latin typeface="Times New Roman" panose="02020603050405020304"/>
              <a:ea typeface="宋体" panose="02010600030101010101" pitchFamily="2" charset="-122"/>
            </a:endParaRP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linds(horizontal)">
                                      <p:cBhvr>
                                        <p:cTn id="13" dur="500"/>
                                        <p:tgtEl>
                                          <p:spTgt spid="3">
                                            <p:txEl>
                                              <p:pRg st="2" end="2"/>
                                            </p:txEl>
                                          </p:spTgt>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linds(horizontal)">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blinds(horizontal)">
                                      <p:cBhvr>
                                        <p:cTn id="21" dur="5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blinds(horizontal)">
                                      <p:cBhvr>
                                        <p:cTn id="26" dur="5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blinds(horizontal)">
                                      <p:cBhvr>
                                        <p:cTn id="3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0" grpId="0"/>
      <p:bldP spid="11" grpId="0"/>
      <p:bldP spid="1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1"/>
          <p:cNvSpPr>
            <a:spLocks noGrp="1"/>
          </p:cNvSpPr>
          <p:nvPr>
            <p:ph type="body" sz="quarter" idx="10"/>
          </p:nvPr>
        </p:nvSpPr>
        <p:spPr bwMode="auto">
          <a:xfrm>
            <a:off x="490538" y="2078846"/>
            <a:ext cx="11285537" cy="279209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anchor="t" anchorCtr="0" compatLnSpc="1"/>
          <a:lstStyle/>
          <a:p>
            <a:pPr indent="609600">
              <a:lnSpc>
                <a:spcPct val="150000"/>
              </a:lnSpc>
              <a:spcAft>
                <a:spcPts val="0"/>
              </a:spcAft>
              <a:tabLst>
                <a:tab pos="2628900" algn="l"/>
              </a:tabLst>
            </a:pPr>
            <a:r>
              <a:rPr lang="en-US" altLang="zh-CN" kern="100" dirty="0">
                <a:latin typeface="Times New Roman" panose="02020603050405020304" pitchFamily="18" charset="0"/>
                <a:cs typeface="Times New Roman" panose="02020603050405020304" pitchFamily="18" charset="0"/>
              </a:rPr>
              <a:t>①[</a:t>
            </a:r>
            <a:r>
              <a:rPr lang="zh-CN" altLang="zh-CN" kern="100" dirty="0">
                <a:latin typeface="Times New Roman" panose="02020603050405020304" pitchFamily="18" charset="0"/>
                <a:cs typeface="Times New Roman" panose="02020603050405020304" pitchFamily="18" charset="0"/>
              </a:rPr>
              <a:t>人教选必四</a:t>
            </a:r>
            <a:r>
              <a:rPr lang="en-US" altLang="zh-CN" kern="100" dirty="0">
                <a:latin typeface="Times New Roman" panose="02020603050405020304" pitchFamily="18" charset="0"/>
                <a:cs typeface="Times New Roman" panose="02020603050405020304" pitchFamily="18" charset="0"/>
              </a:rPr>
              <a:t>U5P52]There was a huge debate __________ whether the reporter should be accused of spying on the star couple. </a:t>
            </a:r>
            <a:endParaRPr lang="zh-CN" altLang="zh-CN" sz="1050" kern="100" dirty="0">
              <a:latin typeface="Times New Roman" panose="02020603050405020304" pitchFamily="18" charset="0"/>
              <a:cs typeface="Times New Roman" panose="02020603050405020304" pitchFamily="18" charset="0"/>
            </a:endParaRPr>
          </a:p>
          <a:p>
            <a:pPr indent="609600">
              <a:lnSpc>
                <a:spcPct val="150000"/>
              </a:lnSpc>
              <a:spcAft>
                <a:spcPts val="0"/>
              </a:spcAft>
              <a:tabLst>
                <a:tab pos="2628900" algn="l"/>
              </a:tabLst>
            </a:pPr>
            <a:r>
              <a:rPr lang="en-US" altLang="zh-CN" kern="100" dirty="0">
                <a:latin typeface="Times New Roman" panose="02020603050405020304" pitchFamily="18" charset="0"/>
                <a:cs typeface="Times New Roman" panose="02020603050405020304" pitchFamily="18" charset="0"/>
              </a:rPr>
              <a:t>②At college he gained a reputation for being a brilliant _________(debate)</a:t>
            </a:r>
            <a:r>
              <a:rPr lang="zh-CN" altLang="zh-CN" kern="100" dirty="0">
                <a:latin typeface="Times New Roman" panose="02020603050405020304" pitchFamily="18" charset="0"/>
                <a:cs typeface="Times New Roman" panose="02020603050405020304" pitchFamily="18" charset="0"/>
              </a:rPr>
              <a:t>．</a:t>
            </a:r>
            <a:endParaRPr lang="zh-CN" altLang="zh-CN" sz="1050" kern="100" dirty="0">
              <a:latin typeface="Times New Roman" panose="02020603050405020304" pitchFamily="18" charset="0"/>
              <a:cs typeface="Times New Roman" panose="02020603050405020304" pitchFamily="18" charset="0"/>
            </a:endParaRPr>
          </a:p>
          <a:p>
            <a:pPr indent="609600">
              <a:lnSpc>
                <a:spcPct val="150000"/>
              </a:lnSpc>
              <a:spcAft>
                <a:spcPts val="0"/>
              </a:spcAft>
              <a:tabLst>
                <a:tab pos="2628900" algn="l"/>
              </a:tabLst>
            </a:pPr>
            <a:r>
              <a:rPr lang="en-US" altLang="zh-CN" kern="100" dirty="0">
                <a:latin typeface="Times New Roman" panose="02020603050405020304" pitchFamily="18" charset="0"/>
                <a:cs typeface="Times New Roman" panose="02020603050405020304" pitchFamily="18" charset="0"/>
              </a:rPr>
              <a:t>③[</a:t>
            </a:r>
            <a:r>
              <a:rPr lang="zh-CN" altLang="zh-CN" kern="100" dirty="0">
                <a:latin typeface="Times New Roman" panose="02020603050405020304" pitchFamily="18" charset="0"/>
                <a:cs typeface="Times New Roman" panose="02020603050405020304" pitchFamily="18" charset="0"/>
              </a:rPr>
              <a:t>写作迁移</a:t>
            </a:r>
            <a:r>
              <a:rPr lang="en-US" altLang="zh-CN" kern="100" dirty="0">
                <a:latin typeface="Times New Roman" panose="02020603050405020304" pitchFamily="18" charset="0"/>
                <a:cs typeface="Times New Roman" panose="02020603050405020304" pitchFamily="18" charset="0"/>
              </a:rPr>
              <a:t>]</a:t>
            </a:r>
            <a:r>
              <a:rPr lang="zh-CN" altLang="zh-CN" kern="100" dirty="0">
                <a:latin typeface="Times New Roman" panose="02020603050405020304" pitchFamily="18" charset="0"/>
                <a:cs typeface="Times New Roman" panose="02020603050405020304" pitchFamily="18" charset="0"/>
              </a:rPr>
              <a:t>污染是否与该疾病有直接联系还在讨论中</a:t>
            </a:r>
            <a:r>
              <a:rPr lang="zh-CN" altLang="zh-CN" kern="100" dirty="0" smtClean="0">
                <a:latin typeface="Times New Roman" panose="02020603050405020304" pitchFamily="18" charset="0"/>
                <a:cs typeface="Times New Roman" panose="02020603050405020304" pitchFamily="18" charset="0"/>
              </a:rPr>
              <a:t>。</a:t>
            </a:r>
            <a:endParaRPr lang="zh-CN" altLang="zh-CN" kern="100" dirty="0" smtClean="0">
              <a:latin typeface="Times New Roman" panose="02020603050405020304" pitchFamily="18" charset="0"/>
              <a:cs typeface="Times New Roman" panose="02020603050405020304" pitchFamily="18" charset="0"/>
            </a:endParaRPr>
          </a:p>
          <a:p>
            <a:pPr indent="609600">
              <a:lnSpc>
                <a:spcPct val="150000"/>
              </a:lnSpc>
              <a:spcAft>
                <a:spcPts val="0"/>
              </a:spcAft>
              <a:tabLst>
                <a:tab pos="2628900" algn="l"/>
              </a:tabLst>
            </a:pPr>
            <a:endParaRPr lang="zh-CN" altLang="zh-CN" sz="1050" kern="100" dirty="0">
              <a:latin typeface="Times New Roman" panose="02020603050405020304" pitchFamily="18" charset="0"/>
              <a:cs typeface="Times New Roman" panose="02020603050405020304" pitchFamily="18" charset="0"/>
            </a:endParaRPr>
          </a:p>
          <a:p>
            <a:pPr indent="609600">
              <a:lnSpc>
                <a:spcPct val="150000"/>
              </a:lnSpc>
              <a:spcAft>
                <a:spcPts val="0"/>
              </a:spcAft>
              <a:tabLst>
                <a:tab pos="2628900" algn="l"/>
              </a:tabLst>
            </a:pPr>
            <a:r>
              <a:rPr lang="en-US" altLang="zh-CN" sz="1050" kern="100" dirty="0">
                <a:latin typeface="Times New Roman" panose="02020603050405020304" pitchFamily="18" charset="0"/>
                <a:cs typeface="Times New Roman" panose="02020603050405020304" pitchFamily="18" charset="0"/>
              </a:rPr>
              <a:t>_____________________________________________________________________________________________________________________________________________________________</a:t>
            </a:r>
            <a:endParaRPr lang="en-US" altLang="zh-CN" sz="1050" kern="100" dirty="0">
              <a:latin typeface="Times New Roman" panose="02020603050405020304" pitchFamily="18" charset="0"/>
              <a:cs typeface="Times New Roman" panose="02020603050405020304" pitchFamily="18" charset="0"/>
            </a:endParaRPr>
          </a:p>
        </p:txBody>
      </p:sp>
      <p:grpSp>
        <p:nvGrpSpPr>
          <p:cNvPr id="5" name="Group 13"/>
          <p:cNvGrpSpPr/>
          <p:nvPr/>
        </p:nvGrpSpPr>
        <p:grpSpPr bwMode="auto">
          <a:xfrm>
            <a:off x="503982" y="1430576"/>
            <a:ext cx="10799773" cy="576262"/>
            <a:chOff x="408" y="935"/>
            <a:chExt cx="6804" cy="363"/>
          </a:xfrm>
        </p:grpSpPr>
        <p:sp>
          <p:nvSpPr>
            <p:cNvPr id="6" name="矩形 3"/>
            <p:cNvSpPr>
              <a:spLocks noChangeArrowheads="1"/>
            </p:cNvSpPr>
            <p:nvPr/>
          </p:nvSpPr>
          <p:spPr bwMode="auto">
            <a:xfrm>
              <a:off x="408" y="935"/>
              <a:ext cx="771" cy="363"/>
            </a:xfrm>
            <a:prstGeom prst="rect">
              <a:avLst/>
            </a:prstGeom>
            <a:solidFill>
              <a:srgbClr val="CC4646"/>
            </a:solidFill>
            <a:ln w="12700" algn="ctr">
              <a:noFill/>
              <a:miter lim="800000"/>
            </a:ln>
          </p:spPr>
          <p:txBody>
            <a:bodyPr anchor="ctr"/>
            <a:lstStyle/>
            <a:p>
              <a:pPr algn="ctr"/>
              <a:r>
                <a:rPr lang="zh-CN" altLang="en-US" dirty="0" smtClean="0">
                  <a:solidFill>
                    <a:srgbClr val="FFFFFF"/>
                  </a:solidFill>
                  <a:latin typeface="微软雅黑" panose="020B0503020204020204" pitchFamily="34" charset="-122"/>
                  <a:ea typeface="微软雅黑" panose="020B0503020204020204" pitchFamily="34" charset="-122"/>
                </a:rPr>
                <a:t>考点</a:t>
              </a:r>
              <a:r>
                <a:rPr lang="en-US" altLang="zh-CN" dirty="0" smtClean="0">
                  <a:solidFill>
                    <a:srgbClr val="FFFFFF"/>
                  </a:solidFill>
                  <a:latin typeface="微软雅黑" panose="020B0503020204020204" pitchFamily="34" charset="-122"/>
                  <a:ea typeface="微软雅黑" panose="020B0503020204020204" pitchFamily="34" charset="-122"/>
                </a:rPr>
                <a:t>7</a:t>
              </a:r>
              <a:endParaRPr lang="en-US" altLang="zh-CN" dirty="0">
                <a:solidFill>
                  <a:srgbClr val="FFFFFF"/>
                </a:solidFill>
                <a:latin typeface="微软雅黑" panose="020B0503020204020204" pitchFamily="34" charset="-122"/>
                <a:ea typeface="微软雅黑" panose="020B0503020204020204" pitchFamily="34" charset="-122"/>
              </a:endParaRPr>
            </a:p>
          </p:txBody>
        </p:sp>
        <p:sp>
          <p:nvSpPr>
            <p:cNvPr id="7" name="Rectangle 17"/>
            <p:cNvSpPr>
              <a:spLocks noChangeArrowheads="1"/>
            </p:cNvSpPr>
            <p:nvPr/>
          </p:nvSpPr>
          <p:spPr bwMode="auto">
            <a:xfrm>
              <a:off x="1179" y="965"/>
              <a:ext cx="6033" cy="288"/>
            </a:xfrm>
            <a:prstGeom prst="rect">
              <a:avLst/>
            </a:prstGeom>
            <a:noFill/>
            <a:ln w="9525">
              <a:noFill/>
              <a:miter lim="800000"/>
            </a:ln>
          </p:spPr>
          <p:txBody>
            <a:bodyPr wrap="square">
              <a:spAutoFit/>
            </a:bodyPr>
            <a:lstStyle/>
            <a:p>
              <a:r>
                <a:rPr lang="en-US" altLang="zh-CN" b="1" dirty="0">
                  <a:solidFill>
                    <a:srgbClr val="000000"/>
                  </a:solidFill>
                  <a:ea typeface="微软雅黑" panose="020B0503020204020204" pitchFamily="34" charset="-122"/>
                </a:rPr>
                <a:t>debate</a:t>
              </a:r>
              <a:r>
                <a:rPr lang="zh-CN" altLang="en-US" b="1" dirty="0">
                  <a:solidFill>
                    <a:srgbClr val="000000"/>
                  </a:solidFill>
                  <a:ea typeface="微软雅黑" panose="020B0503020204020204" pitchFamily="34" charset="-122"/>
                </a:rPr>
                <a:t>的相关用法</a:t>
              </a:r>
              <a:endParaRPr lang="zh-CN" altLang="en-US" b="1" dirty="0">
                <a:solidFill>
                  <a:srgbClr val="000000"/>
                </a:solidFill>
                <a:ea typeface="微软雅黑" panose="020B0503020204020204" pitchFamily="34" charset="-122"/>
              </a:endParaRPr>
            </a:p>
          </p:txBody>
        </p:sp>
      </p:grpSp>
      <p:sp>
        <p:nvSpPr>
          <p:cNvPr id="10" name="矩形 9"/>
          <p:cNvSpPr/>
          <p:nvPr/>
        </p:nvSpPr>
        <p:spPr>
          <a:xfrm>
            <a:off x="7525196" y="2145556"/>
            <a:ext cx="1547738" cy="460375"/>
          </a:xfrm>
          <a:prstGeom prst="rect">
            <a:avLst/>
          </a:prstGeom>
        </p:spPr>
        <p:txBody>
          <a:bodyPr wrap="square">
            <a:spAutoFit/>
          </a:bodyPr>
          <a:lstStyle/>
          <a:p>
            <a:pPr algn="just">
              <a:spcAft>
                <a:spcPts val="0"/>
              </a:spcAft>
            </a:pPr>
            <a:r>
              <a:rPr lang="en-US" altLang="zh-CN" b="1" kern="100" dirty="0" smtClean="0">
                <a:latin typeface="Times New Roman" panose="02020603050405020304"/>
                <a:ea typeface="黑体" panose="02010609060101010101" pitchFamily="2" charset="-122"/>
              </a:rPr>
              <a:t>on/about</a:t>
            </a:r>
            <a:endParaRPr lang="zh-CN" altLang="zh-CN" sz="1050" b="1" kern="100" dirty="0">
              <a:latin typeface="Times New Roman" panose="02020603050405020304"/>
              <a:ea typeface="宋体" panose="02010600030101010101" pitchFamily="2" charset="-122"/>
            </a:endParaRPr>
          </a:p>
        </p:txBody>
      </p:sp>
      <p:sp>
        <p:nvSpPr>
          <p:cNvPr id="11" name="矩形 10"/>
          <p:cNvSpPr/>
          <p:nvPr/>
        </p:nvSpPr>
        <p:spPr>
          <a:xfrm>
            <a:off x="8173268" y="3255367"/>
            <a:ext cx="1547738" cy="460375"/>
          </a:xfrm>
          <a:prstGeom prst="rect">
            <a:avLst/>
          </a:prstGeom>
        </p:spPr>
        <p:txBody>
          <a:bodyPr wrap="square">
            <a:spAutoFit/>
          </a:bodyPr>
          <a:lstStyle/>
          <a:p>
            <a:pPr lvl="0" algn="just">
              <a:spcAft>
                <a:spcPts val="0"/>
              </a:spcAft>
            </a:pPr>
            <a:r>
              <a:rPr lang="en-US" altLang="zh-CN" b="1" kern="100" dirty="0">
                <a:latin typeface="Times New Roman" panose="02020603050405020304"/>
                <a:ea typeface="黑体" panose="02010609060101010101" pitchFamily="2" charset="-122"/>
              </a:rPr>
              <a:t>debater</a:t>
            </a:r>
            <a:endParaRPr lang="zh-CN" altLang="zh-CN" sz="1050" b="1" kern="100" dirty="0">
              <a:latin typeface="Times New Roman" panose="02020603050405020304"/>
              <a:ea typeface="宋体" panose="02010600030101010101" pitchFamily="2" charset="-122"/>
            </a:endParaRPr>
          </a:p>
        </p:txBody>
      </p:sp>
      <p:sp>
        <p:nvSpPr>
          <p:cNvPr id="12" name="文本占位符 1"/>
          <p:cNvSpPr txBox="1"/>
          <p:nvPr/>
        </p:nvSpPr>
        <p:spPr bwMode="auto">
          <a:xfrm>
            <a:off x="575945" y="4292600"/>
            <a:ext cx="11285220" cy="51308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Autofit/>
          </a:bodyPr>
          <a:lstStyle>
            <a:lvl1pPr marL="0" indent="624205" algn="just" rtl="0" eaLnBrk="1" fontAlgn="base" hangingPunct="0">
              <a:lnSpc>
                <a:spcPct val="130000"/>
              </a:lnSpc>
              <a:spcBef>
                <a:spcPts val="0"/>
              </a:spcBef>
              <a:spcAft>
                <a:spcPct val="0"/>
              </a:spcAft>
              <a:buClr>
                <a:schemeClr val="accent1"/>
              </a:buClr>
              <a:buFont typeface="Wingdings" panose="05000000000000000000" pitchFamily="2" charset="2"/>
              <a:tabLst>
                <a:tab pos="5029200" algn="l"/>
              </a:tabLst>
              <a:defRPr sz="2400" kern="1200">
                <a:solidFill>
                  <a:srgbClr val="000000"/>
                </a:solidFill>
                <a:latin typeface="+mn-lt"/>
                <a:ea typeface="+mn-ea"/>
                <a:cs typeface="+mn-cs"/>
              </a:defRPr>
            </a:lvl1pPr>
            <a:lvl2pPr marL="1184275" indent="-285750" algn="just" rtl="0" eaLnBrk="0" fontAlgn="base" hangingPunct="0">
              <a:lnSpc>
                <a:spcPct val="145000"/>
              </a:lnSpc>
              <a:spcBef>
                <a:spcPct val="20000"/>
              </a:spcBef>
              <a:spcAft>
                <a:spcPct val="0"/>
              </a:spcAft>
              <a:buClr>
                <a:schemeClr val="tx2"/>
              </a:buClr>
              <a:buFont typeface="Wingdings" panose="05000000000000000000" pitchFamily="2" charset="2"/>
              <a:buChar char="–"/>
              <a:tabLst>
                <a:tab pos="5029200" algn="l"/>
              </a:tabLst>
              <a:defRPr sz="2400" kern="1200">
                <a:solidFill>
                  <a:srgbClr val="000000"/>
                </a:solidFill>
                <a:latin typeface="+mn-lt"/>
                <a:ea typeface="+mn-ea"/>
                <a:cs typeface="+mn-cs"/>
              </a:defRPr>
            </a:lvl2pPr>
            <a:lvl3pPr marL="1592580" indent="-228600" algn="just" rtl="0" eaLnBrk="0" fontAlgn="base" hangingPunct="0">
              <a:lnSpc>
                <a:spcPct val="145000"/>
              </a:lnSpc>
              <a:spcBef>
                <a:spcPct val="20000"/>
              </a:spcBef>
              <a:spcAft>
                <a:spcPct val="0"/>
              </a:spcAft>
              <a:buClr>
                <a:schemeClr val="tx1"/>
              </a:buClr>
              <a:buChar char="•"/>
              <a:tabLst>
                <a:tab pos="5029200" algn="l"/>
              </a:tabLst>
              <a:defRPr sz="2400" kern="1200">
                <a:solidFill>
                  <a:srgbClr val="000000"/>
                </a:solidFill>
                <a:latin typeface="+mn-lt"/>
                <a:ea typeface="+mn-ea"/>
                <a:cs typeface="+mn-cs"/>
              </a:defRPr>
            </a:lvl3pPr>
            <a:lvl4pPr marL="2000250" indent="-228600" algn="just" rtl="0" eaLnBrk="0" fontAlgn="base" hangingPunct="0">
              <a:lnSpc>
                <a:spcPct val="145000"/>
              </a:lnSpc>
              <a:spcBef>
                <a:spcPct val="20000"/>
              </a:spcBef>
              <a:spcAft>
                <a:spcPct val="0"/>
              </a:spcAft>
              <a:buChar char="–"/>
              <a:tabLst>
                <a:tab pos="5029200" algn="l"/>
              </a:tabLst>
              <a:defRPr sz="2400" kern="1200">
                <a:solidFill>
                  <a:srgbClr val="000000"/>
                </a:solidFill>
                <a:latin typeface="+mn-lt"/>
                <a:ea typeface="+mn-ea"/>
                <a:cs typeface="+mn-cs"/>
              </a:defRPr>
            </a:lvl4pPr>
            <a:lvl5pPr marL="2408555" indent="-228600" algn="just" rtl="0" eaLnBrk="0" fontAlgn="base" hangingPunct="0">
              <a:lnSpc>
                <a:spcPct val="145000"/>
              </a:lnSpc>
              <a:spcBef>
                <a:spcPct val="20000"/>
              </a:spcBef>
              <a:spcAft>
                <a:spcPct val="0"/>
              </a:spcAft>
              <a:buChar char="»"/>
              <a:tabLst>
                <a:tab pos="5029200" algn="l"/>
              </a:tabLst>
              <a:defRPr sz="24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indent="609600">
              <a:lnSpc>
                <a:spcPct val="120000"/>
              </a:lnSpc>
              <a:spcAft>
                <a:spcPts val="0"/>
              </a:spcAft>
              <a:buClr>
                <a:srgbClr val="CC4646"/>
              </a:buClr>
              <a:tabLst>
                <a:tab pos="2628900" algn="l"/>
              </a:tabLst>
            </a:pPr>
            <a:r>
              <a:rPr lang="en-US" altLang="zh-CN" b="1" kern="100" dirty="0">
                <a:solidFill>
                  <a:srgbClr val="FF0000"/>
                </a:solidFill>
                <a:cs typeface="Courier New" panose="02070309020205020404"/>
              </a:rPr>
              <a:t>Whether pollution is directly linked to the disease is under debate.</a:t>
            </a:r>
            <a:r>
              <a:rPr lang="zh-CN" altLang="zh-CN" kern="100" dirty="0">
                <a:solidFill>
                  <a:srgbClr val="FF0000"/>
                </a:solidFill>
                <a:cs typeface="Times New Roman" panose="02020603050405020304"/>
              </a:rPr>
              <a:t>　</a:t>
            </a:r>
            <a:endParaRPr lang="zh-CN" altLang="zh-CN" sz="1050" kern="100" dirty="0">
              <a:latin typeface="宋体" panose="02010600030101010101" pitchFamily="2" charset="-122"/>
              <a:cs typeface="Courier New" panose="02070309020205020404"/>
            </a:endParaRP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horizontal)">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1"/>
          <p:cNvSpPr>
            <a:spLocks noGrp="1"/>
          </p:cNvSpPr>
          <p:nvPr>
            <p:ph type="body" sz="quarter" idx="10"/>
          </p:nvPr>
        </p:nvSpPr>
        <p:spPr bwMode="auto">
          <a:xfrm>
            <a:off x="490538" y="1906954"/>
            <a:ext cx="11285537" cy="366903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anchor="t" anchorCtr="0" compatLnSpc="1"/>
          <a:lstStyle/>
          <a:p>
            <a:pPr indent="609600">
              <a:lnSpc>
                <a:spcPct val="150000"/>
              </a:lnSpc>
              <a:spcAft>
                <a:spcPts val="0"/>
              </a:spcAft>
              <a:tabLst>
                <a:tab pos="2628900" algn="l"/>
              </a:tabLst>
            </a:pPr>
            <a:r>
              <a:rPr lang="en-US" altLang="zh-CN" kern="100" dirty="0">
                <a:latin typeface="宋体" panose="02010600030101010101" pitchFamily="2" charset="-122"/>
                <a:cs typeface="Times New Roman" panose="02020603050405020304"/>
              </a:rPr>
              <a:t>①</a:t>
            </a:r>
            <a:r>
              <a:rPr lang="en-US" altLang="zh-CN" kern="100" dirty="0">
                <a:cs typeface="Courier New" panose="02070309020205020404"/>
              </a:rPr>
              <a:t>There is no doubt ______ this meeting has been one of the most successful we have had so far.</a:t>
            </a:r>
            <a:endParaRPr lang="zh-CN" altLang="zh-CN" sz="1050" kern="100" dirty="0">
              <a:latin typeface="宋体" panose="02010600030101010101" pitchFamily="2" charset="-122"/>
              <a:cs typeface="Courier New" panose="02070309020205020404"/>
            </a:endParaRPr>
          </a:p>
          <a:p>
            <a:pPr indent="609600">
              <a:lnSpc>
                <a:spcPct val="150000"/>
              </a:lnSpc>
              <a:spcAft>
                <a:spcPts val="0"/>
              </a:spcAft>
              <a:tabLst>
                <a:tab pos="2628900" algn="l"/>
              </a:tabLst>
            </a:pPr>
            <a:r>
              <a:rPr lang="en-US" altLang="zh-CN" kern="100" dirty="0">
                <a:latin typeface="宋体" panose="02010600030101010101" pitchFamily="2" charset="-122"/>
                <a:cs typeface="Times New Roman" panose="02020603050405020304"/>
              </a:rPr>
              <a:t>②</a:t>
            </a:r>
            <a:r>
              <a:rPr lang="en-US" altLang="zh-CN" kern="100" dirty="0">
                <a:cs typeface="Courier New" panose="02070309020205020404"/>
              </a:rPr>
              <a:t>There is still some doubt _________ the autumn sports meeting will be held in our school.</a:t>
            </a:r>
            <a:endParaRPr lang="zh-CN" altLang="zh-CN" sz="1050" kern="100" dirty="0">
              <a:latin typeface="宋体" panose="02010600030101010101" pitchFamily="2" charset="-122"/>
              <a:cs typeface="Courier New" panose="02070309020205020404"/>
            </a:endParaRPr>
          </a:p>
          <a:p>
            <a:pPr indent="609600">
              <a:lnSpc>
                <a:spcPct val="150000"/>
              </a:lnSpc>
              <a:spcAft>
                <a:spcPts val="0"/>
              </a:spcAft>
              <a:tabLst>
                <a:tab pos="2628900" algn="l"/>
              </a:tabLst>
            </a:pPr>
            <a:r>
              <a:rPr lang="en-US" altLang="zh-CN" kern="100" dirty="0">
                <a:latin typeface="宋体" panose="02010600030101010101" pitchFamily="2" charset="-122"/>
                <a:cs typeface="Times New Roman" panose="02020603050405020304"/>
              </a:rPr>
              <a:t>③</a:t>
            </a:r>
            <a:r>
              <a:rPr lang="en-US" altLang="zh-CN" kern="100" dirty="0">
                <a:latin typeface="Times New Roman" panose="02020603050405020304" pitchFamily="18" charset="0"/>
                <a:cs typeface="Times New Roman" panose="02020603050405020304" pitchFamily="18" charset="0"/>
              </a:rPr>
              <a:t>[</a:t>
            </a:r>
            <a:r>
              <a:rPr lang="zh-CN" altLang="zh-CN" kern="100" dirty="0">
                <a:latin typeface="Times New Roman" panose="02020603050405020304" pitchFamily="18" charset="0"/>
                <a:cs typeface="Times New Roman" panose="02020603050405020304" pitchFamily="18" charset="0"/>
              </a:rPr>
              <a:t>写作迁移</a:t>
            </a:r>
            <a:r>
              <a:rPr lang="en-US" altLang="zh-CN" kern="100" dirty="0">
                <a:latin typeface="Times New Roman" panose="02020603050405020304" pitchFamily="18" charset="0"/>
                <a:cs typeface="Times New Roman" panose="02020603050405020304" pitchFamily="18" charset="0"/>
              </a:rPr>
              <a:t>]</a:t>
            </a:r>
            <a:r>
              <a:rPr lang="zh-CN" altLang="zh-CN" kern="100" dirty="0">
                <a:latin typeface="Times New Roman" panose="02020603050405020304" pitchFamily="18" charset="0"/>
                <a:cs typeface="Times New Roman" panose="02020603050405020304" pitchFamily="18" charset="0"/>
              </a:rPr>
              <a:t>毫无疑问，健康比财富更重要</a:t>
            </a:r>
            <a:r>
              <a:rPr lang="zh-CN" altLang="zh-CN" kern="100" dirty="0" smtClean="0">
                <a:latin typeface="Times New Roman" panose="02020603050405020304" pitchFamily="18" charset="0"/>
                <a:cs typeface="Times New Roman" panose="02020603050405020304" pitchFamily="18" charset="0"/>
              </a:rPr>
              <a:t>。</a:t>
            </a:r>
            <a:endParaRPr lang="zh-CN" altLang="zh-CN" kern="100" dirty="0" smtClean="0">
              <a:latin typeface="Times New Roman" panose="02020603050405020304" pitchFamily="18" charset="0"/>
              <a:cs typeface="Times New Roman" panose="02020603050405020304" pitchFamily="18" charset="0"/>
            </a:endParaRPr>
          </a:p>
          <a:p>
            <a:pPr indent="609600">
              <a:lnSpc>
                <a:spcPct val="250000"/>
              </a:lnSpc>
              <a:spcAft>
                <a:spcPts val="0"/>
              </a:spcAft>
              <a:tabLst>
                <a:tab pos="2628900" algn="l"/>
              </a:tabLst>
            </a:pPr>
            <a:r>
              <a:rPr lang="en-US" altLang="zh-CN" sz="1050" kern="100" dirty="0">
                <a:latin typeface="Times New Roman" panose="02020603050405020304" pitchFamily="18" charset="0"/>
                <a:cs typeface="Times New Roman" panose="02020603050405020304" pitchFamily="18" charset="0"/>
              </a:rPr>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endParaRPr lang="en-US" altLang="zh-CN" sz="1050" kern="100" dirty="0">
              <a:latin typeface="Times New Roman" panose="02020603050405020304" pitchFamily="18" charset="0"/>
              <a:cs typeface="Times New Roman" panose="02020603050405020304" pitchFamily="18" charset="0"/>
            </a:endParaRPr>
          </a:p>
        </p:txBody>
      </p:sp>
      <p:grpSp>
        <p:nvGrpSpPr>
          <p:cNvPr id="5" name="Group 13"/>
          <p:cNvGrpSpPr/>
          <p:nvPr/>
        </p:nvGrpSpPr>
        <p:grpSpPr bwMode="auto">
          <a:xfrm>
            <a:off x="503982" y="1258684"/>
            <a:ext cx="10799773" cy="576262"/>
            <a:chOff x="408" y="935"/>
            <a:chExt cx="6804" cy="363"/>
          </a:xfrm>
        </p:grpSpPr>
        <p:sp>
          <p:nvSpPr>
            <p:cNvPr id="6" name="矩形 3"/>
            <p:cNvSpPr>
              <a:spLocks noChangeArrowheads="1"/>
            </p:cNvSpPr>
            <p:nvPr/>
          </p:nvSpPr>
          <p:spPr bwMode="auto">
            <a:xfrm>
              <a:off x="408" y="935"/>
              <a:ext cx="771" cy="363"/>
            </a:xfrm>
            <a:prstGeom prst="rect">
              <a:avLst/>
            </a:prstGeom>
            <a:solidFill>
              <a:srgbClr val="CC4646"/>
            </a:solidFill>
            <a:ln w="12700" algn="ctr">
              <a:noFill/>
              <a:miter lim="800000"/>
            </a:ln>
          </p:spPr>
          <p:txBody>
            <a:bodyPr anchor="ctr"/>
            <a:lstStyle/>
            <a:p>
              <a:pPr algn="ctr"/>
              <a:r>
                <a:rPr lang="zh-CN" altLang="en-US" dirty="0" smtClean="0">
                  <a:solidFill>
                    <a:srgbClr val="FFFFFF"/>
                  </a:solidFill>
                  <a:latin typeface="微软雅黑" panose="020B0503020204020204" pitchFamily="34" charset="-122"/>
                  <a:ea typeface="微软雅黑" panose="020B0503020204020204" pitchFamily="34" charset="-122"/>
                </a:rPr>
                <a:t>考点</a:t>
              </a:r>
              <a:r>
                <a:rPr lang="en-US" altLang="zh-CN" dirty="0" smtClean="0">
                  <a:solidFill>
                    <a:srgbClr val="FFFFFF"/>
                  </a:solidFill>
                  <a:latin typeface="微软雅黑" panose="020B0503020204020204" pitchFamily="34" charset="-122"/>
                  <a:ea typeface="微软雅黑" panose="020B0503020204020204" pitchFamily="34" charset="-122"/>
                </a:rPr>
                <a:t>8</a:t>
              </a:r>
              <a:endParaRPr lang="en-US" altLang="zh-CN" dirty="0">
                <a:solidFill>
                  <a:srgbClr val="FFFFFF"/>
                </a:solidFill>
                <a:latin typeface="微软雅黑" panose="020B0503020204020204" pitchFamily="34" charset="-122"/>
                <a:ea typeface="微软雅黑" panose="020B0503020204020204" pitchFamily="34" charset="-122"/>
              </a:endParaRPr>
            </a:p>
          </p:txBody>
        </p:sp>
        <p:sp>
          <p:nvSpPr>
            <p:cNvPr id="7" name="Rectangle 17"/>
            <p:cNvSpPr>
              <a:spLocks noChangeArrowheads="1"/>
            </p:cNvSpPr>
            <p:nvPr/>
          </p:nvSpPr>
          <p:spPr bwMode="auto">
            <a:xfrm>
              <a:off x="1179" y="965"/>
              <a:ext cx="6033" cy="288"/>
            </a:xfrm>
            <a:prstGeom prst="rect">
              <a:avLst/>
            </a:prstGeom>
            <a:noFill/>
            <a:ln w="9525">
              <a:noFill/>
              <a:miter lim="800000"/>
            </a:ln>
          </p:spPr>
          <p:txBody>
            <a:bodyPr wrap="square">
              <a:spAutoFit/>
            </a:bodyPr>
            <a:lstStyle/>
            <a:p>
              <a:r>
                <a:rPr lang="en-US" altLang="zh-CN" b="1" dirty="0">
                  <a:solidFill>
                    <a:srgbClr val="000000"/>
                  </a:solidFill>
                  <a:ea typeface="微软雅黑" panose="020B0503020204020204" pitchFamily="34" charset="-122"/>
                </a:rPr>
                <a:t>without doubt</a:t>
              </a:r>
              <a:r>
                <a:rPr lang="zh-CN" altLang="en-US" b="1" dirty="0">
                  <a:solidFill>
                    <a:srgbClr val="000000"/>
                  </a:solidFill>
                  <a:ea typeface="微软雅黑" panose="020B0503020204020204" pitchFamily="34" charset="-122"/>
                </a:rPr>
                <a:t>的相关用法</a:t>
              </a:r>
              <a:endParaRPr lang="zh-CN" altLang="en-US" b="1" dirty="0">
                <a:solidFill>
                  <a:srgbClr val="000000"/>
                </a:solidFill>
                <a:ea typeface="微软雅黑" panose="020B0503020204020204" pitchFamily="34" charset="-122"/>
              </a:endParaRPr>
            </a:p>
          </p:txBody>
        </p:sp>
      </p:grpSp>
      <p:sp>
        <p:nvSpPr>
          <p:cNvPr id="10" name="矩形 9"/>
          <p:cNvSpPr/>
          <p:nvPr/>
        </p:nvSpPr>
        <p:spPr>
          <a:xfrm>
            <a:off x="4019674" y="1988840"/>
            <a:ext cx="2195810" cy="460375"/>
          </a:xfrm>
          <a:prstGeom prst="rect">
            <a:avLst/>
          </a:prstGeom>
        </p:spPr>
        <p:txBody>
          <a:bodyPr wrap="square">
            <a:spAutoFit/>
          </a:bodyPr>
          <a:lstStyle/>
          <a:p>
            <a:pPr algn="just">
              <a:spcAft>
                <a:spcPts val="0"/>
              </a:spcAft>
            </a:pPr>
            <a:r>
              <a:rPr lang="en-US" altLang="zh-CN" b="1" kern="100" dirty="0" smtClean="0">
                <a:latin typeface="Times New Roman" panose="02020603050405020304"/>
                <a:ea typeface="黑体" panose="02010609060101010101" pitchFamily="2" charset="-122"/>
              </a:rPr>
              <a:t>that</a:t>
            </a:r>
            <a:endParaRPr lang="zh-CN" altLang="zh-CN" sz="1050" b="1" kern="100" dirty="0">
              <a:latin typeface="Times New Roman" panose="02020603050405020304"/>
              <a:ea typeface="宋体" panose="02010600030101010101" pitchFamily="2" charset="-122"/>
            </a:endParaRPr>
          </a:p>
        </p:txBody>
      </p:sp>
      <p:sp>
        <p:nvSpPr>
          <p:cNvPr id="11" name="矩形 10"/>
          <p:cNvSpPr/>
          <p:nvPr/>
        </p:nvSpPr>
        <p:spPr>
          <a:xfrm>
            <a:off x="4716884" y="3098651"/>
            <a:ext cx="2195810" cy="460375"/>
          </a:xfrm>
          <a:prstGeom prst="rect">
            <a:avLst/>
          </a:prstGeom>
        </p:spPr>
        <p:txBody>
          <a:bodyPr wrap="square">
            <a:spAutoFit/>
          </a:bodyPr>
          <a:lstStyle/>
          <a:p>
            <a:pPr lvl="0" algn="just">
              <a:spcAft>
                <a:spcPts val="0"/>
              </a:spcAft>
            </a:pPr>
            <a:r>
              <a:rPr lang="en-US" altLang="zh-CN" b="1" kern="100" dirty="0">
                <a:latin typeface="Times New Roman" panose="02020603050405020304"/>
                <a:ea typeface="黑体" panose="02010609060101010101" pitchFamily="2" charset="-122"/>
              </a:rPr>
              <a:t>whether</a:t>
            </a:r>
            <a:endParaRPr lang="zh-CN" altLang="zh-CN" sz="1050" b="1" kern="100" dirty="0">
              <a:latin typeface="Times New Roman" panose="02020603050405020304"/>
              <a:ea typeface="宋体" panose="02010600030101010101" pitchFamily="2" charset="-122"/>
            </a:endParaRPr>
          </a:p>
        </p:txBody>
      </p:sp>
      <p:sp>
        <p:nvSpPr>
          <p:cNvPr id="12" name="文本占位符 1"/>
          <p:cNvSpPr txBox="1"/>
          <p:nvPr/>
        </p:nvSpPr>
        <p:spPr bwMode="auto">
          <a:xfrm>
            <a:off x="490538" y="4652610"/>
            <a:ext cx="11285537" cy="82994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lvl1pPr marL="0" indent="624205" algn="just" rtl="0" eaLnBrk="1" fontAlgn="base" hangingPunct="0">
              <a:lnSpc>
                <a:spcPct val="130000"/>
              </a:lnSpc>
              <a:spcBef>
                <a:spcPts val="0"/>
              </a:spcBef>
              <a:spcAft>
                <a:spcPct val="0"/>
              </a:spcAft>
              <a:buClr>
                <a:schemeClr val="accent1"/>
              </a:buClr>
              <a:buFont typeface="Wingdings" panose="05000000000000000000" pitchFamily="2" charset="2"/>
              <a:tabLst>
                <a:tab pos="5029200" algn="l"/>
              </a:tabLst>
              <a:defRPr sz="2400" kern="1200">
                <a:solidFill>
                  <a:srgbClr val="000000"/>
                </a:solidFill>
                <a:latin typeface="+mn-lt"/>
                <a:ea typeface="+mn-ea"/>
                <a:cs typeface="+mn-cs"/>
              </a:defRPr>
            </a:lvl1pPr>
            <a:lvl2pPr marL="1184275" indent="-285750" algn="just" rtl="0" eaLnBrk="0" fontAlgn="base" hangingPunct="0">
              <a:lnSpc>
                <a:spcPct val="145000"/>
              </a:lnSpc>
              <a:spcBef>
                <a:spcPct val="20000"/>
              </a:spcBef>
              <a:spcAft>
                <a:spcPct val="0"/>
              </a:spcAft>
              <a:buClr>
                <a:schemeClr val="tx2"/>
              </a:buClr>
              <a:buFont typeface="Wingdings" panose="05000000000000000000" pitchFamily="2" charset="2"/>
              <a:buChar char="–"/>
              <a:tabLst>
                <a:tab pos="5029200" algn="l"/>
              </a:tabLst>
              <a:defRPr sz="2400" kern="1200">
                <a:solidFill>
                  <a:srgbClr val="000000"/>
                </a:solidFill>
                <a:latin typeface="+mn-lt"/>
                <a:ea typeface="+mn-ea"/>
                <a:cs typeface="+mn-cs"/>
              </a:defRPr>
            </a:lvl2pPr>
            <a:lvl3pPr marL="1592580" indent="-228600" algn="just" rtl="0" eaLnBrk="0" fontAlgn="base" hangingPunct="0">
              <a:lnSpc>
                <a:spcPct val="145000"/>
              </a:lnSpc>
              <a:spcBef>
                <a:spcPct val="20000"/>
              </a:spcBef>
              <a:spcAft>
                <a:spcPct val="0"/>
              </a:spcAft>
              <a:buClr>
                <a:schemeClr val="tx1"/>
              </a:buClr>
              <a:buChar char="•"/>
              <a:tabLst>
                <a:tab pos="5029200" algn="l"/>
              </a:tabLst>
              <a:defRPr sz="2400" kern="1200">
                <a:solidFill>
                  <a:srgbClr val="000000"/>
                </a:solidFill>
                <a:latin typeface="+mn-lt"/>
                <a:ea typeface="+mn-ea"/>
                <a:cs typeface="+mn-cs"/>
              </a:defRPr>
            </a:lvl3pPr>
            <a:lvl4pPr marL="2000250" indent="-228600" algn="just" rtl="0" eaLnBrk="0" fontAlgn="base" hangingPunct="0">
              <a:lnSpc>
                <a:spcPct val="145000"/>
              </a:lnSpc>
              <a:spcBef>
                <a:spcPct val="20000"/>
              </a:spcBef>
              <a:spcAft>
                <a:spcPct val="0"/>
              </a:spcAft>
              <a:buChar char="–"/>
              <a:tabLst>
                <a:tab pos="5029200" algn="l"/>
              </a:tabLst>
              <a:defRPr sz="2400" kern="1200">
                <a:solidFill>
                  <a:srgbClr val="000000"/>
                </a:solidFill>
                <a:latin typeface="+mn-lt"/>
                <a:ea typeface="+mn-ea"/>
                <a:cs typeface="+mn-cs"/>
              </a:defRPr>
            </a:lvl4pPr>
            <a:lvl5pPr marL="2408555" indent="-228600" algn="just" rtl="0" eaLnBrk="0" fontAlgn="base" hangingPunct="0">
              <a:lnSpc>
                <a:spcPct val="145000"/>
              </a:lnSpc>
              <a:spcBef>
                <a:spcPct val="20000"/>
              </a:spcBef>
              <a:spcAft>
                <a:spcPct val="0"/>
              </a:spcAft>
              <a:buChar char="»"/>
              <a:tabLst>
                <a:tab pos="5029200" algn="l"/>
              </a:tabLst>
              <a:defRPr sz="24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indent="609600">
              <a:lnSpc>
                <a:spcPct val="100000"/>
              </a:lnSpc>
              <a:spcAft>
                <a:spcPts val="0"/>
              </a:spcAft>
              <a:buClr>
                <a:srgbClr val="CC4646"/>
              </a:buClr>
              <a:tabLst>
                <a:tab pos="2628900" algn="l"/>
              </a:tabLst>
            </a:pPr>
            <a:r>
              <a:rPr lang="en-US" altLang="zh-CN" b="1" kern="100" dirty="0">
                <a:solidFill>
                  <a:srgbClr val="FF0000"/>
                </a:solidFill>
                <a:cs typeface="Courier New" panose="02070309020205020404"/>
              </a:rPr>
              <a:t>Without doubt, health is more important than wealth. /There is no doubt that health is more important than wealth.</a:t>
            </a:r>
            <a:r>
              <a:rPr lang="zh-CN" altLang="zh-CN" kern="100" dirty="0">
                <a:solidFill>
                  <a:srgbClr val="FF0000"/>
                </a:solidFill>
                <a:cs typeface="Times New Roman" panose="02020603050405020304"/>
              </a:rPr>
              <a:t>　</a:t>
            </a:r>
            <a:endParaRPr lang="zh-CN" altLang="zh-CN" sz="1050" kern="100" dirty="0">
              <a:latin typeface="宋体" panose="02010600030101010101" pitchFamily="2" charset="-122"/>
              <a:cs typeface="Courier New" panose="02070309020205020404"/>
            </a:endParaRP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horizontal)">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1"/>
          <p:cNvSpPr>
            <a:spLocks noGrp="1"/>
          </p:cNvSpPr>
          <p:nvPr>
            <p:ph type="body" sz="quarter" idx="10"/>
          </p:nvPr>
        </p:nvSpPr>
        <p:spPr bwMode="auto">
          <a:xfrm>
            <a:off x="490855" y="2077085"/>
            <a:ext cx="11285220" cy="319786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anchor="t" anchorCtr="0" compatLnSpc="1">
            <a:noAutofit/>
          </a:bodyPr>
          <a:lstStyle/>
          <a:p>
            <a:pPr indent="609600">
              <a:lnSpc>
                <a:spcPct val="150000"/>
              </a:lnSpc>
              <a:spcAft>
                <a:spcPts val="0"/>
              </a:spcAft>
              <a:tabLst>
                <a:tab pos="2628900" algn="l"/>
              </a:tabLst>
            </a:pPr>
            <a:r>
              <a:rPr lang="en-US" altLang="zh-CN" kern="100" dirty="0">
                <a:latin typeface="宋体" panose="02010600030101010101" pitchFamily="2" charset="-122"/>
                <a:cs typeface="Times New Roman" panose="02020603050405020304"/>
              </a:rPr>
              <a:t>①</a:t>
            </a:r>
            <a:r>
              <a:rPr lang="en-US" altLang="zh-CN" kern="100" dirty="0">
                <a:cs typeface="Courier New" panose="02070309020205020404"/>
              </a:rPr>
              <a:t>I am extremely grateful ____ all my teachers _____ their help.</a:t>
            </a:r>
            <a:endParaRPr lang="zh-CN" altLang="zh-CN" sz="1050" kern="100" dirty="0">
              <a:latin typeface="宋体" panose="02010600030101010101" pitchFamily="2" charset="-122"/>
              <a:cs typeface="Courier New" panose="02070309020205020404"/>
            </a:endParaRPr>
          </a:p>
          <a:p>
            <a:pPr indent="609600">
              <a:lnSpc>
                <a:spcPct val="150000"/>
              </a:lnSpc>
              <a:spcAft>
                <a:spcPts val="0"/>
              </a:spcAft>
              <a:tabLst>
                <a:tab pos="2628900" algn="l"/>
              </a:tabLst>
            </a:pPr>
            <a:r>
              <a:rPr lang="en-US" altLang="zh-CN" kern="100" dirty="0">
                <a:latin typeface="宋体" panose="02010600030101010101" pitchFamily="2" charset="-122"/>
                <a:cs typeface="Times New Roman" panose="02020603050405020304"/>
              </a:rPr>
              <a:t>②</a:t>
            </a:r>
            <a:r>
              <a:rPr lang="en-US" altLang="zh-CN" kern="100" dirty="0">
                <a:cs typeface="Courier New" panose="02070309020205020404"/>
              </a:rPr>
              <a:t>She was presented with the gift in ___________(grateful) for her long service.</a:t>
            </a:r>
            <a:endParaRPr lang="zh-CN" altLang="zh-CN" sz="1050" kern="100" dirty="0">
              <a:latin typeface="宋体" panose="02010600030101010101" pitchFamily="2" charset="-122"/>
              <a:cs typeface="Courier New" panose="02070309020205020404"/>
            </a:endParaRPr>
          </a:p>
          <a:p>
            <a:pPr indent="609600">
              <a:lnSpc>
                <a:spcPct val="150000"/>
              </a:lnSpc>
              <a:spcAft>
                <a:spcPts val="0"/>
              </a:spcAft>
              <a:tabLst>
                <a:tab pos="2628900" algn="l"/>
              </a:tabLst>
            </a:pPr>
            <a:r>
              <a:rPr lang="en-US" altLang="zh-CN" kern="100" dirty="0">
                <a:latin typeface="宋体" panose="02010600030101010101" pitchFamily="2" charset="-122"/>
                <a:cs typeface="Times New Roman" panose="02020603050405020304"/>
              </a:rPr>
              <a:t>③</a:t>
            </a:r>
            <a:r>
              <a:rPr lang="en-US" altLang="zh-CN" kern="100" dirty="0">
                <a:cs typeface="Courier New" panose="02070309020205020404"/>
              </a:rPr>
              <a:t>We </a:t>
            </a:r>
            <a:r>
              <a:rPr lang="en-US" altLang="zh-CN" kern="100" dirty="0" smtClean="0">
                <a:cs typeface="Courier New" panose="02070309020205020404"/>
              </a:rPr>
              <a:t>________(</a:t>
            </a:r>
            <a:r>
              <a:rPr lang="en-US" altLang="zh-CN" kern="100" dirty="0">
                <a:cs typeface="Courier New" panose="02070309020205020404"/>
              </a:rPr>
              <a:t>grateful) acknowledge the contributions of everyone who helped us.</a:t>
            </a:r>
            <a:endParaRPr lang="zh-CN" altLang="zh-CN" sz="1050" kern="100" dirty="0">
              <a:latin typeface="宋体" panose="02010600030101010101" pitchFamily="2" charset="-122"/>
              <a:cs typeface="Courier New" panose="02070309020205020404"/>
            </a:endParaRPr>
          </a:p>
          <a:p>
            <a:pPr indent="609600">
              <a:lnSpc>
                <a:spcPct val="150000"/>
              </a:lnSpc>
              <a:spcAft>
                <a:spcPts val="0"/>
              </a:spcAft>
              <a:tabLst>
                <a:tab pos="2628900" algn="l"/>
              </a:tabLst>
            </a:pPr>
            <a:r>
              <a:rPr lang="en-US" altLang="zh-CN" kern="100" dirty="0">
                <a:latin typeface="宋体" panose="02010600030101010101" pitchFamily="2" charset="-122"/>
                <a:cs typeface="Times New Roman" panose="02020603050405020304"/>
              </a:rPr>
              <a:t>④</a:t>
            </a:r>
            <a:r>
              <a:rPr lang="en-US" altLang="zh-CN" kern="100" dirty="0">
                <a:latin typeface="Times New Roman" panose="02020603050405020304" pitchFamily="18" charset="0"/>
                <a:cs typeface="Times New Roman" panose="02020603050405020304" pitchFamily="18" charset="0"/>
              </a:rPr>
              <a:t>[</a:t>
            </a:r>
            <a:r>
              <a:rPr lang="zh-CN" altLang="zh-CN" kern="100" dirty="0">
                <a:latin typeface="Times New Roman" panose="02020603050405020304" pitchFamily="18" charset="0"/>
                <a:cs typeface="Times New Roman" panose="02020603050405020304" pitchFamily="18" charset="0"/>
              </a:rPr>
              <a:t>写作迁移</a:t>
            </a:r>
            <a:r>
              <a:rPr lang="en-US" altLang="zh-CN" kern="100" dirty="0">
                <a:latin typeface="Times New Roman" panose="02020603050405020304" pitchFamily="18" charset="0"/>
                <a:cs typeface="Times New Roman" panose="02020603050405020304" pitchFamily="18" charset="0"/>
              </a:rPr>
              <a:t>]</a:t>
            </a:r>
            <a:r>
              <a:rPr lang="zh-CN" altLang="zh-CN" kern="100" dirty="0">
                <a:latin typeface="Times New Roman" panose="02020603050405020304" pitchFamily="18" charset="0"/>
                <a:cs typeface="Times New Roman" panose="02020603050405020304" pitchFamily="18" charset="0"/>
              </a:rPr>
              <a:t>如果你能给我一些建议，我将不胜感激。</a:t>
            </a:r>
            <a:r>
              <a:rPr lang="en-US" altLang="zh-CN" kern="100" dirty="0">
                <a:latin typeface="Times New Roman" panose="02020603050405020304" pitchFamily="18" charset="0"/>
                <a:cs typeface="Times New Roman" panose="02020603050405020304" pitchFamily="18" charset="0"/>
              </a:rPr>
              <a:t>(</a:t>
            </a:r>
            <a:r>
              <a:rPr lang="zh-CN" altLang="zh-CN" kern="100" dirty="0">
                <a:latin typeface="Times New Roman" panose="02020603050405020304" pitchFamily="18" charset="0"/>
                <a:cs typeface="Times New Roman" panose="02020603050405020304" pitchFamily="18" charset="0"/>
              </a:rPr>
              <a:t>求助信</a:t>
            </a:r>
            <a:r>
              <a:rPr lang="en-US" altLang="zh-CN" kern="100" dirty="0" smtClean="0">
                <a:latin typeface="Times New Roman" panose="02020603050405020304" pitchFamily="18" charset="0"/>
                <a:cs typeface="Times New Roman" panose="02020603050405020304" pitchFamily="18" charset="0"/>
              </a:rPr>
              <a:t>)</a:t>
            </a:r>
            <a:endParaRPr lang="en-US" altLang="zh-CN" kern="100" dirty="0" smtClean="0">
              <a:latin typeface="Times New Roman" panose="02020603050405020304" pitchFamily="18" charset="0"/>
              <a:cs typeface="Times New Roman" panose="02020603050405020304" pitchFamily="18" charset="0"/>
            </a:endParaRPr>
          </a:p>
          <a:p>
            <a:pPr indent="609600">
              <a:lnSpc>
                <a:spcPct val="150000"/>
              </a:lnSpc>
              <a:spcAft>
                <a:spcPts val="0"/>
              </a:spcAft>
              <a:tabLst>
                <a:tab pos="2628900" algn="l"/>
              </a:tabLst>
            </a:pPr>
            <a:endParaRPr lang="en-US" altLang="zh-CN" sz="1050" kern="100" dirty="0" smtClean="0">
              <a:latin typeface="Times New Roman" panose="02020603050405020304" pitchFamily="18" charset="0"/>
              <a:cs typeface="Times New Roman" panose="02020603050405020304" pitchFamily="18" charset="0"/>
            </a:endParaRPr>
          </a:p>
          <a:p>
            <a:pPr indent="609600">
              <a:lnSpc>
                <a:spcPct val="150000"/>
              </a:lnSpc>
              <a:spcAft>
                <a:spcPts val="0"/>
              </a:spcAft>
              <a:tabLst>
                <a:tab pos="2628900" algn="l"/>
              </a:tabLst>
            </a:pPr>
            <a:r>
              <a:rPr lang="en-US" altLang="zh-CN" sz="1050" kern="100" dirty="0">
                <a:latin typeface="Times New Roman" panose="02020603050405020304" pitchFamily="18" charset="0"/>
                <a:cs typeface="Times New Roman" panose="02020603050405020304" pitchFamily="18" charset="0"/>
              </a:rPr>
              <a:t>_____________________________________________________________________________________________________________________________________________________________</a:t>
            </a:r>
            <a:endParaRPr lang="en-US" altLang="zh-CN" sz="1050" kern="100" dirty="0">
              <a:latin typeface="Times New Roman" panose="02020603050405020304" pitchFamily="18" charset="0"/>
              <a:cs typeface="Times New Roman" panose="02020603050405020304" pitchFamily="18" charset="0"/>
            </a:endParaRPr>
          </a:p>
        </p:txBody>
      </p:sp>
      <p:grpSp>
        <p:nvGrpSpPr>
          <p:cNvPr id="5" name="Group 13"/>
          <p:cNvGrpSpPr/>
          <p:nvPr/>
        </p:nvGrpSpPr>
        <p:grpSpPr bwMode="auto">
          <a:xfrm>
            <a:off x="503982" y="1415951"/>
            <a:ext cx="10799773" cy="576262"/>
            <a:chOff x="408" y="935"/>
            <a:chExt cx="6804" cy="363"/>
          </a:xfrm>
        </p:grpSpPr>
        <p:sp>
          <p:nvSpPr>
            <p:cNvPr id="6" name="矩形 3"/>
            <p:cNvSpPr>
              <a:spLocks noChangeArrowheads="1"/>
            </p:cNvSpPr>
            <p:nvPr/>
          </p:nvSpPr>
          <p:spPr bwMode="auto">
            <a:xfrm>
              <a:off x="408" y="935"/>
              <a:ext cx="771" cy="363"/>
            </a:xfrm>
            <a:prstGeom prst="rect">
              <a:avLst/>
            </a:prstGeom>
            <a:solidFill>
              <a:srgbClr val="CC4646"/>
            </a:solidFill>
            <a:ln w="12700" algn="ctr">
              <a:noFill/>
              <a:miter lim="800000"/>
            </a:ln>
          </p:spPr>
          <p:txBody>
            <a:bodyPr anchor="ctr"/>
            <a:lstStyle/>
            <a:p>
              <a:pPr algn="ctr"/>
              <a:r>
                <a:rPr lang="zh-CN" altLang="en-US" dirty="0" smtClean="0">
                  <a:solidFill>
                    <a:srgbClr val="FFFFFF"/>
                  </a:solidFill>
                  <a:latin typeface="微软雅黑" panose="020B0503020204020204" pitchFamily="34" charset="-122"/>
                  <a:ea typeface="微软雅黑" panose="020B0503020204020204" pitchFamily="34" charset="-122"/>
                </a:rPr>
                <a:t>考点</a:t>
              </a:r>
              <a:r>
                <a:rPr lang="en-US" altLang="zh-CN" dirty="0" smtClean="0">
                  <a:solidFill>
                    <a:srgbClr val="FFFFFF"/>
                  </a:solidFill>
                  <a:latin typeface="微软雅黑" panose="020B0503020204020204" pitchFamily="34" charset="-122"/>
                  <a:ea typeface="微软雅黑" panose="020B0503020204020204" pitchFamily="34" charset="-122"/>
                </a:rPr>
                <a:t>9</a:t>
              </a:r>
              <a:endParaRPr lang="en-US" altLang="zh-CN" dirty="0">
                <a:solidFill>
                  <a:srgbClr val="FFFFFF"/>
                </a:solidFill>
                <a:latin typeface="微软雅黑" panose="020B0503020204020204" pitchFamily="34" charset="-122"/>
                <a:ea typeface="微软雅黑" panose="020B0503020204020204" pitchFamily="34" charset="-122"/>
              </a:endParaRPr>
            </a:p>
          </p:txBody>
        </p:sp>
        <p:sp>
          <p:nvSpPr>
            <p:cNvPr id="7" name="Rectangle 17"/>
            <p:cNvSpPr>
              <a:spLocks noChangeArrowheads="1"/>
            </p:cNvSpPr>
            <p:nvPr/>
          </p:nvSpPr>
          <p:spPr bwMode="auto">
            <a:xfrm>
              <a:off x="1179" y="965"/>
              <a:ext cx="6033" cy="288"/>
            </a:xfrm>
            <a:prstGeom prst="rect">
              <a:avLst/>
            </a:prstGeom>
            <a:noFill/>
            <a:ln w="9525">
              <a:noFill/>
              <a:miter lim="800000"/>
            </a:ln>
          </p:spPr>
          <p:txBody>
            <a:bodyPr wrap="square">
              <a:spAutoFit/>
            </a:bodyPr>
            <a:lstStyle/>
            <a:p>
              <a:r>
                <a:rPr lang="en-US" altLang="zh-CN" b="1" dirty="0">
                  <a:solidFill>
                    <a:srgbClr val="000000"/>
                  </a:solidFill>
                  <a:ea typeface="微软雅黑" panose="020B0503020204020204" pitchFamily="34" charset="-122"/>
                </a:rPr>
                <a:t>grateful</a:t>
              </a:r>
              <a:r>
                <a:rPr lang="zh-CN" altLang="en-US" b="1" dirty="0">
                  <a:solidFill>
                    <a:srgbClr val="000000"/>
                  </a:solidFill>
                  <a:ea typeface="微软雅黑" panose="020B0503020204020204" pitchFamily="34" charset="-122"/>
                </a:rPr>
                <a:t>的相关用法</a:t>
              </a:r>
              <a:endParaRPr lang="zh-CN" altLang="en-US" b="1" dirty="0">
                <a:solidFill>
                  <a:srgbClr val="000000"/>
                </a:solidFill>
                <a:ea typeface="微软雅黑" panose="020B0503020204020204" pitchFamily="34" charset="-122"/>
              </a:endParaRPr>
            </a:p>
          </p:txBody>
        </p:sp>
      </p:grpSp>
      <p:sp>
        <p:nvSpPr>
          <p:cNvPr id="12" name="矩形 11"/>
          <p:cNvSpPr/>
          <p:nvPr/>
        </p:nvSpPr>
        <p:spPr>
          <a:xfrm>
            <a:off x="4526260" y="2176840"/>
            <a:ext cx="1619746" cy="460375"/>
          </a:xfrm>
          <a:prstGeom prst="rect">
            <a:avLst/>
          </a:prstGeom>
        </p:spPr>
        <p:txBody>
          <a:bodyPr wrap="square">
            <a:spAutoFit/>
          </a:bodyPr>
          <a:lstStyle/>
          <a:p>
            <a:pPr algn="just">
              <a:spcAft>
                <a:spcPts val="0"/>
              </a:spcAft>
            </a:pPr>
            <a:r>
              <a:rPr lang="en-US" altLang="zh-CN" b="1" kern="100" dirty="0" smtClean="0">
                <a:latin typeface="Times New Roman" panose="02020603050405020304"/>
                <a:ea typeface="黑体" panose="02010609060101010101" pitchFamily="2" charset="-122"/>
              </a:rPr>
              <a:t>to</a:t>
            </a:r>
            <a:endParaRPr lang="en-US" altLang="zh-CN" sz="1050" b="1" kern="100" dirty="0" smtClean="0">
              <a:latin typeface="Times New Roman" panose="02020603050405020304"/>
              <a:ea typeface="黑体" panose="02010609060101010101" pitchFamily="2" charset="-122"/>
            </a:endParaRPr>
          </a:p>
        </p:txBody>
      </p:sp>
      <p:sp>
        <p:nvSpPr>
          <p:cNvPr id="13" name="矩形 12"/>
          <p:cNvSpPr/>
          <p:nvPr/>
        </p:nvSpPr>
        <p:spPr>
          <a:xfrm>
            <a:off x="7128718" y="2176839"/>
            <a:ext cx="1619746" cy="460375"/>
          </a:xfrm>
          <a:prstGeom prst="rect">
            <a:avLst/>
          </a:prstGeom>
        </p:spPr>
        <p:txBody>
          <a:bodyPr wrap="square">
            <a:spAutoFit/>
          </a:bodyPr>
          <a:lstStyle/>
          <a:p>
            <a:pPr lvl="0" algn="just">
              <a:spcAft>
                <a:spcPts val="0"/>
              </a:spcAft>
            </a:pPr>
            <a:r>
              <a:rPr lang="en-US" altLang="zh-CN" b="1" kern="100" dirty="0" smtClean="0">
                <a:latin typeface="Times New Roman" panose="02020603050405020304"/>
                <a:ea typeface="黑体" panose="02010609060101010101" pitchFamily="2" charset="-122"/>
              </a:rPr>
              <a:t>for</a:t>
            </a:r>
            <a:endParaRPr lang="en-US" altLang="zh-CN" sz="1050" b="1" kern="100" dirty="0" smtClean="0">
              <a:latin typeface="Times New Roman" panose="02020603050405020304"/>
              <a:ea typeface="黑体" panose="02010609060101010101" pitchFamily="2" charset="-122"/>
            </a:endParaRPr>
          </a:p>
        </p:txBody>
      </p:sp>
      <p:sp>
        <p:nvSpPr>
          <p:cNvPr id="14" name="矩形 13"/>
          <p:cNvSpPr/>
          <p:nvPr/>
        </p:nvSpPr>
        <p:spPr>
          <a:xfrm>
            <a:off x="5797004" y="2666603"/>
            <a:ext cx="1619746" cy="460375"/>
          </a:xfrm>
          <a:prstGeom prst="rect">
            <a:avLst/>
          </a:prstGeom>
        </p:spPr>
        <p:txBody>
          <a:bodyPr wrap="square">
            <a:spAutoFit/>
          </a:bodyPr>
          <a:lstStyle/>
          <a:p>
            <a:pPr lvl="0" algn="just">
              <a:spcAft>
                <a:spcPts val="0"/>
              </a:spcAft>
            </a:pPr>
            <a:r>
              <a:rPr lang="en-US" altLang="zh-CN" b="1" kern="100" dirty="0" smtClean="0">
                <a:latin typeface="Times New Roman" panose="02020603050405020304"/>
                <a:ea typeface="黑体" panose="02010609060101010101" pitchFamily="2" charset="-122"/>
              </a:rPr>
              <a:t>gratitude</a:t>
            </a:r>
            <a:endParaRPr lang="zh-CN" altLang="zh-CN" sz="1050" b="1" kern="100" dirty="0">
              <a:latin typeface="Times New Roman" panose="02020603050405020304"/>
              <a:ea typeface="宋体" panose="02010600030101010101" pitchFamily="2" charset="-122"/>
            </a:endParaRPr>
          </a:p>
        </p:txBody>
      </p:sp>
      <p:sp>
        <p:nvSpPr>
          <p:cNvPr id="15" name="矩形 14"/>
          <p:cNvSpPr/>
          <p:nvPr/>
        </p:nvSpPr>
        <p:spPr>
          <a:xfrm>
            <a:off x="1895872" y="3212976"/>
            <a:ext cx="1619746" cy="460375"/>
          </a:xfrm>
          <a:prstGeom prst="rect">
            <a:avLst/>
          </a:prstGeom>
        </p:spPr>
        <p:txBody>
          <a:bodyPr wrap="square">
            <a:spAutoFit/>
          </a:bodyPr>
          <a:lstStyle/>
          <a:p>
            <a:pPr lvl="0" algn="just">
              <a:spcAft>
                <a:spcPts val="0"/>
              </a:spcAft>
            </a:pPr>
            <a:r>
              <a:rPr lang="en-US" altLang="zh-CN" b="1" kern="100" dirty="0">
                <a:latin typeface="Times New Roman" panose="02020603050405020304"/>
                <a:ea typeface="黑体" panose="02010609060101010101" pitchFamily="2" charset="-122"/>
              </a:rPr>
              <a:t>gratefully</a:t>
            </a:r>
            <a:endParaRPr lang="zh-CN" altLang="zh-CN" sz="1050" b="1" kern="100" dirty="0">
              <a:latin typeface="Times New Roman" panose="02020603050405020304"/>
              <a:ea typeface="宋体" panose="02010600030101010101" pitchFamily="2" charset="-122"/>
            </a:endParaRPr>
          </a:p>
        </p:txBody>
      </p:sp>
      <p:sp>
        <p:nvSpPr>
          <p:cNvPr id="16" name="文本占位符 1"/>
          <p:cNvSpPr txBox="1"/>
          <p:nvPr/>
        </p:nvSpPr>
        <p:spPr bwMode="auto">
          <a:xfrm>
            <a:off x="647383" y="4292843"/>
            <a:ext cx="11285537" cy="49720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lvl1pPr marL="0" indent="624205" algn="just" rtl="0" eaLnBrk="1" fontAlgn="base" hangingPunct="0">
              <a:lnSpc>
                <a:spcPct val="130000"/>
              </a:lnSpc>
              <a:spcBef>
                <a:spcPts val="0"/>
              </a:spcBef>
              <a:spcAft>
                <a:spcPct val="0"/>
              </a:spcAft>
              <a:buClr>
                <a:schemeClr val="accent1"/>
              </a:buClr>
              <a:buFont typeface="Wingdings" panose="05000000000000000000" pitchFamily="2" charset="2"/>
              <a:tabLst>
                <a:tab pos="5029200" algn="l"/>
              </a:tabLst>
              <a:defRPr sz="2400" kern="1200">
                <a:solidFill>
                  <a:srgbClr val="000000"/>
                </a:solidFill>
                <a:latin typeface="+mn-lt"/>
                <a:ea typeface="+mn-ea"/>
                <a:cs typeface="+mn-cs"/>
              </a:defRPr>
            </a:lvl1pPr>
            <a:lvl2pPr marL="1184275" indent="-285750" algn="just" rtl="0" eaLnBrk="0" fontAlgn="base" hangingPunct="0">
              <a:lnSpc>
                <a:spcPct val="145000"/>
              </a:lnSpc>
              <a:spcBef>
                <a:spcPct val="20000"/>
              </a:spcBef>
              <a:spcAft>
                <a:spcPct val="0"/>
              </a:spcAft>
              <a:buClr>
                <a:schemeClr val="tx2"/>
              </a:buClr>
              <a:buFont typeface="Wingdings" panose="05000000000000000000" pitchFamily="2" charset="2"/>
              <a:buChar char="–"/>
              <a:tabLst>
                <a:tab pos="5029200" algn="l"/>
              </a:tabLst>
              <a:defRPr sz="2400" kern="1200">
                <a:solidFill>
                  <a:srgbClr val="000000"/>
                </a:solidFill>
                <a:latin typeface="+mn-lt"/>
                <a:ea typeface="+mn-ea"/>
                <a:cs typeface="+mn-cs"/>
              </a:defRPr>
            </a:lvl2pPr>
            <a:lvl3pPr marL="1592580" indent="-228600" algn="just" rtl="0" eaLnBrk="0" fontAlgn="base" hangingPunct="0">
              <a:lnSpc>
                <a:spcPct val="145000"/>
              </a:lnSpc>
              <a:spcBef>
                <a:spcPct val="20000"/>
              </a:spcBef>
              <a:spcAft>
                <a:spcPct val="0"/>
              </a:spcAft>
              <a:buClr>
                <a:schemeClr val="tx1"/>
              </a:buClr>
              <a:buChar char="•"/>
              <a:tabLst>
                <a:tab pos="5029200" algn="l"/>
              </a:tabLst>
              <a:defRPr sz="2400" kern="1200">
                <a:solidFill>
                  <a:srgbClr val="000000"/>
                </a:solidFill>
                <a:latin typeface="+mn-lt"/>
                <a:ea typeface="+mn-ea"/>
                <a:cs typeface="+mn-cs"/>
              </a:defRPr>
            </a:lvl3pPr>
            <a:lvl4pPr marL="2000250" indent="-228600" algn="just" rtl="0" eaLnBrk="0" fontAlgn="base" hangingPunct="0">
              <a:lnSpc>
                <a:spcPct val="145000"/>
              </a:lnSpc>
              <a:spcBef>
                <a:spcPct val="20000"/>
              </a:spcBef>
              <a:spcAft>
                <a:spcPct val="0"/>
              </a:spcAft>
              <a:buChar char="–"/>
              <a:tabLst>
                <a:tab pos="5029200" algn="l"/>
              </a:tabLst>
              <a:defRPr sz="2400" kern="1200">
                <a:solidFill>
                  <a:srgbClr val="000000"/>
                </a:solidFill>
                <a:latin typeface="+mn-lt"/>
                <a:ea typeface="+mn-ea"/>
                <a:cs typeface="+mn-cs"/>
              </a:defRPr>
            </a:lvl4pPr>
            <a:lvl5pPr marL="2408555" indent="-228600" algn="just" rtl="0" eaLnBrk="0" fontAlgn="base" hangingPunct="0">
              <a:lnSpc>
                <a:spcPct val="145000"/>
              </a:lnSpc>
              <a:spcBef>
                <a:spcPct val="20000"/>
              </a:spcBef>
              <a:spcAft>
                <a:spcPct val="0"/>
              </a:spcAft>
              <a:buChar char="»"/>
              <a:tabLst>
                <a:tab pos="5029200" algn="l"/>
              </a:tabLst>
              <a:defRPr sz="24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indent="609600">
              <a:lnSpc>
                <a:spcPct val="110000"/>
              </a:lnSpc>
              <a:spcAft>
                <a:spcPts val="0"/>
              </a:spcAft>
              <a:buClr>
                <a:srgbClr val="CC4646"/>
              </a:buClr>
              <a:tabLst>
                <a:tab pos="2628900" algn="l"/>
              </a:tabLst>
            </a:pPr>
            <a:r>
              <a:rPr lang="en-US" altLang="zh-CN" b="1" kern="100" dirty="0">
                <a:solidFill>
                  <a:srgbClr val="FF0000"/>
                </a:solidFill>
                <a:cs typeface="Courier New" panose="02070309020205020404"/>
              </a:rPr>
              <a:t>I would be grateful if you could give me some advice.</a:t>
            </a:r>
            <a:r>
              <a:rPr lang="zh-CN" altLang="zh-CN" kern="100" dirty="0">
                <a:solidFill>
                  <a:srgbClr val="FF0000"/>
                </a:solidFill>
                <a:cs typeface="Times New Roman" panose="02020603050405020304"/>
              </a:rPr>
              <a:t>　</a:t>
            </a:r>
            <a:endParaRPr lang="zh-CN" altLang="zh-CN" sz="1050" kern="100" dirty="0">
              <a:latin typeface="宋体" panose="02010600030101010101" pitchFamily="2" charset="-122"/>
              <a:cs typeface="Courier New" panose="02070309020205020404"/>
            </a:endParaRP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linds(horizontal)">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blinds(horizontal)">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blinds(horizontal)">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blinds(horizontal)">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1"/>
          <p:cNvSpPr>
            <a:spLocks noGrp="1"/>
          </p:cNvSpPr>
          <p:nvPr>
            <p:ph type="body" sz="quarter" idx="10"/>
          </p:nvPr>
        </p:nvSpPr>
        <p:spPr bwMode="auto">
          <a:xfrm>
            <a:off x="490538" y="2141488"/>
            <a:ext cx="11285537" cy="230695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anchor="t" anchorCtr="0" compatLnSpc="1"/>
          <a:lstStyle/>
          <a:p>
            <a:pPr indent="609600">
              <a:lnSpc>
                <a:spcPct val="150000"/>
              </a:lnSpc>
              <a:spcAft>
                <a:spcPts val="0"/>
              </a:spcAft>
              <a:tabLst>
                <a:tab pos="2628900" algn="l"/>
              </a:tabLst>
            </a:pPr>
            <a:r>
              <a:rPr lang="en-US" altLang="zh-CN" kern="100" dirty="0">
                <a:latin typeface="Times New Roman" panose="02020603050405020304" pitchFamily="18" charset="0"/>
                <a:cs typeface="Times New Roman" panose="02020603050405020304" pitchFamily="18" charset="0"/>
              </a:rPr>
              <a:t>①[</a:t>
            </a:r>
            <a:r>
              <a:rPr lang="zh-CN" altLang="zh-CN" kern="100" dirty="0">
                <a:latin typeface="Times New Roman" panose="02020603050405020304" pitchFamily="18" charset="0"/>
                <a:cs typeface="Times New Roman" panose="02020603050405020304" pitchFamily="18" charset="0"/>
              </a:rPr>
              <a:t>北师选必三</a:t>
            </a:r>
            <a:r>
              <a:rPr lang="en-US" altLang="zh-CN" kern="100" dirty="0">
                <a:latin typeface="Times New Roman" panose="02020603050405020304" pitchFamily="18" charset="0"/>
                <a:cs typeface="Times New Roman" panose="02020603050405020304" pitchFamily="18" charset="0"/>
              </a:rPr>
              <a:t>U7P9]There was also an obvious change in the __________(disable) students</a:t>
            </a:r>
            <a:r>
              <a:rPr lang="en-US" altLang="zh-CN" kern="100" dirty="0">
                <a:latin typeface="Times New Roman" panose="02020603050405020304" pitchFamily="18" charset="0"/>
                <a:cs typeface="Times New Roman" panose="02020603050405020304" pitchFamily="18" charset="0"/>
              </a:rPr>
              <a:t>' attitudes.</a:t>
            </a:r>
            <a:endParaRPr lang="zh-CN" altLang="zh-CN" sz="1050" kern="100" dirty="0">
              <a:latin typeface="Times New Roman" panose="02020603050405020304" pitchFamily="18" charset="0"/>
              <a:cs typeface="Times New Roman" panose="02020603050405020304" pitchFamily="18" charset="0"/>
            </a:endParaRPr>
          </a:p>
          <a:p>
            <a:pPr indent="609600">
              <a:lnSpc>
                <a:spcPct val="150000"/>
              </a:lnSpc>
              <a:spcAft>
                <a:spcPts val="0"/>
              </a:spcAft>
              <a:tabLst>
                <a:tab pos="2628900" algn="l"/>
              </a:tabLst>
            </a:pPr>
            <a:r>
              <a:rPr lang="en-US" altLang="zh-CN" kern="100" dirty="0">
                <a:latin typeface="Times New Roman" panose="02020603050405020304" pitchFamily="18" charset="0"/>
                <a:cs typeface="Times New Roman" panose="02020603050405020304" pitchFamily="18" charset="0"/>
              </a:rPr>
              <a:t>②The film </a:t>
            </a:r>
            <a:r>
              <a:rPr lang="en-US" altLang="zh-CN" i="1" kern="100" dirty="0">
                <a:latin typeface="Times New Roman" panose="02020603050405020304" pitchFamily="18" charset="0"/>
                <a:cs typeface="Times New Roman" panose="02020603050405020304" pitchFamily="18" charset="0"/>
              </a:rPr>
              <a:t>Front</a:t>
            </a:r>
            <a:r>
              <a:rPr lang="en-US" altLang="zh-CN" kern="100" dirty="0">
                <a:latin typeface="Times New Roman" panose="02020603050405020304" pitchFamily="18" charset="0"/>
                <a:cs typeface="Times New Roman" panose="02020603050405020304" pitchFamily="18" charset="0"/>
              </a:rPr>
              <a:t> </a:t>
            </a:r>
            <a:r>
              <a:rPr lang="en-US" altLang="zh-CN" i="1" kern="100" dirty="0">
                <a:latin typeface="Times New Roman" panose="02020603050405020304" pitchFamily="18" charset="0"/>
                <a:cs typeface="Times New Roman" panose="02020603050405020304" pitchFamily="18" charset="0"/>
              </a:rPr>
              <a:t>of</a:t>
            </a:r>
            <a:r>
              <a:rPr lang="en-US" altLang="zh-CN" kern="100" dirty="0">
                <a:latin typeface="Times New Roman" panose="02020603050405020304" pitchFamily="18" charset="0"/>
                <a:cs typeface="Times New Roman" panose="02020603050405020304" pitchFamily="18" charset="0"/>
              </a:rPr>
              <a:t> </a:t>
            </a:r>
            <a:r>
              <a:rPr lang="en-US" altLang="zh-CN" i="1" kern="100" dirty="0">
                <a:latin typeface="Times New Roman" panose="02020603050405020304" pitchFamily="18" charset="0"/>
                <a:cs typeface="Times New Roman" panose="02020603050405020304" pitchFamily="18" charset="0"/>
              </a:rPr>
              <a:t>the</a:t>
            </a:r>
            <a:r>
              <a:rPr lang="en-US" altLang="zh-CN" kern="100" dirty="0">
                <a:latin typeface="Times New Roman" panose="02020603050405020304" pitchFamily="18" charset="0"/>
                <a:cs typeface="Times New Roman" panose="02020603050405020304" pitchFamily="18" charset="0"/>
              </a:rPr>
              <a:t> </a:t>
            </a:r>
            <a:r>
              <a:rPr lang="en-US" altLang="zh-CN" i="1" kern="100" dirty="0">
                <a:latin typeface="Times New Roman" panose="02020603050405020304" pitchFamily="18" charset="0"/>
                <a:cs typeface="Times New Roman" panose="02020603050405020304" pitchFamily="18" charset="0"/>
              </a:rPr>
              <a:t>Class</a:t>
            </a:r>
            <a:r>
              <a:rPr lang="en-US" altLang="zh-CN" kern="100" dirty="0">
                <a:latin typeface="Times New Roman" panose="02020603050405020304" pitchFamily="18" charset="0"/>
                <a:cs typeface="Times New Roman" panose="02020603050405020304" pitchFamily="18" charset="0"/>
              </a:rPr>
              <a:t> tells the true story of a man with </a:t>
            </a:r>
            <a:r>
              <a:rPr lang="en-US" altLang="zh-CN" kern="100" dirty="0" smtClean="0">
                <a:latin typeface="Times New Roman" panose="02020603050405020304" pitchFamily="18" charset="0"/>
                <a:cs typeface="Times New Roman" panose="02020603050405020304" pitchFamily="18" charset="0"/>
              </a:rPr>
              <a:t>____________ (</a:t>
            </a:r>
            <a:r>
              <a:rPr lang="en-US" altLang="zh-CN" kern="100" dirty="0">
                <a:latin typeface="Times New Roman" panose="02020603050405020304" pitchFamily="18" charset="0"/>
                <a:cs typeface="Times New Roman" panose="02020603050405020304" pitchFamily="18" charset="0"/>
              </a:rPr>
              <a:t>disable) who fights to realize his dream of becoming a teacher.</a:t>
            </a:r>
            <a:endParaRPr lang="zh-CN" altLang="zh-CN" sz="1050" kern="100" dirty="0">
              <a:effectLst/>
              <a:latin typeface="Times New Roman" panose="02020603050405020304" pitchFamily="18" charset="0"/>
              <a:cs typeface="Times New Roman" panose="02020603050405020304" pitchFamily="18" charset="0"/>
            </a:endParaRPr>
          </a:p>
        </p:txBody>
      </p:sp>
      <p:grpSp>
        <p:nvGrpSpPr>
          <p:cNvPr id="5" name="Group 13"/>
          <p:cNvGrpSpPr/>
          <p:nvPr/>
        </p:nvGrpSpPr>
        <p:grpSpPr bwMode="auto">
          <a:xfrm>
            <a:off x="503982" y="1480518"/>
            <a:ext cx="10799773" cy="576262"/>
            <a:chOff x="408" y="935"/>
            <a:chExt cx="6804" cy="363"/>
          </a:xfrm>
        </p:grpSpPr>
        <p:sp>
          <p:nvSpPr>
            <p:cNvPr id="6" name="矩形 3"/>
            <p:cNvSpPr>
              <a:spLocks noChangeArrowheads="1"/>
            </p:cNvSpPr>
            <p:nvPr/>
          </p:nvSpPr>
          <p:spPr bwMode="auto">
            <a:xfrm>
              <a:off x="408" y="935"/>
              <a:ext cx="771" cy="363"/>
            </a:xfrm>
            <a:prstGeom prst="rect">
              <a:avLst/>
            </a:prstGeom>
            <a:solidFill>
              <a:srgbClr val="CC4646"/>
            </a:solidFill>
            <a:ln w="12700" algn="ctr">
              <a:noFill/>
              <a:miter lim="800000"/>
            </a:ln>
          </p:spPr>
          <p:txBody>
            <a:bodyPr anchor="ctr"/>
            <a:lstStyle/>
            <a:p>
              <a:pPr algn="ctr"/>
              <a:r>
                <a:rPr lang="zh-CN" altLang="en-US" dirty="0" smtClean="0">
                  <a:solidFill>
                    <a:srgbClr val="FFFFFF"/>
                  </a:solidFill>
                  <a:latin typeface="微软雅黑" panose="020B0503020204020204" pitchFamily="34" charset="-122"/>
                  <a:ea typeface="微软雅黑" panose="020B0503020204020204" pitchFamily="34" charset="-122"/>
                </a:rPr>
                <a:t>考点</a:t>
              </a:r>
              <a:r>
                <a:rPr lang="en-US" altLang="zh-CN" dirty="0" smtClean="0">
                  <a:solidFill>
                    <a:srgbClr val="FFFFFF"/>
                  </a:solidFill>
                  <a:latin typeface="微软雅黑" panose="020B0503020204020204" pitchFamily="34" charset="-122"/>
                  <a:ea typeface="微软雅黑" panose="020B0503020204020204" pitchFamily="34" charset="-122"/>
                </a:rPr>
                <a:t>10</a:t>
              </a:r>
              <a:endParaRPr lang="en-US" altLang="zh-CN" dirty="0">
                <a:solidFill>
                  <a:srgbClr val="FFFFFF"/>
                </a:solidFill>
                <a:latin typeface="微软雅黑" panose="020B0503020204020204" pitchFamily="34" charset="-122"/>
                <a:ea typeface="微软雅黑" panose="020B0503020204020204" pitchFamily="34" charset="-122"/>
              </a:endParaRPr>
            </a:p>
          </p:txBody>
        </p:sp>
        <p:sp>
          <p:nvSpPr>
            <p:cNvPr id="7" name="Rectangle 17"/>
            <p:cNvSpPr>
              <a:spLocks noChangeArrowheads="1"/>
            </p:cNvSpPr>
            <p:nvPr/>
          </p:nvSpPr>
          <p:spPr bwMode="auto">
            <a:xfrm>
              <a:off x="1179" y="965"/>
              <a:ext cx="6033" cy="288"/>
            </a:xfrm>
            <a:prstGeom prst="rect">
              <a:avLst/>
            </a:prstGeom>
            <a:noFill/>
            <a:ln w="9525">
              <a:noFill/>
              <a:miter lim="800000"/>
            </a:ln>
          </p:spPr>
          <p:txBody>
            <a:bodyPr wrap="square">
              <a:spAutoFit/>
            </a:bodyPr>
            <a:lstStyle/>
            <a:p>
              <a:r>
                <a:rPr lang="en-US" altLang="zh-CN" b="1" dirty="0">
                  <a:solidFill>
                    <a:srgbClr val="000000"/>
                  </a:solidFill>
                  <a:ea typeface="微软雅黑" panose="020B0503020204020204" pitchFamily="34" charset="-122"/>
                </a:rPr>
                <a:t>disabled</a:t>
              </a:r>
              <a:r>
                <a:rPr lang="zh-CN" altLang="en-US" b="1" dirty="0">
                  <a:solidFill>
                    <a:srgbClr val="000000"/>
                  </a:solidFill>
                  <a:ea typeface="微软雅黑" panose="020B0503020204020204" pitchFamily="34" charset="-122"/>
                </a:rPr>
                <a:t>的相关用法</a:t>
              </a:r>
              <a:endParaRPr lang="zh-CN" altLang="en-US" b="1" dirty="0">
                <a:solidFill>
                  <a:srgbClr val="000000"/>
                </a:solidFill>
                <a:ea typeface="微软雅黑" panose="020B0503020204020204" pitchFamily="34" charset="-122"/>
              </a:endParaRPr>
            </a:p>
          </p:txBody>
        </p:sp>
      </p:grpSp>
      <p:sp>
        <p:nvSpPr>
          <p:cNvPr id="9" name="矩形 8"/>
          <p:cNvSpPr/>
          <p:nvPr/>
        </p:nvSpPr>
        <p:spPr>
          <a:xfrm>
            <a:off x="9073048" y="2204864"/>
            <a:ext cx="1763762" cy="460375"/>
          </a:xfrm>
          <a:prstGeom prst="rect">
            <a:avLst/>
          </a:prstGeom>
        </p:spPr>
        <p:txBody>
          <a:bodyPr wrap="square">
            <a:spAutoFit/>
          </a:bodyPr>
          <a:lstStyle/>
          <a:p>
            <a:pPr algn="just">
              <a:spcAft>
                <a:spcPts val="0"/>
              </a:spcAft>
            </a:pPr>
            <a:r>
              <a:rPr lang="en-US" altLang="zh-CN" b="1" kern="100" dirty="0" smtClean="0">
                <a:latin typeface="Times New Roman" panose="02020603050405020304"/>
                <a:ea typeface="黑体" panose="02010609060101010101" pitchFamily="2" charset="-122"/>
              </a:rPr>
              <a:t>disabled</a:t>
            </a:r>
            <a:endParaRPr lang="en-US" altLang="zh-CN" sz="1050" b="1" kern="100" dirty="0" smtClean="0">
              <a:latin typeface="Times New Roman" panose="02020603050405020304"/>
              <a:ea typeface="黑体" panose="02010609060101010101" pitchFamily="2" charset="-122"/>
            </a:endParaRPr>
          </a:p>
        </p:txBody>
      </p:sp>
      <p:sp>
        <p:nvSpPr>
          <p:cNvPr id="10" name="矩形 9"/>
          <p:cNvSpPr/>
          <p:nvPr/>
        </p:nvSpPr>
        <p:spPr>
          <a:xfrm>
            <a:off x="9793138" y="3284984"/>
            <a:ext cx="1763762" cy="460375"/>
          </a:xfrm>
          <a:prstGeom prst="rect">
            <a:avLst/>
          </a:prstGeom>
        </p:spPr>
        <p:txBody>
          <a:bodyPr wrap="square">
            <a:spAutoFit/>
          </a:bodyPr>
          <a:lstStyle/>
          <a:p>
            <a:pPr lvl="0" algn="just">
              <a:spcAft>
                <a:spcPts val="0"/>
              </a:spcAft>
            </a:pPr>
            <a:r>
              <a:rPr lang="en-US" altLang="zh-CN" b="1" kern="100" dirty="0">
                <a:latin typeface="Times New Roman" panose="02020603050405020304"/>
                <a:ea typeface="黑体" panose="02010609060101010101" pitchFamily="2" charset="-122"/>
              </a:rPr>
              <a:t>disability</a:t>
            </a:r>
            <a:endParaRPr lang="zh-CN" altLang="zh-CN" sz="1050" b="1" kern="100" dirty="0">
              <a:latin typeface="Times New Roman" panose="02020603050405020304"/>
              <a:ea typeface="宋体" panose="02010600030101010101" pitchFamily="2" charset="-122"/>
            </a:endParaRP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linds(horizontal)">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blinds(horizontal)">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9" grpId="0"/>
      <p:bldP spid="10"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1"/>
          <p:cNvSpPr>
            <a:spLocks noGrp="1"/>
          </p:cNvSpPr>
          <p:nvPr>
            <p:ph type="body" sz="quarter" idx="10"/>
          </p:nvPr>
        </p:nvSpPr>
        <p:spPr bwMode="auto">
          <a:xfrm>
            <a:off x="490538" y="2141488"/>
            <a:ext cx="11285537" cy="230695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anchor="t" anchorCtr="0" compatLnSpc="1"/>
          <a:lstStyle/>
          <a:p>
            <a:pPr indent="609600">
              <a:lnSpc>
                <a:spcPct val="150000"/>
              </a:lnSpc>
              <a:spcAft>
                <a:spcPts val="0"/>
              </a:spcAft>
              <a:tabLst>
                <a:tab pos="2628900" algn="l"/>
              </a:tabLst>
            </a:pPr>
            <a:r>
              <a:rPr lang="en-US" altLang="zh-CN" kern="100" dirty="0">
                <a:latin typeface="Times New Roman" panose="02020603050405020304" pitchFamily="18" charset="0"/>
                <a:cs typeface="Times New Roman" panose="02020603050405020304" pitchFamily="18" charset="0"/>
              </a:rPr>
              <a:t>①[</a:t>
            </a:r>
            <a:r>
              <a:rPr lang="zh-CN" altLang="zh-CN" kern="100" dirty="0">
                <a:latin typeface="Times New Roman" panose="02020603050405020304" pitchFamily="18" charset="0"/>
                <a:cs typeface="Times New Roman" panose="02020603050405020304" pitchFamily="18" charset="0"/>
              </a:rPr>
              <a:t>人教选必四</a:t>
            </a:r>
            <a:r>
              <a:rPr lang="en-US" altLang="zh-CN" kern="100" dirty="0">
                <a:latin typeface="Times New Roman" panose="02020603050405020304" pitchFamily="18" charset="0"/>
                <a:cs typeface="Times New Roman" panose="02020603050405020304" pitchFamily="18" charset="0"/>
              </a:rPr>
              <a:t>U1P2]Now she was being looked after by a robot that looked so human, and it was ____________(disturb)</a:t>
            </a:r>
            <a:r>
              <a:rPr lang="zh-CN" altLang="zh-CN" kern="100" dirty="0">
                <a:latin typeface="Times New Roman" panose="02020603050405020304" pitchFamily="18" charset="0"/>
                <a:cs typeface="Times New Roman" panose="02020603050405020304" pitchFamily="18" charset="0"/>
              </a:rPr>
              <a:t>．</a:t>
            </a:r>
            <a:endParaRPr lang="zh-CN" altLang="zh-CN" sz="1050" kern="100" dirty="0">
              <a:latin typeface="Times New Roman" panose="02020603050405020304" pitchFamily="18" charset="0"/>
              <a:cs typeface="Times New Roman" panose="02020603050405020304" pitchFamily="18" charset="0"/>
            </a:endParaRPr>
          </a:p>
          <a:p>
            <a:pPr indent="609600">
              <a:lnSpc>
                <a:spcPct val="150000"/>
              </a:lnSpc>
              <a:spcAft>
                <a:spcPts val="0"/>
              </a:spcAft>
              <a:tabLst>
                <a:tab pos="2628900" algn="l"/>
              </a:tabLst>
            </a:pPr>
            <a:r>
              <a:rPr lang="en-US" altLang="zh-CN" kern="100" dirty="0">
                <a:latin typeface="Times New Roman" panose="02020603050405020304" pitchFamily="18" charset="0"/>
                <a:cs typeface="Times New Roman" panose="02020603050405020304" pitchFamily="18" charset="0"/>
              </a:rPr>
              <a:t>②My grandmother is ___________(disturb) by the loss of hearing.</a:t>
            </a:r>
            <a:endParaRPr lang="zh-CN" altLang="zh-CN" sz="1050" kern="100" dirty="0">
              <a:latin typeface="Times New Roman" panose="02020603050405020304" pitchFamily="18" charset="0"/>
              <a:cs typeface="Times New Roman" panose="02020603050405020304" pitchFamily="18" charset="0"/>
            </a:endParaRPr>
          </a:p>
          <a:p>
            <a:pPr indent="609600">
              <a:lnSpc>
                <a:spcPct val="150000"/>
              </a:lnSpc>
              <a:spcAft>
                <a:spcPts val="0"/>
              </a:spcAft>
              <a:tabLst>
                <a:tab pos="2628900" algn="l"/>
              </a:tabLst>
            </a:pPr>
            <a:r>
              <a:rPr lang="en-US" altLang="zh-CN" kern="100" dirty="0">
                <a:latin typeface="Times New Roman" panose="02020603050405020304" pitchFamily="18" charset="0"/>
                <a:cs typeface="Times New Roman" panose="02020603050405020304" pitchFamily="18" charset="0"/>
              </a:rPr>
              <a:t>③The building work is creating constant noise, dust and _____________(disturb)</a:t>
            </a:r>
            <a:r>
              <a:rPr lang="zh-CN" altLang="zh-CN" kern="100" dirty="0">
                <a:latin typeface="Times New Roman" panose="02020603050405020304" pitchFamily="18" charset="0"/>
                <a:cs typeface="Times New Roman" panose="02020603050405020304" pitchFamily="18" charset="0"/>
              </a:rPr>
              <a:t>．</a:t>
            </a:r>
            <a:endParaRPr lang="zh-CN" altLang="zh-CN" sz="1050" kern="100" dirty="0">
              <a:effectLst/>
              <a:latin typeface="Times New Roman" panose="02020603050405020304" pitchFamily="18" charset="0"/>
              <a:cs typeface="Times New Roman" panose="02020603050405020304" pitchFamily="18" charset="0"/>
            </a:endParaRPr>
          </a:p>
        </p:txBody>
      </p:sp>
      <p:grpSp>
        <p:nvGrpSpPr>
          <p:cNvPr id="5" name="Group 13"/>
          <p:cNvGrpSpPr/>
          <p:nvPr/>
        </p:nvGrpSpPr>
        <p:grpSpPr bwMode="auto">
          <a:xfrm>
            <a:off x="503982" y="1480518"/>
            <a:ext cx="10799773" cy="576262"/>
            <a:chOff x="408" y="935"/>
            <a:chExt cx="6804" cy="363"/>
          </a:xfrm>
        </p:grpSpPr>
        <p:sp>
          <p:nvSpPr>
            <p:cNvPr id="6" name="矩形 3"/>
            <p:cNvSpPr>
              <a:spLocks noChangeArrowheads="1"/>
            </p:cNvSpPr>
            <p:nvPr/>
          </p:nvSpPr>
          <p:spPr bwMode="auto">
            <a:xfrm>
              <a:off x="408" y="935"/>
              <a:ext cx="771" cy="363"/>
            </a:xfrm>
            <a:prstGeom prst="rect">
              <a:avLst/>
            </a:prstGeom>
            <a:solidFill>
              <a:srgbClr val="CC4646"/>
            </a:solidFill>
            <a:ln w="12700" algn="ctr">
              <a:noFill/>
              <a:miter lim="800000"/>
            </a:ln>
          </p:spPr>
          <p:txBody>
            <a:bodyPr anchor="ctr"/>
            <a:lstStyle/>
            <a:p>
              <a:pPr algn="ctr"/>
              <a:r>
                <a:rPr lang="zh-CN" altLang="en-US" dirty="0" smtClean="0">
                  <a:solidFill>
                    <a:srgbClr val="FFFFFF"/>
                  </a:solidFill>
                  <a:latin typeface="微软雅黑" panose="020B0503020204020204" pitchFamily="34" charset="-122"/>
                  <a:ea typeface="微软雅黑" panose="020B0503020204020204" pitchFamily="34" charset="-122"/>
                </a:rPr>
                <a:t>考点</a:t>
              </a:r>
              <a:r>
                <a:rPr lang="en-US" altLang="zh-CN" dirty="0" smtClean="0">
                  <a:solidFill>
                    <a:srgbClr val="FFFFFF"/>
                  </a:solidFill>
                  <a:latin typeface="微软雅黑" panose="020B0503020204020204" pitchFamily="34" charset="-122"/>
                  <a:ea typeface="微软雅黑" panose="020B0503020204020204" pitchFamily="34" charset="-122"/>
                </a:rPr>
                <a:t>11</a:t>
              </a:r>
              <a:endParaRPr lang="en-US" altLang="zh-CN" dirty="0">
                <a:solidFill>
                  <a:srgbClr val="FFFFFF"/>
                </a:solidFill>
                <a:latin typeface="微软雅黑" panose="020B0503020204020204" pitchFamily="34" charset="-122"/>
                <a:ea typeface="微软雅黑" panose="020B0503020204020204" pitchFamily="34" charset="-122"/>
              </a:endParaRPr>
            </a:p>
          </p:txBody>
        </p:sp>
        <p:sp>
          <p:nvSpPr>
            <p:cNvPr id="7" name="Rectangle 17"/>
            <p:cNvSpPr>
              <a:spLocks noChangeArrowheads="1"/>
            </p:cNvSpPr>
            <p:nvPr/>
          </p:nvSpPr>
          <p:spPr bwMode="auto">
            <a:xfrm>
              <a:off x="1179" y="965"/>
              <a:ext cx="6033" cy="288"/>
            </a:xfrm>
            <a:prstGeom prst="rect">
              <a:avLst/>
            </a:prstGeom>
            <a:noFill/>
            <a:ln w="9525">
              <a:noFill/>
              <a:miter lim="800000"/>
            </a:ln>
          </p:spPr>
          <p:txBody>
            <a:bodyPr wrap="square">
              <a:spAutoFit/>
            </a:bodyPr>
            <a:lstStyle/>
            <a:p>
              <a:r>
                <a:rPr lang="en-US" altLang="zh-CN" b="1" dirty="0">
                  <a:solidFill>
                    <a:srgbClr val="000000"/>
                  </a:solidFill>
                  <a:ea typeface="微软雅黑" panose="020B0503020204020204" pitchFamily="34" charset="-122"/>
                </a:rPr>
                <a:t>disturb</a:t>
              </a:r>
              <a:r>
                <a:rPr lang="zh-CN" altLang="en-US" b="1" dirty="0">
                  <a:solidFill>
                    <a:srgbClr val="000000"/>
                  </a:solidFill>
                  <a:ea typeface="微软雅黑" panose="020B0503020204020204" pitchFamily="34" charset="-122"/>
                </a:rPr>
                <a:t>的相关用法</a:t>
              </a:r>
              <a:endParaRPr lang="zh-CN" altLang="en-US" b="1" dirty="0">
                <a:solidFill>
                  <a:srgbClr val="000000"/>
                </a:solidFill>
                <a:ea typeface="微软雅黑" panose="020B0503020204020204" pitchFamily="34" charset="-122"/>
              </a:endParaRPr>
            </a:p>
          </p:txBody>
        </p:sp>
      </p:grpSp>
      <p:sp>
        <p:nvSpPr>
          <p:cNvPr id="10" name="矩形 9"/>
          <p:cNvSpPr/>
          <p:nvPr/>
        </p:nvSpPr>
        <p:spPr>
          <a:xfrm>
            <a:off x="3024262" y="2708920"/>
            <a:ext cx="2339826" cy="460375"/>
          </a:xfrm>
          <a:prstGeom prst="rect">
            <a:avLst/>
          </a:prstGeom>
        </p:spPr>
        <p:txBody>
          <a:bodyPr wrap="square">
            <a:spAutoFit/>
          </a:bodyPr>
          <a:lstStyle/>
          <a:p>
            <a:pPr algn="just">
              <a:spcAft>
                <a:spcPts val="0"/>
              </a:spcAft>
            </a:pPr>
            <a:r>
              <a:rPr lang="en-US" altLang="zh-CN" b="1" kern="100" dirty="0" smtClean="0">
                <a:latin typeface="Times New Roman" panose="02020603050405020304"/>
                <a:ea typeface="黑体" panose="02010609060101010101" pitchFamily="2" charset="-122"/>
              </a:rPr>
              <a:t>disturbing</a:t>
            </a:r>
            <a:endParaRPr lang="en-US" altLang="zh-CN" sz="1050" b="1" kern="100" dirty="0" smtClean="0">
              <a:latin typeface="Times New Roman" panose="02020603050405020304"/>
              <a:ea typeface="黑体" panose="02010609060101010101" pitchFamily="2" charset="-122"/>
            </a:endParaRPr>
          </a:p>
        </p:txBody>
      </p:sp>
      <p:sp>
        <p:nvSpPr>
          <p:cNvPr id="11" name="矩形 10"/>
          <p:cNvSpPr/>
          <p:nvPr/>
        </p:nvSpPr>
        <p:spPr>
          <a:xfrm>
            <a:off x="3985766" y="3331592"/>
            <a:ext cx="2339826" cy="460375"/>
          </a:xfrm>
          <a:prstGeom prst="rect">
            <a:avLst/>
          </a:prstGeom>
        </p:spPr>
        <p:txBody>
          <a:bodyPr wrap="square">
            <a:spAutoFit/>
          </a:bodyPr>
          <a:lstStyle/>
          <a:p>
            <a:pPr lvl="0" algn="just">
              <a:spcAft>
                <a:spcPts val="0"/>
              </a:spcAft>
            </a:pPr>
            <a:r>
              <a:rPr lang="en-US" altLang="zh-CN" b="1" kern="100" dirty="0" smtClean="0">
                <a:latin typeface="Times New Roman" panose="02020603050405020304"/>
                <a:ea typeface="黑体" panose="02010609060101010101" pitchFamily="2" charset="-122"/>
              </a:rPr>
              <a:t>disturbed</a:t>
            </a:r>
            <a:endParaRPr lang="zh-CN" altLang="zh-CN" sz="1050" b="1" kern="100" dirty="0">
              <a:latin typeface="Times New Roman" panose="02020603050405020304"/>
              <a:ea typeface="宋体" panose="02010600030101010101" pitchFamily="2" charset="-122"/>
            </a:endParaRPr>
          </a:p>
        </p:txBody>
      </p:sp>
      <p:sp>
        <p:nvSpPr>
          <p:cNvPr id="12" name="矩形 11"/>
          <p:cNvSpPr/>
          <p:nvPr/>
        </p:nvSpPr>
        <p:spPr>
          <a:xfrm>
            <a:off x="8280846" y="3856831"/>
            <a:ext cx="2339826" cy="460375"/>
          </a:xfrm>
          <a:prstGeom prst="rect">
            <a:avLst/>
          </a:prstGeom>
        </p:spPr>
        <p:txBody>
          <a:bodyPr wrap="square">
            <a:spAutoFit/>
          </a:bodyPr>
          <a:lstStyle/>
          <a:p>
            <a:pPr lvl="0" algn="just">
              <a:spcAft>
                <a:spcPts val="0"/>
              </a:spcAft>
            </a:pPr>
            <a:r>
              <a:rPr lang="en-US" altLang="zh-CN" b="1" kern="100" dirty="0">
                <a:latin typeface="Times New Roman" panose="02020603050405020304"/>
                <a:ea typeface="黑体" panose="02010609060101010101" pitchFamily="2" charset="-122"/>
              </a:rPr>
              <a:t>disturbance</a:t>
            </a:r>
            <a:endParaRPr lang="zh-CN" altLang="zh-CN" sz="1050" b="1" kern="100" dirty="0">
              <a:latin typeface="Times New Roman" panose="02020603050405020304"/>
              <a:ea typeface="宋体" panose="02010600030101010101" pitchFamily="2" charset="-122"/>
            </a:endParaRP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linds(horizontal)">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blinds(horizontal)">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blinds(horizontal)">
                                      <p:cBhvr>
                                        <p:cTn id="23" dur="50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blinds(horizontal)">
                                      <p:cBhvr>
                                        <p:cTn id="2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0" grpId="0"/>
      <p:bldP spid="11" grpId="0"/>
      <p:bldP spid="12"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1"/>
          <p:cNvSpPr>
            <a:spLocks noGrp="1"/>
          </p:cNvSpPr>
          <p:nvPr>
            <p:ph type="body" sz="quarter" idx="10"/>
          </p:nvPr>
        </p:nvSpPr>
        <p:spPr bwMode="auto">
          <a:xfrm>
            <a:off x="490538" y="1956896"/>
            <a:ext cx="11285537" cy="341503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anchor="t" anchorCtr="0" compatLnSpc="1"/>
          <a:lstStyle/>
          <a:p>
            <a:pPr indent="609600">
              <a:lnSpc>
                <a:spcPct val="150000"/>
              </a:lnSpc>
              <a:spcAft>
                <a:spcPts val="0"/>
              </a:spcAft>
              <a:tabLst>
                <a:tab pos="2628900" algn="l"/>
              </a:tabLst>
            </a:pPr>
            <a:r>
              <a:rPr lang="en-US" altLang="zh-CN" kern="100" dirty="0">
                <a:latin typeface="Times New Roman" panose="02020603050405020304" pitchFamily="18" charset="0"/>
                <a:cs typeface="Times New Roman" panose="02020603050405020304" pitchFamily="18" charset="0"/>
              </a:rPr>
              <a:t>①[</a:t>
            </a:r>
            <a:r>
              <a:rPr lang="zh-CN" altLang="zh-CN" kern="100" dirty="0">
                <a:latin typeface="Times New Roman" panose="02020603050405020304" pitchFamily="18" charset="0"/>
                <a:cs typeface="Times New Roman" panose="02020603050405020304" pitchFamily="18" charset="0"/>
              </a:rPr>
              <a:t>译林选必二</a:t>
            </a:r>
            <a:r>
              <a:rPr lang="en-US" altLang="zh-CN" kern="100" dirty="0">
                <a:latin typeface="Times New Roman" panose="02020603050405020304" pitchFamily="18" charset="0"/>
                <a:cs typeface="Times New Roman" panose="02020603050405020304" pitchFamily="18" charset="0"/>
              </a:rPr>
              <a:t>U3P37]No. 9 High School is one of those that have </a:t>
            </a:r>
            <a:r>
              <a:rPr lang="en-US" altLang="zh-CN" kern="100" dirty="0" smtClean="0">
                <a:latin typeface="Times New Roman" panose="02020603050405020304" pitchFamily="18" charset="0"/>
                <a:cs typeface="Times New Roman" panose="02020603050405020304" pitchFamily="18" charset="0"/>
              </a:rPr>
              <a:t>_____________ _____________ </a:t>
            </a:r>
            <a:r>
              <a:rPr lang="en-US" altLang="zh-CN" kern="100" dirty="0">
                <a:latin typeface="Times New Roman" panose="02020603050405020304" pitchFamily="18" charset="0"/>
                <a:cs typeface="Times New Roman" panose="02020603050405020304" pitchFamily="18" charset="0"/>
              </a:rPr>
              <a:t>protect students</a:t>
            </a:r>
            <a:r>
              <a:rPr lang="en-US" altLang="zh-CN" kern="100" dirty="0">
                <a:latin typeface="Times New Roman" panose="02020603050405020304" pitchFamily="18" charset="0"/>
                <a:cs typeface="Times New Roman" panose="02020603050405020304" pitchFamily="18" charset="0"/>
              </a:rPr>
              <a:t>' eyes, coming up with many effective solutions.</a:t>
            </a:r>
            <a:endParaRPr lang="zh-CN" altLang="zh-CN" sz="1050" kern="100" dirty="0">
              <a:latin typeface="Times New Roman" panose="02020603050405020304" pitchFamily="18" charset="0"/>
              <a:cs typeface="Times New Roman" panose="02020603050405020304" pitchFamily="18" charset="0"/>
            </a:endParaRPr>
          </a:p>
          <a:p>
            <a:pPr indent="609600">
              <a:lnSpc>
                <a:spcPct val="150000"/>
              </a:lnSpc>
              <a:spcAft>
                <a:spcPts val="0"/>
              </a:spcAft>
              <a:tabLst>
                <a:tab pos="2628900" algn="l"/>
              </a:tabLst>
            </a:pPr>
            <a:r>
              <a:rPr lang="en-US" altLang="zh-CN" kern="100" dirty="0">
                <a:latin typeface="Times New Roman" panose="02020603050405020304" pitchFamily="18" charset="0"/>
                <a:cs typeface="Times New Roman" panose="02020603050405020304" pitchFamily="18" charset="0"/>
              </a:rPr>
              <a:t>②Mary keeps all men _________________ to avoid getting hurt.</a:t>
            </a:r>
            <a:endParaRPr lang="zh-CN" altLang="zh-CN" sz="1050" kern="100" dirty="0">
              <a:latin typeface="Times New Roman" panose="02020603050405020304" pitchFamily="18" charset="0"/>
              <a:cs typeface="Times New Roman" panose="02020603050405020304" pitchFamily="18" charset="0"/>
            </a:endParaRPr>
          </a:p>
          <a:p>
            <a:pPr indent="609600">
              <a:lnSpc>
                <a:spcPct val="150000"/>
              </a:lnSpc>
              <a:spcAft>
                <a:spcPts val="0"/>
              </a:spcAft>
              <a:tabLst>
                <a:tab pos="2628900" algn="l"/>
              </a:tabLst>
            </a:pPr>
            <a:r>
              <a:rPr lang="en-US" altLang="zh-CN" kern="100" dirty="0">
                <a:latin typeface="Times New Roman" panose="02020603050405020304" pitchFamily="18" charset="0"/>
                <a:cs typeface="Times New Roman" panose="02020603050405020304" pitchFamily="18" charset="0"/>
              </a:rPr>
              <a:t>③The Hong Kong-Zhuhai-Macao Bridge is 55 </a:t>
            </a:r>
            <a:r>
              <a:rPr lang="en-US" altLang="zh-CN" kern="100" dirty="0" err="1">
                <a:latin typeface="Times New Roman" panose="02020603050405020304" pitchFamily="18" charset="0"/>
                <a:cs typeface="Times New Roman" panose="02020603050405020304" pitchFamily="18" charset="0"/>
              </a:rPr>
              <a:t>kilometres</a:t>
            </a:r>
            <a:r>
              <a:rPr lang="en-US" altLang="zh-CN" kern="100" dirty="0">
                <a:latin typeface="Times New Roman" panose="02020603050405020304" pitchFamily="18" charset="0"/>
                <a:cs typeface="Times New Roman" panose="02020603050405020304" pitchFamily="18" charset="0"/>
              </a:rPr>
              <a:t> ___________, which is the longest sea-crossing bridge in the world.</a:t>
            </a:r>
            <a:endParaRPr lang="zh-CN" altLang="zh-CN" sz="1050" kern="100" dirty="0">
              <a:latin typeface="Times New Roman" panose="02020603050405020304" pitchFamily="18" charset="0"/>
              <a:cs typeface="Times New Roman" panose="02020603050405020304" pitchFamily="18" charset="0"/>
            </a:endParaRPr>
          </a:p>
          <a:p>
            <a:pPr indent="609600">
              <a:lnSpc>
                <a:spcPct val="150000"/>
              </a:lnSpc>
              <a:spcAft>
                <a:spcPts val="0"/>
              </a:spcAft>
              <a:tabLst>
                <a:tab pos="2628900" algn="l"/>
              </a:tabLst>
            </a:pPr>
            <a:r>
              <a:rPr lang="en-US" altLang="zh-CN" kern="100" dirty="0">
                <a:latin typeface="Times New Roman" panose="02020603050405020304" pitchFamily="18" charset="0"/>
                <a:cs typeface="Times New Roman" panose="02020603050405020304" pitchFamily="18" charset="0"/>
              </a:rPr>
              <a:t>④He was asked to tell the policeman the accident ___________.</a:t>
            </a:r>
            <a:endParaRPr lang="zh-CN" altLang="zh-CN" sz="1050" kern="100" dirty="0">
              <a:effectLst/>
              <a:latin typeface="Times New Roman" panose="02020603050405020304" pitchFamily="18" charset="0"/>
              <a:cs typeface="Times New Roman" panose="02020603050405020304" pitchFamily="18" charset="0"/>
            </a:endParaRPr>
          </a:p>
        </p:txBody>
      </p:sp>
      <p:grpSp>
        <p:nvGrpSpPr>
          <p:cNvPr id="5" name="Group 13"/>
          <p:cNvGrpSpPr/>
          <p:nvPr/>
        </p:nvGrpSpPr>
        <p:grpSpPr bwMode="auto">
          <a:xfrm>
            <a:off x="503982" y="1308626"/>
            <a:ext cx="10799773" cy="576262"/>
            <a:chOff x="408" y="935"/>
            <a:chExt cx="6804" cy="363"/>
          </a:xfrm>
        </p:grpSpPr>
        <p:sp>
          <p:nvSpPr>
            <p:cNvPr id="6" name="矩形 3"/>
            <p:cNvSpPr>
              <a:spLocks noChangeArrowheads="1"/>
            </p:cNvSpPr>
            <p:nvPr/>
          </p:nvSpPr>
          <p:spPr bwMode="auto">
            <a:xfrm>
              <a:off x="408" y="935"/>
              <a:ext cx="771" cy="363"/>
            </a:xfrm>
            <a:prstGeom prst="rect">
              <a:avLst/>
            </a:prstGeom>
            <a:solidFill>
              <a:srgbClr val="CC4646"/>
            </a:solidFill>
            <a:ln w="12700" algn="ctr">
              <a:noFill/>
              <a:miter lim="800000"/>
            </a:ln>
          </p:spPr>
          <p:txBody>
            <a:bodyPr anchor="ctr"/>
            <a:lstStyle/>
            <a:p>
              <a:pPr algn="ctr"/>
              <a:r>
                <a:rPr lang="zh-CN" altLang="en-US" dirty="0" smtClean="0">
                  <a:solidFill>
                    <a:srgbClr val="FFFFFF"/>
                  </a:solidFill>
                  <a:latin typeface="微软雅黑" panose="020B0503020204020204" pitchFamily="34" charset="-122"/>
                  <a:ea typeface="微软雅黑" panose="020B0503020204020204" pitchFamily="34" charset="-122"/>
                </a:rPr>
                <a:t>考点</a:t>
              </a:r>
              <a:r>
                <a:rPr lang="en-US" altLang="zh-CN" dirty="0" smtClean="0">
                  <a:solidFill>
                    <a:srgbClr val="FFFFFF"/>
                  </a:solidFill>
                  <a:latin typeface="微软雅黑" panose="020B0503020204020204" pitchFamily="34" charset="-122"/>
                  <a:ea typeface="微软雅黑" panose="020B0503020204020204" pitchFamily="34" charset="-122"/>
                </a:rPr>
                <a:t>12</a:t>
              </a:r>
              <a:endParaRPr lang="en-US" altLang="zh-CN" dirty="0">
                <a:solidFill>
                  <a:srgbClr val="FFFFFF"/>
                </a:solidFill>
                <a:latin typeface="微软雅黑" panose="020B0503020204020204" pitchFamily="34" charset="-122"/>
                <a:ea typeface="微软雅黑" panose="020B0503020204020204" pitchFamily="34" charset="-122"/>
              </a:endParaRPr>
            </a:p>
          </p:txBody>
        </p:sp>
        <p:sp>
          <p:nvSpPr>
            <p:cNvPr id="7" name="Rectangle 17"/>
            <p:cNvSpPr>
              <a:spLocks noChangeArrowheads="1"/>
            </p:cNvSpPr>
            <p:nvPr/>
          </p:nvSpPr>
          <p:spPr bwMode="auto">
            <a:xfrm>
              <a:off x="1179" y="965"/>
              <a:ext cx="6033" cy="288"/>
            </a:xfrm>
            <a:prstGeom prst="rect">
              <a:avLst/>
            </a:prstGeom>
            <a:noFill/>
            <a:ln w="9525">
              <a:noFill/>
              <a:miter lim="800000"/>
            </a:ln>
          </p:spPr>
          <p:txBody>
            <a:bodyPr wrap="square">
              <a:spAutoFit/>
            </a:bodyPr>
            <a:lstStyle/>
            <a:p>
              <a:r>
                <a:rPr lang="en-US" altLang="zh-CN" b="1" dirty="0">
                  <a:solidFill>
                    <a:srgbClr val="000000"/>
                  </a:solidFill>
                  <a:ea typeface="微软雅黑" panose="020B0503020204020204" pitchFamily="34" charset="-122"/>
                </a:rPr>
                <a:t>go to great lengths to do </a:t>
              </a:r>
              <a:r>
                <a:rPr lang="en-US" altLang="zh-CN" b="1" dirty="0" err="1">
                  <a:solidFill>
                    <a:srgbClr val="000000"/>
                  </a:solidFill>
                  <a:ea typeface="微软雅黑" panose="020B0503020204020204" pitchFamily="34" charset="-122"/>
                </a:rPr>
                <a:t>sth</a:t>
              </a:r>
              <a:r>
                <a:rPr lang="en-US" altLang="zh-CN" b="1" dirty="0">
                  <a:solidFill>
                    <a:srgbClr val="000000"/>
                  </a:solidFill>
                  <a:ea typeface="微软雅黑" panose="020B0503020204020204" pitchFamily="34" charset="-122"/>
                </a:rPr>
                <a:t>.</a:t>
              </a:r>
              <a:r>
                <a:rPr lang="zh-CN" altLang="en-US" b="1" dirty="0">
                  <a:solidFill>
                    <a:srgbClr val="000000"/>
                  </a:solidFill>
                  <a:ea typeface="微软雅黑" panose="020B0503020204020204" pitchFamily="34" charset="-122"/>
                </a:rPr>
                <a:t>及其拓展短语的相关用法</a:t>
              </a:r>
              <a:endParaRPr lang="zh-CN" altLang="en-US" b="1" dirty="0">
                <a:solidFill>
                  <a:srgbClr val="000000"/>
                </a:solidFill>
                <a:ea typeface="微软雅黑" panose="020B0503020204020204" pitchFamily="34" charset="-122"/>
              </a:endParaRPr>
            </a:p>
          </p:txBody>
        </p:sp>
      </p:grpSp>
      <p:sp>
        <p:nvSpPr>
          <p:cNvPr id="12" name="矩形 11"/>
          <p:cNvSpPr/>
          <p:nvPr/>
        </p:nvSpPr>
        <p:spPr>
          <a:xfrm>
            <a:off x="9720371" y="2060595"/>
            <a:ext cx="2075532" cy="460375"/>
          </a:xfrm>
          <a:prstGeom prst="rect">
            <a:avLst/>
          </a:prstGeom>
        </p:spPr>
        <p:txBody>
          <a:bodyPr wrap="square">
            <a:spAutoFit/>
          </a:bodyPr>
          <a:lstStyle/>
          <a:p>
            <a:pPr algn="just">
              <a:spcAft>
                <a:spcPts val="0"/>
              </a:spcAft>
            </a:pPr>
            <a:r>
              <a:rPr lang="en-US" altLang="zh-CN" b="1" kern="100" dirty="0">
                <a:latin typeface="Times New Roman" panose="02020603050405020304"/>
                <a:ea typeface="黑体" panose="02010609060101010101" pitchFamily="2" charset="-122"/>
              </a:rPr>
              <a:t>gone to </a:t>
            </a:r>
            <a:r>
              <a:rPr lang="en-US" altLang="zh-CN" b="1" kern="100" dirty="0" smtClean="0">
                <a:latin typeface="Times New Roman" panose="02020603050405020304"/>
                <a:ea typeface="黑体" panose="02010609060101010101" pitchFamily="2" charset="-122"/>
              </a:rPr>
              <a:t>great</a:t>
            </a:r>
            <a:endParaRPr lang="zh-CN" altLang="zh-CN" sz="1050" b="1" kern="100" dirty="0">
              <a:latin typeface="Times New Roman" panose="02020603050405020304"/>
              <a:ea typeface="宋体" panose="02010600030101010101" pitchFamily="2" charset="-122"/>
            </a:endParaRPr>
          </a:p>
        </p:txBody>
      </p:sp>
      <p:sp>
        <p:nvSpPr>
          <p:cNvPr id="13" name="矩形 12"/>
          <p:cNvSpPr/>
          <p:nvPr/>
        </p:nvSpPr>
        <p:spPr>
          <a:xfrm>
            <a:off x="4032374" y="3140715"/>
            <a:ext cx="3851994" cy="460375"/>
          </a:xfrm>
          <a:prstGeom prst="rect">
            <a:avLst/>
          </a:prstGeom>
        </p:spPr>
        <p:txBody>
          <a:bodyPr wrap="square">
            <a:spAutoFit/>
          </a:bodyPr>
          <a:lstStyle/>
          <a:p>
            <a:pPr lvl="0" algn="just">
              <a:spcAft>
                <a:spcPts val="0"/>
              </a:spcAft>
            </a:pPr>
            <a:r>
              <a:rPr lang="en-US" altLang="zh-CN" b="1" kern="100" dirty="0">
                <a:latin typeface="Times New Roman" panose="02020603050405020304"/>
                <a:ea typeface="黑体" panose="02010609060101010101" pitchFamily="2" charset="-122"/>
              </a:rPr>
              <a:t>at arm</a:t>
            </a:r>
            <a:r>
              <a:rPr lang="en-US" altLang="zh-CN" b="1" kern="100" dirty="0">
                <a:latin typeface="宋体" panose="02010600030101010101" pitchFamily="2" charset="-122"/>
                <a:ea typeface="宋体" panose="02010600030101010101" pitchFamily="2" charset="-122"/>
              </a:rPr>
              <a:t>'</a:t>
            </a:r>
            <a:r>
              <a:rPr lang="en-US" altLang="zh-CN" b="1" kern="100" dirty="0">
                <a:latin typeface="Times New Roman" panose="02020603050405020304"/>
                <a:ea typeface="黑体" panose="02010609060101010101" pitchFamily="2" charset="-122"/>
              </a:rPr>
              <a:t>s </a:t>
            </a:r>
            <a:r>
              <a:rPr lang="en-US" altLang="zh-CN" b="1" kern="100" dirty="0" smtClean="0">
                <a:latin typeface="Times New Roman" panose="02020603050405020304"/>
                <a:ea typeface="黑体" panose="02010609060101010101" pitchFamily="2" charset="-122"/>
              </a:rPr>
              <a:t>length</a:t>
            </a:r>
            <a:endParaRPr lang="zh-CN" altLang="zh-CN" sz="1050" b="1" kern="100" dirty="0">
              <a:latin typeface="Times New Roman" panose="02020603050405020304"/>
              <a:ea typeface="宋体" panose="02010600030101010101" pitchFamily="2" charset="-122"/>
            </a:endParaRPr>
          </a:p>
        </p:txBody>
      </p:sp>
      <p:sp>
        <p:nvSpPr>
          <p:cNvPr id="14" name="矩形 13"/>
          <p:cNvSpPr/>
          <p:nvPr/>
        </p:nvSpPr>
        <p:spPr>
          <a:xfrm>
            <a:off x="8352790" y="3716655"/>
            <a:ext cx="1812925" cy="460375"/>
          </a:xfrm>
          <a:prstGeom prst="rect">
            <a:avLst/>
          </a:prstGeom>
        </p:spPr>
        <p:txBody>
          <a:bodyPr wrap="square">
            <a:spAutoFit/>
          </a:bodyPr>
          <a:lstStyle/>
          <a:p>
            <a:pPr lvl="0" algn="just">
              <a:spcAft>
                <a:spcPts val="0"/>
              </a:spcAft>
            </a:pPr>
            <a:r>
              <a:rPr lang="en-US" altLang="zh-CN" b="1" kern="100" dirty="0">
                <a:latin typeface="Times New Roman" panose="02020603050405020304"/>
                <a:ea typeface="黑体" panose="02010609060101010101" pitchFamily="2" charset="-122"/>
              </a:rPr>
              <a:t>in </a:t>
            </a:r>
            <a:r>
              <a:rPr lang="en-US" altLang="zh-CN" b="1" kern="100" dirty="0" smtClean="0">
                <a:latin typeface="Times New Roman" panose="02020603050405020304"/>
                <a:ea typeface="黑体" panose="02010609060101010101" pitchFamily="2" charset="-122"/>
              </a:rPr>
              <a:t>length</a:t>
            </a:r>
            <a:endParaRPr lang="zh-CN" altLang="zh-CN" sz="1050" b="1" kern="100" dirty="0">
              <a:latin typeface="Times New Roman" panose="02020603050405020304"/>
              <a:ea typeface="宋体" panose="02010600030101010101" pitchFamily="2" charset="-122"/>
            </a:endParaRPr>
          </a:p>
        </p:txBody>
      </p:sp>
      <p:sp>
        <p:nvSpPr>
          <p:cNvPr id="15" name="矩形 14"/>
          <p:cNvSpPr/>
          <p:nvPr/>
        </p:nvSpPr>
        <p:spPr>
          <a:xfrm>
            <a:off x="7439025" y="4796790"/>
            <a:ext cx="1457325" cy="460375"/>
          </a:xfrm>
          <a:prstGeom prst="rect">
            <a:avLst/>
          </a:prstGeom>
        </p:spPr>
        <p:txBody>
          <a:bodyPr wrap="square">
            <a:spAutoFit/>
          </a:bodyPr>
          <a:lstStyle/>
          <a:p>
            <a:pPr lvl="0" algn="just">
              <a:spcAft>
                <a:spcPts val="0"/>
              </a:spcAft>
            </a:pPr>
            <a:r>
              <a:rPr lang="en-US" altLang="zh-CN" b="1" kern="100" dirty="0">
                <a:latin typeface="Times New Roman" panose="02020603050405020304"/>
                <a:ea typeface="黑体" panose="02010609060101010101" pitchFamily="2" charset="-122"/>
              </a:rPr>
              <a:t>at length</a:t>
            </a:r>
            <a:endParaRPr lang="zh-CN" altLang="zh-CN" sz="1050" b="1" kern="100" dirty="0">
              <a:latin typeface="Times New Roman" panose="02020603050405020304"/>
              <a:ea typeface="宋体" panose="02010600030101010101" pitchFamily="2" charset="-122"/>
            </a:endParaRPr>
          </a:p>
        </p:txBody>
      </p:sp>
      <p:sp>
        <p:nvSpPr>
          <p:cNvPr id="16" name="矩形 15"/>
          <p:cNvSpPr/>
          <p:nvPr/>
        </p:nvSpPr>
        <p:spPr>
          <a:xfrm>
            <a:off x="791632" y="2564904"/>
            <a:ext cx="2075532" cy="460375"/>
          </a:xfrm>
          <a:prstGeom prst="rect">
            <a:avLst/>
          </a:prstGeom>
        </p:spPr>
        <p:txBody>
          <a:bodyPr wrap="square">
            <a:spAutoFit/>
          </a:bodyPr>
          <a:lstStyle/>
          <a:p>
            <a:pPr lvl="0" algn="just">
              <a:spcAft>
                <a:spcPts val="0"/>
              </a:spcAft>
            </a:pPr>
            <a:r>
              <a:rPr lang="en-US" altLang="zh-CN" b="1" kern="100" dirty="0">
                <a:latin typeface="Times New Roman" panose="02020603050405020304"/>
                <a:ea typeface="黑体" panose="02010609060101010101" pitchFamily="2" charset="-122"/>
              </a:rPr>
              <a:t>lengths to</a:t>
            </a:r>
            <a:endParaRPr lang="zh-CN" altLang="zh-CN" sz="1050" b="1" kern="100" dirty="0">
              <a:latin typeface="Times New Roman" panose="02020603050405020304"/>
              <a:ea typeface="宋体" panose="02010600030101010101" pitchFamily="2" charset="-122"/>
            </a:endParaRP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linds(horizontal)">
                                      <p:cBhvr>
                                        <p:cTn id="13" dur="500"/>
                                        <p:tgtEl>
                                          <p:spTgt spid="3">
                                            <p:txEl>
                                              <p:pRg st="2" end="2"/>
                                            </p:txEl>
                                          </p:spTgt>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linds(horizontal)">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blinds(horizontal)">
                                      <p:cBhvr>
                                        <p:cTn id="21" dur="500"/>
                                        <p:tgtEl>
                                          <p:spTgt spid="16"/>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blinds(horizontal)">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blinds(horizontal)">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grpId="0"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blinds(horizontal)">
                                      <p:cBhvr>
                                        <p:cTn id="34" dur="500"/>
                                        <p:tgtEl>
                                          <p:spTgt spid="14"/>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blinds(horizontal)">
                                      <p:cBhvr>
                                        <p:cTn id="3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2" grpId="0"/>
      <p:bldP spid="13" grpId="0"/>
      <p:bldP spid="14" grpId="0"/>
      <p:bldP spid="15" grpId="0"/>
      <p:bldP spid="16"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1"/>
          <p:cNvSpPr>
            <a:spLocks noGrp="1"/>
          </p:cNvSpPr>
          <p:nvPr>
            <p:ph type="body" sz="quarter" idx="10"/>
          </p:nvPr>
        </p:nvSpPr>
        <p:spPr bwMode="auto">
          <a:xfrm>
            <a:off x="490538" y="1773014"/>
            <a:ext cx="11285537" cy="452310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anchor="t" anchorCtr="0" compatLnSpc="1"/>
          <a:lstStyle/>
          <a:p>
            <a:pPr indent="609600">
              <a:lnSpc>
                <a:spcPct val="150000"/>
              </a:lnSpc>
              <a:spcAft>
                <a:spcPts val="0"/>
              </a:spcAft>
              <a:tabLst>
                <a:tab pos="2628900" algn="l"/>
              </a:tabLst>
            </a:pPr>
            <a:r>
              <a:rPr lang="en-US" altLang="zh-CN" kern="100" dirty="0">
                <a:latin typeface="Times New Roman" panose="02020603050405020304" pitchFamily="18" charset="0"/>
                <a:cs typeface="Times New Roman" panose="02020603050405020304" pitchFamily="18" charset="0"/>
              </a:rPr>
              <a:t>①You ought to learn some basic Chinese before you come, which may make it easy for you to adjust ______________________(you) to the life in Beijing.</a:t>
            </a:r>
            <a:endParaRPr lang="zh-CN" altLang="zh-CN" sz="1050" kern="100" dirty="0">
              <a:latin typeface="Times New Roman" panose="02020603050405020304" pitchFamily="18" charset="0"/>
              <a:cs typeface="Times New Roman" panose="02020603050405020304" pitchFamily="18" charset="0"/>
            </a:endParaRPr>
          </a:p>
          <a:p>
            <a:pPr indent="609600">
              <a:lnSpc>
                <a:spcPct val="150000"/>
              </a:lnSpc>
              <a:spcAft>
                <a:spcPts val="0"/>
              </a:spcAft>
              <a:tabLst>
                <a:tab pos="2628900" algn="l"/>
              </a:tabLst>
            </a:pPr>
            <a:r>
              <a:rPr lang="en-US" altLang="zh-CN" kern="100" dirty="0">
                <a:latin typeface="Times New Roman" panose="02020603050405020304" pitchFamily="18" charset="0"/>
                <a:cs typeface="Times New Roman" panose="02020603050405020304" pitchFamily="18" charset="0"/>
              </a:rPr>
              <a:t>②There was no light in the room and it took me a few seconds to adjust ____ the darkness.</a:t>
            </a:r>
            <a:endParaRPr lang="zh-CN" altLang="zh-CN" sz="1050" kern="100" dirty="0">
              <a:latin typeface="Times New Roman" panose="02020603050405020304" pitchFamily="18" charset="0"/>
              <a:cs typeface="Times New Roman" panose="02020603050405020304" pitchFamily="18" charset="0"/>
            </a:endParaRPr>
          </a:p>
          <a:p>
            <a:pPr indent="609600">
              <a:lnSpc>
                <a:spcPct val="150000"/>
              </a:lnSpc>
              <a:spcAft>
                <a:spcPts val="0"/>
              </a:spcAft>
              <a:tabLst>
                <a:tab pos="2628900" algn="l"/>
              </a:tabLst>
            </a:pPr>
            <a:r>
              <a:rPr lang="en-US" altLang="zh-CN" kern="100" dirty="0">
                <a:latin typeface="Times New Roman" panose="02020603050405020304" pitchFamily="18" charset="0"/>
                <a:cs typeface="Times New Roman" panose="02020603050405020304" pitchFamily="18" charset="0"/>
              </a:rPr>
              <a:t>③[</a:t>
            </a:r>
            <a:r>
              <a:rPr lang="zh-CN" altLang="zh-CN" kern="100" dirty="0">
                <a:latin typeface="Times New Roman" panose="02020603050405020304" pitchFamily="18" charset="0"/>
                <a:cs typeface="Times New Roman" panose="02020603050405020304" pitchFamily="18" charset="0"/>
              </a:rPr>
              <a:t>译林选必四</a:t>
            </a:r>
            <a:r>
              <a:rPr lang="en-US" altLang="zh-CN" kern="100" dirty="0">
                <a:latin typeface="Times New Roman" panose="02020603050405020304" pitchFamily="18" charset="0"/>
                <a:cs typeface="Times New Roman" panose="02020603050405020304" pitchFamily="18" charset="0"/>
              </a:rPr>
              <a:t>U2P17</a:t>
            </a:r>
            <a:r>
              <a:rPr lang="zh-CN" altLang="zh-CN" kern="100" dirty="0">
                <a:latin typeface="Times New Roman" panose="02020603050405020304" pitchFamily="18" charset="0"/>
                <a:cs typeface="Times New Roman" panose="02020603050405020304" pitchFamily="18" charset="0"/>
              </a:rPr>
              <a:t>改</a:t>
            </a:r>
            <a:r>
              <a:rPr lang="en-US" altLang="zh-CN" kern="100" dirty="0">
                <a:latin typeface="Times New Roman" panose="02020603050405020304" pitchFamily="18" charset="0"/>
                <a:cs typeface="Times New Roman" panose="02020603050405020304" pitchFamily="18" charset="0"/>
              </a:rPr>
              <a:t>] You can make _____________(adjust) to your own tone and choice of words accordingly.</a:t>
            </a:r>
            <a:endParaRPr lang="zh-CN" altLang="zh-CN" sz="1050" kern="100" dirty="0">
              <a:latin typeface="Times New Roman" panose="02020603050405020304" pitchFamily="18" charset="0"/>
              <a:cs typeface="Times New Roman" panose="02020603050405020304" pitchFamily="18" charset="0"/>
            </a:endParaRPr>
          </a:p>
          <a:p>
            <a:pPr indent="609600">
              <a:lnSpc>
                <a:spcPct val="150000"/>
              </a:lnSpc>
              <a:spcAft>
                <a:spcPts val="0"/>
              </a:spcAft>
              <a:tabLst>
                <a:tab pos="2628900" algn="l"/>
              </a:tabLst>
            </a:pPr>
            <a:r>
              <a:rPr lang="en-US" altLang="zh-CN" kern="100" dirty="0">
                <a:latin typeface="Times New Roman" panose="02020603050405020304" pitchFamily="18" charset="0"/>
                <a:cs typeface="Times New Roman" panose="02020603050405020304" pitchFamily="18" charset="0"/>
              </a:rPr>
              <a:t>④[</a:t>
            </a:r>
            <a:r>
              <a:rPr lang="zh-CN" altLang="zh-CN" kern="100" dirty="0">
                <a:latin typeface="Times New Roman" panose="02020603050405020304" pitchFamily="18" charset="0"/>
                <a:cs typeface="Times New Roman" panose="02020603050405020304" pitchFamily="18" charset="0"/>
              </a:rPr>
              <a:t>外研必修二</a:t>
            </a:r>
            <a:r>
              <a:rPr lang="en-US" altLang="zh-CN" kern="100" dirty="0">
                <a:latin typeface="Times New Roman" panose="02020603050405020304" pitchFamily="18" charset="0"/>
                <a:cs typeface="Times New Roman" panose="02020603050405020304" pitchFamily="18" charset="0"/>
              </a:rPr>
              <a:t>U3P39</a:t>
            </a:r>
            <a:r>
              <a:rPr lang="zh-CN" altLang="zh-CN" kern="100" dirty="0">
                <a:latin typeface="Times New Roman" panose="02020603050405020304" pitchFamily="18" charset="0"/>
                <a:cs typeface="Times New Roman" panose="02020603050405020304" pitchFamily="18" charset="0"/>
              </a:rPr>
              <a:t>改</a:t>
            </a:r>
            <a:r>
              <a:rPr lang="en-US" altLang="zh-CN" kern="100" dirty="0">
                <a:latin typeface="Times New Roman" panose="02020603050405020304" pitchFamily="18" charset="0"/>
                <a:cs typeface="Times New Roman" panose="02020603050405020304" pitchFamily="18" charset="0"/>
              </a:rPr>
              <a:t>]It also has a voice control setting that enables you to stay hands-free, while its waterproof band is fully ____________(adjust). </a:t>
            </a:r>
            <a:endParaRPr lang="zh-CN" altLang="zh-CN" sz="1050" kern="100" dirty="0">
              <a:effectLst/>
              <a:latin typeface="Times New Roman" panose="02020603050405020304" pitchFamily="18" charset="0"/>
              <a:cs typeface="Times New Roman" panose="02020603050405020304" pitchFamily="18" charset="0"/>
            </a:endParaRPr>
          </a:p>
        </p:txBody>
      </p:sp>
      <p:grpSp>
        <p:nvGrpSpPr>
          <p:cNvPr id="5" name="Group 13"/>
          <p:cNvGrpSpPr/>
          <p:nvPr/>
        </p:nvGrpSpPr>
        <p:grpSpPr bwMode="auto">
          <a:xfrm>
            <a:off x="503982" y="1124744"/>
            <a:ext cx="10799773" cy="576262"/>
            <a:chOff x="408" y="935"/>
            <a:chExt cx="6804" cy="363"/>
          </a:xfrm>
        </p:grpSpPr>
        <p:sp>
          <p:nvSpPr>
            <p:cNvPr id="6" name="矩形 3"/>
            <p:cNvSpPr>
              <a:spLocks noChangeArrowheads="1"/>
            </p:cNvSpPr>
            <p:nvPr/>
          </p:nvSpPr>
          <p:spPr bwMode="auto">
            <a:xfrm>
              <a:off x="408" y="935"/>
              <a:ext cx="771" cy="363"/>
            </a:xfrm>
            <a:prstGeom prst="rect">
              <a:avLst/>
            </a:prstGeom>
            <a:solidFill>
              <a:srgbClr val="CC4646"/>
            </a:solidFill>
            <a:ln w="12700" algn="ctr">
              <a:noFill/>
              <a:miter lim="800000"/>
            </a:ln>
          </p:spPr>
          <p:txBody>
            <a:bodyPr anchor="ctr"/>
            <a:lstStyle/>
            <a:p>
              <a:pPr algn="ctr"/>
              <a:r>
                <a:rPr lang="zh-CN" altLang="en-US" dirty="0" smtClean="0">
                  <a:solidFill>
                    <a:srgbClr val="FFFFFF"/>
                  </a:solidFill>
                  <a:latin typeface="微软雅黑" panose="020B0503020204020204" pitchFamily="34" charset="-122"/>
                  <a:ea typeface="微软雅黑" panose="020B0503020204020204" pitchFamily="34" charset="-122"/>
                </a:rPr>
                <a:t>考点</a:t>
              </a:r>
              <a:r>
                <a:rPr lang="en-US" altLang="zh-CN" dirty="0" smtClean="0">
                  <a:solidFill>
                    <a:srgbClr val="FFFFFF"/>
                  </a:solidFill>
                  <a:latin typeface="微软雅黑" panose="020B0503020204020204" pitchFamily="34" charset="-122"/>
                  <a:ea typeface="微软雅黑" panose="020B0503020204020204" pitchFamily="34" charset="-122"/>
                </a:rPr>
                <a:t>13</a:t>
              </a:r>
              <a:endParaRPr lang="en-US" altLang="zh-CN" dirty="0">
                <a:solidFill>
                  <a:srgbClr val="FFFFFF"/>
                </a:solidFill>
                <a:latin typeface="微软雅黑" panose="020B0503020204020204" pitchFamily="34" charset="-122"/>
                <a:ea typeface="微软雅黑" panose="020B0503020204020204" pitchFamily="34" charset="-122"/>
              </a:endParaRPr>
            </a:p>
          </p:txBody>
        </p:sp>
        <p:sp>
          <p:nvSpPr>
            <p:cNvPr id="7" name="Rectangle 17"/>
            <p:cNvSpPr>
              <a:spLocks noChangeArrowheads="1"/>
            </p:cNvSpPr>
            <p:nvPr/>
          </p:nvSpPr>
          <p:spPr bwMode="auto">
            <a:xfrm>
              <a:off x="1179" y="965"/>
              <a:ext cx="6033" cy="288"/>
            </a:xfrm>
            <a:prstGeom prst="rect">
              <a:avLst/>
            </a:prstGeom>
            <a:noFill/>
            <a:ln w="9525">
              <a:noFill/>
              <a:miter lim="800000"/>
            </a:ln>
          </p:spPr>
          <p:txBody>
            <a:bodyPr wrap="square">
              <a:spAutoFit/>
            </a:bodyPr>
            <a:lstStyle/>
            <a:p>
              <a:r>
                <a:rPr lang="en-US" altLang="zh-CN" b="1" dirty="0">
                  <a:solidFill>
                    <a:srgbClr val="000000"/>
                  </a:solidFill>
                  <a:ea typeface="微软雅黑" panose="020B0503020204020204" pitchFamily="34" charset="-122"/>
                </a:rPr>
                <a:t>adjust</a:t>
              </a:r>
              <a:r>
                <a:rPr lang="zh-CN" altLang="en-US" b="1" dirty="0">
                  <a:solidFill>
                    <a:srgbClr val="000000"/>
                  </a:solidFill>
                  <a:ea typeface="微软雅黑" panose="020B0503020204020204" pitchFamily="34" charset="-122"/>
                </a:rPr>
                <a:t>的相关用法</a:t>
              </a:r>
              <a:endParaRPr lang="zh-CN" altLang="en-US" b="1" dirty="0">
                <a:solidFill>
                  <a:srgbClr val="000000"/>
                </a:solidFill>
                <a:ea typeface="微软雅黑" panose="020B0503020204020204" pitchFamily="34" charset="-122"/>
              </a:endParaRPr>
            </a:p>
          </p:txBody>
        </p:sp>
      </p:grpSp>
      <p:sp>
        <p:nvSpPr>
          <p:cNvPr id="11" name="矩形 10"/>
          <p:cNvSpPr/>
          <p:nvPr/>
        </p:nvSpPr>
        <p:spPr>
          <a:xfrm>
            <a:off x="2736270" y="2420635"/>
            <a:ext cx="3059112" cy="460375"/>
          </a:xfrm>
          <a:prstGeom prst="rect">
            <a:avLst/>
          </a:prstGeom>
        </p:spPr>
        <p:txBody>
          <a:bodyPr wrap="square">
            <a:spAutoFit/>
          </a:bodyPr>
          <a:lstStyle/>
          <a:p>
            <a:pPr algn="just">
              <a:spcAft>
                <a:spcPts val="0"/>
              </a:spcAft>
            </a:pPr>
            <a:r>
              <a:rPr lang="en-US" altLang="zh-CN" b="1" kern="100" dirty="0" smtClean="0">
                <a:latin typeface="Times New Roman" panose="02020603050405020304"/>
                <a:ea typeface="黑体" panose="02010609060101010101" pitchFamily="2" charset="-122"/>
              </a:rPr>
              <a:t>yourself/yourselves</a:t>
            </a:r>
            <a:endParaRPr lang="zh-CN" altLang="zh-CN" sz="1050" b="1" kern="100" dirty="0">
              <a:latin typeface="Times New Roman" panose="02020603050405020304"/>
              <a:ea typeface="宋体" panose="02010600030101010101" pitchFamily="2" charset="-122"/>
            </a:endParaRPr>
          </a:p>
        </p:txBody>
      </p:sp>
      <p:sp>
        <p:nvSpPr>
          <p:cNvPr id="12" name="矩形 11"/>
          <p:cNvSpPr/>
          <p:nvPr/>
        </p:nvSpPr>
        <p:spPr>
          <a:xfrm>
            <a:off x="10657110" y="2967335"/>
            <a:ext cx="2160240" cy="460375"/>
          </a:xfrm>
          <a:prstGeom prst="rect">
            <a:avLst/>
          </a:prstGeom>
        </p:spPr>
        <p:txBody>
          <a:bodyPr wrap="square">
            <a:spAutoFit/>
          </a:bodyPr>
          <a:lstStyle/>
          <a:p>
            <a:pPr lvl="0" algn="just">
              <a:spcAft>
                <a:spcPts val="0"/>
              </a:spcAft>
            </a:pPr>
            <a:r>
              <a:rPr lang="en-US" altLang="zh-CN" b="1" kern="100" dirty="0" smtClean="0">
                <a:latin typeface="Times New Roman" panose="02020603050405020304"/>
                <a:ea typeface="黑体" panose="02010609060101010101" pitchFamily="2" charset="-122"/>
              </a:rPr>
              <a:t>to</a:t>
            </a:r>
            <a:endParaRPr lang="zh-CN" altLang="zh-CN" sz="1050" b="1" kern="100" dirty="0">
              <a:latin typeface="Times New Roman" panose="02020603050405020304"/>
              <a:ea typeface="宋体" panose="02010600030101010101" pitchFamily="2" charset="-122"/>
            </a:endParaRPr>
          </a:p>
        </p:txBody>
      </p:sp>
      <p:sp>
        <p:nvSpPr>
          <p:cNvPr id="13" name="矩形 12"/>
          <p:cNvSpPr/>
          <p:nvPr/>
        </p:nvSpPr>
        <p:spPr>
          <a:xfrm>
            <a:off x="6480264" y="4005064"/>
            <a:ext cx="2160240" cy="460375"/>
          </a:xfrm>
          <a:prstGeom prst="rect">
            <a:avLst/>
          </a:prstGeom>
        </p:spPr>
        <p:txBody>
          <a:bodyPr wrap="square">
            <a:spAutoFit/>
          </a:bodyPr>
          <a:lstStyle/>
          <a:p>
            <a:pPr lvl="0" algn="just">
              <a:spcAft>
                <a:spcPts val="0"/>
              </a:spcAft>
            </a:pPr>
            <a:r>
              <a:rPr lang="en-US" altLang="zh-CN" b="1" kern="100" dirty="0" smtClean="0">
                <a:latin typeface="Times New Roman" panose="02020603050405020304"/>
                <a:ea typeface="黑体" panose="02010609060101010101" pitchFamily="2" charset="-122"/>
              </a:rPr>
              <a:t>adjustments</a:t>
            </a:r>
            <a:endParaRPr lang="zh-CN" altLang="zh-CN" sz="1050" b="1" kern="100" dirty="0">
              <a:latin typeface="Times New Roman" panose="02020603050405020304"/>
              <a:ea typeface="宋体" panose="02010600030101010101" pitchFamily="2" charset="-122"/>
            </a:endParaRPr>
          </a:p>
        </p:txBody>
      </p:sp>
      <p:sp>
        <p:nvSpPr>
          <p:cNvPr id="14" name="矩形 13"/>
          <p:cNvSpPr/>
          <p:nvPr/>
        </p:nvSpPr>
        <p:spPr>
          <a:xfrm>
            <a:off x="6192232" y="5661248"/>
            <a:ext cx="2160240" cy="460375"/>
          </a:xfrm>
          <a:prstGeom prst="rect">
            <a:avLst/>
          </a:prstGeom>
        </p:spPr>
        <p:txBody>
          <a:bodyPr wrap="square">
            <a:spAutoFit/>
          </a:bodyPr>
          <a:lstStyle/>
          <a:p>
            <a:pPr lvl="0" algn="just">
              <a:spcAft>
                <a:spcPts val="0"/>
              </a:spcAft>
            </a:pPr>
            <a:r>
              <a:rPr lang="en-US" altLang="zh-CN" b="1" kern="100" dirty="0">
                <a:latin typeface="Times New Roman" panose="02020603050405020304"/>
                <a:ea typeface="黑体" panose="02010609060101010101" pitchFamily="2" charset="-122"/>
              </a:rPr>
              <a:t>adjustable</a:t>
            </a:r>
            <a:endParaRPr lang="zh-CN" altLang="zh-CN" sz="1050" b="1" kern="100" dirty="0">
              <a:latin typeface="Times New Roman" panose="02020603050405020304"/>
              <a:ea typeface="宋体" panose="02010600030101010101" pitchFamily="2" charset="-122"/>
            </a:endParaRP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linds(horizontal)">
                                      <p:cBhvr>
                                        <p:cTn id="13" dur="500"/>
                                        <p:tgtEl>
                                          <p:spTgt spid="3">
                                            <p:txEl>
                                              <p:pRg st="2" end="2"/>
                                            </p:txEl>
                                          </p:spTgt>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linds(horizontal)">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blinds(horizontal)">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blinds(horizontal)">
                                      <p:cBhvr>
                                        <p:cTn id="26" dur="5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blinds(horizontal)">
                                      <p:cBhvr>
                                        <p:cTn id="31" dur="500"/>
                                        <p:tgtEl>
                                          <p:spTgt spid="13"/>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blinds(horizontal)">
                                      <p:cBhvr>
                                        <p:cTn id="3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1" grpId="0"/>
      <p:bldP spid="12" grpId="0"/>
      <p:bldP spid="13" grpId="0"/>
      <p:bldP spid="14"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1"/>
          <p:cNvSpPr>
            <a:spLocks noGrp="1"/>
          </p:cNvSpPr>
          <p:nvPr>
            <p:ph type="body" sz="quarter" idx="10"/>
          </p:nvPr>
        </p:nvSpPr>
        <p:spPr bwMode="auto">
          <a:xfrm>
            <a:off x="490855" y="1955165"/>
            <a:ext cx="11285220" cy="339915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anchor="t" anchorCtr="0" compatLnSpc="1">
            <a:noAutofit/>
          </a:bodyPr>
          <a:lstStyle/>
          <a:p>
            <a:pPr indent="609600">
              <a:lnSpc>
                <a:spcPct val="150000"/>
              </a:lnSpc>
              <a:spcAft>
                <a:spcPts val="0"/>
              </a:spcAft>
              <a:tabLst>
                <a:tab pos="2628900" algn="l"/>
              </a:tabLst>
            </a:pPr>
            <a:r>
              <a:rPr lang="en-US" altLang="zh-CN" kern="100" dirty="0">
                <a:latin typeface="Times New Roman" panose="02020603050405020304" pitchFamily="18" charset="0"/>
                <a:cs typeface="Times New Roman" panose="02020603050405020304" pitchFamily="18" charset="0"/>
              </a:rPr>
              <a:t>①[</a:t>
            </a:r>
            <a:r>
              <a:rPr lang="zh-CN" altLang="zh-CN" kern="100" dirty="0">
                <a:latin typeface="Times New Roman" panose="02020603050405020304" pitchFamily="18" charset="0"/>
                <a:cs typeface="Times New Roman" panose="02020603050405020304" pitchFamily="18" charset="0"/>
              </a:rPr>
              <a:t>译林选必二</a:t>
            </a:r>
            <a:r>
              <a:rPr lang="en-US" altLang="zh-CN" kern="100" dirty="0">
                <a:latin typeface="Times New Roman" panose="02020603050405020304" pitchFamily="18" charset="0"/>
                <a:cs typeface="Times New Roman" panose="02020603050405020304" pitchFamily="18" charset="0"/>
              </a:rPr>
              <a:t>U3P39]There is evidence ______ acupuncture dates back to the Stone Age, when stone tools called </a:t>
            </a:r>
            <a:r>
              <a:rPr lang="en-US" altLang="zh-CN" i="1" kern="100" dirty="0" err="1">
                <a:latin typeface="Times New Roman" panose="02020603050405020304" pitchFamily="18" charset="0"/>
                <a:cs typeface="Times New Roman" panose="02020603050405020304" pitchFamily="18" charset="0"/>
              </a:rPr>
              <a:t>bian</a:t>
            </a:r>
            <a:r>
              <a:rPr lang="en-US" altLang="zh-CN" kern="100" dirty="0">
                <a:latin typeface="Times New Roman" panose="02020603050405020304" pitchFamily="18" charset="0"/>
                <a:cs typeface="Times New Roman" panose="02020603050405020304" pitchFamily="18" charset="0"/>
              </a:rPr>
              <a:t> were used to press areas of the body.</a:t>
            </a:r>
            <a:endParaRPr lang="zh-CN" altLang="zh-CN" sz="1050" kern="100" dirty="0">
              <a:latin typeface="Times New Roman" panose="02020603050405020304" pitchFamily="18" charset="0"/>
              <a:cs typeface="Times New Roman" panose="02020603050405020304" pitchFamily="18" charset="0"/>
            </a:endParaRPr>
          </a:p>
          <a:p>
            <a:pPr indent="609600">
              <a:lnSpc>
                <a:spcPct val="150000"/>
              </a:lnSpc>
              <a:spcAft>
                <a:spcPts val="0"/>
              </a:spcAft>
              <a:tabLst>
                <a:tab pos="2628900" algn="l"/>
              </a:tabLst>
            </a:pPr>
            <a:r>
              <a:rPr lang="en-US" altLang="zh-CN" kern="100" dirty="0">
                <a:latin typeface="Times New Roman" panose="02020603050405020304" pitchFamily="18" charset="0"/>
                <a:cs typeface="Times New Roman" panose="02020603050405020304" pitchFamily="18" charset="0"/>
              </a:rPr>
              <a:t>②It is _________ that they have found no __________ directly connecting him with the victims. Quite ___________ , no one can put him into prison in such a case. (evidence)</a:t>
            </a:r>
            <a:endParaRPr lang="zh-CN" altLang="zh-CN" sz="1050" kern="100" dirty="0">
              <a:latin typeface="Times New Roman" panose="02020603050405020304" pitchFamily="18" charset="0"/>
              <a:cs typeface="Times New Roman" panose="02020603050405020304" pitchFamily="18" charset="0"/>
            </a:endParaRPr>
          </a:p>
          <a:p>
            <a:pPr indent="609600">
              <a:lnSpc>
                <a:spcPct val="150000"/>
              </a:lnSpc>
              <a:spcAft>
                <a:spcPts val="0"/>
              </a:spcAft>
              <a:tabLst>
                <a:tab pos="2628900" algn="l"/>
              </a:tabLst>
            </a:pPr>
            <a:r>
              <a:rPr lang="en-US" altLang="zh-CN" kern="100" dirty="0">
                <a:latin typeface="Times New Roman" panose="02020603050405020304" pitchFamily="18" charset="0"/>
                <a:cs typeface="Times New Roman" panose="02020603050405020304" pitchFamily="18" charset="0"/>
              </a:rPr>
              <a:t>③[</a:t>
            </a:r>
            <a:r>
              <a:rPr lang="zh-CN" altLang="zh-CN" kern="100" dirty="0">
                <a:latin typeface="Times New Roman" panose="02020603050405020304" pitchFamily="18" charset="0"/>
                <a:cs typeface="Times New Roman" panose="02020603050405020304" pitchFamily="18" charset="0"/>
              </a:rPr>
              <a:t>写作迁移</a:t>
            </a:r>
            <a:r>
              <a:rPr lang="en-US" altLang="zh-CN" kern="100" dirty="0">
                <a:latin typeface="Times New Roman" panose="02020603050405020304" pitchFamily="18" charset="0"/>
                <a:cs typeface="Times New Roman" panose="02020603050405020304" pitchFamily="18" charset="0"/>
              </a:rPr>
              <a:t>]</a:t>
            </a:r>
            <a:r>
              <a:rPr lang="zh-CN" altLang="zh-CN" kern="100" dirty="0">
                <a:latin typeface="Times New Roman" panose="02020603050405020304" pitchFamily="18" charset="0"/>
                <a:cs typeface="Times New Roman" panose="02020603050405020304" pitchFamily="18" charset="0"/>
              </a:rPr>
              <a:t>强有力的证据表明语言是只属于人类的天赋</a:t>
            </a:r>
            <a:r>
              <a:rPr lang="zh-CN" altLang="zh-CN" kern="100" dirty="0" smtClean="0">
                <a:latin typeface="Times New Roman" panose="02020603050405020304" pitchFamily="18" charset="0"/>
                <a:cs typeface="Times New Roman" panose="02020603050405020304" pitchFamily="18" charset="0"/>
              </a:rPr>
              <a:t>。</a:t>
            </a:r>
            <a:endParaRPr lang="zh-CN" altLang="zh-CN" kern="100" dirty="0" smtClean="0">
              <a:latin typeface="Times New Roman" panose="02020603050405020304" pitchFamily="18" charset="0"/>
              <a:cs typeface="Times New Roman" panose="02020603050405020304" pitchFamily="18" charset="0"/>
            </a:endParaRPr>
          </a:p>
          <a:p>
            <a:pPr indent="609600">
              <a:lnSpc>
                <a:spcPct val="150000"/>
              </a:lnSpc>
              <a:spcAft>
                <a:spcPts val="0"/>
              </a:spcAft>
              <a:tabLst>
                <a:tab pos="2628900" algn="l"/>
              </a:tabLst>
            </a:pPr>
            <a:endParaRPr lang="zh-CN" altLang="zh-CN" sz="1050" kern="100" dirty="0">
              <a:latin typeface="Times New Roman" panose="02020603050405020304" pitchFamily="18" charset="0"/>
              <a:cs typeface="Times New Roman" panose="02020603050405020304" pitchFamily="18" charset="0"/>
            </a:endParaRPr>
          </a:p>
          <a:p>
            <a:pPr indent="609600">
              <a:lnSpc>
                <a:spcPct val="150000"/>
              </a:lnSpc>
              <a:spcAft>
                <a:spcPts val="0"/>
              </a:spcAft>
              <a:tabLst>
                <a:tab pos="2628900" algn="l"/>
              </a:tabLst>
            </a:pPr>
            <a:r>
              <a:rPr lang="en-US" altLang="zh-CN" sz="1050" kern="100" dirty="0">
                <a:latin typeface="Times New Roman" panose="02020603050405020304" pitchFamily="18" charset="0"/>
                <a:cs typeface="Times New Roman" panose="02020603050405020304" pitchFamily="18" charset="0"/>
              </a:rPr>
              <a:t>_____________________________________________________________________________________________________________________________________________________________</a:t>
            </a:r>
            <a:endParaRPr lang="en-US" altLang="zh-CN" sz="1050" kern="100" dirty="0">
              <a:latin typeface="Times New Roman" panose="02020603050405020304" pitchFamily="18" charset="0"/>
              <a:cs typeface="Times New Roman" panose="02020603050405020304" pitchFamily="18" charset="0"/>
            </a:endParaRPr>
          </a:p>
        </p:txBody>
      </p:sp>
      <p:grpSp>
        <p:nvGrpSpPr>
          <p:cNvPr id="5" name="Group 13"/>
          <p:cNvGrpSpPr/>
          <p:nvPr/>
        </p:nvGrpSpPr>
        <p:grpSpPr bwMode="auto">
          <a:xfrm>
            <a:off x="503982" y="1306701"/>
            <a:ext cx="10799773" cy="576262"/>
            <a:chOff x="408" y="935"/>
            <a:chExt cx="6804" cy="363"/>
          </a:xfrm>
        </p:grpSpPr>
        <p:sp>
          <p:nvSpPr>
            <p:cNvPr id="6" name="矩形 3"/>
            <p:cNvSpPr>
              <a:spLocks noChangeArrowheads="1"/>
            </p:cNvSpPr>
            <p:nvPr/>
          </p:nvSpPr>
          <p:spPr bwMode="auto">
            <a:xfrm>
              <a:off x="408" y="935"/>
              <a:ext cx="771" cy="363"/>
            </a:xfrm>
            <a:prstGeom prst="rect">
              <a:avLst/>
            </a:prstGeom>
            <a:solidFill>
              <a:srgbClr val="CC4646"/>
            </a:solidFill>
            <a:ln w="12700" algn="ctr">
              <a:noFill/>
              <a:miter lim="800000"/>
            </a:ln>
          </p:spPr>
          <p:txBody>
            <a:bodyPr anchor="ctr"/>
            <a:lstStyle/>
            <a:p>
              <a:pPr algn="ctr"/>
              <a:r>
                <a:rPr lang="zh-CN" altLang="en-US" dirty="0" smtClean="0">
                  <a:solidFill>
                    <a:srgbClr val="FFFFFF"/>
                  </a:solidFill>
                  <a:latin typeface="微软雅黑" panose="020B0503020204020204" pitchFamily="34" charset="-122"/>
                  <a:ea typeface="微软雅黑" panose="020B0503020204020204" pitchFamily="34" charset="-122"/>
                </a:rPr>
                <a:t>考点</a:t>
              </a:r>
              <a:r>
                <a:rPr lang="en-US" altLang="zh-CN" dirty="0" smtClean="0">
                  <a:solidFill>
                    <a:srgbClr val="FFFFFF"/>
                  </a:solidFill>
                  <a:latin typeface="微软雅黑" panose="020B0503020204020204" pitchFamily="34" charset="-122"/>
                  <a:ea typeface="微软雅黑" panose="020B0503020204020204" pitchFamily="34" charset="-122"/>
                </a:rPr>
                <a:t>14</a:t>
              </a:r>
              <a:endParaRPr lang="en-US" altLang="zh-CN" dirty="0">
                <a:solidFill>
                  <a:srgbClr val="FFFFFF"/>
                </a:solidFill>
                <a:latin typeface="微软雅黑" panose="020B0503020204020204" pitchFamily="34" charset="-122"/>
                <a:ea typeface="微软雅黑" panose="020B0503020204020204" pitchFamily="34" charset="-122"/>
              </a:endParaRPr>
            </a:p>
          </p:txBody>
        </p:sp>
        <p:sp>
          <p:nvSpPr>
            <p:cNvPr id="7" name="Rectangle 17"/>
            <p:cNvSpPr>
              <a:spLocks noChangeArrowheads="1"/>
            </p:cNvSpPr>
            <p:nvPr/>
          </p:nvSpPr>
          <p:spPr bwMode="auto">
            <a:xfrm>
              <a:off x="1179" y="965"/>
              <a:ext cx="6033" cy="288"/>
            </a:xfrm>
            <a:prstGeom prst="rect">
              <a:avLst/>
            </a:prstGeom>
            <a:noFill/>
            <a:ln w="9525">
              <a:noFill/>
              <a:miter lim="800000"/>
            </a:ln>
          </p:spPr>
          <p:txBody>
            <a:bodyPr wrap="square">
              <a:spAutoFit/>
            </a:bodyPr>
            <a:lstStyle/>
            <a:p>
              <a:r>
                <a:rPr lang="en-US" altLang="zh-CN" b="1" dirty="0">
                  <a:solidFill>
                    <a:srgbClr val="000000"/>
                  </a:solidFill>
                  <a:ea typeface="微软雅黑" panose="020B0503020204020204" pitchFamily="34" charset="-122"/>
                </a:rPr>
                <a:t>evidence</a:t>
              </a:r>
              <a:r>
                <a:rPr lang="zh-CN" altLang="en-US" b="1" dirty="0">
                  <a:solidFill>
                    <a:srgbClr val="000000"/>
                  </a:solidFill>
                  <a:ea typeface="微软雅黑" panose="020B0503020204020204" pitchFamily="34" charset="-122"/>
                </a:rPr>
                <a:t>的相关用法</a:t>
              </a:r>
              <a:endParaRPr lang="zh-CN" altLang="en-US" b="1" dirty="0">
                <a:solidFill>
                  <a:srgbClr val="000000"/>
                </a:solidFill>
                <a:ea typeface="微软雅黑" panose="020B0503020204020204" pitchFamily="34" charset="-122"/>
              </a:endParaRPr>
            </a:p>
          </p:txBody>
        </p:sp>
      </p:grpSp>
      <p:sp>
        <p:nvSpPr>
          <p:cNvPr id="12" name="矩形 11"/>
          <p:cNvSpPr/>
          <p:nvPr/>
        </p:nvSpPr>
        <p:spPr>
          <a:xfrm>
            <a:off x="6349330" y="2060848"/>
            <a:ext cx="1619746" cy="460375"/>
          </a:xfrm>
          <a:prstGeom prst="rect">
            <a:avLst/>
          </a:prstGeom>
        </p:spPr>
        <p:txBody>
          <a:bodyPr wrap="square">
            <a:spAutoFit/>
          </a:bodyPr>
          <a:lstStyle/>
          <a:p>
            <a:pPr algn="just">
              <a:spcAft>
                <a:spcPts val="0"/>
              </a:spcAft>
            </a:pPr>
            <a:r>
              <a:rPr lang="en-US" altLang="zh-CN" b="1" kern="100" dirty="0" smtClean="0">
                <a:latin typeface="Times New Roman" panose="02020603050405020304"/>
                <a:ea typeface="黑体" panose="02010609060101010101" pitchFamily="2" charset="-122"/>
              </a:rPr>
              <a:t>that</a:t>
            </a:r>
            <a:endParaRPr lang="zh-CN" altLang="zh-CN" sz="1050" b="1" kern="100" dirty="0">
              <a:latin typeface="Times New Roman" panose="02020603050405020304"/>
              <a:ea typeface="宋体" panose="02010600030101010101" pitchFamily="2" charset="-122"/>
            </a:endParaRPr>
          </a:p>
        </p:txBody>
      </p:sp>
      <p:sp>
        <p:nvSpPr>
          <p:cNvPr id="13" name="矩形 12"/>
          <p:cNvSpPr/>
          <p:nvPr/>
        </p:nvSpPr>
        <p:spPr>
          <a:xfrm>
            <a:off x="2100858" y="3153668"/>
            <a:ext cx="1619746" cy="460375"/>
          </a:xfrm>
          <a:prstGeom prst="rect">
            <a:avLst/>
          </a:prstGeom>
        </p:spPr>
        <p:txBody>
          <a:bodyPr wrap="square">
            <a:spAutoFit/>
          </a:bodyPr>
          <a:lstStyle/>
          <a:p>
            <a:pPr lvl="0" algn="just">
              <a:spcAft>
                <a:spcPts val="0"/>
              </a:spcAft>
            </a:pPr>
            <a:r>
              <a:rPr lang="en-US" altLang="zh-CN" b="1" kern="100" dirty="0" smtClean="0">
                <a:latin typeface="Times New Roman" panose="02020603050405020304"/>
                <a:ea typeface="黑体" panose="02010609060101010101" pitchFamily="2" charset="-122"/>
              </a:rPr>
              <a:t>evident</a:t>
            </a:r>
            <a:endParaRPr lang="zh-CN" altLang="zh-CN" sz="1050" b="1" kern="100" dirty="0">
              <a:latin typeface="Times New Roman" panose="02020603050405020304"/>
              <a:ea typeface="宋体" panose="02010600030101010101" pitchFamily="2" charset="-122"/>
            </a:endParaRPr>
          </a:p>
        </p:txBody>
      </p:sp>
      <p:sp>
        <p:nvSpPr>
          <p:cNvPr id="14" name="矩形 13"/>
          <p:cNvSpPr/>
          <p:nvPr/>
        </p:nvSpPr>
        <p:spPr>
          <a:xfrm>
            <a:off x="6601792" y="3124051"/>
            <a:ext cx="1619746" cy="460375"/>
          </a:xfrm>
          <a:prstGeom prst="rect">
            <a:avLst/>
          </a:prstGeom>
        </p:spPr>
        <p:txBody>
          <a:bodyPr wrap="square">
            <a:spAutoFit/>
          </a:bodyPr>
          <a:lstStyle/>
          <a:p>
            <a:pPr lvl="0" algn="just">
              <a:spcAft>
                <a:spcPts val="0"/>
              </a:spcAft>
            </a:pPr>
            <a:r>
              <a:rPr lang="en-US" altLang="zh-CN" b="1" kern="100" dirty="0" smtClean="0">
                <a:latin typeface="Times New Roman" panose="02020603050405020304"/>
                <a:ea typeface="黑体" panose="02010609060101010101" pitchFamily="2" charset="-122"/>
              </a:rPr>
              <a:t>evidence</a:t>
            </a:r>
            <a:endParaRPr lang="en-US" altLang="zh-CN" sz="1050" b="1" kern="100" dirty="0" smtClean="0">
              <a:latin typeface="Times New Roman" panose="02020603050405020304"/>
              <a:ea typeface="黑体" panose="02010609060101010101" pitchFamily="2" charset="-122"/>
            </a:endParaRPr>
          </a:p>
        </p:txBody>
      </p:sp>
      <p:sp>
        <p:nvSpPr>
          <p:cNvPr id="15" name="矩形 14"/>
          <p:cNvSpPr/>
          <p:nvPr/>
        </p:nvSpPr>
        <p:spPr>
          <a:xfrm>
            <a:off x="2910731" y="3653532"/>
            <a:ext cx="1619746" cy="460375"/>
          </a:xfrm>
          <a:prstGeom prst="rect">
            <a:avLst/>
          </a:prstGeom>
        </p:spPr>
        <p:txBody>
          <a:bodyPr wrap="square">
            <a:spAutoFit/>
          </a:bodyPr>
          <a:lstStyle/>
          <a:p>
            <a:pPr lvl="0" algn="just">
              <a:spcAft>
                <a:spcPts val="0"/>
              </a:spcAft>
            </a:pPr>
            <a:r>
              <a:rPr lang="en-US" altLang="zh-CN" b="1" kern="100" dirty="0">
                <a:latin typeface="Times New Roman" panose="02020603050405020304"/>
                <a:ea typeface="黑体" panose="02010609060101010101" pitchFamily="2" charset="-122"/>
              </a:rPr>
              <a:t>evidently</a:t>
            </a:r>
            <a:endParaRPr lang="en-US" altLang="zh-CN" sz="1050" b="1" kern="100" dirty="0">
              <a:latin typeface="Times New Roman" panose="02020603050405020304"/>
              <a:ea typeface="黑体" panose="02010609060101010101" pitchFamily="2" charset="-122"/>
            </a:endParaRPr>
          </a:p>
        </p:txBody>
      </p:sp>
      <p:sp>
        <p:nvSpPr>
          <p:cNvPr id="16" name="文本占位符 1"/>
          <p:cNvSpPr txBox="1"/>
          <p:nvPr/>
        </p:nvSpPr>
        <p:spPr bwMode="auto">
          <a:xfrm>
            <a:off x="575628" y="4724891"/>
            <a:ext cx="11285537" cy="49720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lvl1pPr marL="0" indent="624205" algn="just" rtl="0" eaLnBrk="1" fontAlgn="base" hangingPunct="0">
              <a:lnSpc>
                <a:spcPct val="130000"/>
              </a:lnSpc>
              <a:spcBef>
                <a:spcPts val="0"/>
              </a:spcBef>
              <a:spcAft>
                <a:spcPct val="0"/>
              </a:spcAft>
              <a:buClr>
                <a:schemeClr val="accent1"/>
              </a:buClr>
              <a:buFont typeface="Wingdings" panose="05000000000000000000" pitchFamily="2" charset="2"/>
              <a:tabLst>
                <a:tab pos="5029200" algn="l"/>
              </a:tabLst>
              <a:defRPr sz="2400" kern="1200">
                <a:solidFill>
                  <a:srgbClr val="000000"/>
                </a:solidFill>
                <a:latin typeface="+mn-lt"/>
                <a:ea typeface="+mn-ea"/>
                <a:cs typeface="+mn-cs"/>
              </a:defRPr>
            </a:lvl1pPr>
            <a:lvl2pPr marL="1184275" indent="-285750" algn="just" rtl="0" eaLnBrk="0" fontAlgn="base" hangingPunct="0">
              <a:lnSpc>
                <a:spcPct val="145000"/>
              </a:lnSpc>
              <a:spcBef>
                <a:spcPct val="20000"/>
              </a:spcBef>
              <a:spcAft>
                <a:spcPct val="0"/>
              </a:spcAft>
              <a:buClr>
                <a:schemeClr val="tx2"/>
              </a:buClr>
              <a:buFont typeface="Wingdings" panose="05000000000000000000" pitchFamily="2" charset="2"/>
              <a:buChar char="–"/>
              <a:tabLst>
                <a:tab pos="5029200" algn="l"/>
              </a:tabLst>
              <a:defRPr sz="2400" kern="1200">
                <a:solidFill>
                  <a:srgbClr val="000000"/>
                </a:solidFill>
                <a:latin typeface="+mn-lt"/>
                <a:ea typeface="+mn-ea"/>
                <a:cs typeface="+mn-cs"/>
              </a:defRPr>
            </a:lvl2pPr>
            <a:lvl3pPr marL="1592580" indent="-228600" algn="just" rtl="0" eaLnBrk="0" fontAlgn="base" hangingPunct="0">
              <a:lnSpc>
                <a:spcPct val="145000"/>
              </a:lnSpc>
              <a:spcBef>
                <a:spcPct val="20000"/>
              </a:spcBef>
              <a:spcAft>
                <a:spcPct val="0"/>
              </a:spcAft>
              <a:buClr>
                <a:schemeClr val="tx1"/>
              </a:buClr>
              <a:buChar char="•"/>
              <a:tabLst>
                <a:tab pos="5029200" algn="l"/>
              </a:tabLst>
              <a:defRPr sz="2400" kern="1200">
                <a:solidFill>
                  <a:srgbClr val="000000"/>
                </a:solidFill>
                <a:latin typeface="+mn-lt"/>
                <a:ea typeface="+mn-ea"/>
                <a:cs typeface="+mn-cs"/>
              </a:defRPr>
            </a:lvl3pPr>
            <a:lvl4pPr marL="2000250" indent="-228600" algn="just" rtl="0" eaLnBrk="0" fontAlgn="base" hangingPunct="0">
              <a:lnSpc>
                <a:spcPct val="145000"/>
              </a:lnSpc>
              <a:spcBef>
                <a:spcPct val="20000"/>
              </a:spcBef>
              <a:spcAft>
                <a:spcPct val="0"/>
              </a:spcAft>
              <a:buChar char="–"/>
              <a:tabLst>
                <a:tab pos="5029200" algn="l"/>
              </a:tabLst>
              <a:defRPr sz="2400" kern="1200">
                <a:solidFill>
                  <a:srgbClr val="000000"/>
                </a:solidFill>
                <a:latin typeface="+mn-lt"/>
                <a:ea typeface="+mn-ea"/>
                <a:cs typeface="+mn-cs"/>
              </a:defRPr>
            </a:lvl4pPr>
            <a:lvl5pPr marL="2408555" indent="-228600" algn="just" rtl="0" eaLnBrk="0" fontAlgn="base" hangingPunct="0">
              <a:lnSpc>
                <a:spcPct val="145000"/>
              </a:lnSpc>
              <a:spcBef>
                <a:spcPct val="20000"/>
              </a:spcBef>
              <a:spcAft>
                <a:spcPct val="0"/>
              </a:spcAft>
              <a:buChar char="»"/>
              <a:tabLst>
                <a:tab pos="5029200" algn="l"/>
              </a:tabLst>
              <a:defRPr sz="24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indent="609600">
              <a:lnSpc>
                <a:spcPct val="110000"/>
              </a:lnSpc>
              <a:spcAft>
                <a:spcPts val="0"/>
              </a:spcAft>
              <a:buClr>
                <a:srgbClr val="CC4646"/>
              </a:buClr>
              <a:tabLst>
                <a:tab pos="2628900" algn="l"/>
              </a:tabLst>
            </a:pPr>
            <a:r>
              <a:rPr lang="en-US" altLang="zh-CN" b="1" kern="100" dirty="0">
                <a:solidFill>
                  <a:srgbClr val="FF0000"/>
                </a:solidFill>
                <a:cs typeface="Courier New" panose="02070309020205020404"/>
              </a:rPr>
              <a:t>There is strong evidence that language is a gift which belongs to humans only.</a:t>
            </a:r>
            <a:r>
              <a:rPr lang="zh-CN" altLang="zh-CN" kern="100" dirty="0">
                <a:solidFill>
                  <a:srgbClr val="FF0000"/>
                </a:solidFill>
                <a:cs typeface="Times New Roman" panose="02020603050405020304"/>
              </a:rPr>
              <a:t>　</a:t>
            </a:r>
            <a:endParaRPr lang="zh-CN" altLang="zh-CN" sz="1050" kern="100" dirty="0">
              <a:latin typeface="宋体" panose="02010600030101010101" pitchFamily="2" charset="-122"/>
              <a:cs typeface="Courier New" panose="02070309020205020404"/>
            </a:endParaRP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linds(horizontal)">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blinds(horizontal)">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blinds(horizontal)">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blinds(horizontal)">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6"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1"/>
          <p:cNvSpPr>
            <a:spLocks noGrp="1"/>
          </p:cNvSpPr>
          <p:nvPr>
            <p:ph type="body" sz="quarter" idx="10"/>
          </p:nvPr>
        </p:nvSpPr>
        <p:spPr bwMode="auto">
          <a:xfrm>
            <a:off x="523701" y="2586786"/>
            <a:ext cx="11285537" cy="113024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anchor="t" anchorCtr="0" compatLnSpc="1"/>
          <a:lstStyle/>
          <a:p>
            <a:pPr indent="609600">
              <a:lnSpc>
                <a:spcPct val="150000"/>
              </a:lnSpc>
              <a:spcAft>
                <a:spcPts val="0"/>
              </a:spcAft>
              <a:tabLst>
                <a:tab pos="2628900" algn="l"/>
              </a:tabLst>
            </a:pPr>
            <a:r>
              <a:rPr lang="en-US" altLang="zh-CN" kern="100" dirty="0">
                <a:latin typeface="宋体" panose="02010600030101010101" pitchFamily="2" charset="-122"/>
                <a:cs typeface="Times New Roman" panose="02020603050405020304"/>
              </a:rPr>
              <a:t>①</a:t>
            </a:r>
            <a:r>
              <a:rPr lang="en-US" altLang="zh-CN" kern="100" dirty="0">
                <a:cs typeface="Courier New" panose="02070309020205020404"/>
              </a:rPr>
              <a:t>The brooch(</a:t>
            </a:r>
            <a:r>
              <a:rPr lang="zh-CN" altLang="zh-CN" kern="100" dirty="0">
                <a:cs typeface="Times New Roman" panose="02020603050405020304"/>
              </a:rPr>
              <a:t>胸针</a:t>
            </a:r>
            <a:r>
              <a:rPr lang="en-US" altLang="zh-CN" kern="100" dirty="0">
                <a:cs typeface="Courier New" panose="02070309020205020404"/>
              </a:rPr>
              <a:t>) _______(date) back to the fourth century BC.</a:t>
            </a:r>
            <a:endParaRPr lang="zh-CN" altLang="zh-CN" sz="1050" kern="100" dirty="0">
              <a:latin typeface="宋体" panose="02010600030101010101" pitchFamily="2" charset="-122"/>
              <a:cs typeface="Courier New" panose="02070309020205020404"/>
            </a:endParaRPr>
          </a:p>
          <a:p>
            <a:pPr indent="609600">
              <a:lnSpc>
                <a:spcPct val="150000"/>
              </a:lnSpc>
              <a:spcAft>
                <a:spcPts val="0"/>
              </a:spcAft>
              <a:tabLst>
                <a:tab pos="2628900" algn="l"/>
              </a:tabLst>
            </a:pPr>
            <a:r>
              <a:rPr lang="en-US" altLang="zh-CN" kern="100" dirty="0">
                <a:latin typeface="宋体" panose="02010600030101010101" pitchFamily="2" charset="-122"/>
                <a:cs typeface="Times New Roman" panose="02020603050405020304"/>
              </a:rPr>
              <a:t>②</a:t>
            </a:r>
            <a:r>
              <a:rPr lang="en-US" altLang="zh-CN" kern="100" dirty="0">
                <a:cs typeface="Courier New" panose="02070309020205020404"/>
              </a:rPr>
              <a:t>My family has some paper money ________(date) back to the Qing Dynasty.</a:t>
            </a:r>
            <a:endParaRPr lang="zh-CN" altLang="zh-CN" sz="1050" kern="100" dirty="0">
              <a:effectLst/>
              <a:latin typeface="宋体" panose="02010600030101010101" pitchFamily="2" charset="-122"/>
              <a:cs typeface="Courier New" panose="02070309020205020404"/>
            </a:endParaRPr>
          </a:p>
        </p:txBody>
      </p:sp>
      <p:grpSp>
        <p:nvGrpSpPr>
          <p:cNvPr id="5" name="Group 13"/>
          <p:cNvGrpSpPr/>
          <p:nvPr/>
        </p:nvGrpSpPr>
        <p:grpSpPr bwMode="auto">
          <a:xfrm>
            <a:off x="537145" y="1916832"/>
            <a:ext cx="10799773" cy="576262"/>
            <a:chOff x="408" y="935"/>
            <a:chExt cx="6804" cy="363"/>
          </a:xfrm>
        </p:grpSpPr>
        <p:sp>
          <p:nvSpPr>
            <p:cNvPr id="6" name="矩形 3"/>
            <p:cNvSpPr>
              <a:spLocks noChangeArrowheads="1"/>
            </p:cNvSpPr>
            <p:nvPr/>
          </p:nvSpPr>
          <p:spPr bwMode="auto">
            <a:xfrm>
              <a:off x="408" y="935"/>
              <a:ext cx="771" cy="363"/>
            </a:xfrm>
            <a:prstGeom prst="rect">
              <a:avLst/>
            </a:prstGeom>
            <a:solidFill>
              <a:srgbClr val="CC4646"/>
            </a:solidFill>
            <a:ln w="12700" algn="ctr">
              <a:noFill/>
              <a:miter lim="800000"/>
            </a:ln>
          </p:spPr>
          <p:txBody>
            <a:bodyPr anchor="ctr"/>
            <a:lstStyle/>
            <a:p>
              <a:pPr algn="ctr"/>
              <a:r>
                <a:rPr lang="zh-CN" altLang="en-US" dirty="0" smtClean="0">
                  <a:solidFill>
                    <a:srgbClr val="FFFFFF"/>
                  </a:solidFill>
                  <a:latin typeface="微软雅黑" panose="020B0503020204020204" pitchFamily="34" charset="-122"/>
                  <a:ea typeface="微软雅黑" panose="020B0503020204020204" pitchFamily="34" charset="-122"/>
                </a:rPr>
                <a:t>考点</a:t>
              </a:r>
              <a:r>
                <a:rPr lang="en-US" altLang="zh-CN" dirty="0" smtClean="0">
                  <a:solidFill>
                    <a:srgbClr val="FFFFFF"/>
                  </a:solidFill>
                  <a:latin typeface="微软雅黑" panose="020B0503020204020204" pitchFamily="34" charset="-122"/>
                  <a:ea typeface="微软雅黑" panose="020B0503020204020204" pitchFamily="34" charset="-122"/>
                </a:rPr>
                <a:t>15</a:t>
              </a:r>
              <a:endParaRPr lang="en-US" altLang="zh-CN" dirty="0">
                <a:solidFill>
                  <a:srgbClr val="FFFFFF"/>
                </a:solidFill>
                <a:latin typeface="微软雅黑" panose="020B0503020204020204" pitchFamily="34" charset="-122"/>
                <a:ea typeface="微软雅黑" panose="020B0503020204020204" pitchFamily="34" charset="-122"/>
              </a:endParaRPr>
            </a:p>
          </p:txBody>
        </p:sp>
        <p:sp>
          <p:nvSpPr>
            <p:cNvPr id="7" name="Rectangle 17"/>
            <p:cNvSpPr>
              <a:spLocks noChangeArrowheads="1"/>
            </p:cNvSpPr>
            <p:nvPr/>
          </p:nvSpPr>
          <p:spPr bwMode="auto">
            <a:xfrm>
              <a:off x="1179" y="965"/>
              <a:ext cx="6033" cy="288"/>
            </a:xfrm>
            <a:prstGeom prst="rect">
              <a:avLst/>
            </a:prstGeom>
            <a:noFill/>
            <a:ln w="9525">
              <a:noFill/>
              <a:miter lim="800000"/>
            </a:ln>
          </p:spPr>
          <p:txBody>
            <a:bodyPr wrap="square">
              <a:spAutoFit/>
            </a:bodyPr>
            <a:lstStyle/>
            <a:p>
              <a:r>
                <a:rPr lang="en-US" altLang="zh-CN" b="1" dirty="0">
                  <a:solidFill>
                    <a:srgbClr val="000000"/>
                  </a:solidFill>
                  <a:ea typeface="微软雅黑" panose="020B0503020204020204" pitchFamily="34" charset="-122"/>
                </a:rPr>
                <a:t>date back to</a:t>
              </a:r>
              <a:r>
                <a:rPr lang="zh-CN" altLang="en-US" b="1" dirty="0">
                  <a:solidFill>
                    <a:srgbClr val="000000"/>
                  </a:solidFill>
                  <a:ea typeface="微软雅黑" panose="020B0503020204020204" pitchFamily="34" charset="-122"/>
                </a:rPr>
                <a:t>的相关用法</a:t>
              </a:r>
              <a:endParaRPr lang="zh-CN" altLang="en-US" b="1" dirty="0">
                <a:solidFill>
                  <a:srgbClr val="000000"/>
                </a:solidFill>
                <a:ea typeface="微软雅黑" panose="020B0503020204020204" pitchFamily="34" charset="-122"/>
              </a:endParaRPr>
            </a:p>
          </p:txBody>
        </p:sp>
      </p:grpSp>
      <p:sp>
        <p:nvSpPr>
          <p:cNvPr id="9" name="矩形 8"/>
          <p:cNvSpPr/>
          <p:nvPr/>
        </p:nvSpPr>
        <p:spPr>
          <a:xfrm>
            <a:off x="3913758" y="2666603"/>
            <a:ext cx="1619746" cy="460375"/>
          </a:xfrm>
          <a:prstGeom prst="rect">
            <a:avLst/>
          </a:prstGeom>
        </p:spPr>
        <p:txBody>
          <a:bodyPr wrap="square">
            <a:spAutoFit/>
          </a:bodyPr>
          <a:lstStyle/>
          <a:p>
            <a:pPr algn="just">
              <a:spcAft>
                <a:spcPts val="0"/>
              </a:spcAft>
            </a:pPr>
            <a:r>
              <a:rPr lang="en-US" altLang="zh-CN" b="1" kern="100" dirty="0" smtClean="0">
                <a:latin typeface="Times New Roman" panose="02020603050405020304"/>
                <a:ea typeface="黑体" panose="02010609060101010101" pitchFamily="2" charset="-122"/>
              </a:rPr>
              <a:t>dates</a:t>
            </a:r>
            <a:endParaRPr lang="zh-CN" altLang="zh-CN" sz="1050" b="1" kern="100" dirty="0">
              <a:latin typeface="Times New Roman" panose="02020603050405020304"/>
              <a:ea typeface="宋体" panose="02010600030101010101" pitchFamily="2" charset="-122"/>
            </a:endParaRPr>
          </a:p>
        </p:txBody>
      </p:sp>
      <p:sp>
        <p:nvSpPr>
          <p:cNvPr id="10" name="矩形 9"/>
          <p:cNvSpPr/>
          <p:nvPr/>
        </p:nvSpPr>
        <p:spPr>
          <a:xfrm>
            <a:off x="5797004" y="3180903"/>
            <a:ext cx="1619746" cy="460375"/>
          </a:xfrm>
          <a:prstGeom prst="rect">
            <a:avLst/>
          </a:prstGeom>
        </p:spPr>
        <p:txBody>
          <a:bodyPr wrap="square">
            <a:spAutoFit/>
          </a:bodyPr>
          <a:lstStyle/>
          <a:p>
            <a:pPr lvl="0" algn="just">
              <a:spcAft>
                <a:spcPts val="0"/>
              </a:spcAft>
            </a:pPr>
            <a:r>
              <a:rPr lang="en-US" altLang="zh-CN" b="1" kern="100" dirty="0">
                <a:latin typeface="Times New Roman" panose="02020603050405020304"/>
                <a:ea typeface="黑体" panose="02010609060101010101" pitchFamily="2" charset="-122"/>
              </a:rPr>
              <a:t>dating</a:t>
            </a:r>
            <a:endParaRPr lang="zh-CN" altLang="zh-CN" sz="1050" b="1" kern="100" dirty="0">
              <a:latin typeface="Times New Roman" panose="02020603050405020304"/>
              <a:ea typeface="宋体" panose="02010600030101010101" pitchFamily="2" charset="-122"/>
            </a:endParaRP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linds(horizontal)">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blinds(horizontal)">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9" grpId="0"/>
      <p:bldP spid="10"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1"/>
          <p:cNvSpPr>
            <a:spLocks noGrp="1"/>
          </p:cNvSpPr>
          <p:nvPr>
            <p:ph type="body" sz="quarter" idx="10"/>
          </p:nvPr>
        </p:nvSpPr>
        <p:spPr bwMode="auto">
          <a:xfrm>
            <a:off x="490538" y="1954971"/>
            <a:ext cx="11285537" cy="341503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anchor="t" anchorCtr="0" compatLnSpc="1"/>
          <a:lstStyle/>
          <a:p>
            <a:pPr indent="609600">
              <a:lnSpc>
                <a:spcPct val="150000"/>
              </a:lnSpc>
              <a:spcAft>
                <a:spcPts val="0"/>
              </a:spcAft>
              <a:tabLst>
                <a:tab pos="2628900" algn="l"/>
              </a:tabLst>
            </a:pPr>
            <a:r>
              <a:rPr lang="en-US" altLang="zh-CN" kern="100" dirty="0">
                <a:latin typeface="Times New Roman" panose="02020603050405020304" pitchFamily="18" charset="0"/>
                <a:cs typeface="Times New Roman" panose="02020603050405020304" pitchFamily="18" charset="0"/>
              </a:rPr>
              <a:t>①[</a:t>
            </a:r>
            <a:r>
              <a:rPr lang="zh-CN" altLang="zh-CN" kern="100" dirty="0">
                <a:latin typeface="Times New Roman" panose="02020603050405020304" pitchFamily="18" charset="0"/>
                <a:cs typeface="Times New Roman" panose="02020603050405020304" pitchFamily="18" charset="0"/>
              </a:rPr>
              <a:t>人教选必一</a:t>
            </a:r>
            <a:r>
              <a:rPr lang="en-US" altLang="zh-CN" kern="100" dirty="0">
                <a:latin typeface="Times New Roman" panose="02020603050405020304" pitchFamily="18" charset="0"/>
                <a:cs typeface="Times New Roman" panose="02020603050405020304" pitchFamily="18" charset="0"/>
              </a:rPr>
              <a:t>U2P14]Today, we have to use __________(switch) for our lights, knobs for our appliances, and remote controls for our TVs and air conditioners. </a:t>
            </a:r>
            <a:endParaRPr lang="zh-CN" altLang="zh-CN" sz="1050" kern="100" dirty="0">
              <a:latin typeface="Times New Roman" panose="02020603050405020304" pitchFamily="18" charset="0"/>
              <a:cs typeface="Times New Roman" panose="02020603050405020304" pitchFamily="18" charset="0"/>
            </a:endParaRPr>
          </a:p>
          <a:p>
            <a:pPr indent="609600">
              <a:lnSpc>
                <a:spcPct val="150000"/>
              </a:lnSpc>
              <a:spcAft>
                <a:spcPts val="0"/>
              </a:spcAft>
              <a:tabLst>
                <a:tab pos="2628900" algn="l"/>
              </a:tabLst>
            </a:pPr>
            <a:r>
              <a:rPr lang="en-US" altLang="zh-CN" kern="100" dirty="0">
                <a:latin typeface="Times New Roman" panose="02020603050405020304" pitchFamily="18" charset="0"/>
                <a:cs typeface="Times New Roman" panose="02020603050405020304" pitchFamily="18" charset="0"/>
              </a:rPr>
              <a:t>②[</a:t>
            </a:r>
            <a:r>
              <a:rPr lang="zh-CN" altLang="zh-CN" kern="100" dirty="0">
                <a:latin typeface="Times New Roman" panose="02020603050405020304" pitchFamily="18" charset="0"/>
                <a:cs typeface="Times New Roman" panose="02020603050405020304" pitchFamily="18" charset="0"/>
              </a:rPr>
              <a:t>人教选必一</a:t>
            </a:r>
            <a:r>
              <a:rPr lang="en-US" altLang="zh-CN" kern="100" dirty="0">
                <a:latin typeface="Times New Roman" panose="02020603050405020304" pitchFamily="18" charset="0"/>
                <a:cs typeface="Times New Roman" panose="02020603050405020304" pitchFamily="18" charset="0"/>
              </a:rPr>
              <a:t>U5P55]As an alternative, some farmers have switched ____ organic farming, and many customers have turned to organic food when they shop at the local grocery.</a:t>
            </a:r>
            <a:endParaRPr lang="zh-CN" altLang="zh-CN" sz="1050" kern="100" dirty="0">
              <a:latin typeface="Times New Roman" panose="02020603050405020304" pitchFamily="18" charset="0"/>
              <a:cs typeface="Times New Roman" panose="02020603050405020304" pitchFamily="18" charset="0"/>
            </a:endParaRPr>
          </a:p>
          <a:p>
            <a:pPr indent="609600">
              <a:lnSpc>
                <a:spcPct val="150000"/>
              </a:lnSpc>
              <a:spcAft>
                <a:spcPts val="0"/>
              </a:spcAft>
              <a:tabLst>
                <a:tab pos="2628900" algn="l"/>
              </a:tabLst>
            </a:pPr>
            <a:r>
              <a:rPr lang="en-US" altLang="zh-CN" kern="100" dirty="0">
                <a:latin typeface="Times New Roman" panose="02020603050405020304" pitchFamily="18" charset="0"/>
                <a:cs typeface="Times New Roman" panose="02020603050405020304" pitchFamily="18" charset="0"/>
              </a:rPr>
              <a:t>③Don</a:t>
            </a:r>
            <a:r>
              <a:rPr lang="en-US" altLang="zh-CN" kern="100" dirty="0">
                <a:latin typeface="Times New Roman" panose="02020603050405020304" pitchFamily="18" charset="0"/>
                <a:cs typeface="Times New Roman" panose="02020603050405020304" pitchFamily="18" charset="0"/>
              </a:rPr>
              <a:t>'t forget to switch _____ the light when you leave the office.</a:t>
            </a:r>
            <a:endParaRPr lang="zh-CN" altLang="zh-CN" sz="1050" kern="100" dirty="0">
              <a:effectLst/>
              <a:latin typeface="Times New Roman" panose="02020603050405020304" pitchFamily="18" charset="0"/>
              <a:cs typeface="Times New Roman" panose="02020603050405020304" pitchFamily="18" charset="0"/>
            </a:endParaRPr>
          </a:p>
        </p:txBody>
      </p:sp>
      <p:grpSp>
        <p:nvGrpSpPr>
          <p:cNvPr id="5" name="Group 13"/>
          <p:cNvGrpSpPr/>
          <p:nvPr/>
        </p:nvGrpSpPr>
        <p:grpSpPr bwMode="auto">
          <a:xfrm>
            <a:off x="503982" y="1306701"/>
            <a:ext cx="10799773" cy="576262"/>
            <a:chOff x="408" y="935"/>
            <a:chExt cx="6804" cy="363"/>
          </a:xfrm>
        </p:grpSpPr>
        <p:sp>
          <p:nvSpPr>
            <p:cNvPr id="6" name="矩形 3"/>
            <p:cNvSpPr>
              <a:spLocks noChangeArrowheads="1"/>
            </p:cNvSpPr>
            <p:nvPr/>
          </p:nvSpPr>
          <p:spPr bwMode="auto">
            <a:xfrm>
              <a:off x="408" y="935"/>
              <a:ext cx="771" cy="363"/>
            </a:xfrm>
            <a:prstGeom prst="rect">
              <a:avLst/>
            </a:prstGeom>
            <a:solidFill>
              <a:srgbClr val="CC4646"/>
            </a:solidFill>
            <a:ln w="12700" algn="ctr">
              <a:noFill/>
              <a:miter lim="800000"/>
            </a:ln>
          </p:spPr>
          <p:txBody>
            <a:bodyPr anchor="ctr"/>
            <a:lstStyle/>
            <a:p>
              <a:pPr algn="ctr"/>
              <a:r>
                <a:rPr lang="zh-CN" altLang="en-US" dirty="0" smtClean="0">
                  <a:solidFill>
                    <a:srgbClr val="FFFFFF"/>
                  </a:solidFill>
                  <a:latin typeface="微软雅黑" panose="020B0503020204020204" pitchFamily="34" charset="-122"/>
                  <a:ea typeface="微软雅黑" panose="020B0503020204020204" pitchFamily="34" charset="-122"/>
                </a:rPr>
                <a:t>考点</a:t>
              </a:r>
              <a:r>
                <a:rPr lang="en-US" altLang="zh-CN" dirty="0" smtClean="0">
                  <a:solidFill>
                    <a:srgbClr val="FFFFFF"/>
                  </a:solidFill>
                  <a:latin typeface="微软雅黑" panose="020B0503020204020204" pitchFamily="34" charset="-122"/>
                  <a:ea typeface="微软雅黑" panose="020B0503020204020204" pitchFamily="34" charset="-122"/>
                </a:rPr>
                <a:t>16</a:t>
              </a:r>
              <a:endParaRPr lang="en-US" altLang="zh-CN" dirty="0">
                <a:solidFill>
                  <a:srgbClr val="FFFFFF"/>
                </a:solidFill>
                <a:latin typeface="微软雅黑" panose="020B0503020204020204" pitchFamily="34" charset="-122"/>
                <a:ea typeface="微软雅黑" panose="020B0503020204020204" pitchFamily="34" charset="-122"/>
              </a:endParaRPr>
            </a:p>
          </p:txBody>
        </p:sp>
        <p:sp>
          <p:nvSpPr>
            <p:cNvPr id="7" name="Rectangle 17"/>
            <p:cNvSpPr>
              <a:spLocks noChangeArrowheads="1"/>
            </p:cNvSpPr>
            <p:nvPr/>
          </p:nvSpPr>
          <p:spPr bwMode="auto">
            <a:xfrm>
              <a:off x="1179" y="965"/>
              <a:ext cx="6033" cy="288"/>
            </a:xfrm>
            <a:prstGeom prst="rect">
              <a:avLst/>
            </a:prstGeom>
            <a:noFill/>
            <a:ln w="9525">
              <a:noFill/>
              <a:miter lim="800000"/>
            </a:ln>
          </p:spPr>
          <p:txBody>
            <a:bodyPr wrap="square">
              <a:spAutoFit/>
            </a:bodyPr>
            <a:lstStyle/>
            <a:p>
              <a:r>
                <a:rPr lang="en-US" altLang="zh-CN" b="1" dirty="0">
                  <a:solidFill>
                    <a:srgbClr val="000000"/>
                  </a:solidFill>
                  <a:ea typeface="微软雅黑" panose="020B0503020204020204" pitchFamily="34" charset="-122"/>
                </a:rPr>
                <a:t>switch</a:t>
              </a:r>
              <a:r>
                <a:rPr lang="zh-CN" altLang="en-US" b="1" dirty="0">
                  <a:solidFill>
                    <a:srgbClr val="000000"/>
                  </a:solidFill>
                  <a:ea typeface="微软雅黑" panose="020B0503020204020204" pitchFamily="34" charset="-122"/>
                </a:rPr>
                <a:t>的相关用法</a:t>
              </a:r>
              <a:endParaRPr lang="zh-CN" altLang="en-US" b="1" dirty="0">
                <a:solidFill>
                  <a:srgbClr val="000000"/>
                </a:solidFill>
                <a:ea typeface="微软雅黑" panose="020B0503020204020204" pitchFamily="34" charset="-122"/>
              </a:endParaRPr>
            </a:p>
          </p:txBody>
        </p:sp>
      </p:grpSp>
      <p:sp>
        <p:nvSpPr>
          <p:cNvPr id="10" name="矩形 9"/>
          <p:cNvSpPr/>
          <p:nvPr/>
        </p:nvSpPr>
        <p:spPr>
          <a:xfrm>
            <a:off x="7344742" y="2031231"/>
            <a:ext cx="1907778" cy="460375"/>
          </a:xfrm>
          <a:prstGeom prst="rect">
            <a:avLst/>
          </a:prstGeom>
        </p:spPr>
        <p:txBody>
          <a:bodyPr wrap="square">
            <a:spAutoFit/>
          </a:bodyPr>
          <a:lstStyle/>
          <a:p>
            <a:pPr algn="just">
              <a:spcAft>
                <a:spcPts val="0"/>
              </a:spcAft>
            </a:pPr>
            <a:r>
              <a:rPr lang="en-US" altLang="zh-CN" b="1" kern="100" dirty="0" smtClean="0">
                <a:latin typeface="Times New Roman" panose="02020603050405020304"/>
                <a:ea typeface="黑体" panose="02010609060101010101" pitchFamily="2" charset="-122"/>
              </a:rPr>
              <a:t>switches</a:t>
            </a:r>
            <a:endParaRPr lang="zh-CN" altLang="zh-CN" sz="1050" b="1" kern="100" dirty="0">
              <a:latin typeface="Times New Roman" panose="02020603050405020304"/>
              <a:ea typeface="宋体" panose="02010600030101010101" pitchFamily="2" charset="-122"/>
            </a:endParaRPr>
          </a:p>
        </p:txBody>
      </p:sp>
      <p:sp>
        <p:nvSpPr>
          <p:cNvPr id="11" name="矩形 10"/>
          <p:cNvSpPr/>
          <p:nvPr/>
        </p:nvSpPr>
        <p:spPr>
          <a:xfrm>
            <a:off x="10153054" y="3140968"/>
            <a:ext cx="1907778" cy="460375"/>
          </a:xfrm>
          <a:prstGeom prst="rect">
            <a:avLst/>
          </a:prstGeom>
        </p:spPr>
        <p:txBody>
          <a:bodyPr wrap="square">
            <a:spAutoFit/>
          </a:bodyPr>
          <a:lstStyle/>
          <a:p>
            <a:pPr lvl="0" algn="just">
              <a:spcAft>
                <a:spcPts val="0"/>
              </a:spcAft>
            </a:pPr>
            <a:r>
              <a:rPr lang="en-US" altLang="zh-CN" b="1" kern="100" dirty="0" smtClean="0">
                <a:latin typeface="Times New Roman" panose="02020603050405020304"/>
                <a:ea typeface="黑体" panose="02010609060101010101" pitchFamily="2" charset="-122"/>
              </a:rPr>
              <a:t>to</a:t>
            </a:r>
            <a:endParaRPr lang="zh-CN" altLang="zh-CN" sz="1050" b="1" kern="100" dirty="0">
              <a:latin typeface="Times New Roman" panose="02020603050405020304"/>
              <a:ea typeface="宋体" panose="02010600030101010101" pitchFamily="2" charset="-122"/>
            </a:endParaRPr>
          </a:p>
        </p:txBody>
      </p:sp>
      <p:sp>
        <p:nvSpPr>
          <p:cNvPr id="12" name="矩形 11"/>
          <p:cNvSpPr/>
          <p:nvPr/>
        </p:nvSpPr>
        <p:spPr>
          <a:xfrm>
            <a:off x="4345806" y="4797152"/>
            <a:ext cx="1907778" cy="460375"/>
          </a:xfrm>
          <a:prstGeom prst="rect">
            <a:avLst/>
          </a:prstGeom>
        </p:spPr>
        <p:txBody>
          <a:bodyPr wrap="square">
            <a:spAutoFit/>
          </a:bodyPr>
          <a:lstStyle/>
          <a:p>
            <a:pPr lvl="0" algn="just">
              <a:spcAft>
                <a:spcPts val="0"/>
              </a:spcAft>
            </a:pPr>
            <a:r>
              <a:rPr lang="en-US" altLang="zh-CN" b="1" kern="100" dirty="0">
                <a:latin typeface="Times New Roman" panose="02020603050405020304"/>
                <a:ea typeface="黑体" panose="02010609060101010101" pitchFamily="2" charset="-122"/>
              </a:rPr>
              <a:t>off</a:t>
            </a:r>
            <a:endParaRPr lang="zh-CN" altLang="zh-CN" sz="1050" b="1" kern="100" dirty="0">
              <a:latin typeface="Times New Roman" panose="02020603050405020304"/>
              <a:ea typeface="宋体" panose="02010600030101010101" pitchFamily="2" charset="-122"/>
            </a:endParaRP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linds(horizontal)">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blinds(horizontal)">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blinds(horizontal)">
                                      <p:cBhvr>
                                        <p:cTn id="23" dur="50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blinds(horizontal)">
                                      <p:cBhvr>
                                        <p:cTn id="2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0" grpId="0"/>
      <p:bldP spid="11" grpId="0"/>
      <p:bldP spid="12"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1"/>
          <p:cNvSpPr>
            <a:spLocks noGrp="1"/>
          </p:cNvSpPr>
          <p:nvPr>
            <p:ph type="body" sz="quarter" idx="10"/>
          </p:nvPr>
        </p:nvSpPr>
        <p:spPr bwMode="auto">
          <a:xfrm>
            <a:off x="490538" y="2017613"/>
            <a:ext cx="11285537" cy="286131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anchor="t" anchorCtr="0" compatLnSpc="1"/>
          <a:lstStyle/>
          <a:p>
            <a:pPr indent="609600">
              <a:lnSpc>
                <a:spcPct val="150000"/>
              </a:lnSpc>
              <a:spcAft>
                <a:spcPts val="0"/>
              </a:spcAft>
              <a:tabLst>
                <a:tab pos="2628900" algn="l"/>
              </a:tabLst>
            </a:pPr>
            <a:r>
              <a:rPr lang="en-US" altLang="zh-CN" kern="100" dirty="0">
                <a:latin typeface="Times New Roman" panose="02020603050405020304" pitchFamily="18" charset="0"/>
                <a:cs typeface="Times New Roman" panose="02020603050405020304" pitchFamily="18" charset="0"/>
              </a:rPr>
              <a:t>①[</a:t>
            </a:r>
            <a:r>
              <a:rPr lang="zh-CN" altLang="zh-CN" kern="100" dirty="0">
                <a:latin typeface="Times New Roman" panose="02020603050405020304" pitchFamily="18" charset="0"/>
                <a:cs typeface="Times New Roman" panose="02020603050405020304" pitchFamily="18" charset="0"/>
              </a:rPr>
              <a:t>人教选必二</a:t>
            </a:r>
            <a:r>
              <a:rPr lang="en-US" altLang="zh-CN" kern="100" dirty="0">
                <a:latin typeface="Times New Roman" panose="02020603050405020304" pitchFamily="18" charset="0"/>
                <a:cs typeface="Times New Roman" panose="02020603050405020304" pitchFamily="18" charset="0"/>
              </a:rPr>
              <a:t>U1P2]The other was that cholera was caused by an </a:t>
            </a:r>
            <a:r>
              <a:rPr lang="en-US" altLang="zh-CN" kern="100" dirty="0" smtClean="0">
                <a:latin typeface="Times New Roman" panose="02020603050405020304" pitchFamily="18" charset="0"/>
                <a:cs typeface="Times New Roman" panose="02020603050405020304" pitchFamily="18" charset="0"/>
              </a:rPr>
              <a:t>___________ (</a:t>
            </a:r>
            <a:r>
              <a:rPr lang="en-US" altLang="zh-CN" kern="100" dirty="0">
                <a:latin typeface="Times New Roman" panose="02020603050405020304" pitchFamily="18" charset="0"/>
                <a:cs typeface="Times New Roman" panose="02020603050405020304" pitchFamily="18" charset="0"/>
              </a:rPr>
              <a:t>infect) from germs in food or water. </a:t>
            </a:r>
            <a:endParaRPr lang="zh-CN" altLang="zh-CN" sz="1050" kern="100" dirty="0">
              <a:latin typeface="Times New Roman" panose="02020603050405020304" pitchFamily="18" charset="0"/>
              <a:cs typeface="Times New Roman" panose="02020603050405020304" pitchFamily="18" charset="0"/>
            </a:endParaRPr>
          </a:p>
          <a:p>
            <a:pPr indent="609600">
              <a:lnSpc>
                <a:spcPct val="150000"/>
              </a:lnSpc>
              <a:spcAft>
                <a:spcPts val="0"/>
              </a:spcAft>
              <a:tabLst>
                <a:tab pos="2628900" algn="l"/>
              </a:tabLst>
            </a:pPr>
            <a:r>
              <a:rPr lang="en-US" altLang="zh-CN" kern="100" dirty="0">
                <a:latin typeface="Times New Roman" panose="02020603050405020304" pitchFamily="18" charset="0"/>
                <a:cs typeface="Times New Roman" panose="02020603050405020304" pitchFamily="18" charset="0"/>
              </a:rPr>
              <a:t>②In heavily __________(infect) areas, half the population become blind.</a:t>
            </a:r>
            <a:endParaRPr lang="zh-CN" altLang="zh-CN" sz="1050" kern="100" dirty="0">
              <a:latin typeface="Times New Roman" panose="02020603050405020304" pitchFamily="18" charset="0"/>
              <a:cs typeface="Times New Roman" panose="02020603050405020304" pitchFamily="18" charset="0"/>
            </a:endParaRPr>
          </a:p>
          <a:p>
            <a:pPr indent="609600">
              <a:lnSpc>
                <a:spcPct val="150000"/>
              </a:lnSpc>
              <a:spcAft>
                <a:spcPts val="0"/>
              </a:spcAft>
              <a:tabLst>
                <a:tab pos="2628900" algn="l"/>
              </a:tabLst>
            </a:pPr>
            <a:r>
              <a:rPr lang="en-US" altLang="zh-CN" kern="100" dirty="0">
                <a:latin typeface="Times New Roman" panose="02020603050405020304" pitchFamily="18" charset="0"/>
                <a:cs typeface="Times New Roman" panose="02020603050405020304" pitchFamily="18" charset="0"/>
              </a:rPr>
              <a:t>③[</a:t>
            </a:r>
            <a:r>
              <a:rPr lang="zh-CN" altLang="zh-CN" kern="100" dirty="0">
                <a:latin typeface="Times New Roman" panose="02020603050405020304" pitchFamily="18" charset="0"/>
                <a:cs typeface="Times New Roman" panose="02020603050405020304" pitchFamily="18" charset="0"/>
              </a:rPr>
              <a:t>北师选必三</a:t>
            </a:r>
            <a:r>
              <a:rPr lang="en-US" altLang="zh-CN" kern="100" dirty="0">
                <a:latin typeface="Times New Roman" panose="02020603050405020304" pitchFamily="18" charset="0"/>
                <a:cs typeface="Times New Roman" panose="02020603050405020304" pitchFamily="18" charset="0"/>
              </a:rPr>
              <a:t>U9P59]The virus was extremely ____________(infect) and the survival rate was as low as 30% in some areas, indicating that very few people got over it. </a:t>
            </a:r>
            <a:endParaRPr lang="zh-CN" altLang="zh-CN" sz="1050" kern="100" dirty="0">
              <a:effectLst/>
              <a:latin typeface="Times New Roman" panose="02020603050405020304" pitchFamily="18" charset="0"/>
              <a:cs typeface="Times New Roman" panose="02020603050405020304" pitchFamily="18" charset="0"/>
            </a:endParaRPr>
          </a:p>
        </p:txBody>
      </p:sp>
      <p:grpSp>
        <p:nvGrpSpPr>
          <p:cNvPr id="5" name="Group 13"/>
          <p:cNvGrpSpPr/>
          <p:nvPr/>
        </p:nvGrpSpPr>
        <p:grpSpPr bwMode="auto">
          <a:xfrm>
            <a:off x="503982" y="1356643"/>
            <a:ext cx="10799773" cy="576262"/>
            <a:chOff x="408" y="935"/>
            <a:chExt cx="6804" cy="363"/>
          </a:xfrm>
        </p:grpSpPr>
        <p:sp>
          <p:nvSpPr>
            <p:cNvPr id="6" name="矩形 3"/>
            <p:cNvSpPr>
              <a:spLocks noChangeArrowheads="1"/>
            </p:cNvSpPr>
            <p:nvPr/>
          </p:nvSpPr>
          <p:spPr bwMode="auto">
            <a:xfrm>
              <a:off x="408" y="935"/>
              <a:ext cx="771" cy="363"/>
            </a:xfrm>
            <a:prstGeom prst="rect">
              <a:avLst/>
            </a:prstGeom>
            <a:solidFill>
              <a:srgbClr val="CC4646"/>
            </a:solidFill>
            <a:ln w="12700" algn="ctr">
              <a:noFill/>
              <a:miter lim="800000"/>
            </a:ln>
          </p:spPr>
          <p:txBody>
            <a:bodyPr anchor="ctr"/>
            <a:lstStyle/>
            <a:p>
              <a:pPr algn="ctr"/>
              <a:r>
                <a:rPr lang="zh-CN" altLang="en-US" dirty="0" smtClean="0">
                  <a:solidFill>
                    <a:srgbClr val="FFFFFF"/>
                  </a:solidFill>
                  <a:latin typeface="微软雅黑" panose="020B0503020204020204" pitchFamily="34" charset="-122"/>
                  <a:ea typeface="微软雅黑" panose="020B0503020204020204" pitchFamily="34" charset="-122"/>
                </a:rPr>
                <a:t>考点</a:t>
              </a:r>
              <a:r>
                <a:rPr lang="en-US" altLang="zh-CN" dirty="0" smtClean="0">
                  <a:solidFill>
                    <a:srgbClr val="FFFFFF"/>
                  </a:solidFill>
                  <a:latin typeface="微软雅黑" panose="020B0503020204020204" pitchFamily="34" charset="-122"/>
                  <a:ea typeface="微软雅黑" panose="020B0503020204020204" pitchFamily="34" charset="-122"/>
                </a:rPr>
                <a:t>17</a:t>
              </a:r>
              <a:endParaRPr lang="en-US" altLang="zh-CN" dirty="0">
                <a:solidFill>
                  <a:srgbClr val="FFFFFF"/>
                </a:solidFill>
                <a:latin typeface="微软雅黑" panose="020B0503020204020204" pitchFamily="34" charset="-122"/>
                <a:ea typeface="微软雅黑" panose="020B0503020204020204" pitchFamily="34" charset="-122"/>
              </a:endParaRPr>
            </a:p>
          </p:txBody>
        </p:sp>
        <p:sp>
          <p:nvSpPr>
            <p:cNvPr id="7" name="Rectangle 17"/>
            <p:cNvSpPr>
              <a:spLocks noChangeArrowheads="1"/>
            </p:cNvSpPr>
            <p:nvPr/>
          </p:nvSpPr>
          <p:spPr bwMode="auto">
            <a:xfrm>
              <a:off x="1179" y="965"/>
              <a:ext cx="6033" cy="288"/>
            </a:xfrm>
            <a:prstGeom prst="rect">
              <a:avLst/>
            </a:prstGeom>
            <a:noFill/>
            <a:ln w="9525">
              <a:noFill/>
              <a:miter lim="800000"/>
            </a:ln>
          </p:spPr>
          <p:txBody>
            <a:bodyPr wrap="square">
              <a:spAutoFit/>
            </a:bodyPr>
            <a:lstStyle/>
            <a:p>
              <a:r>
                <a:rPr lang="en-US" altLang="zh-CN" b="1" dirty="0">
                  <a:solidFill>
                    <a:srgbClr val="000000"/>
                  </a:solidFill>
                  <a:ea typeface="微软雅黑" panose="020B0503020204020204" pitchFamily="34" charset="-122"/>
                </a:rPr>
                <a:t>infection</a:t>
              </a:r>
              <a:r>
                <a:rPr lang="zh-CN" altLang="en-US" b="1" dirty="0">
                  <a:solidFill>
                    <a:srgbClr val="000000"/>
                  </a:solidFill>
                  <a:ea typeface="微软雅黑" panose="020B0503020204020204" pitchFamily="34" charset="-122"/>
                </a:rPr>
                <a:t>的相关用法</a:t>
              </a:r>
              <a:endParaRPr lang="zh-CN" altLang="en-US" b="1" dirty="0">
                <a:solidFill>
                  <a:srgbClr val="000000"/>
                </a:solidFill>
                <a:ea typeface="微软雅黑" panose="020B0503020204020204" pitchFamily="34" charset="-122"/>
              </a:endParaRPr>
            </a:p>
          </p:txBody>
        </p:sp>
      </p:grpSp>
      <p:sp>
        <p:nvSpPr>
          <p:cNvPr id="10" name="矩形 9"/>
          <p:cNvSpPr/>
          <p:nvPr/>
        </p:nvSpPr>
        <p:spPr>
          <a:xfrm>
            <a:off x="10008909" y="2103239"/>
            <a:ext cx="1979786" cy="460375"/>
          </a:xfrm>
          <a:prstGeom prst="rect">
            <a:avLst/>
          </a:prstGeom>
        </p:spPr>
        <p:txBody>
          <a:bodyPr wrap="square">
            <a:spAutoFit/>
          </a:bodyPr>
          <a:lstStyle/>
          <a:p>
            <a:pPr algn="just">
              <a:spcAft>
                <a:spcPts val="0"/>
              </a:spcAft>
            </a:pPr>
            <a:r>
              <a:rPr lang="en-US" altLang="zh-CN" b="1" kern="100" dirty="0" smtClean="0">
                <a:latin typeface="Times New Roman" panose="02020603050405020304"/>
                <a:ea typeface="黑体" panose="02010609060101010101" pitchFamily="2" charset="-122"/>
              </a:rPr>
              <a:t>infection</a:t>
            </a:r>
            <a:endParaRPr lang="en-US" altLang="zh-CN" sz="1050" b="1" kern="100" dirty="0" smtClean="0">
              <a:latin typeface="Times New Roman" panose="02020603050405020304"/>
              <a:ea typeface="黑体" panose="02010609060101010101" pitchFamily="2" charset="-122"/>
            </a:endParaRPr>
          </a:p>
        </p:txBody>
      </p:sp>
      <p:sp>
        <p:nvSpPr>
          <p:cNvPr id="11" name="矩形 10"/>
          <p:cNvSpPr/>
          <p:nvPr/>
        </p:nvSpPr>
        <p:spPr>
          <a:xfrm>
            <a:off x="2880246" y="3212976"/>
            <a:ext cx="1979786" cy="460375"/>
          </a:xfrm>
          <a:prstGeom prst="rect">
            <a:avLst/>
          </a:prstGeom>
        </p:spPr>
        <p:txBody>
          <a:bodyPr wrap="square">
            <a:spAutoFit/>
          </a:bodyPr>
          <a:lstStyle/>
          <a:p>
            <a:pPr lvl="0" algn="just">
              <a:spcAft>
                <a:spcPts val="0"/>
              </a:spcAft>
            </a:pPr>
            <a:r>
              <a:rPr lang="en-US" altLang="zh-CN" b="1" kern="100" dirty="0" smtClean="0">
                <a:latin typeface="Times New Roman" panose="02020603050405020304"/>
                <a:ea typeface="黑体" panose="02010609060101010101" pitchFamily="2" charset="-122"/>
              </a:rPr>
              <a:t>infected</a:t>
            </a:r>
            <a:endParaRPr lang="zh-CN" altLang="zh-CN" sz="1050" b="1" kern="100" dirty="0">
              <a:latin typeface="Times New Roman" panose="02020603050405020304"/>
              <a:ea typeface="宋体" panose="02010600030101010101" pitchFamily="2" charset="-122"/>
            </a:endParaRPr>
          </a:p>
        </p:txBody>
      </p:sp>
      <p:sp>
        <p:nvSpPr>
          <p:cNvPr id="12" name="矩形 11"/>
          <p:cNvSpPr/>
          <p:nvPr/>
        </p:nvSpPr>
        <p:spPr>
          <a:xfrm>
            <a:off x="7957244" y="3729732"/>
            <a:ext cx="1979786" cy="460375"/>
          </a:xfrm>
          <a:prstGeom prst="rect">
            <a:avLst/>
          </a:prstGeom>
        </p:spPr>
        <p:txBody>
          <a:bodyPr wrap="square">
            <a:spAutoFit/>
          </a:bodyPr>
          <a:lstStyle/>
          <a:p>
            <a:pPr lvl="0" algn="just">
              <a:spcAft>
                <a:spcPts val="0"/>
              </a:spcAft>
            </a:pPr>
            <a:r>
              <a:rPr lang="en-US" altLang="zh-CN" b="1" kern="100" dirty="0">
                <a:latin typeface="Times New Roman" panose="02020603050405020304"/>
                <a:ea typeface="黑体" panose="02010609060101010101" pitchFamily="2" charset="-122"/>
              </a:rPr>
              <a:t>infectious</a:t>
            </a:r>
            <a:endParaRPr lang="zh-CN" altLang="zh-CN" sz="1050" b="1" kern="100" dirty="0">
              <a:latin typeface="Times New Roman" panose="02020603050405020304"/>
              <a:ea typeface="宋体" panose="02010600030101010101" pitchFamily="2" charset="-122"/>
            </a:endParaRP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linds(horizontal)">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blinds(horizontal)">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blinds(horizontal)">
                                      <p:cBhvr>
                                        <p:cTn id="23" dur="50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blinds(horizontal)">
                                      <p:cBhvr>
                                        <p:cTn id="2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0" grpId="0"/>
      <p:bldP spid="11" grpId="0"/>
      <p:bldP spid="12"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9"/>
          <p:cNvSpPr>
            <a:spLocks noChangeArrowheads="1"/>
          </p:cNvSpPr>
          <p:nvPr/>
        </p:nvSpPr>
        <p:spPr bwMode="auto">
          <a:xfrm>
            <a:off x="0" y="2925763"/>
            <a:ext cx="12241213"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6000" b="1" dirty="0" smtClean="0">
                <a:solidFill>
                  <a:srgbClr val="FFFFFF"/>
                </a:solidFill>
                <a:latin typeface="微软雅黑" panose="020B0503020204020204" pitchFamily="34" charset="-122"/>
                <a:ea typeface="微软雅黑" panose="020B0503020204020204" pitchFamily="34" charset="-122"/>
              </a:rPr>
              <a:t>一词多义</a:t>
            </a:r>
            <a:endParaRPr lang="zh-CN" altLang="zh-CN" sz="6000" b="1" dirty="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p:transition spd="slow">
    <p:push dir="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490126" y="1978962"/>
            <a:ext cx="11286237" cy="3969385"/>
          </a:xfrm>
        </p:spPr>
        <p:txBody>
          <a:bodyPr/>
          <a:lstStyle/>
          <a:p>
            <a:pPr indent="609600">
              <a:lnSpc>
                <a:spcPct val="150000"/>
              </a:lnSpc>
              <a:spcAft>
                <a:spcPts val="0"/>
              </a:spcAft>
              <a:tabLst>
                <a:tab pos="2628900" algn="l"/>
              </a:tabLst>
            </a:pPr>
            <a:r>
              <a:rPr lang="zh-CN" altLang="zh-CN" kern="100" dirty="0">
                <a:cs typeface="Times New Roman" panose="02020603050405020304"/>
              </a:rPr>
              <a:t>【对点微练】　赏句猜义</a:t>
            </a:r>
            <a:endParaRPr lang="zh-CN" altLang="zh-CN" sz="1050" kern="100" dirty="0">
              <a:latin typeface="宋体" panose="02010600030101010101" pitchFamily="2" charset="-122"/>
              <a:cs typeface="Courier New" panose="02070309020205020404"/>
            </a:endParaRPr>
          </a:p>
          <a:p>
            <a:pPr indent="609600">
              <a:lnSpc>
                <a:spcPct val="150000"/>
              </a:lnSpc>
              <a:spcAft>
                <a:spcPts val="0"/>
              </a:spcAft>
              <a:tabLst>
                <a:tab pos="2628900" algn="l"/>
              </a:tabLst>
            </a:pPr>
            <a:r>
              <a:rPr lang="zh-CN" altLang="zh-CN" kern="100" dirty="0">
                <a:latin typeface="Times New Roman" panose="02020603050405020304" pitchFamily="18" charset="0"/>
                <a:cs typeface="Times New Roman" panose="02020603050405020304" pitchFamily="18" charset="0"/>
              </a:rPr>
              <a:t>①</a:t>
            </a:r>
            <a:r>
              <a:rPr lang="en-US" altLang="zh-CN" kern="100" dirty="0">
                <a:latin typeface="Times New Roman" panose="02020603050405020304" pitchFamily="18" charset="0"/>
                <a:cs typeface="Times New Roman" panose="02020603050405020304" pitchFamily="18" charset="0"/>
              </a:rPr>
              <a:t>[</a:t>
            </a:r>
            <a:r>
              <a:rPr lang="zh-CN" altLang="zh-CN" kern="100" dirty="0">
                <a:latin typeface="Times New Roman" panose="02020603050405020304" pitchFamily="18" charset="0"/>
                <a:cs typeface="Times New Roman" panose="02020603050405020304" pitchFamily="18" charset="0"/>
              </a:rPr>
              <a:t>外研选必四</a:t>
            </a:r>
            <a:r>
              <a:rPr lang="en-US" altLang="zh-CN" kern="100" dirty="0">
                <a:latin typeface="Times New Roman" panose="02020603050405020304" pitchFamily="18" charset="0"/>
                <a:cs typeface="Times New Roman" panose="02020603050405020304" pitchFamily="18" charset="0"/>
              </a:rPr>
              <a:t>U1P8]I need to read the </a:t>
            </a:r>
            <a:r>
              <a:rPr lang="en-US" altLang="zh-CN" u="wavy" kern="100" dirty="0">
                <a:latin typeface="Times New Roman" panose="02020603050405020304" pitchFamily="18" charset="0"/>
                <a:cs typeface="Times New Roman" panose="02020603050405020304" pitchFamily="18" charset="0"/>
              </a:rPr>
              <a:t>contract</a:t>
            </a:r>
            <a:r>
              <a:rPr lang="en-US" altLang="zh-CN" kern="100" dirty="0">
                <a:latin typeface="Times New Roman" panose="02020603050405020304" pitchFamily="18" charset="0"/>
                <a:cs typeface="Times New Roman" panose="02020603050405020304" pitchFamily="18" charset="0"/>
              </a:rPr>
              <a:t> properly before making a decision. ___ </a:t>
            </a:r>
            <a:endParaRPr lang="zh-CN" altLang="zh-CN" sz="1050" kern="100" dirty="0">
              <a:latin typeface="Times New Roman" panose="02020603050405020304" pitchFamily="18" charset="0"/>
              <a:cs typeface="Times New Roman" panose="02020603050405020304" pitchFamily="18" charset="0"/>
            </a:endParaRPr>
          </a:p>
          <a:p>
            <a:pPr indent="609600">
              <a:lnSpc>
                <a:spcPct val="150000"/>
              </a:lnSpc>
              <a:spcAft>
                <a:spcPts val="0"/>
              </a:spcAft>
              <a:tabLst>
                <a:tab pos="2628900" algn="l"/>
              </a:tabLst>
            </a:pPr>
            <a:r>
              <a:rPr lang="en-US" altLang="zh-CN" kern="100" dirty="0">
                <a:latin typeface="Times New Roman" panose="02020603050405020304" pitchFamily="18" charset="0"/>
                <a:cs typeface="Times New Roman" panose="02020603050405020304" pitchFamily="18" charset="0"/>
              </a:rPr>
              <a:t>②[</a:t>
            </a:r>
            <a:r>
              <a:rPr lang="zh-CN" altLang="zh-CN" kern="100" dirty="0">
                <a:latin typeface="Times New Roman" panose="02020603050405020304" pitchFamily="18" charset="0"/>
                <a:cs typeface="Times New Roman" panose="02020603050405020304" pitchFamily="18" charset="0"/>
              </a:rPr>
              <a:t>译林选必二</a:t>
            </a:r>
            <a:r>
              <a:rPr lang="en-US" altLang="zh-CN" kern="100" dirty="0">
                <a:latin typeface="Times New Roman" panose="02020603050405020304" pitchFamily="18" charset="0"/>
                <a:cs typeface="Times New Roman" panose="02020603050405020304" pitchFamily="18" charset="0"/>
              </a:rPr>
              <a:t>U3P30]It also contains information that helps determine our lifespan and affects our chances of </a:t>
            </a:r>
            <a:r>
              <a:rPr lang="en-US" altLang="zh-CN" u="wavy" kern="100" dirty="0">
                <a:latin typeface="Times New Roman" panose="02020603050405020304" pitchFamily="18" charset="0"/>
                <a:cs typeface="Times New Roman" panose="02020603050405020304" pitchFamily="18" charset="0"/>
              </a:rPr>
              <a:t>contracting</a:t>
            </a:r>
            <a:r>
              <a:rPr lang="en-US" altLang="zh-CN" kern="100" dirty="0">
                <a:latin typeface="Times New Roman" panose="02020603050405020304" pitchFamily="18" charset="0"/>
                <a:cs typeface="Times New Roman" panose="02020603050405020304" pitchFamily="18" charset="0"/>
              </a:rPr>
              <a:t> certain diseases. ___ </a:t>
            </a:r>
            <a:endParaRPr lang="zh-CN" altLang="zh-CN" sz="1050" kern="100" dirty="0">
              <a:latin typeface="Times New Roman" panose="02020603050405020304" pitchFamily="18" charset="0"/>
              <a:cs typeface="Times New Roman" panose="02020603050405020304" pitchFamily="18" charset="0"/>
            </a:endParaRPr>
          </a:p>
          <a:p>
            <a:pPr indent="609600">
              <a:lnSpc>
                <a:spcPct val="150000"/>
              </a:lnSpc>
              <a:spcAft>
                <a:spcPts val="0"/>
              </a:spcAft>
              <a:tabLst>
                <a:tab pos="2628900" algn="l"/>
              </a:tabLst>
            </a:pPr>
            <a:r>
              <a:rPr lang="en-US" altLang="zh-CN" kern="100" dirty="0">
                <a:latin typeface="Times New Roman" panose="02020603050405020304" pitchFamily="18" charset="0"/>
                <a:cs typeface="Times New Roman" panose="02020603050405020304" pitchFamily="18" charset="0"/>
              </a:rPr>
              <a:t>③The player is </a:t>
            </a:r>
            <a:r>
              <a:rPr lang="en-US" altLang="zh-CN" u="wavy" kern="100" dirty="0">
                <a:latin typeface="Times New Roman" panose="02020603050405020304" pitchFamily="18" charset="0"/>
                <a:cs typeface="Times New Roman" panose="02020603050405020304" pitchFamily="18" charset="0"/>
              </a:rPr>
              <a:t>contracted</a:t>
            </a:r>
            <a:r>
              <a:rPr lang="en-US" altLang="zh-CN" kern="100" dirty="0">
                <a:latin typeface="Times New Roman" panose="02020603050405020304" pitchFamily="18" charset="0"/>
                <a:cs typeface="Times New Roman" panose="02020603050405020304" pitchFamily="18" charset="0"/>
              </a:rPr>
              <a:t> to play until August.___</a:t>
            </a:r>
            <a:endParaRPr lang="zh-CN" altLang="zh-CN" sz="1050" kern="100" dirty="0">
              <a:latin typeface="Times New Roman" panose="02020603050405020304" pitchFamily="18" charset="0"/>
              <a:cs typeface="Times New Roman" panose="02020603050405020304" pitchFamily="18" charset="0"/>
            </a:endParaRPr>
          </a:p>
          <a:p>
            <a:pPr indent="609600">
              <a:lnSpc>
                <a:spcPct val="150000"/>
              </a:lnSpc>
              <a:spcAft>
                <a:spcPts val="0"/>
              </a:spcAft>
              <a:tabLst>
                <a:tab pos="2628900" algn="l"/>
              </a:tabLst>
            </a:pPr>
            <a:r>
              <a:rPr lang="en-US" altLang="zh-CN" kern="100" dirty="0">
                <a:latin typeface="Times New Roman" panose="02020603050405020304" pitchFamily="18" charset="0"/>
                <a:cs typeface="Times New Roman" panose="02020603050405020304" pitchFamily="18" charset="0"/>
              </a:rPr>
              <a:t>④The exercise consists of stretching and </a:t>
            </a:r>
            <a:r>
              <a:rPr lang="en-US" altLang="zh-CN" u="wavy" kern="100" dirty="0">
                <a:latin typeface="Times New Roman" panose="02020603050405020304" pitchFamily="18" charset="0"/>
                <a:cs typeface="Times New Roman" panose="02020603050405020304" pitchFamily="18" charset="0"/>
              </a:rPr>
              <a:t>contracting</a:t>
            </a:r>
            <a:r>
              <a:rPr lang="en-US" altLang="zh-CN" kern="100" dirty="0">
                <a:latin typeface="Times New Roman" panose="02020603050405020304" pitchFamily="18" charset="0"/>
                <a:cs typeface="Times New Roman" panose="02020603050405020304" pitchFamily="18" charset="0"/>
              </a:rPr>
              <a:t> the leg muscles.___</a:t>
            </a:r>
            <a:endParaRPr lang="zh-CN" altLang="zh-CN" sz="1050" kern="100" dirty="0">
              <a:effectLst/>
              <a:latin typeface="Times New Roman" panose="02020603050405020304" pitchFamily="18" charset="0"/>
              <a:cs typeface="Times New Roman" panose="02020603050405020304" pitchFamily="18" charset="0"/>
            </a:endParaRPr>
          </a:p>
        </p:txBody>
      </p:sp>
      <p:grpSp>
        <p:nvGrpSpPr>
          <p:cNvPr id="8" name="Group 13"/>
          <p:cNvGrpSpPr/>
          <p:nvPr/>
        </p:nvGrpSpPr>
        <p:grpSpPr bwMode="auto">
          <a:xfrm>
            <a:off x="503982" y="1112314"/>
            <a:ext cx="10871200" cy="863599"/>
            <a:chOff x="408" y="935"/>
            <a:chExt cx="6849" cy="544"/>
          </a:xfrm>
        </p:grpSpPr>
        <p:grpSp>
          <p:nvGrpSpPr>
            <p:cNvPr id="9" name="组合 7"/>
            <p:cNvGrpSpPr/>
            <p:nvPr/>
          </p:nvGrpSpPr>
          <p:grpSpPr bwMode="auto">
            <a:xfrm>
              <a:off x="408" y="935"/>
              <a:ext cx="6849" cy="544"/>
              <a:chOff x="647700" y="1484781"/>
              <a:chExt cx="10873512" cy="863207"/>
            </a:xfrm>
          </p:grpSpPr>
          <p:sp>
            <p:nvSpPr>
              <p:cNvPr id="11" name="矩形 10"/>
              <p:cNvSpPr/>
              <p:nvPr/>
            </p:nvSpPr>
            <p:spPr>
              <a:xfrm>
                <a:off x="1411450" y="1484782"/>
                <a:ext cx="10109762" cy="863206"/>
              </a:xfrm>
              <a:prstGeom prst="rect">
                <a:avLst/>
              </a:prstGeom>
              <a:solidFill>
                <a:srgbClr val="E4BF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ltLang="zh-CN">
                  <a:solidFill>
                    <a:schemeClr val="tx1"/>
                  </a:solidFill>
                  <a:latin typeface="微软雅黑" panose="020B0503020204020204" pitchFamily="34" charset="-122"/>
                  <a:ea typeface="微软雅黑" panose="020B0503020204020204" pitchFamily="34" charset="-122"/>
                </a:endParaRPr>
              </a:p>
            </p:txBody>
          </p:sp>
          <p:sp>
            <p:nvSpPr>
              <p:cNvPr id="12" name="矩形 3"/>
              <p:cNvSpPr>
                <a:spLocks noChangeArrowheads="1"/>
              </p:cNvSpPr>
              <p:nvPr/>
            </p:nvSpPr>
            <p:spPr bwMode="auto">
              <a:xfrm>
                <a:off x="647700" y="1484781"/>
                <a:ext cx="720878" cy="863206"/>
              </a:xfrm>
              <a:prstGeom prst="rect">
                <a:avLst/>
              </a:prstGeom>
              <a:solidFill>
                <a:srgbClr val="CC4646"/>
              </a:solidFill>
              <a:ln w="12700" algn="ctr">
                <a:noFill/>
                <a:miter lim="800000"/>
              </a:ln>
            </p:spPr>
            <p:txBody>
              <a:bodyPr anchor="ctr"/>
              <a:lstStyle/>
              <a:p>
                <a:pPr algn="ctr"/>
                <a:r>
                  <a:rPr lang="en-US" altLang="zh-CN" dirty="0">
                    <a:solidFill>
                      <a:srgbClr val="FFFFFF"/>
                    </a:solidFill>
                    <a:latin typeface="微软雅黑" panose="020B0503020204020204" pitchFamily="34" charset="-122"/>
                    <a:ea typeface="微软雅黑" panose="020B0503020204020204" pitchFamily="34" charset="-122"/>
                  </a:rPr>
                  <a:t>1</a:t>
                </a:r>
                <a:endParaRPr lang="en-US" altLang="zh-CN" dirty="0">
                  <a:solidFill>
                    <a:srgbClr val="FFFFFF"/>
                  </a:solidFill>
                  <a:latin typeface="微软雅黑" panose="020B0503020204020204" pitchFamily="34" charset="-122"/>
                  <a:ea typeface="微软雅黑" panose="020B0503020204020204" pitchFamily="34" charset="-122"/>
                </a:endParaRPr>
              </a:p>
            </p:txBody>
          </p:sp>
        </p:grpSp>
        <p:sp>
          <p:nvSpPr>
            <p:cNvPr id="10" name="Rectangle 17"/>
            <p:cNvSpPr>
              <a:spLocks noChangeArrowheads="1"/>
            </p:cNvSpPr>
            <p:nvPr/>
          </p:nvSpPr>
          <p:spPr bwMode="auto">
            <a:xfrm>
              <a:off x="907" y="956"/>
              <a:ext cx="6305" cy="523"/>
            </a:xfrm>
            <a:prstGeom prst="rect">
              <a:avLst/>
            </a:prstGeom>
            <a:noFill/>
            <a:ln w="9525">
              <a:noFill/>
              <a:miter lim="800000"/>
            </a:ln>
          </p:spPr>
          <p:txBody>
            <a:bodyPr>
              <a:spAutoFit/>
            </a:bodyPr>
            <a:lstStyle/>
            <a:p>
              <a:r>
                <a:rPr lang="en-US" altLang="zh-CN" b="1" dirty="0">
                  <a:solidFill>
                    <a:srgbClr val="000000"/>
                  </a:solidFill>
                  <a:ea typeface="微软雅黑" panose="020B0503020204020204" pitchFamily="34" charset="-122"/>
                </a:rPr>
                <a:t>contract /</a:t>
              </a:r>
              <a:r>
                <a:rPr lang="en-US" altLang="zh-CN" b="1" dirty="0" err="1">
                  <a:solidFill>
                    <a:srgbClr val="000000"/>
                  </a:solidFill>
                  <a:ea typeface="微软雅黑" panose="020B0503020204020204" pitchFamily="34" charset="-122"/>
                </a:rPr>
                <a:t>kən'trækt</a:t>
              </a:r>
              <a:r>
                <a:rPr lang="en-US" altLang="zh-CN" b="1" dirty="0">
                  <a:solidFill>
                    <a:srgbClr val="000000"/>
                  </a:solidFill>
                  <a:ea typeface="微软雅黑" panose="020B0503020204020204" pitchFamily="34" charset="-122"/>
                </a:rPr>
                <a:t>/ A. </a:t>
              </a:r>
              <a:r>
                <a:rPr lang="en-US" altLang="zh-CN" b="1" i="1" dirty="0" err="1">
                  <a:solidFill>
                    <a:srgbClr val="000000"/>
                  </a:solidFill>
                  <a:ea typeface="微软雅黑" panose="020B0503020204020204" pitchFamily="34" charset="-122"/>
                </a:rPr>
                <a:t>vt</a:t>
              </a:r>
              <a:r>
                <a:rPr lang="en-US" altLang="zh-CN" b="1" dirty="0" err="1">
                  <a:solidFill>
                    <a:srgbClr val="000000"/>
                  </a:solidFill>
                  <a:ea typeface="微软雅黑" panose="020B0503020204020204" pitchFamily="34" charset="-122"/>
                </a:rPr>
                <a:t>.</a:t>
              </a:r>
              <a:r>
                <a:rPr lang="en-US" altLang="zh-CN" b="1" dirty="0">
                  <a:solidFill>
                    <a:srgbClr val="000000"/>
                  </a:solidFill>
                  <a:ea typeface="微软雅黑" panose="020B0503020204020204" pitchFamily="34" charset="-122"/>
                </a:rPr>
                <a:t> </a:t>
              </a:r>
              <a:r>
                <a:rPr lang="zh-CN" altLang="en-US" b="1" dirty="0">
                  <a:solidFill>
                    <a:srgbClr val="000000"/>
                  </a:solidFill>
                  <a:ea typeface="微软雅黑" panose="020B0503020204020204" pitchFamily="34" charset="-122"/>
                </a:rPr>
                <a:t>感染</a:t>
              </a:r>
              <a:r>
                <a:rPr lang="en-US" altLang="zh-CN" b="1" dirty="0">
                  <a:solidFill>
                    <a:srgbClr val="000000"/>
                  </a:solidFill>
                  <a:ea typeface="微软雅黑" panose="020B0503020204020204" pitchFamily="34" charset="-122"/>
                </a:rPr>
                <a:t>(</a:t>
              </a:r>
              <a:r>
                <a:rPr lang="zh-CN" altLang="en-US" b="1" dirty="0">
                  <a:solidFill>
                    <a:srgbClr val="000000"/>
                  </a:solidFill>
                  <a:ea typeface="微软雅黑" panose="020B0503020204020204" pitchFamily="34" charset="-122"/>
                </a:rPr>
                <a:t>疾病</a:t>
              </a:r>
              <a:r>
                <a:rPr lang="en-US" altLang="zh-CN" b="1" dirty="0">
                  <a:solidFill>
                    <a:srgbClr val="000000"/>
                  </a:solidFill>
                  <a:ea typeface="微软雅黑" panose="020B0503020204020204" pitchFamily="34" charset="-122"/>
                </a:rPr>
                <a:t>)</a:t>
              </a:r>
              <a:r>
                <a:rPr lang="zh-CN" altLang="en-US" b="1" dirty="0">
                  <a:solidFill>
                    <a:srgbClr val="000000"/>
                  </a:solidFill>
                  <a:ea typeface="微软雅黑" panose="020B0503020204020204" pitchFamily="34" charset="-122"/>
                </a:rPr>
                <a:t>　</a:t>
              </a:r>
              <a:r>
                <a:rPr lang="en-US" altLang="zh-CN" b="1" dirty="0">
                  <a:solidFill>
                    <a:srgbClr val="000000"/>
                  </a:solidFill>
                  <a:ea typeface="微软雅黑" panose="020B0503020204020204" pitchFamily="34" charset="-122"/>
                </a:rPr>
                <a:t>B. </a:t>
              </a:r>
              <a:r>
                <a:rPr lang="en-US" altLang="zh-CN" b="1" i="1" dirty="0" err="1">
                  <a:solidFill>
                    <a:srgbClr val="000000"/>
                  </a:solidFill>
                  <a:ea typeface="微软雅黑" panose="020B0503020204020204" pitchFamily="34" charset="-122"/>
                </a:rPr>
                <a:t>vt</a:t>
              </a:r>
              <a:r>
                <a:rPr lang="en-US" altLang="zh-CN" b="1" dirty="0" err="1">
                  <a:solidFill>
                    <a:srgbClr val="000000"/>
                  </a:solidFill>
                  <a:ea typeface="微软雅黑" panose="020B0503020204020204" pitchFamily="34" charset="-122"/>
                </a:rPr>
                <a:t>.</a:t>
              </a:r>
              <a:r>
                <a:rPr lang="en-US" altLang="zh-CN" b="1" dirty="0">
                  <a:solidFill>
                    <a:srgbClr val="000000"/>
                  </a:solidFill>
                  <a:ea typeface="微软雅黑" panose="020B0503020204020204" pitchFamily="34" charset="-122"/>
                </a:rPr>
                <a:t> </a:t>
              </a:r>
              <a:r>
                <a:rPr lang="zh-CN" altLang="en-US" b="1" dirty="0">
                  <a:solidFill>
                    <a:srgbClr val="000000"/>
                  </a:solidFill>
                  <a:ea typeface="微软雅黑" panose="020B0503020204020204" pitchFamily="34" charset="-122"/>
                </a:rPr>
                <a:t>与</a:t>
              </a:r>
              <a:r>
                <a:rPr lang="en-US" altLang="zh-CN" b="1" dirty="0">
                  <a:solidFill>
                    <a:srgbClr val="000000"/>
                  </a:solidFill>
                  <a:latin typeface="宋体" panose="02010600030101010101" pitchFamily="2" charset="-122"/>
                  <a:ea typeface="宋体" panose="02010600030101010101" pitchFamily="2" charset="-122"/>
                </a:rPr>
                <a:t>……</a:t>
              </a:r>
              <a:r>
                <a:rPr lang="zh-CN" altLang="en-US" b="1" dirty="0">
                  <a:solidFill>
                    <a:srgbClr val="000000"/>
                  </a:solidFill>
                  <a:ea typeface="微软雅黑" panose="020B0503020204020204" pitchFamily="34" charset="-122"/>
                </a:rPr>
                <a:t>订立合同</a:t>
              </a:r>
              <a:r>
                <a:rPr lang="en-US" altLang="zh-CN" b="1" dirty="0">
                  <a:solidFill>
                    <a:srgbClr val="000000"/>
                  </a:solidFill>
                  <a:ea typeface="微软雅黑" panose="020B0503020204020204" pitchFamily="34" charset="-122"/>
                </a:rPr>
                <a:t>(</a:t>
              </a:r>
              <a:r>
                <a:rPr lang="zh-CN" altLang="en-US" b="1" dirty="0">
                  <a:solidFill>
                    <a:srgbClr val="000000"/>
                  </a:solidFill>
                  <a:ea typeface="微软雅黑" panose="020B0503020204020204" pitchFamily="34" charset="-122"/>
                </a:rPr>
                <a:t>或契约</a:t>
              </a:r>
              <a:r>
                <a:rPr lang="en-US" altLang="zh-CN" b="1" dirty="0">
                  <a:solidFill>
                    <a:srgbClr val="000000"/>
                  </a:solidFill>
                  <a:ea typeface="微软雅黑" panose="020B0503020204020204" pitchFamily="34" charset="-122"/>
                </a:rPr>
                <a:t>)</a:t>
              </a:r>
              <a:r>
                <a:rPr lang="zh-CN" altLang="en-US" b="1" dirty="0">
                  <a:solidFill>
                    <a:srgbClr val="000000"/>
                  </a:solidFill>
                  <a:ea typeface="微软雅黑" panose="020B0503020204020204" pitchFamily="34" charset="-122"/>
                </a:rPr>
                <a:t>　</a:t>
              </a:r>
              <a:endParaRPr lang="en-US" altLang="zh-CN" b="1" dirty="0" smtClean="0">
                <a:solidFill>
                  <a:srgbClr val="000000"/>
                </a:solidFill>
                <a:ea typeface="微软雅黑" panose="020B0503020204020204" pitchFamily="34" charset="-122"/>
              </a:endParaRPr>
            </a:p>
            <a:p>
              <a:r>
                <a:rPr lang="en-US" altLang="zh-CN" b="1" dirty="0" smtClean="0">
                  <a:solidFill>
                    <a:srgbClr val="000000"/>
                  </a:solidFill>
                  <a:ea typeface="微软雅黑" panose="020B0503020204020204" pitchFamily="34" charset="-122"/>
                </a:rPr>
                <a:t>C</a:t>
              </a:r>
              <a:r>
                <a:rPr lang="en-US" altLang="zh-CN" b="1" dirty="0">
                  <a:solidFill>
                    <a:srgbClr val="000000"/>
                  </a:solidFill>
                  <a:ea typeface="微软雅黑" panose="020B0503020204020204" pitchFamily="34" charset="-122"/>
                </a:rPr>
                <a:t>. </a:t>
              </a:r>
              <a:r>
                <a:rPr lang="en-US" altLang="zh-CN" b="1" i="1" dirty="0" err="1">
                  <a:solidFill>
                    <a:srgbClr val="000000"/>
                  </a:solidFill>
                  <a:ea typeface="微软雅黑" panose="020B0503020204020204" pitchFamily="34" charset="-122"/>
                </a:rPr>
                <a:t>vt</a:t>
              </a:r>
              <a:r>
                <a:rPr lang="en-US" altLang="zh-CN" b="1" dirty="0" err="1">
                  <a:solidFill>
                    <a:srgbClr val="000000"/>
                  </a:solidFill>
                  <a:ea typeface="微软雅黑" panose="020B0503020204020204" pitchFamily="34" charset="-122"/>
                </a:rPr>
                <a:t>.</a:t>
              </a:r>
              <a:r>
                <a:rPr lang="en-US" altLang="zh-CN" b="1" dirty="0">
                  <a:solidFill>
                    <a:srgbClr val="000000"/>
                  </a:solidFill>
                  <a:ea typeface="微软雅黑" panose="020B0503020204020204" pitchFamily="34" charset="-122"/>
                </a:rPr>
                <a:t> </a:t>
              </a:r>
              <a:r>
                <a:rPr lang="zh-CN" altLang="en-US" b="1" dirty="0">
                  <a:solidFill>
                    <a:srgbClr val="000000"/>
                  </a:solidFill>
                  <a:ea typeface="微软雅黑" panose="020B0503020204020204" pitchFamily="34" charset="-122"/>
                </a:rPr>
                <a:t>使</a:t>
              </a:r>
              <a:r>
                <a:rPr lang="zh-CN" altLang="en-US" b="1" dirty="0" smtClean="0">
                  <a:solidFill>
                    <a:srgbClr val="000000"/>
                  </a:solidFill>
                  <a:ea typeface="微软雅黑" panose="020B0503020204020204" pitchFamily="34" charset="-122"/>
                </a:rPr>
                <a:t>收缩</a:t>
              </a:r>
              <a:r>
                <a:rPr lang="en-US" altLang="zh-CN" b="1" dirty="0" smtClean="0">
                  <a:solidFill>
                    <a:srgbClr val="000000"/>
                  </a:solidFill>
                  <a:ea typeface="微软雅黑" panose="020B0503020204020204" pitchFamily="34" charset="-122"/>
                </a:rPr>
                <a:t>/</a:t>
              </a:r>
              <a:r>
                <a:rPr lang="en-US" altLang="zh-CN" b="1" dirty="0">
                  <a:solidFill>
                    <a:srgbClr val="000000"/>
                  </a:solidFill>
                  <a:ea typeface="微软雅黑" panose="020B0503020204020204" pitchFamily="34" charset="-122"/>
                </a:rPr>
                <a:t>'</a:t>
              </a:r>
              <a:r>
                <a:rPr lang="en-US" altLang="zh-CN" b="1" dirty="0" err="1">
                  <a:solidFill>
                    <a:srgbClr val="000000"/>
                  </a:solidFill>
                  <a:ea typeface="微软雅黑" panose="020B0503020204020204" pitchFamily="34" charset="-122"/>
                </a:rPr>
                <a:t>kɒntrækt</a:t>
              </a:r>
              <a:r>
                <a:rPr lang="en-US" altLang="zh-CN" b="1" dirty="0">
                  <a:solidFill>
                    <a:srgbClr val="000000"/>
                  </a:solidFill>
                  <a:ea typeface="微软雅黑" panose="020B0503020204020204" pitchFamily="34" charset="-122"/>
                </a:rPr>
                <a:t>/  D. </a:t>
              </a:r>
              <a:r>
                <a:rPr lang="en-US" altLang="zh-CN" b="1" i="1" dirty="0">
                  <a:solidFill>
                    <a:srgbClr val="000000"/>
                  </a:solidFill>
                  <a:ea typeface="微软雅黑" panose="020B0503020204020204" pitchFamily="34" charset="-122"/>
                </a:rPr>
                <a:t>n</a:t>
              </a:r>
              <a:r>
                <a:rPr lang="en-US" altLang="zh-CN" b="1" dirty="0">
                  <a:solidFill>
                    <a:srgbClr val="000000"/>
                  </a:solidFill>
                  <a:ea typeface="微软雅黑" panose="020B0503020204020204" pitchFamily="34" charset="-122"/>
                </a:rPr>
                <a:t>. </a:t>
              </a:r>
              <a:r>
                <a:rPr lang="zh-CN" altLang="en-US" b="1" dirty="0">
                  <a:solidFill>
                    <a:srgbClr val="000000"/>
                  </a:solidFill>
                  <a:ea typeface="微软雅黑" panose="020B0503020204020204" pitchFamily="34" charset="-122"/>
                </a:rPr>
                <a:t>合同，合约</a:t>
              </a:r>
              <a:endParaRPr lang="zh-CN" altLang="en-US" b="1" dirty="0">
                <a:solidFill>
                  <a:srgbClr val="000000"/>
                </a:solidFill>
                <a:ea typeface="微软雅黑" panose="020B0503020204020204" pitchFamily="34" charset="-122"/>
              </a:endParaRPr>
            </a:p>
          </p:txBody>
        </p:sp>
      </p:grpSp>
      <p:sp>
        <p:nvSpPr>
          <p:cNvPr id="16" name="矩形 15"/>
          <p:cNvSpPr/>
          <p:nvPr/>
        </p:nvSpPr>
        <p:spPr>
          <a:xfrm>
            <a:off x="588690" y="3170659"/>
            <a:ext cx="1043682" cy="460375"/>
          </a:xfrm>
          <a:prstGeom prst="rect">
            <a:avLst/>
          </a:prstGeom>
        </p:spPr>
        <p:txBody>
          <a:bodyPr wrap="square">
            <a:spAutoFit/>
          </a:bodyPr>
          <a:lstStyle/>
          <a:p>
            <a:pPr algn="just">
              <a:spcAft>
                <a:spcPts val="0"/>
              </a:spcAft>
            </a:pPr>
            <a:r>
              <a:rPr lang="en-US" altLang="zh-CN" b="1" kern="100" dirty="0" smtClean="0">
                <a:latin typeface="Times New Roman" panose="02020603050405020304"/>
                <a:ea typeface="黑体" panose="02010609060101010101" pitchFamily="2" charset="-122"/>
              </a:rPr>
              <a:t>D</a:t>
            </a:r>
            <a:endParaRPr lang="en-US" altLang="zh-CN" sz="1050" b="1" kern="100" dirty="0" smtClean="0">
              <a:latin typeface="Times New Roman" panose="02020603050405020304"/>
              <a:ea typeface="黑体" panose="02010609060101010101" pitchFamily="2" charset="-122"/>
            </a:endParaRPr>
          </a:p>
        </p:txBody>
      </p:sp>
      <p:sp>
        <p:nvSpPr>
          <p:cNvPr id="17" name="矩形 16"/>
          <p:cNvSpPr/>
          <p:nvPr/>
        </p:nvSpPr>
        <p:spPr>
          <a:xfrm>
            <a:off x="7332042" y="4263479"/>
            <a:ext cx="1043682" cy="460375"/>
          </a:xfrm>
          <a:prstGeom prst="rect">
            <a:avLst/>
          </a:prstGeom>
        </p:spPr>
        <p:txBody>
          <a:bodyPr wrap="square">
            <a:spAutoFit/>
          </a:bodyPr>
          <a:lstStyle/>
          <a:p>
            <a:pPr lvl="0" algn="just">
              <a:spcAft>
                <a:spcPts val="0"/>
              </a:spcAft>
            </a:pPr>
            <a:r>
              <a:rPr lang="en-US" altLang="zh-CN" b="1" kern="100" dirty="0" smtClean="0">
                <a:latin typeface="Times New Roman" panose="02020603050405020304"/>
                <a:ea typeface="黑体" panose="02010609060101010101" pitchFamily="2" charset="-122"/>
              </a:rPr>
              <a:t>A</a:t>
            </a:r>
            <a:endParaRPr lang="zh-CN" altLang="zh-CN" sz="1050" b="1" kern="100" dirty="0">
              <a:latin typeface="Times New Roman" panose="02020603050405020304"/>
              <a:ea typeface="宋体" panose="02010600030101010101" pitchFamily="2" charset="-122"/>
            </a:endParaRPr>
          </a:p>
        </p:txBody>
      </p:sp>
      <p:sp>
        <p:nvSpPr>
          <p:cNvPr id="18" name="矩形 17"/>
          <p:cNvSpPr/>
          <p:nvPr/>
        </p:nvSpPr>
        <p:spPr>
          <a:xfrm>
            <a:off x="6997402" y="4797152"/>
            <a:ext cx="1043682" cy="460375"/>
          </a:xfrm>
          <a:prstGeom prst="rect">
            <a:avLst/>
          </a:prstGeom>
        </p:spPr>
        <p:txBody>
          <a:bodyPr wrap="square">
            <a:spAutoFit/>
          </a:bodyPr>
          <a:lstStyle/>
          <a:p>
            <a:pPr lvl="0" algn="just">
              <a:spcAft>
                <a:spcPts val="0"/>
              </a:spcAft>
            </a:pPr>
            <a:r>
              <a:rPr lang="en-US" altLang="zh-CN" b="1" kern="100" dirty="0" smtClean="0">
                <a:latin typeface="Times New Roman" panose="02020603050405020304"/>
                <a:ea typeface="黑体" panose="02010609060101010101" pitchFamily="2" charset="-122"/>
              </a:rPr>
              <a:t>B</a:t>
            </a:r>
            <a:endParaRPr lang="zh-CN" altLang="zh-CN" sz="1050" b="1" kern="100" dirty="0">
              <a:latin typeface="Times New Roman" panose="02020603050405020304"/>
              <a:ea typeface="宋体" panose="02010600030101010101" pitchFamily="2" charset="-122"/>
            </a:endParaRPr>
          </a:p>
        </p:txBody>
      </p:sp>
      <p:sp>
        <p:nvSpPr>
          <p:cNvPr id="19" name="矩形 18"/>
          <p:cNvSpPr/>
          <p:nvPr/>
        </p:nvSpPr>
        <p:spPr>
          <a:xfrm>
            <a:off x="9661698" y="5373216"/>
            <a:ext cx="1043682" cy="460375"/>
          </a:xfrm>
          <a:prstGeom prst="rect">
            <a:avLst/>
          </a:prstGeom>
        </p:spPr>
        <p:txBody>
          <a:bodyPr wrap="square">
            <a:spAutoFit/>
          </a:bodyPr>
          <a:lstStyle/>
          <a:p>
            <a:pPr lvl="0" algn="just">
              <a:spcAft>
                <a:spcPts val="0"/>
              </a:spcAft>
            </a:pPr>
            <a:r>
              <a:rPr lang="en-US" altLang="zh-CN" b="1" kern="100" dirty="0">
                <a:latin typeface="Times New Roman" panose="02020603050405020304"/>
                <a:ea typeface="黑体" panose="02010609060101010101" pitchFamily="2" charset="-122"/>
              </a:rPr>
              <a:t>C</a:t>
            </a:r>
            <a:endParaRPr lang="zh-CN" altLang="zh-CN" sz="1050" b="1" kern="100" dirty="0">
              <a:latin typeface="Times New Roman" panose="02020603050405020304"/>
              <a:ea typeface="宋体" panose="02010600030101010101" pitchFamily="2" charset="-122"/>
            </a:endParaRP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linds(horizontal)">
                                      <p:cBhvr>
                                        <p:cTn id="10" dur="500"/>
                                        <p:tgtEl>
                                          <p:spTgt spid="2">
                                            <p:txEl>
                                              <p:pRg st="1" end="1"/>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blinds(horizontal)">
                                      <p:cBhvr>
                                        <p:cTn id="13" dur="500"/>
                                        <p:tgtEl>
                                          <p:spTgt spid="2">
                                            <p:txEl>
                                              <p:pRg st="2" end="2"/>
                                            </p:txEl>
                                          </p:spTgt>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2">
                                            <p:txEl>
                                              <p:pRg st="3" end="3"/>
                                            </p:txEl>
                                          </p:spTgt>
                                        </p:tgtEl>
                                        <p:attrNameLst>
                                          <p:attrName>style.visibility</p:attrName>
                                        </p:attrNameLst>
                                      </p:cBhvr>
                                      <p:to>
                                        <p:strVal val="visible"/>
                                      </p:to>
                                    </p:set>
                                    <p:animEffect transition="in" filter="blinds(horizontal)">
                                      <p:cBhvr>
                                        <p:cTn id="16" dur="500"/>
                                        <p:tgtEl>
                                          <p:spTgt spid="2">
                                            <p:txEl>
                                              <p:pRg st="3" end="3"/>
                                            </p:txEl>
                                          </p:spTgt>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Effect transition="in" filter="blinds(horizontal)">
                                      <p:cBhvr>
                                        <p:cTn id="19" dur="500"/>
                                        <p:tgtEl>
                                          <p:spTgt spid="2">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blinds(horizontal)">
                                      <p:cBhvr>
                                        <p:cTn id="24" dur="500"/>
                                        <p:tgtEl>
                                          <p:spTgt spid="16"/>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blinds(horizontal)">
                                      <p:cBhvr>
                                        <p:cTn id="29" dur="500"/>
                                        <p:tgtEl>
                                          <p:spTgt spid="17"/>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grpId="0" nodeType="click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blinds(horizontal)">
                                      <p:cBhvr>
                                        <p:cTn id="34" dur="500"/>
                                        <p:tgtEl>
                                          <p:spTgt spid="18"/>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grpId="0" nodeType="click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blinds(horizontal)">
                                      <p:cBhvr>
                                        <p:cTn id="3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16" grpId="0"/>
      <p:bldP spid="17" grpId="0"/>
      <p:bldP spid="18" grpId="0"/>
      <p:bldP spid="19"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490126" y="2010171"/>
            <a:ext cx="11286237" cy="4523105"/>
          </a:xfrm>
        </p:spPr>
        <p:txBody>
          <a:bodyPr/>
          <a:lstStyle/>
          <a:p>
            <a:pPr indent="609600">
              <a:lnSpc>
                <a:spcPct val="150000"/>
              </a:lnSpc>
              <a:spcAft>
                <a:spcPts val="0"/>
              </a:spcAft>
              <a:tabLst>
                <a:tab pos="2628900" algn="l"/>
              </a:tabLst>
            </a:pPr>
            <a:r>
              <a:rPr lang="zh-CN" altLang="zh-CN" kern="100" dirty="0">
                <a:cs typeface="Times New Roman" panose="02020603050405020304"/>
              </a:rPr>
              <a:t>【对点微练】　赏句猜义</a:t>
            </a:r>
            <a:endParaRPr lang="zh-CN" altLang="zh-CN" sz="1050" kern="100" dirty="0">
              <a:latin typeface="宋体" panose="02010600030101010101" pitchFamily="2" charset="-122"/>
              <a:cs typeface="Courier New" panose="02070309020205020404"/>
            </a:endParaRPr>
          </a:p>
          <a:p>
            <a:pPr indent="609600">
              <a:lnSpc>
                <a:spcPct val="150000"/>
              </a:lnSpc>
              <a:spcAft>
                <a:spcPts val="0"/>
              </a:spcAft>
              <a:tabLst>
                <a:tab pos="2628900" algn="l"/>
              </a:tabLst>
            </a:pPr>
            <a:r>
              <a:rPr lang="zh-CN" altLang="zh-CN" kern="100" dirty="0">
                <a:latin typeface="Times New Roman" panose="02020603050405020304" pitchFamily="18" charset="0"/>
                <a:cs typeface="Times New Roman" panose="02020603050405020304" pitchFamily="18" charset="0"/>
              </a:rPr>
              <a:t>①</a:t>
            </a:r>
            <a:r>
              <a:rPr lang="en-US" altLang="zh-CN" kern="100" dirty="0">
                <a:latin typeface="Times New Roman" panose="02020603050405020304" pitchFamily="18" charset="0"/>
                <a:cs typeface="Times New Roman" panose="02020603050405020304" pitchFamily="18" charset="0"/>
              </a:rPr>
              <a:t>As the technology continues to develop at a fast </a:t>
            </a:r>
            <a:r>
              <a:rPr lang="en-US" altLang="zh-CN" u="wavy" kern="100" dirty="0">
                <a:latin typeface="Times New Roman" panose="02020603050405020304" pitchFamily="18" charset="0"/>
                <a:cs typeface="Times New Roman" panose="02020603050405020304" pitchFamily="18" charset="0"/>
              </a:rPr>
              <a:t>pace, </a:t>
            </a:r>
            <a:r>
              <a:rPr lang="en-US" altLang="zh-CN" kern="100" dirty="0">
                <a:latin typeface="Times New Roman" panose="02020603050405020304" pitchFamily="18" charset="0"/>
                <a:cs typeface="Times New Roman" panose="02020603050405020304" pitchFamily="18" charset="0"/>
              </a:rPr>
              <a:t>questions arise about how to use it appropriately.___</a:t>
            </a:r>
            <a:endParaRPr lang="zh-CN" altLang="zh-CN" sz="1050" kern="100" dirty="0">
              <a:latin typeface="Times New Roman" panose="02020603050405020304" pitchFamily="18" charset="0"/>
              <a:cs typeface="Times New Roman" panose="02020603050405020304" pitchFamily="18" charset="0"/>
            </a:endParaRPr>
          </a:p>
          <a:p>
            <a:pPr indent="609600">
              <a:lnSpc>
                <a:spcPct val="150000"/>
              </a:lnSpc>
              <a:spcAft>
                <a:spcPts val="0"/>
              </a:spcAft>
              <a:tabLst>
                <a:tab pos="2628900" algn="l"/>
              </a:tabLst>
            </a:pPr>
            <a:r>
              <a:rPr lang="en-US" altLang="zh-CN" kern="100" dirty="0">
                <a:latin typeface="Times New Roman" panose="02020603050405020304" pitchFamily="18" charset="0"/>
                <a:cs typeface="Times New Roman" panose="02020603050405020304" pitchFamily="18" charset="0"/>
              </a:rPr>
              <a:t>②He</a:t>
            </a:r>
            <a:r>
              <a:rPr lang="en-US" altLang="zh-CN" kern="100" dirty="0">
                <a:latin typeface="Times New Roman" panose="02020603050405020304" pitchFamily="18" charset="0"/>
                <a:cs typeface="Times New Roman" panose="02020603050405020304" pitchFamily="18" charset="0"/>
              </a:rPr>
              <a:t>'d  only gone a few </a:t>
            </a:r>
            <a:r>
              <a:rPr lang="en-US" altLang="zh-CN" u="wavy" kern="100" dirty="0">
                <a:latin typeface="Times New Roman" panose="02020603050405020304" pitchFamily="18" charset="0"/>
                <a:cs typeface="Times New Roman" panose="02020603050405020304" pitchFamily="18" charset="0"/>
              </a:rPr>
              <a:t>paces</a:t>
            </a:r>
            <a:r>
              <a:rPr lang="en-US" altLang="zh-CN" kern="100" dirty="0">
                <a:latin typeface="Times New Roman" panose="02020603050405020304" pitchFamily="18" charset="0"/>
                <a:cs typeface="Times New Roman" panose="02020603050405020304" pitchFamily="18" charset="0"/>
              </a:rPr>
              <a:t> before he stopped again. ___</a:t>
            </a:r>
            <a:endParaRPr lang="zh-CN" altLang="zh-CN" sz="1050" kern="100" dirty="0">
              <a:latin typeface="Times New Roman" panose="02020603050405020304" pitchFamily="18" charset="0"/>
              <a:cs typeface="Times New Roman" panose="02020603050405020304" pitchFamily="18" charset="0"/>
            </a:endParaRPr>
          </a:p>
          <a:p>
            <a:pPr indent="609600">
              <a:lnSpc>
                <a:spcPct val="150000"/>
              </a:lnSpc>
              <a:spcAft>
                <a:spcPts val="0"/>
              </a:spcAft>
              <a:tabLst>
                <a:tab pos="2628900" algn="l"/>
              </a:tabLst>
            </a:pPr>
            <a:r>
              <a:rPr lang="en-US" altLang="zh-CN" kern="100" dirty="0">
                <a:latin typeface="Times New Roman" panose="02020603050405020304" pitchFamily="18" charset="0"/>
                <a:cs typeface="Times New Roman" panose="02020603050405020304" pitchFamily="18" charset="0"/>
              </a:rPr>
              <a:t>③She </a:t>
            </a:r>
            <a:r>
              <a:rPr lang="en-US" altLang="zh-CN" u="wavy" kern="100" dirty="0">
                <a:latin typeface="Times New Roman" panose="02020603050405020304" pitchFamily="18" charset="0"/>
                <a:cs typeface="Times New Roman" panose="02020603050405020304" pitchFamily="18" charset="0"/>
              </a:rPr>
              <a:t>paced</a:t>
            </a:r>
            <a:r>
              <a:rPr lang="en-US" altLang="zh-CN" kern="100" dirty="0">
                <a:latin typeface="Times New Roman" panose="02020603050405020304" pitchFamily="18" charset="0"/>
                <a:cs typeface="Times New Roman" panose="02020603050405020304" pitchFamily="18" charset="0"/>
              </a:rPr>
              <a:t> up and down outside the room.___</a:t>
            </a:r>
            <a:endParaRPr lang="zh-CN" altLang="zh-CN" sz="1050" kern="100" dirty="0">
              <a:latin typeface="Times New Roman" panose="02020603050405020304" pitchFamily="18" charset="0"/>
              <a:cs typeface="Times New Roman" panose="02020603050405020304" pitchFamily="18" charset="0"/>
            </a:endParaRPr>
          </a:p>
          <a:p>
            <a:pPr indent="609600">
              <a:lnSpc>
                <a:spcPct val="150000"/>
              </a:lnSpc>
              <a:spcAft>
                <a:spcPts val="0"/>
              </a:spcAft>
              <a:tabLst>
                <a:tab pos="2628900" algn="l"/>
              </a:tabLst>
            </a:pPr>
            <a:r>
              <a:rPr lang="en-US" altLang="zh-CN" kern="100" dirty="0">
                <a:latin typeface="Times New Roman" panose="02020603050405020304" pitchFamily="18" charset="0"/>
                <a:cs typeface="Times New Roman" panose="02020603050405020304" pitchFamily="18" charset="0"/>
              </a:rPr>
              <a:t>④It was a tough race and I had to </a:t>
            </a:r>
            <a:r>
              <a:rPr lang="en-US" altLang="zh-CN" u="wavy" kern="100" dirty="0">
                <a:latin typeface="Times New Roman" panose="02020603050405020304" pitchFamily="18" charset="0"/>
                <a:cs typeface="Times New Roman" panose="02020603050405020304" pitchFamily="18" charset="0"/>
              </a:rPr>
              <a:t>pace</a:t>
            </a:r>
            <a:r>
              <a:rPr lang="en-US" altLang="zh-CN" kern="100" dirty="0">
                <a:latin typeface="Times New Roman" panose="02020603050405020304" pitchFamily="18" charset="0"/>
                <a:cs typeface="Times New Roman" panose="02020603050405020304" pitchFamily="18" charset="0"/>
              </a:rPr>
              <a:t> myself. ___</a:t>
            </a:r>
            <a:endParaRPr lang="zh-CN" altLang="zh-CN" sz="1050" kern="100" dirty="0">
              <a:latin typeface="Times New Roman" panose="02020603050405020304" pitchFamily="18" charset="0"/>
              <a:cs typeface="Times New Roman" panose="02020603050405020304" pitchFamily="18" charset="0"/>
            </a:endParaRPr>
          </a:p>
          <a:p>
            <a:pPr indent="609600">
              <a:lnSpc>
                <a:spcPct val="150000"/>
              </a:lnSpc>
              <a:spcAft>
                <a:spcPts val="0"/>
              </a:spcAft>
              <a:tabLst>
                <a:tab pos="2628900" algn="l"/>
              </a:tabLst>
            </a:pPr>
            <a:r>
              <a:rPr lang="en-US" altLang="zh-CN" kern="100" dirty="0">
                <a:latin typeface="Times New Roman" panose="02020603050405020304" pitchFamily="18" charset="0"/>
                <a:cs typeface="Times New Roman" panose="02020603050405020304" pitchFamily="18" charset="0"/>
              </a:rPr>
              <a:t>⑤[</a:t>
            </a:r>
            <a:r>
              <a:rPr lang="zh-CN" altLang="zh-CN" kern="100" dirty="0">
                <a:latin typeface="Times New Roman" panose="02020603050405020304" pitchFamily="18" charset="0"/>
                <a:cs typeface="Times New Roman" panose="02020603050405020304" pitchFamily="18" charset="0"/>
              </a:rPr>
              <a:t>人教选必四</a:t>
            </a:r>
            <a:r>
              <a:rPr lang="en-US" altLang="zh-CN" kern="100" dirty="0">
                <a:latin typeface="Times New Roman" panose="02020603050405020304" pitchFamily="18" charset="0"/>
                <a:cs typeface="Times New Roman" panose="02020603050405020304" pitchFamily="18" charset="0"/>
              </a:rPr>
              <a:t>U1P8]As my </a:t>
            </a:r>
            <a:r>
              <a:rPr lang="en-US" altLang="zh-CN" u="wavy" kern="100" dirty="0">
                <a:latin typeface="Times New Roman" panose="02020603050405020304" pitchFamily="18" charset="0"/>
                <a:cs typeface="Times New Roman" panose="02020603050405020304" pitchFamily="18" charset="0"/>
              </a:rPr>
              <a:t>pace</a:t>
            </a:r>
            <a:r>
              <a:rPr lang="en-US" altLang="zh-CN" kern="100" dirty="0">
                <a:latin typeface="Times New Roman" panose="02020603050405020304" pitchFamily="18" charset="0"/>
                <a:cs typeface="Times New Roman" panose="02020603050405020304" pitchFamily="18" charset="0"/>
              </a:rPr>
              <a:t> grew faster, the walls of the laboratory fell away, and I was left in the open air.</a:t>
            </a:r>
            <a:r>
              <a:rPr lang="en-US" altLang="zh-CN" kern="100" dirty="0">
                <a:cs typeface="Courier New" panose="02070309020205020404"/>
              </a:rPr>
              <a:t> ___</a:t>
            </a:r>
            <a:endParaRPr lang="zh-CN" altLang="zh-CN" sz="1050" kern="100" dirty="0">
              <a:effectLst/>
              <a:latin typeface="宋体" panose="02010600030101010101" pitchFamily="2" charset="-122"/>
              <a:cs typeface="Courier New" panose="02070309020205020404"/>
            </a:endParaRPr>
          </a:p>
        </p:txBody>
      </p:sp>
      <p:grpSp>
        <p:nvGrpSpPr>
          <p:cNvPr id="8" name="Group 13"/>
          <p:cNvGrpSpPr/>
          <p:nvPr/>
        </p:nvGrpSpPr>
        <p:grpSpPr bwMode="auto">
          <a:xfrm>
            <a:off x="503982" y="1124744"/>
            <a:ext cx="10871200" cy="863599"/>
            <a:chOff x="408" y="935"/>
            <a:chExt cx="6849" cy="544"/>
          </a:xfrm>
        </p:grpSpPr>
        <p:grpSp>
          <p:nvGrpSpPr>
            <p:cNvPr id="9" name="组合 7"/>
            <p:cNvGrpSpPr/>
            <p:nvPr/>
          </p:nvGrpSpPr>
          <p:grpSpPr bwMode="auto">
            <a:xfrm>
              <a:off x="408" y="935"/>
              <a:ext cx="6849" cy="544"/>
              <a:chOff x="647700" y="1484781"/>
              <a:chExt cx="10873512" cy="863207"/>
            </a:xfrm>
          </p:grpSpPr>
          <p:sp>
            <p:nvSpPr>
              <p:cNvPr id="11" name="矩形 10"/>
              <p:cNvSpPr/>
              <p:nvPr/>
            </p:nvSpPr>
            <p:spPr>
              <a:xfrm>
                <a:off x="1411450" y="1484782"/>
                <a:ext cx="10109762" cy="863206"/>
              </a:xfrm>
              <a:prstGeom prst="rect">
                <a:avLst/>
              </a:prstGeom>
              <a:solidFill>
                <a:srgbClr val="E4BF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ltLang="zh-CN">
                  <a:solidFill>
                    <a:schemeClr val="tx1"/>
                  </a:solidFill>
                  <a:latin typeface="微软雅黑" panose="020B0503020204020204" pitchFamily="34" charset="-122"/>
                  <a:ea typeface="微软雅黑" panose="020B0503020204020204" pitchFamily="34" charset="-122"/>
                </a:endParaRPr>
              </a:p>
            </p:txBody>
          </p:sp>
          <p:sp>
            <p:nvSpPr>
              <p:cNvPr id="12" name="矩形 3"/>
              <p:cNvSpPr>
                <a:spLocks noChangeArrowheads="1"/>
              </p:cNvSpPr>
              <p:nvPr/>
            </p:nvSpPr>
            <p:spPr bwMode="auto">
              <a:xfrm>
                <a:off x="647700" y="1484781"/>
                <a:ext cx="720878" cy="863206"/>
              </a:xfrm>
              <a:prstGeom prst="rect">
                <a:avLst/>
              </a:prstGeom>
              <a:solidFill>
                <a:srgbClr val="CC4646"/>
              </a:solidFill>
              <a:ln w="12700" algn="ctr">
                <a:noFill/>
                <a:miter lim="800000"/>
              </a:ln>
            </p:spPr>
            <p:txBody>
              <a:bodyPr anchor="ctr"/>
              <a:lstStyle/>
              <a:p>
                <a:pPr algn="ctr"/>
                <a:r>
                  <a:rPr lang="en-US" altLang="zh-CN" dirty="0" smtClean="0">
                    <a:solidFill>
                      <a:srgbClr val="FFFFFF"/>
                    </a:solidFill>
                    <a:latin typeface="微软雅黑" panose="020B0503020204020204" pitchFamily="34" charset="-122"/>
                    <a:ea typeface="微软雅黑" panose="020B0503020204020204" pitchFamily="34" charset="-122"/>
                  </a:rPr>
                  <a:t>2</a:t>
                </a:r>
                <a:endParaRPr lang="en-US" altLang="zh-CN" dirty="0">
                  <a:solidFill>
                    <a:srgbClr val="FFFFFF"/>
                  </a:solidFill>
                  <a:latin typeface="微软雅黑" panose="020B0503020204020204" pitchFamily="34" charset="-122"/>
                  <a:ea typeface="微软雅黑" panose="020B0503020204020204" pitchFamily="34" charset="-122"/>
                </a:endParaRPr>
              </a:p>
            </p:txBody>
          </p:sp>
        </p:grpSp>
        <p:sp>
          <p:nvSpPr>
            <p:cNvPr id="10" name="Rectangle 17"/>
            <p:cNvSpPr>
              <a:spLocks noChangeArrowheads="1"/>
            </p:cNvSpPr>
            <p:nvPr/>
          </p:nvSpPr>
          <p:spPr bwMode="auto">
            <a:xfrm>
              <a:off x="907" y="956"/>
              <a:ext cx="6305" cy="523"/>
            </a:xfrm>
            <a:prstGeom prst="rect">
              <a:avLst/>
            </a:prstGeom>
            <a:noFill/>
            <a:ln w="9525">
              <a:noFill/>
              <a:miter lim="800000"/>
            </a:ln>
          </p:spPr>
          <p:txBody>
            <a:bodyPr>
              <a:spAutoFit/>
            </a:bodyPr>
            <a:lstStyle/>
            <a:p>
              <a:r>
                <a:rPr lang="en-US" altLang="zh-CN" b="1" dirty="0">
                  <a:solidFill>
                    <a:srgbClr val="000000"/>
                  </a:solidFill>
                  <a:ea typeface="微软雅黑" panose="020B0503020204020204" pitchFamily="34" charset="-122"/>
                </a:rPr>
                <a:t>pace /</a:t>
              </a:r>
              <a:r>
                <a:rPr lang="en-US" altLang="zh-CN" b="1" dirty="0" err="1">
                  <a:solidFill>
                    <a:srgbClr val="000000"/>
                  </a:solidFill>
                  <a:ea typeface="微软雅黑" panose="020B0503020204020204" pitchFamily="34" charset="-122"/>
                </a:rPr>
                <a:t>peɪs</a:t>
              </a:r>
              <a:r>
                <a:rPr lang="en-US" altLang="zh-CN" b="1" dirty="0">
                  <a:solidFill>
                    <a:srgbClr val="000000"/>
                  </a:solidFill>
                  <a:ea typeface="微软雅黑" panose="020B0503020204020204" pitchFamily="34" charset="-122"/>
                </a:rPr>
                <a:t>/ A. </a:t>
              </a:r>
              <a:r>
                <a:rPr lang="en-US" altLang="zh-CN" b="1" i="1" dirty="0">
                  <a:solidFill>
                    <a:srgbClr val="000000"/>
                  </a:solidFill>
                  <a:ea typeface="微软雅黑" panose="020B0503020204020204" pitchFamily="34" charset="-122"/>
                </a:rPr>
                <a:t>n</a:t>
              </a:r>
              <a:r>
                <a:rPr lang="en-US" altLang="zh-CN" b="1" dirty="0">
                  <a:solidFill>
                    <a:srgbClr val="000000"/>
                  </a:solidFill>
                  <a:ea typeface="微软雅黑" panose="020B0503020204020204" pitchFamily="34" charset="-122"/>
                </a:rPr>
                <a:t>. </a:t>
              </a:r>
              <a:r>
                <a:rPr lang="zh-CN" altLang="en-US" b="1" dirty="0">
                  <a:solidFill>
                    <a:srgbClr val="000000"/>
                  </a:solidFill>
                  <a:ea typeface="微软雅黑" panose="020B0503020204020204" pitchFamily="34" charset="-122"/>
                </a:rPr>
                <a:t>发生的速度，节奏　</a:t>
              </a:r>
              <a:r>
                <a:rPr lang="en-US" altLang="zh-CN" b="1" dirty="0">
                  <a:solidFill>
                    <a:srgbClr val="000000"/>
                  </a:solidFill>
                  <a:ea typeface="微软雅黑" panose="020B0503020204020204" pitchFamily="34" charset="-122"/>
                </a:rPr>
                <a:t>B. </a:t>
              </a:r>
              <a:r>
                <a:rPr lang="en-US" altLang="zh-CN" b="1" i="1" dirty="0">
                  <a:solidFill>
                    <a:srgbClr val="000000"/>
                  </a:solidFill>
                  <a:ea typeface="微软雅黑" panose="020B0503020204020204" pitchFamily="34" charset="-122"/>
                </a:rPr>
                <a:t>n</a:t>
              </a:r>
              <a:r>
                <a:rPr lang="en-US" altLang="zh-CN" b="1" dirty="0">
                  <a:solidFill>
                    <a:srgbClr val="000000"/>
                  </a:solidFill>
                  <a:ea typeface="微软雅黑" panose="020B0503020204020204" pitchFamily="34" charset="-122"/>
                </a:rPr>
                <a:t>. </a:t>
              </a:r>
              <a:r>
                <a:rPr lang="zh-CN" altLang="en-US" b="1" dirty="0">
                  <a:solidFill>
                    <a:srgbClr val="000000"/>
                  </a:solidFill>
                  <a:ea typeface="微软雅黑" panose="020B0503020204020204" pitchFamily="34" charset="-122"/>
                </a:rPr>
                <a:t>步速　</a:t>
              </a:r>
              <a:r>
                <a:rPr lang="en-US" altLang="zh-CN" b="1" dirty="0">
                  <a:solidFill>
                    <a:srgbClr val="000000"/>
                  </a:solidFill>
                  <a:ea typeface="微软雅黑" panose="020B0503020204020204" pitchFamily="34" charset="-122"/>
                </a:rPr>
                <a:t>C. </a:t>
              </a:r>
              <a:r>
                <a:rPr lang="en-US" altLang="zh-CN" b="1" i="1" dirty="0">
                  <a:solidFill>
                    <a:srgbClr val="000000"/>
                  </a:solidFill>
                  <a:ea typeface="微软雅黑" panose="020B0503020204020204" pitchFamily="34" charset="-122"/>
                </a:rPr>
                <a:t>n</a:t>
              </a:r>
              <a:r>
                <a:rPr lang="en-US" altLang="zh-CN" b="1" dirty="0">
                  <a:solidFill>
                    <a:srgbClr val="000000"/>
                  </a:solidFill>
                  <a:ea typeface="微软雅黑" panose="020B0503020204020204" pitchFamily="34" charset="-122"/>
                </a:rPr>
                <a:t>. (</a:t>
              </a:r>
              <a:r>
                <a:rPr lang="zh-CN" altLang="en-US" b="1" dirty="0">
                  <a:solidFill>
                    <a:srgbClr val="000000"/>
                  </a:solidFill>
                  <a:ea typeface="微软雅黑" panose="020B0503020204020204" pitchFamily="34" charset="-122"/>
                </a:rPr>
                <a:t>走或跑时</a:t>
              </a:r>
              <a:r>
                <a:rPr lang="en-US" altLang="zh-CN" b="1" dirty="0">
                  <a:solidFill>
                    <a:srgbClr val="000000"/>
                  </a:solidFill>
                  <a:ea typeface="微软雅黑" panose="020B0503020204020204" pitchFamily="34" charset="-122"/>
                </a:rPr>
                <a:t>)</a:t>
              </a:r>
              <a:r>
                <a:rPr lang="zh-CN" altLang="en-US" b="1" dirty="0">
                  <a:solidFill>
                    <a:srgbClr val="000000"/>
                  </a:solidFill>
                  <a:ea typeface="微软雅黑" panose="020B0503020204020204" pitchFamily="34" charset="-122"/>
                </a:rPr>
                <a:t>迈出的一步，一步的距离 </a:t>
              </a:r>
              <a:r>
                <a:rPr lang="en-US" altLang="zh-CN" b="1" dirty="0">
                  <a:solidFill>
                    <a:srgbClr val="000000"/>
                  </a:solidFill>
                  <a:ea typeface="微软雅黑" panose="020B0503020204020204" pitchFamily="34" charset="-122"/>
                </a:rPr>
                <a:t>D. </a:t>
              </a:r>
              <a:r>
                <a:rPr lang="en-US" altLang="zh-CN" b="1" i="1" dirty="0">
                  <a:solidFill>
                    <a:srgbClr val="000000"/>
                  </a:solidFill>
                  <a:ea typeface="微软雅黑" panose="020B0503020204020204" pitchFamily="34" charset="-122"/>
                </a:rPr>
                <a:t>vi</a:t>
              </a:r>
              <a:r>
                <a:rPr lang="en-US" altLang="zh-CN" b="1" dirty="0">
                  <a:solidFill>
                    <a:srgbClr val="000000"/>
                  </a:solidFill>
                  <a:ea typeface="微软雅黑" panose="020B0503020204020204" pitchFamily="34" charset="-122"/>
                </a:rPr>
                <a:t>. </a:t>
              </a:r>
              <a:r>
                <a:rPr lang="zh-CN" altLang="en-US" b="1" dirty="0">
                  <a:solidFill>
                    <a:srgbClr val="000000"/>
                  </a:solidFill>
                  <a:ea typeface="微软雅黑" panose="020B0503020204020204" pitchFamily="34" charset="-122"/>
                </a:rPr>
                <a:t>来回踱步，走来走去　</a:t>
              </a:r>
              <a:r>
                <a:rPr lang="en-US" altLang="zh-CN" b="1" dirty="0">
                  <a:solidFill>
                    <a:srgbClr val="000000"/>
                  </a:solidFill>
                  <a:ea typeface="微软雅黑" panose="020B0503020204020204" pitchFamily="34" charset="-122"/>
                </a:rPr>
                <a:t>E. </a:t>
              </a:r>
              <a:r>
                <a:rPr lang="en-US" altLang="zh-CN" b="1" i="1" dirty="0" err="1">
                  <a:solidFill>
                    <a:srgbClr val="000000"/>
                  </a:solidFill>
                  <a:ea typeface="微软雅黑" panose="020B0503020204020204" pitchFamily="34" charset="-122"/>
                </a:rPr>
                <a:t>vt</a:t>
              </a:r>
              <a:r>
                <a:rPr lang="en-US" altLang="zh-CN" b="1" dirty="0" err="1">
                  <a:solidFill>
                    <a:srgbClr val="000000"/>
                  </a:solidFill>
                  <a:ea typeface="微软雅黑" panose="020B0503020204020204" pitchFamily="34" charset="-122"/>
                </a:rPr>
                <a:t>.</a:t>
              </a:r>
              <a:r>
                <a:rPr lang="en-US" altLang="zh-CN" b="1" dirty="0">
                  <a:solidFill>
                    <a:srgbClr val="000000"/>
                  </a:solidFill>
                  <a:ea typeface="微软雅黑" panose="020B0503020204020204" pitchFamily="34" charset="-122"/>
                </a:rPr>
                <a:t> </a:t>
              </a:r>
              <a:r>
                <a:rPr lang="zh-CN" altLang="en-US" b="1" dirty="0">
                  <a:solidFill>
                    <a:srgbClr val="000000"/>
                  </a:solidFill>
                  <a:ea typeface="微软雅黑" panose="020B0503020204020204" pitchFamily="34" charset="-122"/>
                </a:rPr>
                <a:t>调整节奏</a:t>
              </a:r>
              <a:endParaRPr lang="zh-CN" altLang="en-US" b="1" dirty="0">
                <a:solidFill>
                  <a:srgbClr val="000000"/>
                </a:solidFill>
                <a:ea typeface="微软雅黑" panose="020B0503020204020204" pitchFamily="34" charset="-122"/>
              </a:endParaRPr>
            </a:p>
          </p:txBody>
        </p:sp>
      </p:grpSp>
      <p:sp>
        <p:nvSpPr>
          <p:cNvPr id="17" name="矩形 16"/>
          <p:cNvSpPr/>
          <p:nvPr/>
        </p:nvSpPr>
        <p:spPr>
          <a:xfrm>
            <a:off x="3020319" y="3212976"/>
            <a:ext cx="755650" cy="460375"/>
          </a:xfrm>
          <a:prstGeom prst="rect">
            <a:avLst/>
          </a:prstGeom>
        </p:spPr>
        <p:txBody>
          <a:bodyPr wrap="square">
            <a:spAutoFit/>
          </a:bodyPr>
          <a:lstStyle/>
          <a:p>
            <a:pPr algn="just">
              <a:spcAft>
                <a:spcPts val="0"/>
              </a:spcAft>
            </a:pPr>
            <a:r>
              <a:rPr lang="en-US" altLang="zh-CN" b="1" kern="100" dirty="0" smtClean="0">
                <a:latin typeface="Times New Roman" panose="02020603050405020304"/>
                <a:ea typeface="黑体" panose="02010609060101010101" pitchFamily="2" charset="-122"/>
              </a:rPr>
              <a:t>A</a:t>
            </a:r>
            <a:endParaRPr lang="en-US" altLang="zh-CN" sz="1050" b="1" kern="100" dirty="0" smtClean="0">
              <a:latin typeface="Times New Roman" panose="02020603050405020304"/>
              <a:ea typeface="黑体" panose="02010609060101010101" pitchFamily="2" charset="-122"/>
            </a:endParaRPr>
          </a:p>
        </p:txBody>
      </p:sp>
      <p:sp>
        <p:nvSpPr>
          <p:cNvPr id="18" name="矩形 17"/>
          <p:cNvSpPr/>
          <p:nvPr/>
        </p:nvSpPr>
        <p:spPr>
          <a:xfrm>
            <a:off x="8173268" y="3746723"/>
            <a:ext cx="755650" cy="460375"/>
          </a:xfrm>
          <a:prstGeom prst="rect">
            <a:avLst/>
          </a:prstGeom>
        </p:spPr>
        <p:txBody>
          <a:bodyPr wrap="square">
            <a:spAutoFit/>
          </a:bodyPr>
          <a:lstStyle/>
          <a:p>
            <a:pPr lvl="0" algn="just">
              <a:spcAft>
                <a:spcPts val="0"/>
              </a:spcAft>
            </a:pPr>
            <a:r>
              <a:rPr lang="en-US" altLang="zh-CN" b="1" kern="100" dirty="0" smtClean="0">
                <a:latin typeface="Times New Roman" panose="02020603050405020304"/>
                <a:ea typeface="黑体" panose="02010609060101010101" pitchFamily="2" charset="-122"/>
              </a:rPr>
              <a:t>C</a:t>
            </a:r>
            <a:endParaRPr lang="zh-CN" altLang="zh-CN" sz="1050" b="1" kern="100" dirty="0">
              <a:latin typeface="Times New Roman" panose="02020603050405020304"/>
              <a:ea typeface="宋体" panose="02010600030101010101" pitchFamily="2" charset="-122"/>
            </a:endParaRPr>
          </a:p>
        </p:txBody>
      </p:sp>
      <p:sp>
        <p:nvSpPr>
          <p:cNvPr id="19" name="矩形 18"/>
          <p:cNvSpPr/>
          <p:nvPr/>
        </p:nvSpPr>
        <p:spPr>
          <a:xfrm>
            <a:off x="6565354" y="4293096"/>
            <a:ext cx="755650" cy="460375"/>
          </a:xfrm>
          <a:prstGeom prst="rect">
            <a:avLst/>
          </a:prstGeom>
        </p:spPr>
        <p:txBody>
          <a:bodyPr wrap="square">
            <a:spAutoFit/>
          </a:bodyPr>
          <a:lstStyle/>
          <a:p>
            <a:pPr lvl="0" algn="just">
              <a:spcAft>
                <a:spcPts val="0"/>
              </a:spcAft>
            </a:pPr>
            <a:r>
              <a:rPr lang="en-US" altLang="zh-CN" b="1" kern="100" dirty="0" smtClean="0">
                <a:latin typeface="Times New Roman" panose="02020603050405020304"/>
                <a:ea typeface="黑体" panose="02010609060101010101" pitchFamily="2" charset="-122"/>
              </a:rPr>
              <a:t>D</a:t>
            </a:r>
            <a:endParaRPr lang="en-US" altLang="zh-CN" sz="1050" b="1" kern="100" dirty="0" smtClean="0">
              <a:latin typeface="Times New Roman" panose="02020603050405020304"/>
              <a:ea typeface="黑体" panose="02010609060101010101" pitchFamily="2" charset="-122"/>
            </a:endParaRPr>
          </a:p>
        </p:txBody>
      </p:sp>
      <p:sp>
        <p:nvSpPr>
          <p:cNvPr id="20" name="矩形 19"/>
          <p:cNvSpPr/>
          <p:nvPr/>
        </p:nvSpPr>
        <p:spPr>
          <a:xfrm>
            <a:off x="7044010" y="4856460"/>
            <a:ext cx="755650" cy="460375"/>
          </a:xfrm>
          <a:prstGeom prst="rect">
            <a:avLst/>
          </a:prstGeom>
        </p:spPr>
        <p:txBody>
          <a:bodyPr wrap="square">
            <a:spAutoFit/>
          </a:bodyPr>
          <a:lstStyle/>
          <a:p>
            <a:pPr lvl="0" algn="just">
              <a:spcAft>
                <a:spcPts val="0"/>
              </a:spcAft>
            </a:pPr>
            <a:r>
              <a:rPr lang="en-US" altLang="zh-CN" b="1" kern="100" dirty="0" smtClean="0">
                <a:latin typeface="Times New Roman" panose="02020603050405020304"/>
                <a:ea typeface="黑体" panose="02010609060101010101" pitchFamily="2" charset="-122"/>
              </a:rPr>
              <a:t>E</a:t>
            </a:r>
            <a:endParaRPr lang="en-US" altLang="zh-CN" sz="1050" b="1" kern="100" dirty="0" smtClean="0">
              <a:latin typeface="Times New Roman" panose="02020603050405020304"/>
              <a:ea typeface="黑体" panose="02010609060101010101" pitchFamily="2" charset="-122"/>
            </a:endParaRPr>
          </a:p>
        </p:txBody>
      </p:sp>
      <p:sp>
        <p:nvSpPr>
          <p:cNvPr id="21" name="矩形 20"/>
          <p:cNvSpPr/>
          <p:nvPr/>
        </p:nvSpPr>
        <p:spPr>
          <a:xfrm>
            <a:off x="4212828" y="5949280"/>
            <a:ext cx="755650" cy="460375"/>
          </a:xfrm>
          <a:prstGeom prst="rect">
            <a:avLst/>
          </a:prstGeom>
        </p:spPr>
        <p:txBody>
          <a:bodyPr wrap="square">
            <a:spAutoFit/>
          </a:bodyPr>
          <a:lstStyle/>
          <a:p>
            <a:pPr lvl="0" algn="just">
              <a:spcAft>
                <a:spcPts val="0"/>
              </a:spcAft>
            </a:pPr>
            <a:r>
              <a:rPr lang="en-US" altLang="zh-CN" b="1" kern="100" dirty="0">
                <a:latin typeface="Times New Roman" panose="02020603050405020304"/>
                <a:ea typeface="黑体" panose="02010609060101010101" pitchFamily="2" charset="-122"/>
              </a:rPr>
              <a:t>B</a:t>
            </a:r>
            <a:endParaRPr lang="en-US" altLang="zh-CN" sz="1050" b="1" kern="100" dirty="0">
              <a:latin typeface="Times New Roman" panose="02020603050405020304"/>
              <a:ea typeface="黑体" panose="02010609060101010101" pitchFamily="2" charset="-122"/>
            </a:endParaRP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linds(horizontal)">
                                      <p:cBhvr>
                                        <p:cTn id="10" dur="500"/>
                                        <p:tgtEl>
                                          <p:spTgt spid="2">
                                            <p:txEl>
                                              <p:pRg st="1" end="1"/>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blinds(horizontal)">
                                      <p:cBhvr>
                                        <p:cTn id="13" dur="500"/>
                                        <p:tgtEl>
                                          <p:spTgt spid="2">
                                            <p:txEl>
                                              <p:pRg st="2" end="2"/>
                                            </p:txEl>
                                          </p:spTgt>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2">
                                            <p:txEl>
                                              <p:pRg st="3" end="3"/>
                                            </p:txEl>
                                          </p:spTgt>
                                        </p:tgtEl>
                                        <p:attrNameLst>
                                          <p:attrName>style.visibility</p:attrName>
                                        </p:attrNameLst>
                                      </p:cBhvr>
                                      <p:to>
                                        <p:strVal val="visible"/>
                                      </p:to>
                                    </p:set>
                                    <p:animEffect transition="in" filter="blinds(horizontal)">
                                      <p:cBhvr>
                                        <p:cTn id="16" dur="500"/>
                                        <p:tgtEl>
                                          <p:spTgt spid="2">
                                            <p:txEl>
                                              <p:pRg st="3" end="3"/>
                                            </p:txEl>
                                          </p:spTgt>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Effect transition="in" filter="blinds(horizontal)">
                                      <p:cBhvr>
                                        <p:cTn id="19" dur="500"/>
                                        <p:tgtEl>
                                          <p:spTgt spid="2">
                                            <p:txEl>
                                              <p:pRg st="4" end="4"/>
                                            </p:txEl>
                                          </p:spTgt>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animEffect transition="in" filter="blinds(horizontal)">
                                      <p:cBhvr>
                                        <p:cTn id="22" dur="500"/>
                                        <p:tgtEl>
                                          <p:spTgt spid="2">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blinds(horizontal)">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blinds(horizontal)">
                                      <p:cBhvr>
                                        <p:cTn id="32" dur="5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blinds(horizontal)">
                                      <p:cBhvr>
                                        <p:cTn id="37" dur="500"/>
                                        <p:tgtEl>
                                          <p:spTgt spid="19"/>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blinds(horizontal)">
                                      <p:cBhvr>
                                        <p:cTn id="42" dur="500"/>
                                        <p:tgtEl>
                                          <p:spTgt spid="20"/>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blinds(horizontal)">
                                      <p:cBhvr>
                                        <p:cTn id="4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17" grpId="0"/>
      <p:bldP spid="18" grpId="0"/>
      <p:bldP spid="19" grpId="0"/>
      <p:bldP spid="20" grpId="0"/>
      <p:bldP spid="21"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490126" y="2001540"/>
            <a:ext cx="11286237" cy="3969385"/>
          </a:xfrm>
        </p:spPr>
        <p:txBody>
          <a:bodyPr/>
          <a:lstStyle/>
          <a:p>
            <a:pPr indent="609600">
              <a:lnSpc>
                <a:spcPct val="150000"/>
              </a:lnSpc>
              <a:spcAft>
                <a:spcPts val="0"/>
              </a:spcAft>
              <a:tabLst>
                <a:tab pos="2628900" algn="l"/>
              </a:tabLst>
            </a:pPr>
            <a:r>
              <a:rPr lang="zh-CN" altLang="zh-CN" kern="100" dirty="0">
                <a:cs typeface="Times New Roman" panose="02020603050405020304"/>
              </a:rPr>
              <a:t>【对点微练】　赏句猜义</a:t>
            </a:r>
            <a:endParaRPr lang="zh-CN" altLang="zh-CN" sz="1050" kern="100" dirty="0">
              <a:latin typeface="宋体" panose="02010600030101010101" pitchFamily="2" charset="-122"/>
              <a:cs typeface="Courier New" panose="02070309020205020404"/>
            </a:endParaRPr>
          </a:p>
          <a:p>
            <a:pPr indent="609600">
              <a:lnSpc>
                <a:spcPct val="150000"/>
              </a:lnSpc>
              <a:spcAft>
                <a:spcPts val="0"/>
              </a:spcAft>
              <a:tabLst>
                <a:tab pos="2628900" algn="l"/>
              </a:tabLst>
            </a:pPr>
            <a:r>
              <a:rPr lang="zh-CN" altLang="zh-CN" kern="100" dirty="0">
                <a:latin typeface="Times New Roman" panose="02020603050405020304" pitchFamily="18" charset="0"/>
                <a:cs typeface="Times New Roman" panose="02020603050405020304" pitchFamily="18" charset="0"/>
              </a:rPr>
              <a:t>①</a:t>
            </a:r>
            <a:r>
              <a:rPr lang="en-US" altLang="zh-CN" kern="100" dirty="0">
                <a:latin typeface="Times New Roman" panose="02020603050405020304" pitchFamily="18" charset="0"/>
                <a:cs typeface="Times New Roman" panose="02020603050405020304" pitchFamily="18" charset="0"/>
              </a:rPr>
              <a:t>Seeing the teacher entering the classroom, students </a:t>
            </a:r>
            <a:r>
              <a:rPr lang="en-US" altLang="zh-CN" u="wavy" kern="100" dirty="0">
                <a:latin typeface="Times New Roman" panose="02020603050405020304" pitchFamily="18" charset="0"/>
                <a:cs typeface="Times New Roman" panose="02020603050405020304" pitchFamily="18" charset="0"/>
              </a:rPr>
              <a:t>arose</a:t>
            </a:r>
            <a:r>
              <a:rPr lang="en-US" altLang="zh-CN" kern="100" dirty="0">
                <a:latin typeface="Times New Roman" panose="02020603050405020304" pitchFamily="18" charset="0"/>
                <a:cs typeface="Times New Roman" panose="02020603050405020304" pitchFamily="18" charset="0"/>
              </a:rPr>
              <a:t> from their seats </a:t>
            </a:r>
            <a:r>
              <a:rPr lang="en-US" altLang="zh-CN" kern="100" dirty="0" smtClean="0">
                <a:latin typeface="Times New Roman" panose="02020603050405020304" pitchFamily="18" charset="0"/>
                <a:cs typeface="Times New Roman" panose="02020603050405020304" pitchFamily="18" charset="0"/>
              </a:rPr>
              <a:t>immediately. </a:t>
            </a:r>
            <a:r>
              <a:rPr lang="en-US" altLang="zh-CN" kern="100" dirty="0">
                <a:latin typeface="Times New Roman" panose="02020603050405020304" pitchFamily="18" charset="0"/>
                <a:cs typeface="Times New Roman" panose="02020603050405020304" pitchFamily="18" charset="0"/>
              </a:rPr>
              <a:t>___</a:t>
            </a:r>
            <a:endParaRPr lang="zh-CN" altLang="zh-CN" sz="1050" kern="100" dirty="0">
              <a:latin typeface="Times New Roman" panose="02020603050405020304" pitchFamily="18" charset="0"/>
              <a:cs typeface="Times New Roman" panose="02020603050405020304" pitchFamily="18" charset="0"/>
            </a:endParaRPr>
          </a:p>
          <a:p>
            <a:pPr indent="609600">
              <a:lnSpc>
                <a:spcPct val="150000"/>
              </a:lnSpc>
              <a:spcAft>
                <a:spcPts val="0"/>
              </a:spcAft>
              <a:tabLst>
                <a:tab pos="2628900" algn="l"/>
              </a:tabLst>
            </a:pPr>
            <a:r>
              <a:rPr lang="en-US" altLang="zh-CN" kern="100" dirty="0">
                <a:latin typeface="Times New Roman" panose="02020603050405020304" pitchFamily="18" charset="0"/>
                <a:cs typeface="Times New Roman" panose="02020603050405020304" pitchFamily="18" charset="0"/>
              </a:rPr>
              <a:t>②[</a:t>
            </a:r>
            <a:r>
              <a:rPr lang="zh-CN" altLang="zh-CN" kern="100" dirty="0">
                <a:latin typeface="Times New Roman" panose="02020603050405020304" pitchFamily="18" charset="0"/>
                <a:cs typeface="Times New Roman" panose="02020603050405020304" pitchFamily="18" charset="0"/>
              </a:rPr>
              <a:t>北师选必二</a:t>
            </a:r>
            <a:r>
              <a:rPr lang="en-US" altLang="zh-CN" kern="100" dirty="0">
                <a:latin typeface="Times New Roman" panose="02020603050405020304" pitchFamily="18" charset="0"/>
                <a:cs typeface="Times New Roman" panose="02020603050405020304" pitchFamily="18" charset="0"/>
              </a:rPr>
              <a:t>U6P68]The problem </a:t>
            </a:r>
            <a:r>
              <a:rPr lang="en-US" altLang="zh-CN" u="wavy" kern="100" dirty="0">
                <a:latin typeface="Times New Roman" panose="02020603050405020304" pitchFamily="18" charset="0"/>
                <a:cs typeface="Times New Roman" panose="02020603050405020304" pitchFamily="18" charset="0"/>
              </a:rPr>
              <a:t>arises</a:t>
            </a:r>
            <a:r>
              <a:rPr lang="en-US" altLang="zh-CN" kern="100" dirty="0">
                <a:latin typeface="Times New Roman" panose="02020603050405020304" pitchFamily="18" charset="0"/>
                <a:cs typeface="Times New Roman" panose="02020603050405020304" pitchFamily="18" charset="0"/>
              </a:rPr>
              <a:t> when the readers visualize its world so clearly. ___ </a:t>
            </a:r>
            <a:endParaRPr lang="zh-CN" altLang="zh-CN" sz="1050" kern="100" dirty="0">
              <a:latin typeface="Times New Roman" panose="02020603050405020304" pitchFamily="18" charset="0"/>
              <a:cs typeface="Times New Roman" panose="02020603050405020304" pitchFamily="18" charset="0"/>
            </a:endParaRPr>
          </a:p>
          <a:p>
            <a:pPr indent="609600">
              <a:lnSpc>
                <a:spcPct val="150000"/>
              </a:lnSpc>
              <a:spcAft>
                <a:spcPts val="0"/>
              </a:spcAft>
              <a:tabLst>
                <a:tab pos="2628900" algn="l"/>
              </a:tabLst>
            </a:pPr>
            <a:r>
              <a:rPr lang="en-US" altLang="zh-CN" kern="100" dirty="0">
                <a:latin typeface="Times New Roman" panose="02020603050405020304" pitchFamily="18" charset="0"/>
                <a:cs typeface="Times New Roman" panose="02020603050405020304" pitchFamily="18" charset="0"/>
              </a:rPr>
              <a:t>③They </a:t>
            </a:r>
            <a:r>
              <a:rPr lang="en-US" altLang="zh-CN" u="wavy" kern="100" dirty="0">
                <a:latin typeface="Times New Roman" panose="02020603050405020304" pitchFamily="18" charset="0"/>
                <a:cs typeface="Times New Roman" panose="02020603050405020304" pitchFamily="18" charset="0"/>
              </a:rPr>
              <a:t>arose</a:t>
            </a:r>
            <a:r>
              <a:rPr lang="en-US" altLang="zh-CN" kern="100" dirty="0">
                <a:latin typeface="Times New Roman" panose="02020603050405020304" pitchFamily="18" charset="0"/>
                <a:cs typeface="Times New Roman" panose="02020603050405020304" pitchFamily="18" charset="0"/>
              </a:rPr>
              <a:t> at sunrise to get an early start to the park. ___</a:t>
            </a:r>
            <a:endParaRPr lang="zh-CN" altLang="zh-CN" sz="1050" kern="100" dirty="0">
              <a:latin typeface="Times New Roman" panose="02020603050405020304" pitchFamily="18" charset="0"/>
              <a:cs typeface="Times New Roman" panose="02020603050405020304" pitchFamily="18" charset="0"/>
            </a:endParaRPr>
          </a:p>
          <a:p>
            <a:pPr indent="609600">
              <a:lnSpc>
                <a:spcPct val="150000"/>
              </a:lnSpc>
              <a:spcAft>
                <a:spcPts val="0"/>
              </a:spcAft>
              <a:tabLst>
                <a:tab pos="2628900" algn="l"/>
              </a:tabLst>
            </a:pPr>
            <a:r>
              <a:rPr lang="en-US" altLang="zh-CN" kern="100" dirty="0">
                <a:latin typeface="Times New Roman" panose="02020603050405020304" pitchFamily="18" charset="0"/>
                <a:cs typeface="Times New Roman" panose="02020603050405020304" pitchFamily="18" charset="0"/>
              </a:rPr>
              <a:t>④Emotional or mental problems can </a:t>
            </a:r>
            <a:r>
              <a:rPr lang="en-US" altLang="zh-CN" u="wavy" kern="100" dirty="0">
                <a:latin typeface="Times New Roman" panose="02020603050405020304" pitchFamily="18" charset="0"/>
                <a:cs typeface="Times New Roman" panose="02020603050405020304" pitchFamily="18" charset="0"/>
              </a:rPr>
              <a:t>arise</a:t>
            </a:r>
            <a:r>
              <a:rPr lang="en-US" altLang="zh-CN" kern="100" dirty="0">
                <a:latin typeface="Times New Roman" panose="02020603050405020304" pitchFamily="18" charset="0"/>
                <a:cs typeface="Times New Roman" panose="02020603050405020304" pitchFamily="18" charset="0"/>
              </a:rPr>
              <a:t> from a physical cause. ___</a:t>
            </a:r>
            <a:endParaRPr lang="zh-CN" altLang="zh-CN" sz="1050" kern="100" dirty="0">
              <a:effectLst/>
              <a:latin typeface="Times New Roman" panose="02020603050405020304" pitchFamily="18" charset="0"/>
              <a:cs typeface="Times New Roman" panose="02020603050405020304" pitchFamily="18" charset="0"/>
            </a:endParaRPr>
          </a:p>
        </p:txBody>
      </p:sp>
      <p:grpSp>
        <p:nvGrpSpPr>
          <p:cNvPr id="8" name="Group 13"/>
          <p:cNvGrpSpPr/>
          <p:nvPr/>
        </p:nvGrpSpPr>
        <p:grpSpPr bwMode="auto">
          <a:xfrm>
            <a:off x="503982" y="1137444"/>
            <a:ext cx="10871200" cy="863599"/>
            <a:chOff x="408" y="935"/>
            <a:chExt cx="6849" cy="544"/>
          </a:xfrm>
        </p:grpSpPr>
        <p:grpSp>
          <p:nvGrpSpPr>
            <p:cNvPr id="9" name="组合 7"/>
            <p:cNvGrpSpPr/>
            <p:nvPr/>
          </p:nvGrpSpPr>
          <p:grpSpPr bwMode="auto">
            <a:xfrm>
              <a:off x="408" y="935"/>
              <a:ext cx="6849" cy="544"/>
              <a:chOff x="647700" y="1484781"/>
              <a:chExt cx="10873512" cy="863207"/>
            </a:xfrm>
          </p:grpSpPr>
          <p:sp>
            <p:nvSpPr>
              <p:cNvPr id="11" name="矩形 10"/>
              <p:cNvSpPr/>
              <p:nvPr/>
            </p:nvSpPr>
            <p:spPr>
              <a:xfrm>
                <a:off x="1411450" y="1484782"/>
                <a:ext cx="10109762" cy="863206"/>
              </a:xfrm>
              <a:prstGeom prst="rect">
                <a:avLst/>
              </a:prstGeom>
              <a:solidFill>
                <a:srgbClr val="E4BF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ltLang="zh-CN">
                  <a:solidFill>
                    <a:schemeClr val="tx1"/>
                  </a:solidFill>
                  <a:latin typeface="微软雅黑" panose="020B0503020204020204" pitchFamily="34" charset="-122"/>
                  <a:ea typeface="微软雅黑" panose="020B0503020204020204" pitchFamily="34" charset="-122"/>
                </a:endParaRPr>
              </a:p>
            </p:txBody>
          </p:sp>
          <p:sp>
            <p:nvSpPr>
              <p:cNvPr id="12" name="矩形 3"/>
              <p:cNvSpPr>
                <a:spLocks noChangeArrowheads="1"/>
              </p:cNvSpPr>
              <p:nvPr/>
            </p:nvSpPr>
            <p:spPr bwMode="auto">
              <a:xfrm>
                <a:off x="647700" y="1484781"/>
                <a:ext cx="720878" cy="863206"/>
              </a:xfrm>
              <a:prstGeom prst="rect">
                <a:avLst/>
              </a:prstGeom>
              <a:solidFill>
                <a:srgbClr val="CC4646"/>
              </a:solidFill>
              <a:ln w="12700" algn="ctr">
                <a:noFill/>
                <a:miter lim="800000"/>
              </a:ln>
            </p:spPr>
            <p:txBody>
              <a:bodyPr anchor="ctr"/>
              <a:lstStyle/>
              <a:p>
                <a:pPr algn="ctr"/>
                <a:r>
                  <a:rPr lang="en-US" altLang="zh-CN" dirty="0" smtClean="0">
                    <a:solidFill>
                      <a:srgbClr val="FFFFFF"/>
                    </a:solidFill>
                    <a:latin typeface="微软雅黑" panose="020B0503020204020204" pitchFamily="34" charset="-122"/>
                    <a:ea typeface="微软雅黑" panose="020B0503020204020204" pitchFamily="34" charset="-122"/>
                  </a:rPr>
                  <a:t>3</a:t>
                </a:r>
                <a:endParaRPr lang="en-US" altLang="zh-CN" dirty="0">
                  <a:solidFill>
                    <a:srgbClr val="FFFFFF"/>
                  </a:solidFill>
                  <a:latin typeface="微软雅黑" panose="020B0503020204020204" pitchFamily="34" charset="-122"/>
                  <a:ea typeface="微软雅黑" panose="020B0503020204020204" pitchFamily="34" charset="-122"/>
                </a:endParaRPr>
              </a:p>
            </p:txBody>
          </p:sp>
        </p:grpSp>
        <p:sp>
          <p:nvSpPr>
            <p:cNvPr id="10" name="Rectangle 17"/>
            <p:cNvSpPr>
              <a:spLocks noChangeArrowheads="1"/>
            </p:cNvSpPr>
            <p:nvPr/>
          </p:nvSpPr>
          <p:spPr bwMode="auto">
            <a:xfrm>
              <a:off x="907" y="956"/>
              <a:ext cx="6305" cy="523"/>
            </a:xfrm>
            <a:prstGeom prst="rect">
              <a:avLst/>
            </a:prstGeom>
            <a:noFill/>
            <a:ln w="9525">
              <a:noFill/>
              <a:miter lim="800000"/>
            </a:ln>
          </p:spPr>
          <p:txBody>
            <a:bodyPr>
              <a:spAutoFit/>
            </a:bodyPr>
            <a:lstStyle/>
            <a:p>
              <a:r>
                <a:rPr lang="en-US" altLang="zh-CN" b="1" dirty="0">
                  <a:solidFill>
                    <a:srgbClr val="000000"/>
                  </a:solidFill>
                  <a:ea typeface="微软雅黑" panose="020B0503020204020204" pitchFamily="34" charset="-122"/>
                </a:rPr>
                <a:t>arise /</a:t>
              </a:r>
              <a:r>
                <a:rPr lang="en-US" altLang="zh-CN" b="1" dirty="0" err="1">
                  <a:solidFill>
                    <a:srgbClr val="000000"/>
                  </a:solidFill>
                  <a:ea typeface="微软雅黑" panose="020B0503020204020204" pitchFamily="34" charset="-122"/>
                </a:rPr>
                <a:t>ə'raɪz</a:t>
              </a:r>
              <a:r>
                <a:rPr lang="en-US" altLang="zh-CN" b="1" dirty="0">
                  <a:solidFill>
                    <a:srgbClr val="000000"/>
                  </a:solidFill>
                  <a:ea typeface="微软雅黑" panose="020B0503020204020204" pitchFamily="34" charset="-122"/>
                </a:rPr>
                <a:t>/ (arose, arisen) A. </a:t>
              </a:r>
              <a:r>
                <a:rPr lang="en-US" altLang="zh-CN" b="1" i="1" dirty="0">
                  <a:solidFill>
                    <a:srgbClr val="000000"/>
                  </a:solidFill>
                  <a:ea typeface="微软雅黑" panose="020B0503020204020204" pitchFamily="34" charset="-122"/>
                </a:rPr>
                <a:t>vi</a:t>
              </a:r>
              <a:r>
                <a:rPr lang="en-US" altLang="zh-CN" b="1" dirty="0">
                  <a:solidFill>
                    <a:srgbClr val="000000"/>
                  </a:solidFill>
                  <a:ea typeface="微软雅黑" panose="020B0503020204020204" pitchFamily="34" charset="-122"/>
                </a:rPr>
                <a:t>. </a:t>
              </a:r>
              <a:r>
                <a:rPr lang="zh-CN" altLang="en-US" b="1" dirty="0">
                  <a:solidFill>
                    <a:srgbClr val="000000"/>
                  </a:solidFill>
                  <a:ea typeface="微软雅黑" panose="020B0503020204020204" pitchFamily="34" charset="-122"/>
                </a:rPr>
                <a:t>发生，出现　</a:t>
              </a:r>
              <a:r>
                <a:rPr lang="en-US" altLang="zh-CN" b="1" dirty="0">
                  <a:solidFill>
                    <a:srgbClr val="000000"/>
                  </a:solidFill>
                  <a:ea typeface="微软雅黑" panose="020B0503020204020204" pitchFamily="34" charset="-122"/>
                </a:rPr>
                <a:t>B. </a:t>
              </a:r>
              <a:r>
                <a:rPr lang="en-US" altLang="zh-CN" b="1" i="1" dirty="0">
                  <a:solidFill>
                    <a:srgbClr val="000000"/>
                  </a:solidFill>
                  <a:ea typeface="微软雅黑" panose="020B0503020204020204" pitchFamily="34" charset="-122"/>
                </a:rPr>
                <a:t>vi</a:t>
              </a:r>
              <a:r>
                <a:rPr lang="en-US" altLang="zh-CN" b="1" dirty="0">
                  <a:solidFill>
                    <a:srgbClr val="000000"/>
                  </a:solidFill>
                  <a:ea typeface="微软雅黑" panose="020B0503020204020204" pitchFamily="34" charset="-122"/>
                </a:rPr>
                <a:t>. </a:t>
              </a:r>
              <a:r>
                <a:rPr lang="zh-CN" altLang="en-US" b="1" dirty="0">
                  <a:solidFill>
                    <a:srgbClr val="000000"/>
                  </a:solidFill>
                  <a:ea typeface="微软雅黑" panose="020B0503020204020204" pitchFamily="34" charset="-122"/>
                </a:rPr>
                <a:t>起床　 </a:t>
              </a:r>
              <a:r>
                <a:rPr lang="en-US" altLang="zh-CN" b="1" dirty="0">
                  <a:solidFill>
                    <a:srgbClr val="000000"/>
                  </a:solidFill>
                  <a:ea typeface="微软雅黑" panose="020B0503020204020204" pitchFamily="34" charset="-122"/>
                </a:rPr>
                <a:t>C. </a:t>
              </a:r>
              <a:r>
                <a:rPr lang="en-US" altLang="zh-CN" b="1" i="1" dirty="0">
                  <a:solidFill>
                    <a:srgbClr val="000000"/>
                  </a:solidFill>
                  <a:ea typeface="微软雅黑" panose="020B0503020204020204" pitchFamily="34" charset="-122"/>
                </a:rPr>
                <a:t>vi</a:t>
              </a:r>
              <a:r>
                <a:rPr lang="en-US" altLang="zh-CN" b="1" dirty="0">
                  <a:solidFill>
                    <a:srgbClr val="000000"/>
                  </a:solidFill>
                  <a:ea typeface="微软雅黑" panose="020B0503020204020204" pitchFamily="34" charset="-122"/>
                </a:rPr>
                <a:t>. </a:t>
              </a:r>
              <a:r>
                <a:rPr lang="zh-CN" altLang="en-US" b="1" dirty="0">
                  <a:solidFill>
                    <a:srgbClr val="000000"/>
                  </a:solidFill>
                  <a:ea typeface="微软雅黑" panose="020B0503020204020204" pitchFamily="34" charset="-122"/>
                </a:rPr>
                <a:t>起立</a:t>
              </a:r>
              <a:endParaRPr lang="zh-CN" altLang="en-US" b="1" dirty="0">
                <a:solidFill>
                  <a:srgbClr val="000000"/>
                </a:solidFill>
                <a:ea typeface="微软雅黑" panose="020B0503020204020204" pitchFamily="34" charset="-122"/>
              </a:endParaRPr>
            </a:p>
            <a:p>
              <a:r>
                <a:rPr lang="en-US" altLang="zh-CN" b="1" dirty="0">
                  <a:solidFill>
                    <a:srgbClr val="000000"/>
                  </a:solidFill>
                  <a:ea typeface="微软雅黑" panose="020B0503020204020204" pitchFamily="34" charset="-122"/>
                </a:rPr>
                <a:t>D. </a:t>
              </a:r>
              <a:r>
                <a:rPr lang="en-US" altLang="zh-CN" b="1" i="1" dirty="0">
                  <a:solidFill>
                    <a:srgbClr val="000000"/>
                  </a:solidFill>
                  <a:ea typeface="微软雅黑" panose="020B0503020204020204" pitchFamily="34" charset="-122"/>
                </a:rPr>
                <a:t>vi</a:t>
              </a:r>
              <a:r>
                <a:rPr lang="en-US" altLang="zh-CN" b="1" dirty="0">
                  <a:solidFill>
                    <a:srgbClr val="000000"/>
                  </a:solidFill>
                  <a:ea typeface="微软雅黑" panose="020B0503020204020204" pitchFamily="34" charset="-122"/>
                </a:rPr>
                <a:t>. (</a:t>
              </a:r>
              <a:r>
                <a:rPr lang="zh-CN" altLang="en-US" b="1" dirty="0">
                  <a:solidFill>
                    <a:srgbClr val="000000"/>
                  </a:solidFill>
                  <a:ea typeface="微软雅黑" panose="020B0503020204020204" pitchFamily="34" charset="-122"/>
                </a:rPr>
                <a:t>由</a:t>
              </a:r>
              <a:r>
                <a:rPr lang="en-US" altLang="zh-CN" b="1" dirty="0">
                  <a:solidFill>
                    <a:srgbClr val="000000"/>
                  </a:solidFill>
                  <a:latin typeface="宋体" panose="02010600030101010101" pitchFamily="2" charset="-122"/>
                  <a:ea typeface="宋体" panose="02010600030101010101" pitchFamily="2" charset="-122"/>
                </a:rPr>
                <a:t>……</a:t>
              </a:r>
              <a:r>
                <a:rPr lang="en-US" altLang="zh-CN" b="1" dirty="0">
                  <a:solidFill>
                    <a:srgbClr val="000000"/>
                  </a:solidFill>
                  <a:ea typeface="微软雅黑" panose="020B0503020204020204" pitchFamily="34" charset="-122"/>
                </a:rPr>
                <a:t>)</a:t>
              </a:r>
              <a:r>
                <a:rPr lang="zh-CN" altLang="en-US" b="1" dirty="0">
                  <a:solidFill>
                    <a:srgbClr val="000000"/>
                  </a:solidFill>
                  <a:ea typeface="微软雅黑" panose="020B0503020204020204" pitchFamily="34" charset="-122"/>
                </a:rPr>
                <a:t>引起， </a:t>
              </a:r>
              <a:r>
                <a:rPr lang="en-US" altLang="zh-CN" b="1" dirty="0">
                  <a:solidFill>
                    <a:srgbClr val="000000"/>
                  </a:solidFill>
                  <a:ea typeface="微软雅黑" panose="020B0503020204020204" pitchFamily="34" charset="-122"/>
                </a:rPr>
                <a:t>(</a:t>
              </a:r>
              <a:r>
                <a:rPr lang="zh-CN" altLang="en-US" b="1" dirty="0">
                  <a:solidFill>
                    <a:srgbClr val="000000"/>
                  </a:solidFill>
                  <a:ea typeface="微软雅黑" panose="020B0503020204020204" pitchFamily="34" charset="-122"/>
                </a:rPr>
                <a:t>因</a:t>
              </a:r>
              <a:r>
                <a:rPr lang="en-US" altLang="zh-CN" b="1" dirty="0">
                  <a:solidFill>
                    <a:srgbClr val="000000"/>
                  </a:solidFill>
                  <a:latin typeface="宋体" panose="02010600030101010101" pitchFamily="2" charset="-122"/>
                  <a:ea typeface="宋体" panose="02010600030101010101" pitchFamily="2" charset="-122"/>
                </a:rPr>
                <a:t>……</a:t>
              </a:r>
              <a:r>
                <a:rPr lang="en-US" altLang="zh-CN" b="1" dirty="0">
                  <a:solidFill>
                    <a:srgbClr val="000000"/>
                  </a:solidFill>
                  <a:ea typeface="微软雅黑" panose="020B0503020204020204" pitchFamily="34" charset="-122"/>
                </a:rPr>
                <a:t>)</a:t>
              </a:r>
              <a:r>
                <a:rPr lang="zh-CN" altLang="en-US" b="1" dirty="0">
                  <a:solidFill>
                    <a:srgbClr val="000000"/>
                  </a:solidFill>
                  <a:ea typeface="微软雅黑" panose="020B0503020204020204" pitchFamily="34" charset="-122"/>
                </a:rPr>
                <a:t>产生</a:t>
              </a:r>
              <a:endParaRPr lang="zh-CN" altLang="en-US" b="1" dirty="0">
                <a:solidFill>
                  <a:srgbClr val="000000"/>
                </a:solidFill>
                <a:ea typeface="微软雅黑" panose="020B0503020204020204" pitchFamily="34" charset="-122"/>
              </a:endParaRPr>
            </a:p>
          </p:txBody>
        </p:sp>
      </p:grpSp>
      <p:sp>
        <p:nvSpPr>
          <p:cNvPr id="16" name="矩形 15"/>
          <p:cNvSpPr/>
          <p:nvPr/>
        </p:nvSpPr>
        <p:spPr>
          <a:xfrm>
            <a:off x="2244874" y="3200276"/>
            <a:ext cx="1187698" cy="460375"/>
          </a:xfrm>
          <a:prstGeom prst="rect">
            <a:avLst/>
          </a:prstGeom>
        </p:spPr>
        <p:txBody>
          <a:bodyPr wrap="square">
            <a:spAutoFit/>
          </a:bodyPr>
          <a:lstStyle/>
          <a:p>
            <a:pPr algn="just">
              <a:spcAft>
                <a:spcPts val="0"/>
              </a:spcAft>
            </a:pPr>
            <a:r>
              <a:rPr lang="en-US" altLang="zh-CN" b="1" kern="100" dirty="0" smtClean="0">
                <a:latin typeface="Times New Roman" panose="02020603050405020304"/>
                <a:ea typeface="黑体" panose="02010609060101010101" pitchFamily="2" charset="-122"/>
              </a:rPr>
              <a:t>C</a:t>
            </a:r>
            <a:endParaRPr lang="en-US" altLang="zh-CN" sz="1050" b="1" kern="100" dirty="0" smtClean="0">
              <a:latin typeface="Times New Roman" panose="02020603050405020304"/>
              <a:ea typeface="黑体" panose="02010609060101010101" pitchFamily="2" charset="-122"/>
            </a:endParaRPr>
          </a:p>
        </p:txBody>
      </p:sp>
      <p:sp>
        <p:nvSpPr>
          <p:cNvPr id="17" name="矩形 16"/>
          <p:cNvSpPr/>
          <p:nvPr/>
        </p:nvSpPr>
        <p:spPr>
          <a:xfrm>
            <a:off x="1512094" y="4293096"/>
            <a:ext cx="1187698" cy="460375"/>
          </a:xfrm>
          <a:prstGeom prst="rect">
            <a:avLst/>
          </a:prstGeom>
        </p:spPr>
        <p:txBody>
          <a:bodyPr wrap="square">
            <a:spAutoFit/>
          </a:bodyPr>
          <a:lstStyle/>
          <a:p>
            <a:pPr lvl="0" algn="just">
              <a:spcAft>
                <a:spcPts val="0"/>
              </a:spcAft>
            </a:pPr>
            <a:r>
              <a:rPr lang="en-US" altLang="zh-CN" b="1" kern="100" dirty="0" smtClean="0">
                <a:latin typeface="Times New Roman" panose="02020603050405020304"/>
                <a:ea typeface="黑体" panose="02010609060101010101" pitchFamily="2" charset="-122"/>
              </a:rPr>
              <a:t>A</a:t>
            </a:r>
            <a:endParaRPr lang="en-US" altLang="zh-CN" sz="1050" b="1" kern="100" dirty="0" smtClean="0">
              <a:latin typeface="Times New Roman" panose="02020603050405020304"/>
              <a:ea typeface="黑体" panose="02010609060101010101" pitchFamily="2" charset="-122"/>
            </a:endParaRPr>
          </a:p>
        </p:txBody>
      </p:sp>
      <p:sp>
        <p:nvSpPr>
          <p:cNvPr id="18" name="矩形 17"/>
          <p:cNvSpPr/>
          <p:nvPr/>
        </p:nvSpPr>
        <p:spPr>
          <a:xfrm>
            <a:off x="8054652" y="4822552"/>
            <a:ext cx="1187698" cy="460375"/>
          </a:xfrm>
          <a:prstGeom prst="rect">
            <a:avLst/>
          </a:prstGeom>
        </p:spPr>
        <p:txBody>
          <a:bodyPr wrap="square">
            <a:spAutoFit/>
          </a:bodyPr>
          <a:lstStyle/>
          <a:p>
            <a:pPr lvl="0" algn="just">
              <a:spcAft>
                <a:spcPts val="0"/>
              </a:spcAft>
            </a:pPr>
            <a:r>
              <a:rPr lang="en-US" altLang="zh-CN" b="1" kern="100" dirty="0" smtClean="0">
                <a:latin typeface="Times New Roman" panose="02020603050405020304"/>
                <a:ea typeface="黑体" panose="02010609060101010101" pitchFamily="2" charset="-122"/>
              </a:rPr>
              <a:t>B</a:t>
            </a:r>
            <a:endParaRPr lang="en-US" altLang="zh-CN" sz="1050" b="1" kern="100" dirty="0" smtClean="0">
              <a:latin typeface="Times New Roman" panose="02020603050405020304"/>
              <a:ea typeface="黑体" panose="02010609060101010101" pitchFamily="2" charset="-122"/>
            </a:endParaRPr>
          </a:p>
        </p:txBody>
      </p:sp>
      <p:sp>
        <p:nvSpPr>
          <p:cNvPr id="19" name="矩形 18"/>
          <p:cNvSpPr/>
          <p:nvPr/>
        </p:nvSpPr>
        <p:spPr>
          <a:xfrm>
            <a:off x="9242350" y="5385916"/>
            <a:ext cx="1187698" cy="460375"/>
          </a:xfrm>
          <a:prstGeom prst="rect">
            <a:avLst/>
          </a:prstGeom>
        </p:spPr>
        <p:txBody>
          <a:bodyPr wrap="square">
            <a:spAutoFit/>
          </a:bodyPr>
          <a:lstStyle/>
          <a:p>
            <a:pPr lvl="0" algn="just">
              <a:spcAft>
                <a:spcPts val="0"/>
              </a:spcAft>
            </a:pPr>
            <a:r>
              <a:rPr lang="en-US" altLang="zh-CN" b="1" kern="100" dirty="0">
                <a:latin typeface="Times New Roman" panose="02020603050405020304"/>
                <a:ea typeface="黑体" panose="02010609060101010101" pitchFamily="2" charset="-122"/>
              </a:rPr>
              <a:t>D</a:t>
            </a:r>
            <a:endParaRPr lang="en-US" altLang="zh-CN" sz="1050" b="1" kern="100" dirty="0">
              <a:latin typeface="Times New Roman" panose="02020603050405020304"/>
              <a:ea typeface="黑体" panose="02010609060101010101" pitchFamily="2" charset="-122"/>
            </a:endParaRP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linds(horizontal)">
                                      <p:cBhvr>
                                        <p:cTn id="10" dur="500"/>
                                        <p:tgtEl>
                                          <p:spTgt spid="2">
                                            <p:txEl>
                                              <p:pRg st="1" end="1"/>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blinds(horizontal)">
                                      <p:cBhvr>
                                        <p:cTn id="13" dur="500"/>
                                        <p:tgtEl>
                                          <p:spTgt spid="2">
                                            <p:txEl>
                                              <p:pRg st="2" end="2"/>
                                            </p:txEl>
                                          </p:spTgt>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2">
                                            <p:txEl>
                                              <p:pRg st="3" end="3"/>
                                            </p:txEl>
                                          </p:spTgt>
                                        </p:tgtEl>
                                        <p:attrNameLst>
                                          <p:attrName>style.visibility</p:attrName>
                                        </p:attrNameLst>
                                      </p:cBhvr>
                                      <p:to>
                                        <p:strVal val="visible"/>
                                      </p:to>
                                    </p:set>
                                    <p:animEffect transition="in" filter="blinds(horizontal)">
                                      <p:cBhvr>
                                        <p:cTn id="16" dur="500"/>
                                        <p:tgtEl>
                                          <p:spTgt spid="2">
                                            <p:txEl>
                                              <p:pRg st="3" end="3"/>
                                            </p:txEl>
                                          </p:spTgt>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Effect transition="in" filter="blinds(horizontal)">
                                      <p:cBhvr>
                                        <p:cTn id="19" dur="500"/>
                                        <p:tgtEl>
                                          <p:spTgt spid="2">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blinds(horizontal)">
                                      <p:cBhvr>
                                        <p:cTn id="24" dur="500"/>
                                        <p:tgtEl>
                                          <p:spTgt spid="16"/>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blinds(horizontal)">
                                      <p:cBhvr>
                                        <p:cTn id="29" dur="500"/>
                                        <p:tgtEl>
                                          <p:spTgt spid="17"/>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grpId="0" nodeType="click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blinds(horizontal)">
                                      <p:cBhvr>
                                        <p:cTn id="34" dur="500"/>
                                        <p:tgtEl>
                                          <p:spTgt spid="18"/>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grpId="0" nodeType="click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blinds(horizontal)">
                                      <p:cBhvr>
                                        <p:cTn id="3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16" grpId="0"/>
      <p:bldP spid="17" grpId="0"/>
      <p:bldP spid="18" grpId="0"/>
      <p:bldP spid="19"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490126" y="1988840"/>
            <a:ext cx="11286237" cy="4523105"/>
          </a:xfrm>
        </p:spPr>
        <p:txBody>
          <a:bodyPr/>
          <a:lstStyle/>
          <a:p>
            <a:pPr indent="609600">
              <a:lnSpc>
                <a:spcPct val="150000"/>
              </a:lnSpc>
              <a:spcAft>
                <a:spcPts val="0"/>
              </a:spcAft>
              <a:tabLst>
                <a:tab pos="2628900" algn="l"/>
              </a:tabLst>
            </a:pPr>
            <a:r>
              <a:rPr lang="zh-CN" altLang="zh-CN" kern="100" dirty="0">
                <a:cs typeface="Times New Roman" panose="02020603050405020304"/>
              </a:rPr>
              <a:t>【对点微练】　赏句猜义</a:t>
            </a:r>
            <a:endParaRPr lang="zh-CN" altLang="zh-CN" sz="1050" kern="100" dirty="0">
              <a:latin typeface="宋体" panose="02010600030101010101" pitchFamily="2" charset="-122"/>
              <a:cs typeface="Courier New" panose="02070309020205020404"/>
            </a:endParaRPr>
          </a:p>
          <a:p>
            <a:pPr indent="609600">
              <a:lnSpc>
                <a:spcPct val="150000"/>
              </a:lnSpc>
              <a:spcAft>
                <a:spcPts val="0"/>
              </a:spcAft>
              <a:tabLst>
                <a:tab pos="2628900" algn="l"/>
              </a:tabLst>
            </a:pPr>
            <a:r>
              <a:rPr lang="zh-CN" altLang="zh-CN" kern="100" dirty="0">
                <a:latin typeface="宋体" panose="02010600030101010101" pitchFamily="2" charset="-122"/>
                <a:cs typeface="宋体" panose="02010600030101010101" pitchFamily="2" charset="-122"/>
              </a:rPr>
              <a:t>①</a:t>
            </a:r>
            <a:r>
              <a:rPr lang="en-US" altLang="zh-CN" kern="100" dirty="0">
                <a:cs typeface="Courier New" panose="02070309020205020404"/>
              </a:rPr>
              <a:t>If you </a:t>
            </a:r>
            <a:r>
              <a:rPr lang="en-US" altLang="zh-CN" u="wavy" kern="100" dirty="0">
                <a:cs typeface="Courier New" panose="02070309020205020404"/>
              </a:rPr>
              <a:t>withdraw</a:t>
            </a:r>
            <a:r>
              <a:rPr lang="en-US" altLang="zh-CN" kern="100" dirty="0">
                <a:cs typeface="Courier New" panose="02070309020205020404"/>
              </a:rPr>
              <a:t> into yourself, it is not good for your growth. ___</a:t>
            </a:r>
            <a:endParaRPr lang="zh-CN" altLang="zh-CN" sz="1050" kern="100" dirty="0">
              <a:latin typeface="宋体" panose="02010600030101010101" pitchFamily="2" charset="-122"/>
              <a:cs typeface="Courier New" panose="02070309020205020404"/>
            </a:endParaRPr>
          </a:p>
          <a:p>
            <a:pPr indent="609600">
              <a:lnSpc>
                <a:spcPct val="150000"/>
              </a:lnSpc>
              <a:spcAft>
                <a:spcPts val="0"/>
              </a:spcAft>
              <a:tabLst>
                <a:tab pos="2628900" algn="l"/>
              </a:tabLst>
            </a:pPr>
            <a:r>
              <a:rPr lang="en-US" altLang="zh-CN" kern="100" dirty="0">
                <a:latin typeface="宋体" panose="02010600030101010101" pitchFamily="2" charset="-122"/>
                <a:cs typeface="Times New Roman" panose="02020603050405020304"/>
              </a:rPr>
              <a:t>②</a:t>
            </a:r>
            <a:r>
              <a:rPr lang="en-US" altLang="zh-CN" kern="100" dirty="0">
                <a:cs typeface="Courier New" panose="02070309020205020404"/>
              </a:rPr>
              <a:t>The paper had </a:t>
            </a:r>
            <a:r>
              <a:rPr lang="en-US" altLang="zh-CN" u="wavy" kern="100" dirty="0">
                <a:cs typeface="Courier New" panose="02070309020205020404"/>
              </a:rPr>
              <a:t>withdrawn</a:t>
            </a:r>
            <a:r>
              <a:rPr lang="en-US" altLang="zh-CN" kern="100" dirty="0">
                <a:cs typeface="Courier New" panose="02070309020205020404"/>
              </a:rPr>
              <a:t> its remarks before they were accused. ___</a:t>
            </a:r>
            <a:endParaRPr lang="zh-CN" altLang="zh-CN" sz="1050" kern="100" dirty="0">
              <a:latin typeface="宋体" panose="02010600030101010101" pitchFamily="2" charset="-122"/>
              <a:cs typeface="Courier New" panose="02070309020205020404"/>
            </a:endParaRPr>
          </a:p>
          <a:p>
            <a:pPr indent="609600">
              <a:lnSpc>
                <a:spcPct val="150000"/>
              </a:lnSpc>
              <a:spcAft>
                <a:spcPts val="0"/>
              </a:spcAft>
              <a:tabLst>
                <a:tab pos="2628900" algn="l"/>
              </a:tabLst>
            </a:pPr>
            <a:r>
              <a:rPr lang="en-US" altLang="zh-CN" kern="100" dirty="0">
                <a:latin typeface="宋体" panose="02010600030101010101" pitchFamily="2" charset="-122"/>
                <a:cs typeface="Times New Roman" panose="02020603050405020304"/>
              </a:rPr>
              <a:t>③</a:t>
            </a:r>
            <a:r>
              <a:rPr lang="en-US" altLang="zh-CN" kern="100" dirty="0">
                <a:cs typeface="Courier New" panose="02070309020205020404"/>
              </a:rPr>
              <a:t>The drug was </a:t>
            </a:r>
            <a:r>
              <a:rPr lang="en-US" altLang="zh-CN" u="wavy" kern="100" dirty="0">
                <a:cs typeface="Courier New" panose="02070309020205020404"/>
              </a:rPr>
              <a:t>withdrawn</a:t>
            </a:r>
            <a:r>
              <a:rPr lang="en-US" altLang="zh-CN" kern="100" dirty="0">
                <a:cs typeface="Courier New" panose="02070309020205020404"/>
              </a:rPr>
              <a:t> from sale after a number of people suffered serious side effects.___</a:t>
            </a:r>
            <a:endParaRPr lang="zh-CN" altLang="zh-CN" sz="1050" kern="100" dirty="0">
              <a:latin typeface="宋体" panose="02010600030101010101" pitchFamily="2" charset="-122"/>
              <a:cs typeface="Courier New" panose="02070309020205020404"/>
            </a:endParaRPr>
          </a:p>
          <a:p>
            <a:pPr indent="609600">
              <a:lnSpc>
                <a:spcPct val="150000"/>
              </a:lnSpc>
              <a:spcAft>
                <a:spcPts val="0"/>
              </a:spcAft>
              <a:tabLst>
                <a:tab pos="2628900" algn="l"/>
              </a:tabLst>
            </a:pPr>
            <a:r>
              <a:rPr lang="en-US" altLang="zh-CN" kern="100" dirty="0">
                <a:latin typeface="宋体" panose="02010600030101010101" pitchFamily="2" charset="-122"/>
                <a:cs typeface="Times New Roman" panose="02020603050405020304"/>
              </a:rPr>
              <a:t>④</a:t>
            </a:r>
            <a:r>
              <a:rPr lang="en-US" altLang="zh-CN" kern="100" dirty="0">
                <a:cs typeface="Courier New" panose="02070309020205020404"/>
              </a:rPr>
              <a:t>They were refused to </a:t>
            </a:r>
            <a:r>
              <a:rPr lang="en-US" altLang="zh-CN" u="wavy" kern="100" dirty="0">
                <a:cs typeface="Courier New" panose="02070309020205020404"/>
              </a:rPr>
              <a:t>withdraw</a:t>
            </a:r>
            <a:r>
              <a:rPr lang="en-US" altLang="zh-CN" kern="100" dirty="0">
                <a:cs typeface="Courier New" panose="02070309020205020404"/>
              </a:rPr>
              <a:t> the money they deposited several days ago. ___</a:t>
            </a:r>
            <a:endParaRPr lang="zh-CN" altLang="zh-CN" sz="1050" kern="100" dirty="0">
              <a:latin typeface="宋体" panose="02010600030101010101" pitchFamily="2" charset="-122"/>
              <a:cs typeface="Courier New" panose="02070309020205020404"/>
            </a:endParaRPr>
          </a:p>
          <a:p>
            <a:pPr indent="609600">
              <a:lnSpc>
                <a:spcPct val="150000"/>
              </a:lnSpc>
              <a:spcAft>
                <a:spcPts val="0"/>
              </a:spcAft>
              <a:tabLst>
                <a:tab pos="2628900" algn="l"/>
              </a:tabLst>
            </a:pPr>
            <a:r>
              <a:rPr lang="en-US" altLang="zh-CN" kern="100" dirty="0">
                <a:latin typeface="Times New Roman" panose="02020603050405020304" pitchFamily="18" charset="0"/>
                <a:cs typeface="Times New Roman" panose="02020603050405020304" pitchFamily="18" charset="0"/>
              </a:rPr>
              <a:t>⑤[</a:t>
            </a:r>
            <a:r>
              <a:rPr lang="zh-CN" altLang="zh-CN" kern="100" dirty="0">
                <a:latin typeface="Times New Roman" panose="02020603050405020304" pitchFamily="18" charset="0"/>
                <a:cs typeface="Times New Roman" panose="02020603050405020304" pitchFamily="18" charset="0"/>
              </a:rPr>
              <a:t>人教选必四</a:t>
            </a:r>
            <a:r>
              <a:rPr lang="en-US" altLang="zh-CN" kern="100" dirty="0">
                <a:latin typeface="Times New Roman" panose="02020603050405020304" pitchFamily="18" charset="0"/>
                <a:cs typeface="Times New Roman" panose="02020603050405020304" pitchFamily="18" charset="0"/>
              </a:rPr>
              <a:t>U3P28]The tennis player </a:t>
            </a:r>
            <a:r>
              <a:rPr lang="en-US" altLang="zh-CN" u="wavy" kern="100" dirty="0">
                <a:latin typeface="Times New Roman" panose="02020603050405020304" pitchFamily="18" charset="0"/>
                <a:cs typeface="Times New Roman" panose="02020603050405020304" pitchFamily="18" charset="0"/>
              </a:rPr>
              <a:t>withdrew</a:t>
            </a:r>
            <a:r>
              <a:rPr lang="en-US" altLang="zh-CN" kern="100" dirty="0">
                <a:latin typeface="Times New Roman" panose="02020603050405020304" pitchFamily="18" charset="0"/>
                <a:cs typeface="Times New Roman" panose="02020603050405020304" pitchFamily="18" charset="0"/>
              </a:rPr>
              <a:t> from several tournaments due to injury. ___ </a:t>
            </a:r>
            <a:endParaRPr lang="zh-CN" altLang="zh-CN" sz="1050" kern="100" dirty="0">
              <a:effectLst/>
              <a:latin typeface="Times New Roman" panose="02020603050405020304" pitchFamily="18" charset="0"/>
              <a:cs typeface="Times New Roman" panose="02020603050405020304" pitchFamily="18" charset="0"/>
            </a:endParaRPr>
          </a:p>
        </p:txBody>
      </p:sp>
      <p:grpSp>
        <p:nvGrpSpPr>
          <p:cNvPr id="8" name="Group 13"/>
          <p:cNvGrpSpPr/>
          <p:nvPr/>
        </p:nvGrpSpPr>
        <p:grpSpPr bwMode="auto">
          <a:xfrm>
            <a:off x="503982" y="1124744"/>
            <a:ext cx="10871200" cy="863599"/>
            <a:chOff x="408" y="935"/>
            <a:chExt cx="6849" cy="544"/>
          </a:xfrm>
        </p:grpSpPr>
        <p:grpSp>
          <p:nvGrpSpPr>
            <p:cNvPr id="9" name="组合 7"/>
            <p:cNvGrpSpPr/>
            <p:nvPr/>
          </p:nvGrpSpPr>
          <p:grpSpPr bwMode="auto">
            <a:xfrm>
              <a:off x="408" y="935"/>
              <a:ext cx="6849" cy="544"/>
              <a:chOff x="647700" y="1484781"/>
              <a:chExt cx="10873512" cy="863207"/>
            </a:xfrm>
          </p:grpSpPr>
          <p:sp>
            <p:nvSpPr>
              <p:cNvPr id="11" name="矩形 10"/>
              <p:cNvSpPr/>
              <p:nvPr/>
            </p:nvSpPr>
            <p:spPr>
              <a:xfrm>
                <a:off x="1411450" y="1484782"/>
                <a:ext cx="10109762" cy="863206"/>
              </a:xfrm>
              <a:prstGeom prst="rect">
                <a:avLst/>
              </a:prstGeom>
              <a:solidFill>
                <a:srgbClr val="E4BF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ltLang="zh-CN">
                  <a:solidFill>
                    <a:schemeClr val="tx1"/>
                  </a:solidFill>
                  <a:latin typeface="微软雅黑" panose="020B0503020204020204" pitchFamily="34" charset="-122"/>
                  <a:ea typeface="微软雅黑" panose="020B0503020204020204" pitchFamily="34" charset="-122"/>
                </a:endParaRPr>
              </a:p>
            </p:txBody>
          </p:sp>
          <p:sp>
            <p:nvSpPr>
              <p:cNvPr id="12" name="矩形 3"/>
              <p:cNvSpPr>
                <a:spLocks noChangeArrowheads="1"/>
              </p:cNvSpPr>
              <p:nvPr/>
            </p:nvSpPr>
            <p:spPr bwMode="auto">
              <a:xfrm>
                <a:off x="647700" y="1484781"/>
                <a:ext cx="720878" cy="863206"/>
              </a:xfrm>
              <a:prstGeom prst="rect">
                <a:avLst/>
              </a:prstGeom>
              <a:solidFill>
                <a:srgbClr val="CC4646"/>
              </a:solidFill>
              <a:ln w="12700" algn="ctr">
                <a:noFill/>
                <a:miter lim="800000"/>
              </a:ln>
            </p:spPr>
            <p:txBody>
              <a:bodyPr anchor="ctr"/>
              <a:lstStyle/>
              <a:p>
                <a:pPr algn="ctr"/>
                <a:r>
                  <a:rPr lang="en-US" altLang="zh-CN" smtClean="0">
                    <a:solidFill>
                      <a:srgbClr val="FFFFFF"/>
                    </a:solidFill>
                    <a:latin typeface="微软雅黑" panose="020B0503020204020204" pitchFamily="34" charset="-122"/>
                    <a:ea typeface="微软雅黑" panose="020B0503020204020204" pitchFamily="34" charset="-122"/>
                  </a:rPr>
                  <a:t>4</a:t>
                </a:r>
                <a:endParaRPr lang="en-US" altLang="zh-CN" dirty="0">
                  <a:solidFill>
                    <a:srgbClr val="FFFFFF"/>
                  </a:solidFill>
                  <a:latin typeface="微软雅黑" panose="020B0503020204020204" pitchFamily="34" charset="-122"/>
                  <a:ea typeface="微软雅黑" panose="020B0503020204020204" pitchFamily="34" charset="-122"/>
                </a:endParaRPr>
              </a:p>
            </p:txBody>
          </p:sp>
        </p:grpSp>
        <p:sp>
          <p:nvSpPr>
            <p:cNvPr id="10" name="Rectangle 17"/>
            <p:cNvSpPr>
              <a:spLocks noChangeArrowheads="1"/>
            </p:cNvSpPr>
            <p:nvPr/>
          </p:nvSpPr>
          <p:spPr bwMode="auto">
            <a:xfrm>
              <a:off x="907" y="956"/>
              <a:ext cx="6305" cy="523"/>
            </a:xfrm>
            <a:prstGeom prst="rect">
              <a:avLst/>
            </a:prstGeom>
            <a:noFill/>
            <a:ln w="9525">
              <a:noFill/>
              <a:miter lim="800000"/>
            </a:ln>
          </p:spPr>
          <p:txBody>
            <a:bodyPr>
              <a:spAutoFit/>
            </a:bodyPr>
            <a:lstStyle/>
            <a:p>
              <a:r>
                <a:rPr lang="en-US" altLang="zh-CN" b="1" dirty="0">
                  <a:solidFill>
                    <a:srgbClr val="000000"/>
                  </a:solidFill>
                  <a:ea typeface="微软雅黑" panose="020B0503020204020204" pitchFamily="34" charset="-122"/>
                </a:rPr>
                <a:t>withdraw /</a:t>
              </a:r>
              <a:r>
                <a:rPr lang="en-US" altLang="zh-CN" b="1" dirty="0" err="1">
                  <a:solidFill>
                    <a:srgbClr val="000000"/>
                  </a:solidFill>
                  <a:ea typeface="微软雅黑" panose="020B0503020204020204" pitchFamily="34" charset="-122"/>
                </a:rPr>
                <a:t>wɪð'drɔ</a:t>
              </a:r>
              <a:r>
                <a:rPr lang="en-US" altLang="zh-CN" b="1" dirty="0">
                  <a:solidFill>
                    <a:srgbClr val="000000"/>
                  </a:solidFill>
                  <a:ea typeface="微软雅黑" panose="020B0503020204020204" pitchFamily="34" charset="-122"/>
                </a:rPr>
                <a:t>ː/ A. </a:t>
              </a:r>
              <a:r>
                <a:rPr lang="en-US" altLang="zh-CN" b="1" i="1" dirty="0">
                  <a:solidFill>
                    <a:srgbClr val="000000"/>
                  </a:solidFill>
                  <a:ea typeface="微软雅黑" panose="020B0503020204020204" pitchFamily="34" charset="-122"/>
                </a:rPr>
                <a:t>vi</a:t>
              </a:r>
              <a:r>
                <a:rPr lang="en-US" altLang="zh-CN" b="1" dirty="0">
                  <a:solidFill>
                    <a:srgbClr val="000000"/>
                  </a:solidFill>
                  <a:ea typeface="微软雅黑" panose="020B0503020204020204" pitchFamily="34" charset="-122"/>
                </a:rPr>
                <a:t>. </a:t>
              </a:r>
              <a:r>
                <a:rPr lang="zh-CN" altLang="en-US" b="1" dirty="0">
                  <a:solidFill>
                    <a:srgbClr val="000000"/>
                  </a:solidFill>
                  <a:ea typeface="微软雅黑" panose="020B0503020204020204" pitchFamily="34" charset="-122"/>
                </a:rPr>
                <a:t>脱离</a:t>
              </a:r>
              <a:r>
                <a:rPr lang="en-US" altLang="zh-CN" b="1" dirty="0">
                  <a:solidFill>
                    <a:srgbClr val="000000"/>
                  </a:solidFill>
                  <a:ea typeface="微软雅黑" panose="020B0503020204020204" pitchFamily="34" charset="-122"/>
                </a:rPr>
                <a:t>(</a:t>
              </a:r>
              <a:r>
                <a:rPr lang="zh-CN" altLang="en-US" b="1" dirty="0">
                  <a:solidFill>
                    <a:srgbClr val="000000"/>
                  </a:solidFill>
                  <a:ea typeface="微软雅黑" panose="020B0503020204020204" pitchFamily="34" charset="-122"/>
                </a:rPr>
                <a:t>社会</a:t>
              </a:r>
              <a:r>
                <a:rPr lang="en-US" altLang="zh-CN" b="1" dirty="0">
                  <a:solidFill>
                    <a:srgbClr val="000000"/>
                  </a:solidFill>
                  <a:ea typeface="微软雅黑" panose="020B0503020204020204" pitchFamily="34" charset="-122"/>
                </a:rPr>
                <a:t>)</a:t>
              </a:r>
              <a:r>
                <a:rPr lang="zh-CN" altLang="en-US" b="1" dirty="0">
                  <a:solidFill>
                    <a:srgbClr val="000000"/>
                  </a:solidFill>
                  <a:ea typeface="微软雅黑" panose="020B0503020204020204" pitchFamily="34" charset="-122"/>
                </a:rPr>
                <a:t>，不与人交往　</a:t>
              </a:r>
              <a:r>
                <a:rPr lang="en-US" altLang="zh-CN" b="1" dirty="0">
                  <a:solidFill>
                    <a:srgbClr val="000000"/>
                  </a:solidFill>
                  <a:ea typeface="微软雅黑" panose="020B0503020204020204" pitchFamily="34" charset="-122"/>
                </a:rPr>
                <a:t>B. </a:t>
              </a:r>
              <a:r>
                <a:rPr lang="en-US" altLang="zh-CN" b="1" i="1" dirty="0" err="1">
                  <a:solidFill>
                    <a:srgbClr val="000000"/>
                  </a:solidFill>
                  <a:ea typeface="微软雅黑" panose="020B0503020204020204" pitchFamily="34" charset="-122"/>
                </a:rPr>
                <a:t>vt</a:t>
              </a:r>
              <a:r>
                <a:rPr lang="en-US" altLang="zh-CN" b="1" dirty="0" err="1">
                  <a:solidFill>
                    <a:srgbClr val="000000"/>
                  </a:solidFill>
                  <a:ea typeface="微软雅黑" panose="020B0503020204020204" pitchFamily="34" charset="-122"/>
                </a:rPr>
                <a:t>.</a:t>
              </a:r>
              <a:r>
                <a:rPr lang="en-US" altLang="zh-CN" b="1" dirty="0">
                  <a:solidFill>
                    <a:srgbClr val="000000"/>
                  </a:solidFill>
                  <a:ea typeface="微软雅黑" panose="020B0503020204020204" pitchFamily="34" charset="-122"/>
                </a:rPr>
                <a:t> (</a:t>
              </a:r>
              <a:r>
                <a:rPr lang="zh-CN" altLang="en-US" b="1" dirty="0">
                  <a:solidFill>
                    <a:srgbClr val="000000"/>
                  </a:solidFill>
                  <a:ea typeface="微软雅黑" panose="020B0503020204020204" pitchFamily="34" charset="-122"/>
                </a:rPr>
                <a:t>使</a:t>
              </a:r>
              <a:r>
                <a:rPr lang="en-US" altLang="zh-CN" b="1" dirty="0">
                  <a:solidFill>
                    <a:srgbClr val="000000"/>
                  </a:solidFill>
                  <a:ea typeface="微软雅黑" panose="020B0503020204020204" pitchFamily="34" charset="-122"/>
                </a:rPr>
                <a:t>)</a:t>
              </a:r>
              <a:r>
                <a:rPr lang="zh-CN" altLang="en-US" b="1" dirty="0">
                  <a:solidFill>
                    <a:srgbClr val="000000"/>
                  </a:solidFill>
                  <a:ea typeface="微软雅黑" panose="020B0503020204020204" pitchFamily="34" charset="-122"/>
                </a:rPr>
                <a:t>撤回　</a:t>
              </a:r>
              <a:endParaRPr lang="en-US" altLang="zh-CN" b="1" dirty="0" smtClean="0">
                <a:solidFill>
                  <a:srgbClr val="000000"/>
                </a:solidFill>
                <a:ea typeface="微软雅黑" panose="020B0503020204020204" pitchFamily="34" charset="-122"/>
              </a:endParaRPr>
            </a:p>
            <a:p>
              <a:r>
                <a:rPr lang="en-US" altLang="zh-CN" b="1" dirty="0" smtClean="0">
                  <a:solidFill>
                    <a:srgbClr val="000000"/>
                  </a:solidFill>
                  <a:ea typeface="微软雅黑" panose="020B0503020204020204" pitchFamily="34" charset="-122"/>
                </a:rPr>
                <a:t>C</a:t>
              </a:r>
              <a:r>
                <a:rPr lang="en-US" altLang="zh-CN" b="1" dirty="0">
                  <a:solidFill>
                    <a:srgbClr val="000000"/>
                  </a:solidFill>
                  <a:ea typeface="微软雅黑" panose="020B0503020204020204" pitchFamily="34" charset="-122"/>
                </a:rPr>
                <a:t>. </a:t>
              </a:r>
              <a:r>
                <a:rPr lang="en-US" altLang="zh-CN" b="1" i="1" dirty="0" err="1">
                  <a:solidFill>
                    <a:srgbClr val="000000"/>
                  </a:solidFill>
                  <a:ea typeface="微软雅黑" panose="020B0503020204020204" pitchFamily="34" charset="-122"/>
                </a:rPr>
                <a:t>vt</a:t>
              </a:r>
              <a:r>
                <a:rPr lang="en-US" altLang="zh-CN" b="1" dirty="0" err="1">
                  <a:solidFill>
                    <a:srgbClr val="000000"/>
                  </a:solidFill>
                  <a:ea typeface="微软雅黑" panose="020B0503020204020204" pitchFamily="34" charset="-122"/>
                </a:rPr>
                <a:t>.</a:t>
              </a:r>
              <a:r>
                <a:rPr lang="en-US" altLang="zh-CN" b="1" dirty="0">
                  <a:solidFill>
                    <a:srgbClr val="000000"/>
                  </a:solidFill>
                  <a:ea typeface="微软雅黑" panose="020B0503020204020204" pitchFamily="34" charset="-122"/>
                </a:rPr>
                <a:t> </a:t>
              </a:r>
              <a:r>
                <a:rPr lang="zh-CN" altLang="en-US" b="1" dirty="0">
                  <a:solidFill>
                    <a:srgbClr val="000000"/>
                  </a:solidFill>
                  <a:ea typeface="微软雅黑" panose="020B0503020204020204" pitchFamily="34" charset="-122"/>
                </a:rPr>
                <a:t>提，取</a:t>
              </a:r>
              <a:r>
                <a:rPr lang="en-US" altLang="zh-CN" b="1" dirty="0">
                  <a:solidFill>
                    <a:srgbClr val="000000"/>
                  </a:solidFill>
                  <a:ea typeface="微软雅黑" panose="020B0503020204020204" pitchFamily="34" charset="-122"/>
                </a:rPr>
                <a:t>(</a:t>
              </a:r>
              <a:r>
                <a:rPr lang="zh-CN" altLang="en-US" b="1" dirty="0">
                  <a:solidFill>
                    <a:srgbClr val="000000"/>
                  </a:solidFill>
                  <a:ea typeface="微软雅黑" panose="020B0503020204020204" pitchFamily="34" charset="-122"/>
                </a:rPr>
                <a:t>款</a:t>
              </a:r>
              <a:r>
                <a:rPr lang="en-US" altLang="zh-CN" b="1" dirty="0">
                  <a:solidFill>
                    <a:srgbClr val="000000"/>
                  </a:solidFill>
                  <a:ea typeface="微软雅黑" panose="020B0503020204020204" pitchFamily="34" charset="-122"/>
                </a:rPr>
                <a:t>)</a:t>
              </a:r>
              <a:r>
                <a:rPr lang="zh-CN" altLang="en-US" b="1" dirty="0">
                  <a:solidFill>
                    <a:srgbClr val="000000"/>
                  </a:solidFill>
                  <a:ea typeface="微软雅黑" panose="020B0503020204020204" pitchFamily="34" charset="-122"/>
                </a:rPr>
                <a:t>　</a:t>
              </a:r>
              <a:r>
                <a:rPr lang="en-US" altLang="zh-CN" b="1" dirty="0">
                  <a:solidFill>
                    <a:srgbClr val="000000"/>
                  </a:solidFill>
                  <a:ea typeface="微软雅黑" panose="020B0503020204020204" pitchFamily="34" charset="-122"/>
                </a:rPr>
                <a:t>D. </a:t>
              </a:r>
              <a:r>
                <a:rPr lang="en-US" altLang="zh-CN" b="1" i="1" dirty="0">
                  <a:solidFill>
                    <a:srgbClr val="000000"/>
                  </a:solidFill>
                  <a:ea typeface="微软雅黑" panose="020B0503020204020204" pitchFamily="34" charset="-122"/>
                </a:rPr>
                <a:t>vi</a:t>
              </a:r>
              <a:r>
                <a:rPr lang="en-US" altLang="zh-CN" b="1" dirty="0">
                  <a:solidFill>
                    <a:srgbClr val="000000"/>
                  </a:solidFill>
                  <a:ea typeface="微软雅黑" panose="020B0503020204020204" pitchFamily="34" charset="-122"/>
                </a:rPr>
                <a:t>. &amp; </a:t>
              </a:r>
              <a:r>
                <a:rPr lang="en-US" altLang="zh-CN" b="1" i="1" dirty="0" err="1">
                  <a:solidFill>
                    <a:srgbClr val="000000"/>
                  </a:solidFill>
                  <a:ea typeface="微软雅黑" panose="020B0503020204020204" pitchFamily="34" charset="-122"/>
                </a:rPr>
                <a:t>vt</a:t>
              </a:r>
              <a:r>
                <a:rPr lang="en-US" altLang="zh-CN" b="1" dirty="0" err="1">
                  <a:solidFill>
                    <a:srgbClr val="000000"/>
                  </a:solidFill>
                  <a:ea typeface="微软雅黑" panose="020B0503020204020204" pitchFamily="34" charset="-122"/>
                </a:rPr>
                <a:t>.</a:t>
              </a:r>
              <a:r>
                <a:rPr lang="en-US" altLang="zh-CN" b="1" dirty="0">
                  <a:solidFill>
                    <a:srgbClr val="000000"/>
                  </a:solidFill>
                  <a:ea typeface="微软雅黑" panose="020B0503020204020204" pitchFamily="34" charset="-122"/>
                </a:rPr>
                <a:t> (</a:t>
              </a:r>
              <a:r>
                <a:rPr lang="zh-CN" altLang="en-US" b="1" dirty="0">
                  <a:solidFill>
                    <a:srgbClr val="000000"/>
                  </a:solidFill>
                  <a:ea typeface="微软雅黑" panose="020B0503020204020204" pitchFamily="34" charset="-122"/>
                </a:rPr>
                <a:t>使</a:t>
              </a:r>
              <a:r>
                <a:rPr lang="en-US" altLang="zh-CN" b="1" dirty="0">
                  <a:solidFill>
                    <a:srgbClr val="000000"/>
                  </a:solidFill>
                  <a:ea typeface="微软雅黑" panose="020B0503020204020204" pitchFamily="34" charset="-122"/>
                </a:rPr>
                <a:t>)</a:t>
              </a:r>
              <a:r>
                <a:rPr lang="zh-CN" altLang="en-US" b="1" dirty="0">
                  <a:solidFill>
                    <a:srgbClr val="000000"/>
                  </a:solidFill>
                  <a:ea typeface="微软雅黑" panose="020B0503020204020204" pitchFamily="34" charset="-122"/>
                </a:rPr>
                <a:t>退出　</a:t>
              </a:r>
              <a:r>
                <a:rPr lang="en-US" altLang="zh-CN" b="1" dirty="0">
                  <a:solidFill>
                    <a:srgbClr val="000000"/>
                  </a:solidFill>
                  <a:ea typeface="微软雅黑" panose="020B0503020204020204" pitchFamily="34" charset="-122"/>
                </a:rPr>
                <a:t>E. </a:t>
              </a:r>
              <a:r>
                <a:rPr lang="en-US" altLang="zh-CN" b="1" i="1" dirty="0" err="1">
                  <a:solidFill>
                    <a:srgbClr val="000000"/>
                  </a:solidFill>
                  <a:ea typeface="微软雅黑" panose="020B0503020204020204" pitchFamily="34" charset="-122"/>
                </a:rPr>
                <a:t>vt</a:t>
              </a:r>
              <a:r>
                <a:rPr lang="en-US" altLang="zh-CN" b="1" dirty="0" err="1">
                  <a:solidFill>
                    <a:srgbClr val="000000"/>
                  </a:solidFill>
                  <a:ea typeface="微软雅黑" panose="020B0503020204020204" pitchFamily="34" charset="-122"/>
                </a:rPr>
                <a:t>.</a:t>
              </a:r>
              <a:r>
                <a:rPr lang="en-US" altLang="zh-CN" b="1" dirty="0">
                  <a:solidFill>
                    <a:srgbClr val="000000"/>
                  </a:solidFill>
                  <a:ea typeface="微软雅黑" panose="020B0503020204020204" pitchFamily="34" charset="-122"/>
                </a:rPr>
                <a:t> </a:t>
              </a:r>
              <a:r>
                <a:rPr lang="zh-CN" altLang="en-US" b="1" dirty="0">
                  <a:solidFill>
                    <a:srgbClr val="000000"/>
                  </a:solidFill>
                  <a:ea typeface="微软雅黑" panose="020B0503020204020204" pitchFamily="34" charset="-122"/>
                </a:rPr>
                <a:t>停止提供</a:t>
              </a:r>
              <a:endParaRPr lang="zh-CN" altLang="en-US" b="1" dirty="0">
                <a:solidFill>
                  <a:srgbClr val="000000"/>
                </a:solidFill>
                <a:ea typeface="微软雅黑" panose="020B0503020204020204" pitchFamily="34" charset="-122"/>
              </a:endParaRPr>
            </a:p>
          </p:txBody>
        </p:sp>
      </p:grpSp>
      <p:sp>
        <p:nvSpPr>
          <p:cNvPr id="17" name="矩形 16"/>
          <p:cNvSpPr/>
          <p:nvPr/>
        </p:nvSpPr>
        <p:spPr>
          <a:xfrm>
            <a:off x="9024664" y="2649612"/>
            <a:ext cx="755650" cy="460375"/>
          </a:xfrm>
          <a:prstGeom prst="rect">
            <a:avLst/>
          </a:prstGeom>
        </p:spPr>
        <p:txBody>
          <a:bodyPr wrap="square">
            <a:spAutoFit/>
          </a:bodyPr>
          <a:lstStyle/>
          <a:p>
            <a:pPr algn="just">
              <a:spcAft>
                <a:spcPts val="0"/>
              </a:spcAft>
            </a:pPr>
            <a:r>
              <a:rPr lang="en-US" altLang="zh-CN" b="1" kern="100" dirty="0" smtClean="0">
                <a:latin typeface="Times New Roman" panose="02020603050405020304"/>
                <a:ea typeface="黑体" panose="02010609060101010101" pitchFamily="2" charset="-122"/>
              </a:rPr>
              <a:t>A</a:t>
            </a:r>
            <a:endParaRPr lang="zh-CN" altLang="zh-CN" sz="1050" b="1" kern="100" dirty="0">
              <a:latin typeface="Times New Roman" panose="02020603050405020304"/>
              <a:ea typeface="宋体" panose="02010600030101010101" pitchFamily="2" charset="-122"/>
            </a:endParaRPr>
          </a:p>
        </p:txBody>
      </p:sp>
      <p:sp>
        <p:nvSpPr>
          <p:cNvPr id="18" name="矩形 17"/>
          <p:cNvSpPr/>
          <p:nvPr/>
        </p:nvSpPr>
        <p:spPr>
          <a:xfrm>
            <a:off x="9389789" y="3187576"/>
            <a:ext cx="755650" cy="460375"/>
          </a:xfrm>
          <a:prstGeom prst="rect">
            <a:avLst/>
          </a:prstGeom>
        </p:spPr>
        <p:txBody>
          <a:bodyPr wrap="square">
            <a:spAutoFit/>
          </a:bodyPr>
          <a:lstStyle/>
          <a:p>
            <a:pPr lvl="0" algn="just">
              <a:spcAft>
                <a:spcPts val="0"/>
              </a:spcAft>
            </a:pPr>
            <a:r>
              <a:rPr lang="en-US" altLang="zh-CN" b="1" kern="100" dirty="0" smtClean="0">
                <a:latin typeface="Times New Roman" panose="02020603050405020304"/>
                <a:ea typeface="黑体" panose="02010609060101010101" pitchFamily="2" charset="-122"/>
              </a:rPr>
              <a:t>B</a:t>
            </a:r>
            <a:endParaRPr lang="en-US" altLang="zh-CN" sz="1050" b="1" kern="100" dirty="0" smtClean="0">
              <a:latin typeface="Times New Roman" panose="02020603050405020304"/>
              <a:ea typeface="黑体" panose="02010609060101010101" pitchFamily="2" charset="-122"/>
            </a:endParaRPr>
          </a:p>
        </p:txBody>
      </p:sp>
      <p:sp>
        <p:nvSpPr>
          <p:cNvPr id="19" name="矩形 18"/>
          <p:cNvSpPr/>
          <p:nvPr/>
        </p:nvSpPr>
        <p:spPr>
          <a:xfrm>
            <a:off x="1489224" y="4263479"/>
            <a:ext cx="755650" cy="460375"/>
          </a:xfrm>
          <a:prstGeom prst="rect">
            <a:avLst/>
          </a:prstGeom>
        </p:spPr>
        <p:txBody>
          <a:bodyPr wrap="square">
            <a:spAutoFit/>
          </a:bodyPr>
          <a:lstStyle/>
          <a:p>
            <a:pPr lvl="0" algn="just">
              <a:spcAft>
                <a:spcPts val="0"/>
              </a:spcAft>
            </a:pPr>
            <a:r>
              <a:rPr lang="en-US" altLang="zh-CN" b="1" kern="100" dirty="0" smtClean="0">
                <a:latin typeface="Times New Roman" panose="02020603050405020304"/>
                <a:ea typeface="黑体" panose="02010609060101010101" pitchFamily="2" charset="-122"/>
              </a:rPr>
              <a:t>E</a:t>
            </a:r>
            <a:endParaRPr lang="zh-CN" altLang="zh-CN" sz="1050" b="1" kern="100" dirty="0">
              <a:latin typeface="Times New Roman" panose="02020603050405020304"/>
              <a:ea typeface="宋体" panose="02010600030101010101" pitchFamily="2" charset="-122"/>
            </a:endParaRPr>
          </a:p>
        </p:txBody>
      </p:sp>
      <p:sp>
        <p:nvSpPr>
          <p:cNvPr id="20" name="矩形 19"/>
          <p:cNvSpPr/>
          <p:nvPr/>
        </p:nvSpPr>
        <p:spPr>
          <a:xfrm>
            <a:off x="10754518" y="4831060"/>
            <a:ext cx="755650" cy="460375"/>
          </a:xfrm>
          <a:prstGeom prst="rect">
            <a:avLst/>
          </a:prstGeom>
        </p:spPr>
        <p:txBody>
          <a:bodyPr wrap="square">
            <a:spAutoFit/>
          </a:bodyPr>
          <a:lstStyle/>
          <a:p>
            <a:pPr lvl="0" algn="just">
              <a:spcAft>
                <a:spcPts val="0"/>
              </a:spcAft>
            </a:pPr>
            <a:r>
              <a:rPr lang="en-US" altLang="zh-CN" b="1" kern="100" dirty="0" smtClean="0">
                <a:latin typeface="Times New Roman" panose="02020603050405020304"/>
                <a:ea typeface="黑体" panose="02010609060101010101" pitchFamily="2" charset="-122"/>
              </a:rPr>
              <a:t>C</a:t>
            </a:r>
            <a:endParaRPr lang="en-US" altLang="zh-CN" sz="1050" b="1" kern="100" dirty="0" smtClean="0">
              <a:latin typeface="Times New Roman" panose="02020603050405020304"/>
              <a:ea typeface="黑体" panose="02010609060101010101" pitchFamily="2" charset="-122"/>
            </a:endParaRPr>
          </a:p>
        </p:txBody>
      </p:sp>
      <p:sp>
        <p:nvSpPr>
          <p:cNvPr id="21" name="矩形 20"/>
          <p:cNvSpPr/>
          <p:nvPr/>
        </p:nvSpPr>
        <p:spPr>
          <a:xfrm>
            <a:off x="1474266" y="5923880"/>
            <a:ext cx="755650" cy="460375"/>
          </a:xfrm>
          <a:prstGeom prst="rect">
            <a:avLst/>
          </a:prstGeom>
        </p:spPr>
        <p:txBody>
          <a:bodyPr wrap="square">
            <a:spAutoFit/>
          </a:bodyPr>
          <a:lstStyle/>
          <a:p>
            <a:pPr lvl="0" algn="just">
              <a:spcAft>
                <a:spcPts val="0"/>
              </a:spcAft>
            </a:pPr>
            <a:r>
              <a:rPr lang="en-US" altLang="zh-CN" b="1" kern="100" dirty="0">
                <a:latin typeface="Times New Roman" panose="02020603050405020304"/>
                <a:ea typeface="黑体" panose="02010609060101010101" pitchFamily="2" charset="-122"/>
              </a:rPr>
              <a:t>D</a:t>
            </a:r>
            <a:endParaRPr lang="en-US" altLang="zh-CN" sz="1050" b="1" kern="100" dirty="0">
              <a:latin typeface="Times New Roman" panose="02020603050405020304"/>
              <a:ea typeface="黑体" panose="02010609060101010101" pitchFamily="2" charset="-122"/>
            </a:endParaRP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linds(horizontal)">
                                      <p:cBhvr>
                                        <p:cTn id="10" dur="500"/>
                                        <p:tgtEl>
                                          <p:spTgt spid="2">
                                            <p:txEl>
                                              <p:pRg st="1" end="1"/>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blinds(horizontal)">
                                      <p:cBhvr>
                                        <p:cTn id="13" dur="500"/>
                                        <p:tgtEl>
                                          <p:spTgt spid="2">
                                            <p:txEl>
                                              <p:pRg st="2" end="2"/>
                                            </p:txEl>
                                          </p:spTgt>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2">
                                            <p:txEl>
                                              <p:pRg st="3" end="3"/>
                                            </p:txEl>
                                          </p:spTgt>
                                        </p:tgtEl>
                                        <p:attrNameLst>
                                          <p:attrName>style.visibility</p:attrName>
                                        </p:attrNameLst>
                                      </p:cBhvr>
                                      <p:to>
                                        <p:strVal val="visible"/>
                                      </p:to>
                                    </p:set>
                                    <p:animEffect transition="in" filter="blinds(horizontal)">
                                      <p:cBhvr>
                                        <p:cTn id="16" dur="500"/>
                                        <p:tgtEl>
                                          <p:spTgt spid="2">
                                            <p:txEl>
                                              <p:pRg st="3" end="3"/>
                                            </p:txEl>
                                          </p:spTgt>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Effect transition="in" filter="blinds(horizontal)">
                                      <p:cBhvr>
                                        <p:cTn id="19" dur="500"/>
                                        <p:tgtEl>
                                          <p:spTgt spid="2">
                                            <p:txEl>
                                              <p:pRg st="4" end="4"/>
                                            </p:txEl>
                                          </p:spTgt>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animEffect transition="in" filter="blinds(horizontal)">
                                      <p:cBhvr>
                                        <p:cTn id="22" dur="500"/>
                                        <p:tgtEl>
                                          <p:spTgt spid="2">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blinds(horizontal)">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blinds(horizontal)">
                                      <p:cBhvr>
                                        <p:cTn id="32" dur="5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blinds(horizontal)">
                                      <p:cBhvr>
                                        <p:cTn id="37" dur="500"/>
                                        <p:tgtEl>
                                          <p:spTgt spid="19"/>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blinds(horizontal)">
                                      <p:cBhvr>
                                        <p:cTn id="42" dur="500"/>
                                        <p:tgtEl>
                                          <p:spTgt spid="20"/>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blinds(horizontal)">
                                      <p:cBhvr>
                                        <p:cTn id="4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17" grpId="0"/>
      <p:bldP spid="18" grpId="0"/>
      <p:bldP spid="19" grpId="0"/>
      <p:bldP spid="20" grpId="0"/>
      <p:bldP spid="21"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490126" y="1963440"/>
            <a:ext cx="11286237" cy="4523105"/>
          </a:xfrm>
        </p:spPr>
        <p:txBody>
          <a:bodyPr/>
          <a:lstStyle/>
          <a:p>
            <a:pPr indent="609600">
              <a:lnSpc>
                <a:spcPct val="150000"/>
              </a:lnSpc>
              <a:spcAft>
                <a:spcPts val="0"/>
              </a:spcAft>
              <a:tabLst>
                <a:tab pos="2628900" algn="l"/>
              </a:tabLst>
            </a:pPr>
            <a:r>
              <a:rPr lang="zh-CN" altLang="zh-CN" kern="100" dirty="0">
                <a:cs typeface="Times New Roman" panose="02020603050405020304"/>
              </a:rPr>
              <a:t>【对点微练】　赏句猜义</a:t>
            </a:r>
            <a:endParaRPr lang="zh-CN" altLang="zh-CN" sz="1050" kern="100" dirty="0">
              <a:latin typeface="宋体" panose="02010600030101010101" pitchFamily="2" charset="-122"/>
              <a:cs typeface="Courier New" panose="02070309020205020404"/>
            </a:endParaRPr>
          </a:p>
          <a:p>
            <a:pPr indent="609600">
              <a:lnSpc>
                <a:spcPct val="150000"/>
              </a:lnSpc>
              <a:spcAft>
                <a:spcPts val="0"/>
              </a:spcAft>
              <a:tabLst>
                <a:tab pos="2628900" algn="l"/>
              </a:tabLst>
            </a:pPr>
            <a:r>
              <a:rPr lang="zh-CN" altLang="zh-CN" kern="100" dirty="0">
                <a:latin typeface="Times New Roman" panose="02020603050405020304" pitchFamily="18" charset="0"/>
                <a:cs typeface="Times New Roman" panose="02020603050405020304" pitchFamily="18" charset="0"/>
              </a:rPr>
              <a:t>①</a:t>
            </a:r>
            <a:r>
              <a:rPr lang="en-US" altLang="zh-CN" kern="100" dirty="0">
                <a:latin typeface="Times New Roman" panose="02020603050405020304" pitchFamily="18" charset="0"/>
                <a:cs typeface="Times New Roman" panose="02020603050405020304" pitchFamily="18" charset="0"/>
              </a:rPr>
              <a:t>[</a:t>
            </a:r>
            <a:r>
              <a:rPr lang="zh-CN" altLang="zh-CN" kern="100" dirty="0">
                <a:latin typeface="Times New Roman" panose="02020603050405020304" pitchFamily="18" charset="0"/>
                <a:cs typeface="Times New Roman" panose="02020603050405020304" pitchFamily="18" charset="0"/>
              </a:rPr>
              <a:t>译林选必二</a:t>
            </a:r>
            <a:r>
              <a:rPr lang="en-US" altLang="zh-CN" kern="100" dirty="0">
                <a:latin typeface="Times New Roman" panose="02020603050405020304" pitchFamily="18" charset="0"/>
                <a:cs typeface="Times New Roman" panose="02020603050405020304" pitchFamily="18" charset="0"/>
              </a:rPr>
              <a:t>U3P37]A recent national survey has revealed that roughly three out of four high school students wear glasses, </a:t>
            </a:r>
            <a:r>
              <a:rPr lang="en-US" altLang="zh-CN" u="wavy" kern="100" dirty="0" err="1">
                <a:latin typeface="Times New Roman" panose="02020603050405020304" pitchFamily="18" charset="0"/>
                <a:cs typeface="Times New Roman" panose="02020603050405020304" pitchFamily="18" charset="0"/>
              </a:rPr>
              <a:t>fuelling</a:t>
            </a:r>
            <a:r>
              <a:rPr lang="en-US" altLang="zh-CN" kern="100" dirty="0">
                <a:latin typeface="Times New Roman" panose="02020603050405020304" pitchFamily="18" charset="0"/>
                <a:cs typeface="Times New Roman" panose="02020603050405020304" pitchFamily="18" charset="0"/>
              </a:rPr>
              <a:t> concerns about eyesight problems among China</a:t>
            </a:r>
            <a:r>
              <a:rPr lang="en-US" altLang="zh-CN" kern="100" dirty="0">
                <a:latin typeface="Times New Roman" panose="02020603050405020304" pitchFamily="18" charset="0"/>
                <a:cs typeface="Times New Roman" panose="02020603050405020304" pitchFamily="18" charset="0"/>
              </a:rPr>
              <a:t>'s youth. ___ </a:t>
            </a:r>
            <a:endParaRPr lang="zh-CN" altLang="zh-CN" sz="1050" kern="100" dirty="0">
              <a:latin typeface="Times New Roman" panose="02020603050405020304" pitchFamily="18" charset="0"/>
              <a:cs typeface="Times New Roman" panose="02020603050405020304" pitchFamily="18" charset="0"/>
            </a:endParaRPr>
          </a:p>
          <a:p>
            <a:pPr indent="609600">
              <a:lnSpc>
                <a:spcPct val="150000"/>
              </a:lnSpc>
              <a:spcAft>
                <a:spcPts val="0"/>
              </a:spcAft>
              <a:tabLst>
                <a:tab pos="2628900" algn="l"/>
              </a:tabLst>
            </a:pPr>
            <a:r>
              <a:rPr lang="en-US" altLang="zh-CN" kern="100" dirty="0">
                <a:latin typeface="Times New Roman" panose="02020603050405020304" pitchFamily="18" charset="0"/>
                <a:cs typeface="Times New Roman" panose="02020603050405020304" pitchFamily="18" charset="0"/>
              </a:rPr>
              <a:t>②Uranium is used to </a:t>
            </a:r>
            <a:r>
              <a:rPr lang="en-US" altLang="zh-CN" u="wavy" kern="100" dirty="0">
                <a:latin typeface="Times New Roman" panose="02020603050405020304" pitchFamily="18" charset="0"/>
                <a:cs typeface="Times New Roman" panose="02020603050405020304" pitchFamily="18" charset="0"/>
              </a:rPr>
              <a:t>fuel</a:t>
            </a:r>
            <a:r>
              <a:rPr lang="en-US" altLang="zh-CN" kern="100" dirty="0">
                <a:latin typeface="Times New Roman" panose="02020603050405020304" pitchFamily="18" charset="0"/>
                <a:cs typeface="Times New Roman" panose="02020603050405020304" pitchFamily="18" charset="0"/>
              </a:rPr>
              <a:t> nuclear plants. </a:t>
            </a:r>
            <a:r>
              <a:rPr lang="en-US" altLang="zh-CN" kern="100" dirty="0" smtClean="0">
                <a:latin typeface="Times New Roman" panose="02020603050405020304" pitchFamily="18" charset="0"/>
                <a:cs typeface="Times New Roman" panose="02020603050405020304" pitchFamily="18" charset="0"/>
              </a:rPr>
              <a:t>___</a:t>
            </a:r>
            <a:endParaRPr lang="zh-CN" altLang="zh-CN" sz="1050" kern="100" dirty="0">
              <a:latin typeface="Times New Roman" panose="02020603050405020304" pitchFamily="18" charset="0"/>
              <a:cs typeface="Times New Roman" panose="02020603050405020304" pitchFamily="18" charset="0"/>
            </a:endParaRPr>
          </a:p>
          <a:p>
            <a:pPr indent="609600">
              <a:lnSpc>
                <a:spcPct val="150000"/>
              </a:lnSpc>
              <a:spcAft>
                <a:spcPts val="0"/>
              </a:spcAft>
              <a:tabLst>
                <a:tab pos="2628900" algn="l"/>
              </a:tabLst>
            </a:pPr>
            <a:r>
              <a:rPr lang="en-US" altLang="zh-CN" kern="100" dirty="0">
                <a:latin typeface="Times New Roman" panose="02020603050405020304" pitchFamily="18" charset="0"/>
                <a:cs typeface="Times New Roman" panose="02020603050405020304" pitchFamily="18" charset="0"/>
              </a:rPr>
              <a:t>③His remarks simply add </a:t>
            </a:r>
            <a:r>
              <a:rPr lang="en-US" altLang="zh-CN" u="wavy" kern="100" dirty="0">
                <a:latin typeface="Times New Roman" panose="02020603050405020304" pitchFamily="18" charset="0"/>
                <a:cs typeface="Times New Roman" panose="02020603050405020304" pitchFamily="18" charset="0"/>
              </a:rPr>
              <a:t>fuel</a:t>
            </a:r>
            <a:r>
              <a:rPr lang="en-US" altLang="zh-CN" kern="100" dirty="0">
                <a:latin typeface="Times New Roman" panose="02020603050405020304" pitchFamily="18" charset="0"/>
                <a:cs typeface="Times New Roman" panose="02020603050405020304" pitchFamily="18" charset="0"/>
              </a:rPr>
              <a:t> to the fire of her rage. ___</a:t>
            </a:r>
            <a:endParaRPr lang="zh-CN" altLang="zh-CN" sz="1050" kern="100" dirty="0">
              <a:latin typeface="Times New Roman" panose="02020603050405020304" pitchFamily="18" charset="0"/>
              <a:cs typeface="Times New Roman" panose="02020603050405020304" pitchFamily="18" charset="0"/>
            </a:endParaRPr>
          </a:p>
          <a:p>
            <a:pPr indent="609600">
              <a:lnSpc>
                <a:spcPct val="150000"/>
              </a:lnSpc>
              <a:spcAft>
                <a:spcPts val="0"/>
              </a:spcAft>
              <a:tabLst>
                <a:tab pos="2628900" algn="l"/>
              </a:tabLst>
            </a:pPr>
            <a:r>
              <a:rPr lang="en-US" altLang="zh-CN" kern="100" dirty="0">
                <a:latin typeface="Times New Roman" panose="02020603050405020304" pitchFamily="18" charset="0"/>
                <a:cs typeface="Times New Roman" panose="02020603050405020304" pitchFamily="18" charset="0"/>
              </a:rPr>
              <a:t>④[</a:t>
            </a:r>
            <a:r>
              <a:rPr lang="zh-CN" altLang="zh-CN" kern="100" dirty="0">
                <a:latin typeface="Times New Roman" panose="02020603050405020304" pitchFamily="18" charset="0"/>
                <a:cs typeface="Times New Roman" panose="02020603050405020304" pitchFamily="18" charset="0"/>
              </a:rPr>
              <a:t>北师必修三</a:t>
            </a:r>
            <a:r>
              <a:rPr lang="en-US" altLang="zh-CN" kern="100" dirty="0">
                <a:latin typeface="Times New Roman" panose="02020603050405020304" pitchFamily="18" charset="0"/>
                <a:cs typeface="Times New Roman" panose="02020603050405020304" pitchFamily="18" charset="0"/>
              </a:rPr>
              <a:t>U8P44]The main cause of air pollution is the burning of fossil </a:t>
            </a:r>
            <a:r>
              <a:rPr lang="en-US" altLang="zh-CN" u="wavy" kern="100" dirty="0">
                <a:latin typeface="Times New Roman" panose="02020603050405020304" pitchFamily="18" charset="0"/>
                <a:cs typeface="Times New Roman" panose="02020603050405020304" pitchFamily="18" charset="0"/>
              </a:rPr>
              <a:t>fuels</a:t>
            </a:r>
            <a:r>
              <a:rPr lang="en-US" altLang="zh-CN" kern="100" dirty="0">
                <a:latin typeface="Times New Roman" panose="02020603050405020304" pitchFamily="18" charset="0"/>
                <a:cs typeface="Times New Roman" panose="02020603050405020304" pitchFamily="18" charset="0"/>
              </a:rPr>
              <a:t> by vehicles and power plants. ___</a:t>
            </a:r>
            <a:endParaRPr lang="zh-CN" altLang="zh-CN" sz="1050" kern="100" dirty="0">
              <a:effectLst/>
              <a:latin typeface="Times New Roman" panose="02020603050405020304" pitchFamily="18" charset="0"/>
              <a:cs typeface="Times New Roman" panose="02020603050405020304" pitchFamily="18" charset="0"/>
            </a:endParaRPr>
          </a:p>
        </p:txBody>
      </p:sp>
      <p:grpSp>
        <p:nvGrpSpPr>
          <p:cNvPr id="8" name="Group 13"/>
          <p:cNvGrpSpPr/>
          <p:nvPr/>
        </p:nvGrpSpPr>
        <p:grpSpPr bwMode="auto">
          <a:xfrm>
            <a:off x="503982" y="1099344"/>
            <a:ext cx="10871200" cy="863599"/>
            <a:chOff x="408" y="935"/>
            <a:chExt cx="6849" cy="544"/>
          </a:xfrm>
        </p:grpSpPr>
        <p:grpSp>
          <p:nvGrpSpPr>
            <p:cNvPr id="9" name="组合 7"/>
            <p:cNvGrpSpPr/>
            <p:nvPr/>
          </p:nvGrpSpPr>
          <p:grpSpPr bwMode="auto">
            <a:xfrm>
              <a:off x="408" y="935"/>
              <a:ext cx="6849" cy="544"/>
              <a:chOff x="647700" y="1484781"/>
              <a:chExt cx="10873512" cy="863207"/>
            </a:xfrm>
          </p:grpSpPr>
          <p:sp>
            <p:nvSpPr>
              <p:cNvPr id="11" name="矩形 10"/>
              <p:cNvSpPr/>
              <p:nvPr/>
            </p:nvSpPr>
            <p:spPr>
              <a:xfrm>
                <a:off x="1411450" y="1484782"/>
                <a:ext cx="10109762" cy="863206"/>
              </a:xfrm>
              <a:prstGeom prst="rect">
                <a:avLst/>
              </a:prstGeom>
              <a:solidFill>
                <a:srgbClr val="E4BF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ltLang="zh-CN">
                  <a:solidFill>
                    <a:schemeClr val="tx1"/>
                  </a:solidFill>
                  <a:latin typeface="微软雅黑" panose="020B0503020204020204" pitchFamily="34" charset="-122"/>
                  <a:ea typeface="微软雅黑" panose="020B0503020204020204" pitchFamily="34" charset="-122"/>
                </a:endParaRPr>
              </a:p>
            </p:txBody>
          </p:sp>
          <p:sp>
            <p:nvSpPr>
              <p:cNvPr id="12" name="矩形 3"/>
              <p:cNvSpPr>
                <a:spLocks noChangeArrowheads="1"/>
              </p:cNvSpPr>
              <p:nvPr/>
            </p:nvSpPr>
            <p:spPr bwMode="auto">
              <a:xfrm>
                <a:off x="647700" y="1484781"/>
                <a:ext cx="720878" cy="863206"/>
              </a:xfrm>
              <a:prstGeom prst="rect">
                <a:avLst/>
              </a:prstGeom>
              <a:solidFill>
                <a:srgbClr val="CC4646"/>
              </a:solidFill>
              <a:ln w="12700" algn="ctr">
                <a:noFill/>
                <a:miter lim="800000"/>
              </a:ln>
            </p:spPr>
            <p:txBody>
              <a:bodyPr anchor="ctr"/>
              <a:lstStyle/>
              <a:p>
                <a:pPr algn="ctr"/>
                <a:r>
                  <a:rPr lang="en-US" altLang="zh-CN" smtClean="0">
                    <a:solidFill>
                      <a:srgbClr val="FFFFFF"/>
                    </a:solidFill>
                    <a:latin typeface="微软雅黑" panose="020B0503020204020204" pitchFamily="34" charset="-122"/>
                    <a:ea typeface="微软雅黑" panose="020B0503020204020204" pitchFamily="34" charset="-122"/>
                  </a:rPr>
                  <a:t>5</a:t>
                </a:r>
                <a:endParaRPr lang="en-US" altLang="zh-CN" dirty="0">
                  <a:solidFill>
                    <a:srgbClr val="FFFFFF"/>
                  </a:solidFill>
                  <a:latin typeface="微软雅黑" panose="020B0503020204020204" pitchFamily="34" charset="-122"/>
                  <a:ea typeface="微软雅黑" panose="020B0503020204020204" pitchFamily="34" charset="-122"/>
                </a:endParaRPr>
              </a:p>
            </p:txBody>
          </p:sp>
        </p:grpSp>
        <p:sp>
          <p:nvSpPr>
            <p:cNvPr id="10" name="Rectangle 17"/>
            <p:cNvSpPr>
              <a:spLocks noChangeArrowheads="1"/>
            </p:cNvSpPr>
            <p:nvPr/>
          </p:nvSpPr>
          <p:spPr bwMode="auto">
            <a:xfrm>
              <a:off x="907" y="956"/>
              <a:ext cx="6305" cy="523"/>
            </a:xfrm>
            <a:prstGeom prst="rect">
              <a:avLst/>
            </a:prstGeom>
            <a:noFill/>
            <a:ln w="9525">
              <a:noFill/>
              <a:miter lim="800000"/>
            </a:ln>
          </p:spPr>
          <p:txBody>
            <a:bodyPr>
              <a:spAutoFit/>
            </a:bodyPr>
            <a:lstStyle/>
            <a:p>
              <a:r>
                <a:rPr lang="en-US" altLang="zh-CN" b="1" dirty="0">
                  <a:solidFill>
                    <a:srgbClr val="000000"/>
                  </a:solidFill>
                  <a:ea typeface="微软雅黑" panose="020B0503020204020204" pitchFamily="34" charset="-122"/>
                </a:rPr>
                <a:t>fuel /'</a:t>
              </a:r>
              <a:r>
                <a:rPr lang="en-US" altLang="zh-CN" b="1" dirty="0" err="1">
                  <a:solidFill>
                    <a:srgbClr val="000000"/>
                  </a:solidFill>
                  <a:ea typeface="微软雅黑" panose="020B0503020204020204" pitchFamily="34" charset="-122"/>
                </a:rPr>
                <a:t>fjuːəl</a:t>
              </a:r>
              <a:r>
                <a:rPr lang="en-US" altLang="zh-CN" b="1" dirty="0">
                  <a:solidFill>
                    <a:srgbClr val="000000"/>
                  </a:solidFill>
                  <a:ea typeface="微软雅黑" panose="020B0503020204020204" pitchFamily="34" charset="-122"/>
                </a:rPr>
                <a:t>/ A. </a:t>
              </a:r>
              <a:r>
                <a:rPr lang="en-US" altLang="zh-CN" b="1" i="1" dirty="0" err="1">
                  <a:solidFill>
                    <a:srgbClr val="000000"/>
                  </a:solidFill>
                  <a:ea typeface="微软雅黑" panose="020B0503020204020204" pitchFamily="34" charset="-122"/>
                </a:rPr>
                <a:t>vt</a:t>
              </a:r>
              <a:r>
                <a:rPr lang="en-US" altLang="zh-CN" b="1" dirty="0" err="1">
                  <a:solidFill>
                    <a:srgbClr val="000000"/>
                  </a:solidFill>
                  <a:ea typeface="微软雅黑" panose="020B0503020204020204" pitchFamily="34" charset="-122"/>
                </a:rPr>
                <a:t>.</a:t>
              </a:r>
              <a:r>
                <a:rPr lang="en-US" altLang="zh-CN" b="1" dirty="0">
                  <a:solidFill>
                    <a:srgbClr val="000000"/>
                  </a:solidFill>
                  <a:ea typeface="微软雅黑" panose="020B0503020204020204" pitchFamily="34" charset="-122"/>
                </a:rPr>
                <a:t> </a:t>
              </a:r>
              <a:r>
                <a:rPr lang="zh-CN" altLang="en-US" b="1" dirty="0">
                  <a:solidFill>
                    <a:srgbClr val="000000"/>
                  </a:solidFill>
                  <a:ea typeface="微软雅黑" panose="020B0503020204020204" pitchFamily="34" charset="-122"/>
                </a:rPr>
                <a:t>增加，刺激　</a:t>
              </a:r>
              <a:r>
                <a:rPr lang="en-US" altLang="zh-CN" b="1" dirty="0">
                  <a:solidFill>
                    <a:srgbClr val="000000"/>
                  </a:solidFill>
                  <a:ea typeface="微软雅黑" panose="020B0503020204020204" pitchFamily="34" charset="-122"/>
                </a:rPr>
                <a:t>B. </a:t>
              </a:r>
              <a:r>
                <a:rPr lang="en-US" altLang="zh-CN" b="1" i="1" dirty="0" err="1">
                  <a:solidFill>
                    <a:srgbClr val="000000"/>
                  </a:solidFill>
                  <a:ea typeface="微软雅黑" panose="020B0503020204020204" pitchFamily="34" charset="-122"/>
                </a:rPr>
                <a:t>vt</a:t>
              </a:r>
              <a:r>
                <a:rPr lang="en-US" altLang="zh-CN" b="1" dirty="0" err="1">
                  <a:solidFill>
                    <a:srgbClr val="000000"/>
                  </a:solidFill>
                  <a:ea typeface="微软雅黑" panose="020B0503020204020204" pitchFamily="34" charset="-122"/>
                </a:rPr>
                <a:t>.</a:t>
              </a:r>
              <a:r>
                <a:rPr lang="en-US" altLang="zh-CN" b="1" dirty="0">
                  <a:solidFill>
                    <a:srgbClr val="000000"/>
                  </a:solidFill>
                  <a:ea typeface="微软雅黑" panose="020B0503020204020204" pitchFamily="34" charset="-122"/>
                </a:rPr>
                <a:t> </a:t>
              </a:r>
              <a:r>
                <a:rPr lang="zh-CN" altLang="en-US" b="1" dirty="0">
                  <a:solidFill>
                    <a:srgbClr val="000000"/>
                  </a:solidFill>
                  <a:ea typeface="微软雅黑" panose="020B0503020204020204" pitchFamily="34" charset="-122"/>
                </a:rPr>
                <a:t>给</a:t>
              </a:r>
              <a:r>
                <a:rPr lang="en-US" altLang="zh-CN" b="1" dirty="0">
                  <a:solidFill>
                    <a:srgbClr val="000000"/>
                  </a:solidFill>
                  <a:latin typeface="宋体" panose="02010600030101010101" pitchFamily="2" charset="-122"/>
                  <a:ea typeface="宋体" panose="02010600030101010101" pitchFamily="2" charset="-122"/>
                </a:rPr>
                <a:t>……</a:t>
              </a:r>
              <a:r>
                <a:rPr lang="zh-CN" altLang="en-US" b="1" dirty="0">
                  <a:solidFill>
                    <a:srgbClr val="000000"/>
                  </a:solidFill>
                  <a:ea typeface="微软雅黑" panose="020B0503020204020204" pitchFamily="34" charset="-122"/>
                </a:rPr>
                <a:t>提供燃料　</a:t>
              </a:r>
              <a:r>
                <a:rPr lang="en-US" altLang="zh-CN" b="1" dirty="0">
                  <a:solidFill>
                    <a:srgbClr val="000000"/>
                  </a:solidFill>
                  <a:ea typeface="微软雅黑" panose="020B0503020204020204" pitchFamily="34" charset="-122"/>
                </a:rPr>
                <a:t>C. </a:t>
              </a:r>
              <a:r>
                <a:rPr lang="en-US" altLang="zh-CN" b="1" i="1" dirty="0">
                  <a:solidFill>
                    <a:srgbClr val="000000"/>
                  </a:solidFill>
                  <a:ea typeface="微软雅黑" panose="020B0503020204020204" pitchFamily="34" charset="-122"/>
                </a:rPr>
                <a:t>n</a:t>
              </a:r>
              <a:r>
                <a:rPr lang="en-US" altLang="zh-CN" b="1" dirty="0">
                  <a:solidFill>
                    <a:srgbClr val="000000"/>
                  </a:solidFill>
                  <a:ea typeface="微软雅黑" panose="020B0503020204020204" pitchFamily="34" charset="-122"/>
                </a:rPr>
                <a:t>. </a:t>
              </a:r>
              <a:r>
                <a:rPr lang="zh-CN" altLang="en-US" b="1" dirty="0">
                  <a:solidFill>
                    <a:srgbClr val="000000"/>
                  </a:solidFill>
                  <a:ea typeface="微软雅黑" panose="020B0503020204020204" pitchFamily="34" charset="-122"/>
                </a:rPr>
                <a:t>燃料　</a:t>
              </a:r>
              <a:endParaRPr lang="en-US" altLang="zh-CN" b="1" dirty="0" smtClean="0">
                <a:solidFill>
                  <a:srgbClr val="000000"/>
                </a:solidFill>
                <a:ea typeface="微软雅黑" panose="020B0503020204020204" pitchFamily="34" charset="-122"/>
              </a:endParaRPr>
            </a:p>
            <a:p>
              <a:r>
                <a:rPr lang="en-US" altLang="zh-CN" b="1" dirty="0" smtClean="0">
                  <a:solidFill>
                    <a:srgbClr val="000000"/>
                  </a:solidFill>
                  <a:ea typeface="微软雅黑" panose="020B0503020204020204" pitchFamily="34" charset="-122"/>
                </a:rPr>
                <a:t>D</a:t>
              </a:r>
              <a:r>
                <a:rPr lang="en-US" altLang="zh-CN" b="1" dirty="0">
                  <a:solidFill>
                    <a:srgbClr val="000000"/>
                  </a:solidFill>
                  <a:ea typeface="微软雅黑" panose="020B0503020204020204" pitchFamily="34" charset="-122"/>
                </a:rPr>
                <a:t>. </a:t>
              </a:r>
              <a:r>
                <a:rPr lang="en-US" altLang="zh-CN" b="1" i="1" dirty="0">
                  <a:solidFill>
                    <a:srgbClr val="000000"/>
                  </a:solidFill>
                  <a:ea typeface="微软雅黑" panose="020B0503020204020204" pitchFamily="34" charset="-122"/>
                </a:rPr>
                <a:t>n</a:t>
              </a:r>
              <a:r>
                <a:rPr lang="en-US" altLang="zh-CN" b="1" dirty="0">
                  <a:solidFill>
                    <a:srgbClr val="000000"/>
                  </a:solidFill>
                  <a:ea typeface="微软雅黑" panose="020B0503020204020204" pitchFamily="34" charset="-122"/>
                </a:rPr>
                <a:t>. </a:t>
              </a:r>
              <a:r>
                <a:rPr lang="zh-CN" altLang="en-US" b="1" dirty="0">
                  <a:solidFill>
                    <a:srgbClr val="000000"/>
                  </a:solidFill>
                  <a:ea typeface="微软雅黑" panose="020B0503020204020204" pitchFamily="34" charset="-122"/>
                </a:rPr>
                <a:t>刺激性言行</a:t>
              </a:r>
              <a:endParaRPr lang="zh-CN" altLang="en-US" b="1" dirty="0">
                <a:solidFill>
                  <a:srgbClr val="000000"/>
                </a:solidFill>
                <a:ea typeface="微软雅黑" panose="020B0503020204020204" pitchFamily="34" charset="-122"/>
              </a:endParaRPr>
            </a:p>
          </p:txBody>
        </p:sp>
      </p:grpSp>
      <p:sp>
        <p:nvSpPr>
          <p:cNvPr id="13" name="矩形 12"/>
          <p:cNvSpPr/>
          <p:nvPr/>
        </p:nvSpPr>
        <p:spPr>
          <a:xfrm>
            <a:off x="2520207" y="3704332"/>
            <a:ext cx="792088" cy="460375"/>
          </a:xfrm>
          <a:prstGeom prst="rect">
            <a:avLst/>
          </a:prstGeom>
        </p:spPr>
        <p:txBody>
          <a:bodyPr wrap="square">
            <a:spAutoFit/>
          </a:bodyPr>
          <a:lstStyle/>
          <a:p>
            <a:pPr algn="just">
              <a:spcAft>
                <a:spcPts val="0"/>
              </a:spcAft>
            </a:pPr>
            <a:r>
              <a:rPr lang="en-US" altLang="zh-CN" b="1" kern="100" dirty="0" smtClean="0">
                <a:latin typeface="Times New Roman" panose="02020603050405020304"/>
                <a:ea typeface="黑体" panose="02010609060101010101" pitchFamily="2" charset="-122"/>
              </a:rPr>
              <a:t>A</a:t>
            </a:r>
            <a:endParaRPr lang="en-US" altLang="zh-CN" sz="1050" b="1" kern="100" dirty="0" smtClean="0">
              <a:latin typeface="Times New Roman" panose="02020603050405020304"/>
              <a:ea typeface="黑体" panose="02010609060101010101" pitchFamily="2" charset="-122"/>
            </a:endParaRPr>
          </a:p>
        </p:txBody>
      </p:sp>
      <p:sp>
        <p:nvSpPr>
          <p:cNvPr id="17" name="矩形 16"/>
          <p:cNvSpPr/>
          <p:nvPr/>
        </p:nvSpPr>
        <p:spPr>
          <a:xfrm>
            <a:off x="6323930" y="4238079"/>
            <a:ext cx="792088" cy="460375"/>
          </a:xfrm>
          <a:prstGeom prst="rect">
            <a:avLst/>
          </a:prstGeom>
        </p:spPr>
        <p:txBody>
          <a:bodyPr wrap="square">
            <a:spAutoFit/>
          </a:bodyPr>
          <a:lstStyle/>
          <a:p>
            <a:pPr lvl="0" algn="just">
              <a:spcAft>
                <a:spcPts val="0"/>
              </a:spcAft>
            </a:pPr>
            <a:r>
              <a:rPr lang="en-US" altLang="zh-CN" b="1" kern="100" dirty="0" smtClean="0">
                <a:latin typeface="Times New Roman" panose="02020603050405020304"/>
                <a:ea typeface="黑体" panose="02010609060101010101" pitchFamily="2" charset="-122"/>
              </a:rPr>
              <a:t>B</a:t>
            </a:r>
            <a:endParaRPr lang="en-US" altLang="zh-CN" sz="1050" b="1" kern="100" dirty="0" smtClean="0">
              <a:latin typeface="Times New Roman" panose="02020603050405020304"/>
              <a:ea typeface="黑体" panose="02010609060101010101" pitchFamily="2" charset="-122"/>
            </a:endParaRPr>
          </a:p>
        </p:txBody>
      </p:sp>
      <p:sp>
        <p:nvSpPr>
          <p:cNvPr id="18" name="矩形 17"/>
          <p:cNvSpPr/>
          <p:nvPr/>
        </p:nvSpPr>
        <p:spPr>
          <a:xfrm>
            <a:off x="7789490" y="4797152"/>
            <a:ext cx="792088" cy="460375"/>
          </a:xfrm>
          <a:prstGeom prst="rect">
            <a:avLst/>
          </a:prstGeom>
        </p:spPr>
        <p:txBody>
          <a:bodyPr wrap="square">
            <a:spAutoFit/>
          </a:bodyPr>
          <a:lstStyle/>
          <a:p>
            <a:pPr lvl="0" algn="just">
              <a:spcAft>
                <a:spcPts val="0"/>
              </a:spcAft>
            </a:pPr>
            <a:r>
              <a:rPr lang="en-US" altLang="zh-CN" b="1" kern="100" dirty="0" smtClean="0">
                <a:latin typeface="Times New Roman" panose="02020603050405020304"/>
                <a:ea typeface="黑体" panose="02010609060101010101" pitchFamily="2" charset="-122"/>
              </a:rPr>
              <a:t>D</a:t>
            </a:r>
            <a:endParaRPr lang="en-US" altLang="zh-CN" sz="1050" b="1" kern="100" dirty="0" smtClean="0">
              <a:latin typeface="Times New Roman" panose="02020603050405020304"/>
              <a:ea typeface="黑体" panose="02010609060101010101" pitchFamily="2" charset="-122"/>
            </a:endParaRPr>
          </a:p>
        </p:txBody>
      </p:sp>
      <p:sp>
        <p:nvSpPr>
          <p:cNvPr id="19" name="矩形 18"/>
          <p:cNvSpPr/>
          <p:nvPr/>
        </p:nvSpPr>
        <p:spPr>
          <a:xfrm>
            <a:off x="4286498" y="5902672"/>
            <a:ext cx="792088" cy="460375"/>
          </a:xfrm>
          <a:prstGeom prst="rect">
            <a:avLst/>
          </a:prstGeom>
        </p:spPr>
        <p:txBody>
          <a:bodyPr wrap="square">
            <a:spAutoFit/>
          </a:bodyPr>
          <a:lstStyle/>
          <a:p>
            <a:pPr lvl="0" algn="just">
              <a:spcAft>
                <a:spcPts val="0"/>
              </a:spcAft>
            </a:pPr>
            <a:r>
              <a:rPr lang="en-US" altLang="zh-CN" b="1" kern="100" dirty="0">
                <a:latin typeface="Times New Roman" panose="02020603050405020304"/>
                <a:ea typeface="黑体" panose="02010609060101010101" pitchFamily="2" charset="-122"/>
              </a:rPr>
              <a:t>C</a:t>
            </a:r>
            <a:endParaRPr lang="en-US" altLang="zh-CN" sz="1050" b="1" kern="100" dirty="0">
              <a:latin typeface="Times New Roman" panose="02020603050405020304"/>
              <a:ea typeface="黑体" panose="02010609060101010101" pitchFamily="2" charset="-122"/>
            </a:endParaRP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linds(horizontal)">
                                      <p:cBhvr>
                                        <p:cTn id="10" dur="500"/>
                                        <p:tgtEl>
                                          <p:spTgt spid="2">
                                            <p:txEl>
                                              <p:pRg st="1" end="1"/>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blinds(horizontal)">
                                      <p:cBhvr>
                                        <p:cTn id="13" dur="500"/>
                                        <p:tgtEl>
                                          <p:spTgt spid="2">
                                            <p:txEl>
                                              <p:pRg st="2" end="2"/>
                                            </p:txEl>
                                          </p:spTgt>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2">
                                            <p:txEl>
                                              <p:pRg st="3" end="3"/>
                                            </p:txEl>
                                          </p:spTgt>
                                        </p:tgtEl>
                                        <p:attrNameLst>
                                          <p:attrName>style.visibility</p:attrName>
                                        </p:attrNameLst>
                                      </p:cBhvr>
                                      <p:to>
                                        <p:strVal val="visible"/>
                                      </p:to>
                                    </p:set>
                                    <p:animEffect transition="in" filter="blinds(horizontal)">
                                      <p:cBhvr>
                                        <p:cTn id="16" dur="500"/>
                                        <p:tgtEl>
                                          <p:spTgt spid="2">
                                            <p:txEl>
                                              <p:pRg st="3" end="3"/>
                                            </p:txEl>
                                          </p:spTgt>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Effect transition="in" filter="blinds(horizontal)">
                                      <p:cBhvr>
                                        <p:cTn id="19" dur="500"/>
                                        <p:tgtEl>
                                          <p:spTgt spid="2">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blinds(horizontal)">
                                      <p:cBhvr>
                                        <p:cTn id="24" dur="500"/>
                                        <p:tgtEl>
                                          <p:spTgt spid="13"/>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blinds(horizontal)">
                                      <p:cBhvr>
                                        <p:cTn id="29" dur="500"/>
                                        <p:tgtEl>
                                          <p:spTgt spid="17"/>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grpId="0" nodeType="click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blinds(horizontal)">
                                      <p:cBhvr>
                                        <p:cTn id="34" dur="500"/>
                                        <p:tgtEl>
                                          <p:spTgt spid="18"/>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grpId="0" nodeType="click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blinds(horizontal)">
                                      <p:cBhvr>
                                        <p:cTn id="3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13" grpId="0"/>
      <p:bldP spid="17" grpId="0"/>
      <p:bldP spid="18" grpId="0"/>
      <p:bldP spid="19"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9"/>
          <p:cNvSpPr>
            <a:spLocks noChangeArrowheads="1"/>
          </p:cNvSpPr>
          <p:nvPr/>
        </p:nvSpPr>
        <p:spPr bwMode="auto">
          <a:xfrm>
            <a:off x="0" y="2925763"/>
            <a:ext cx="12241213"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6000" b="1" dirty="0" smtClean="0">
                <a:solidFill>
                  <a:srgbClr val="FFFFFF"/>
                </a:solidFill>
                <a:latin typeface="微软雅黑" panose="020B0503020204020204" pitchFamily="34" charset="-122"/>
                <a:ea typeface="微软雅黑" panose="020B0503020204020204" pitchFamily="34" charset="-122"/>
              </a:rPr>
              <a:t>重难句式</a:t>
            </a:r>
            <a:endParaRPr lang="zh-CN" altLang="en-US" sz="6000" b="1" dirty="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p:transition spd="slow">
    <p:push dir="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文本占位符 3"/>
          <p:cNvSpPr>
            <a:spLocks noGrp="1"/>
          </p:cNvSpPr>
          <p:nvPr>
            <p:ph type="body" sz="quarter" idx="10"/>
          </p:nvPr>
        </p:nvSpPr>
        <p:spPr bwMode="auto">
          <a:xfrm>
            <a:off x="490538" y="2154188"/>
            <a:ext cx="11285537" cy="230695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anchor="t" anchorCtr="0" compatLnSpc="1"/>
          <a:lstStyle/>
          <a:p>
            <a:pPr indent="609600">
              <a:lnSpc>
                <a:spcPct val="150000"/>
              </a:lnSpc>
              <a:spcAft>
                <a:spcPts val="0"/>
              </a:spcAft>
              <a:tabLst>
                <a:tab pos="2628900" algn="l"/>
              </a:tabLst>
            </a:pPr>
            <a:r>
              <a:rPr lang="zh-CN" altLang="zh-CN" kern="100" dirty="0">
                <a:cs typeface="Times New Roman" panose="02020603050405020304"/>
              </a:rPr>
              <a:t>【课本原句】</a:t>
            </a:r>
            <a:r>
              <a:rPr lang="en-US" altLang="zh-CN" kern="100" dirty="0">
                <a:cs typeface="Courier New" panose="02070309020205020404"/>
              </a:rPr>
              <a:t>Over the course of my career, I have seen many wonderful scientific developments, but </a:t>
            </a:r>
            <a:r>
              <a:rPr lang="en-US" altLang="zh-CN" b="1" kern="100" dirty="0">
                <a:cs typeface="Courier New" panose="02070309020205020404"/>
              </a:rPr>
              <a:t>none are as game-changing as genome editing</a:t>
            </a:r>
            <a:r>
              <a:rPr lang="en-US" altLang="zh-CN" kern="100" dirty="0">
                <a:cs typeface="Courier New" panose="02070309020205020404"/>
              </a:rPr>
              <a:t>. </a:t>
            </a:r>
            <a:r>
              <a:rPr lang="zh-CN" altLang="zh-CN" kern="100" dirty="0">
                <a:cs typeface="Times New Roman" panose="02020603050405020304"/>
              </a:rPr>
              <a:t>在我的职业生涯中，我见证了许多了不起的科研成果，但没有一项能像基因组编辑一样具有颠覆性。</a:t>
            </a:r>
            <a:endParaRPr lang="zh-CN" altLang="zh-CN" sz="1050" kern="100" dirty="0">
              <a:effectLst/>
              <a:latin typeface="宋体" panose="02010600030101010101" pitchFamily="2" charset="-122"/>
              <a:cs typeface="Courier New" panose="02070309020205020404"/>
            </a:endParaRPr>
          </a:p>
        </p:txBody>
      </p:sp>
      <p:grpSp>
        <p:nvGrpSpPr>
          <p:cNvPr id="6" name="Group 13"/>
          <p:cNvGrpSpPr/>
          <p:nvPr/>
        </p:nvGrpSpPr>
        <p:grpSpPr bwMode="auto">
          <a:xfrm>
            <a:off x="503982" y="1552526"/>
            <a:ext cx="10871200" cy="576262"/>
            <a:chOff x="408" y="935"/>
            <a:chExt cx="6849" cy="363"/>
          </a:xfrm>
        </p:grpSpPr>
        <p:grpSp>
          <p:nvGrpSpPr>
            <p:cNvPr id="7" name="组合 7"/>
            <p:cNvGrpSpPr/>
            <p:nvPr/>
          </p:nvGrpSpPr>
          <p:grpSpPr bwMode="auto">
            <a:xfrm>
              <a:off x="408" y="935"/>
              <a:ext cx="6849" cy="363"/>
              <a:chOff x="647700" y="1484783"/>
              <a:chExt cx="10873512" cy="576000"/>
            </a:xfrm>
          </p:grpSpPr>
          <p:sp>
            <p:nvSpPr>
              <p:cNvPr id="10" name="矩形 9"/>
              <p:cNvSpPr/>
              <p:nvPr/>
            </p:nvSpPr>
            <p:spPr>
              <a:xfrm>
                <a:off x="1411450" y="1484783"/>
                <a:ext cx="10109762" cy="576000"/>
              </a:xfrm>
              <a:prstGeom prst="rect">
                <a:avLst/>
              </a:prstGeom>
              <a:solidFill>
                <a:srgbClr val="E4BF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ltLang="zh-CN">
                  <a:solidFill>
                    <a:schemeClr val="tx1"/>
                  </a:solidFill>
                  <a:latin typeface="微软雅黑" panose="020B0503020204020204" pitchFamily="34" charset="-122"/>
                  <a:ea typeface="微软雅黑" panose="020B0503020204020204" pitchFamily="34" charset="-122"/>
                </a:endParaRPr>
              </a:p>
            </p:txBody>
          </p:sp>
          <p:sp>
            <p:nvSpPr>
              <p:cNvPr id="11" name="矩形 3"/>
              <p:cNvSpPr>
                <a:spLocks noChangeArrowheads="1"/>
              </p:cNvSpPr>
              <p:nvPr/>
            </p:nvSpPr>
            <p:spPr bwMode="auto">
              <a:xfrm>
                <a:off x="647700" y="1484783"/>
                <a:ext cx="720878" cy="576000"/>
              </a:xfrm>
              <a:prstGeom prst="rect">
                <a:avLst/>
              </a:prstGeom>
              <a:solidFill>
                <a:srgbClr val="CC4646"/>
              </a:solidFill>
              <a:ln w="12700" algn="ctr">
                <a:noFill/>
                <a:miter lim="800000"/>
              </a:ln>
            </p:spPr>
            <p:txBody>
              <a:bodyPr anchor="ctr"/>
              <a:lstStyle/>
              <a:p>
                <a:pPr algn="ctr"/>
                <a:r>
                  <a:rPr lang="en-US" altLang="zh-CN" dirty="0">
                    <a:solidFill>
                      <a:srgbClr val="FFFFFF"/>
                    </a:solidFill>
                    <a:latin typeface="微软雅黑" panose="020B0503020204020204" pitchFamily="34" charset="-122"/>
                    <a:ea typeface="微软雅黑" panose="020B0503020204020204" pitchFamily="34" charset="-122"/>
                  </a:rPr>
                  <a:t>1</a:t>
                </a:r>
                <a:endParaRPr lang="en-US" altLang="zh-CN" dirty="0">
                  <a:solidFill>
                    <a:srgbClr val="FFFFFF"/>
                  </a:solidFill>
                  <a:latin typeface="微软雅黑" panose="020B0503020204020204" pitchFamily="34" charset="-122"/>
                  <a:ea typeface="微软雅黑" panose="020B0503020204020204" pitchFamily="34" charset="-122"/>
                </a:endParaRPr>
              </a:p>
            </p:txBody>
          </p:sp>
        </p:grpSp>
        <p:sp>
          <p:nvSpPr>
            <p:cNvPr id="9" name="Rectangle 17"/>
            <p:cNvSpPr>
              <a:spLocks noChangeArrowheads="1"/>
            </p:cNvSpPr>
            <p:nvPr/>
          </p:nvSpPr>
          <p:spPr bwMode="auto">
            <a:xfrm>
              <a:off x="907" y="956"/>
              <a:ext cx="6305" cy="288"/>
            </a:xfrm>
            <a:prstGeom prst="rect">
              <a:avLst/>
            </a:prstGeom>
            <a:noFill/>
            <a:ln w="9525">
              <a:noFill/>
              <a:miter lim="800000"/>
            </a:ln>
          </p:spPr>
          <p:txBody>
            <a:bodyPr>
              <a:spAutoFit/>
            </a:bodyPr>
            <a:lstStyle/>
            <a:p>
              <a:r>
                <a:rPr lang="zh-CN" altLang="en-US" b="1" dirty="0">
                  <a:solidFill>
                    <a:srgbClr val="000000"/>
                  </a:solidFill>
                  <a:ea typeface="微软雅黑" panose="020B0503020204020204" pitchFamily="34" charset="-122"/>
                </a:rPr>
                <a:t>“否定词＋</a:t>
              </a:r>
              <a:r>
                <a:rPr lang="en-US" altLang="zh-CN" b="1" dirty="0">
                  <a:solidFill>
                    <a:srgbClr val="000000"/>
                  </a:solidFill>
                  <a:ea typeface="微软雅黑" panose="020B0503020204020204" pitchFamily="34" charset="-122"/>
                </a:rPr>
                <a:t>so/as</a:t>
              </a:r>
              <a:r>
                <a:rPr lang="zh-CN" altLang="en-US" b="1" dirty="0">
                  <a:solidFill>
                    <a:srgbClr val="000000"/>
                  </a:solidFill>
                  <a:ea typeface="微软雅黑" panose="020B0503020204020204" pitchFamily="34" charset="-122"/>
                </a:rPr>
                <a:t>＋形容词</a:t>
              </a:r>
              <a:r>
                <a:rPr lang="en-US" altLang="zh-CN" b="1" dirty="0">
                  <a:solidFill>
                    <a:srgbClr val="000000"/>
                  </a:solidFill>
                  <a:ea typeface="微软雅黑" panose="020B0503020204020204" pitchFamily="34" charset="-122"/>
                </a:rPr>
                <a:t>/</a:t>
              </a:r>
              <a:r>
                <a:rPr lang="zh-CN" altLang="en-US" b="1" dirty="0">
                  <a:solidFill>
                    <a:srgbClr val="000000"/>
                  </a:solidFill>
                  <a:ea typeface="微软雅黑" panose="020B0503020204020204" pitchFamily="34" charset="-122"/>
                </a:rPr>
                <a:t>副词原级＋</a:t>
              </a:r>
              <a:r>
                <a:rPr lang="en-US" altLang="zh-CN" b="1" dirty="0">
                  <a:solidFill>
                    <a:srgbClr val="000000"/>
                  </a:solidFill>
                  <a:ea typeface="微软雅黑" panose="020B0503020204020204" pitchFamily="34" charset="-122"/>
                </a:rPr>
                <a:t>as”</a:t>
              </a:r>
              <a:r>
                <a:rPr lang="zh-CN" altLang="en-US" b="1" dirty="0">
                  <a:solidFill>
                    <a:srgbClr val="000000"/>
                  </a:solidFill>
                  <a:ea typeface="微软雅黑" panose="020B0503020204020204" pitchFamily="34" charset="-122"/>
                </a:rPr>
                <a:t>表示最高级含义</a:t>
              </a:r>
              <a:endParaRPr lang="zh-CN" altLang="en-US" b="1" dirty="0">
                <a:solidFill>
                  <a:srgbClr val="000000"/>
                </a:solidFill>
                <a:ea typeface="微软雅黑" panose="020B0503020204020204" pitchFamily="34" charset="-122"/>
              </a:endParaRPr>
            </a:p>
          </p:txBody>
        </p:sp>
      </p:gr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0722">
                                            <p:txEl>
                                              <p:pRg st="0" end="0"/>
                                            </p:txEl>
                                          </p:spTgt>
                                        </p:tgtEl>
                                        <p:attrNameLst>
                                          <p:attrName>style.visibility</p:attrName>
                                        </p:attrNameLst>
                                      </p:cBhvr>
                                      <p:to>
                                        <p:strVal val="visible"/>
                                      </p:to>
                                    </p:set>
                                    <p:animEffect transition="in" filter="blinds(horizontal)">
                                      <p:cBhvr>
                                        <p:cTn id="7" dur="500"/>
                                        <p:tgtEl>
                                          <p:spTgt spid="307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圆角 13"/>
          <p:cNvSpPr>
            <a:spLocks noChangeArrowheads="1"/>
          </p:cNvSpPr>
          <p:nvPr/>
        </p:nvSpPr>
        <p:spPr bwMode="auto">
          <a:xfrm>
            <a:off x="542925" y="1842389"/>
            <a:ext cx="11174413" cy="3387104"/>
          </a:xfrm>
          <a:prstGeom prst="roundRect">
            <a:avLst>
              <a:gd name="adj" fmla="val 5593"/>
            </a:avLst>
          </a:prstGeom>
          <a:noFill/>
          <a:ln w="19050" algn="ctr">
            <a:solidFill>
              <a:srgbClr val="757575"/>
            </a:solidFill>
            <a:prstDash val="dash"/>
            <a:miter lim="800000"/>
          </a:ln>
        </p:spPr>
        <p:txBody>
          <a:bodyPr>
            <a:spAutoFit/>
          </a:bodyPr>
          <a:lstStyle/>
          <a:p>
            <a:pPr indent="609600" algn="just">
              <a:lnSpc>
                <a:spcPct val="150000"/>
              </a:lnSpc>
              <a:spcAft>
                <a:spcPts val="0"/>
              </a:spcAft>
              <a:tabLst>
                <a:tab pos="2628900" algn="l"/>
              </a:tabLst>
            </a:pPr>
            <a:r>
              <a:rPr lang="zh-CN" altLang="zh-CN" kern="100" dirty="0">
                <a:solidFill>
                  <a:srgbClr val="000000"/>
                </a:solidFill>
                <a:ea typeface="黑体" panose="02010609060101010101" pitchFamily="2" charset="-122"/>
                <a:cs typeface="Times New Roman" panose="02020603050405020304" pitchFamily="18" charset="0"/>
              </a:rPr>
              <a:t>原级或者比较级用来表示最高级含义的表达法</a:t>
            </a:r>
            <a:endParaRPr lang="zh-CN" altLang="zh-CN" sz="1050" kern="100" dirty="0">
              <a:cs typeface="Times New Roman" panose="02020603050405020304" pitchFamily="18" charset="0"/>
            </a:endParaRPr>
          </a:p>
          <a:p>
            <a:pPr indent="609600" algn="just">
              <a:lnSpc>
                <a:spcPct val="150000"/>
              </a:lnSpc>
              <a:spcAft>
                <a:spcPts val="0"/>
              </a:spcAft>
              <a:tabLst>
                <a:tab pos="2628900" algn="l"/>
              </a:tabLst>
            </a:pPr>
            <a:r>
              <a:rPr lang="en-US" altLang="zh-CN" kern="100" dirty="0">
                <a:solidFill>
                  <a:srgbClr val="000000"/>
                </a:solidFill>
                <a:ea typeface="黑体" panose="02010609060101010101" pitchFamily="2" charset="-122"/>
                <a:cs typeface="Times New Roman" panose="02020603050405020304" pitchFamily="18" charset="0"/>
              </a:rPr>
              <a:t>①</a:t>
            </a:r>
            <a:r>
              <a:rPr lang="zh-CN" altLang="zh-CN" kern="100" dirty="0">
                <a:solidFill>
                  <a:srgbClr val="000000"/>
                </a:solidFill>
                <a:ea typeface="黑体" panose="02010609060101010101" pitchFamily="2" charset="-122"/>
                <a:cs typeface="Times New Roman" panose="02020603050405020304" pitchFamily="18" charset="0"/>
              </a:rPr>
              <a:t>否定词＋形容词</a:t>
            </a:r>
            <a:r>
              <a:rPr lang="en-US" altLang="zh-CN" kern="100" dirty="0">
                <a:solidFill>
                  <a:srgbClr val="000000"/>
                </a:solidFill>
                <a:ea typeface="黑体" panose="02010609060101010101" pitchFamily="2" charset="-122"/>
                <a:cs typeface="Times New Roman" panose="02020603050405020304" pitchFamily="18" charset="0"/>
              </a:rPr>
              <a:t>/</a:t>
            </a:r>
            <a:r>
              <a:rPr lang="zh-CN" altLang="zh-CN" kern="100" dirty="0">
                <a:solidFill>
                  <a:srgbClr val="000000"/>
                </a:solidFill>
                <a:ea typeface="黑体" panose="02010609060101010101" pitchFamily="2" charset="-122"/>
                <a:cs typeface="Times New Roman" panose="02020603050405020304" pitchFamily="18" charset="0"/>
              </a:rPr>
              <a:t>副词比较级</a:t>
            </a:r>
            <a:r>
              <a:rPr lang="en-US" altLang="zh-CN" kern="100" dirty="0">
                <a:solidFill>
                  <a:srgbClr val="000000"/>
                </a:solidFill>
                <a:ea typeface="黑体" panose="02010609060101010101" pitchFamily="2" charset="-122"/>
                <a:cs typeface="Times New Roman" panose="02020603050405020304" pitchFamily="18" charset="0"/>
              </a:rPr>
              <a:t>(</a:t>
            </a:r>
            <a:r>
              <a:rPr lang="zh-CN" altLang="zh-CN" kern="100" dirty="0">
                <a:solidFill>
                  <a:srgbClr val="000000"/>
                </a:solidFill>
                <a:ea typeface="黑体" panose="02010609060101010101" pitchFamily="2" charset="-122"/>
                <a:cs typeface="Times New Roman" panose="02020603050405020304" pitchFamily="18" charset="0"/>
              </a:rPr>
              <a:t>＋</a:t>
            </a:r>
            <a:r>
              <a:rPr lang="en-US" altLang="zh-CN" kern="100" dirty="0">
                <a:solidFill>
                  <a:srgbClr val="000000"/>
                </a:solidFill>
                <a:ea typeface="黑体" panose="02010609060101010101" pitchFamily="2" charset="-122"/>
                <a:cs typeface="Times New Roman" panose="02020603050405020304" pitchFamily="18" charset="0"/>
              </a:rPr>
              <a:t>than)</a:t>
            </a:r>
            <a:endParaRPr lang="zh-CN" altLang="zh-CN" sz="1050" kern="100" dirty="0">
              <a:cs typeface="Times New Roman" panose="02020603050405020304" pitchFamily="18" charset="0"/>
            </a:endParaRPr>
          </a:p>
          <a:p>
            <a:pPr indent="609600" algn="just">
              <a:lnSpc>
                <a:spcPct val="150000"/>
              </a:lnSpc>
              <a:spcAft>
                <a:spcPts val="0"/>
              </a:spcAft>
              <a:tabLst>
                <a:tab pos="2628900" algn="l"/>
              </a:tabLst>
            </a:pPr>
            <a:r>
              <a:rPr lang="en-US" altLang="zh-CN" kern="100" dirty="0">
                <a:solidFill>
                  <a:srgbClr val="000000"/>
                </a:solidFill>
                <a:ea typeface="黑体" panose="02010609060101010101" pitchFamily="2" charset="-122"/>
                <a:cs typeface="Times New Roman" panose="02020603050405020304" pitchFamily="18" charset="0"/>
              </a:rPr>
              <a:t>②</a:t>
            </a:r>
            <a:r>
              <a:rPr lang="zh-CN" altLang="zh-CN" kern="100" dirty="0">
                <a:solidFill>
                  <a:srgbClr val="000000"/>
                </a:solidFill>
                <a:ea typeface="黑体" panose="02010609060101010101" pitchFamily="2" charset="-122"/>
                <a:cs typeface="Times New Roman" panose="02020603050405020304" pitchFamily="18" charset="0"/>
              </a:rPr>
              <a:t>否定词＋</a:t>
            </a:r>
            <a:r>
              <a:rPr lang="en-US" altLang="zh-CN" kern="100" dirty="0">
                <a:solidFill>
                  <a:srgbClr val="000000"/>
                </a:solidFill>
                <a:ea typeface="黑体" panose="02010609060101010101" pitchFamily="2" charset="-122"/>
                <a:cs typeface="Times New Roman" panose="02020603050405020304" pitchFamily="18" charset="0"/>
              </a:rPr>
              <a:t>so/as</a:t>
            </a:r>
            <a:r>
              <a:rPr lang="zh-CN" altLang="zh-CN" kern="100" dirty="0">
                <a:solidFill>
                  <a:srgbClr val="000000"/>
                </a:solidFill>
                <a:ea typeface="黑体" panose="02010609060101010101" pitchFamily="2" charset="-122"/>
                <a:cs typeface="Times New Roman" panose="02020603050405020304" pitchFamily="18" charset="0"/>
              </a:rPr>
              <a:t>＋形容词</a:t>
            </a:r>
            <a:r>
              <a:rPr lang="en-US" altLang="zh-CN" kern="100" dirty="0">
                <a:solidFill>
                  <a:srgbClr val="000000"/>
                </a:solidFill>
                <a:ea typeface="黑体" panose="02010609060101010101" pitchFamily="2" charset="-122"/>
                <a:cs typeface="Times New Roman" panose="02020603050405020304" pitchFamily="18" charset="0"/>
              </a:rPr>
              <a:t>/</a:t>
            </a:r>
            <a:r>
              <a:rPr lang="zh-CN" altLang="zh-CN" kern="100" dirty="0">
                <a:solidFill>
                  <a:srgbClr val="000000"/>
                </a:solidFill>
                <a:ea typeface="黑体" panose="02010609060101010101" pitchFamily="2" charset="-122"/>
                <a:cs typeface="Times New Roman" panose="02020603050405020304" pitchFamily="18" charset="0"/>
              </a:rPr>
              <a:t>副词原级＋</a:t>
            </a:r>
            <a:r>
              <a:rPr lang="en-US" altLang="zh-CN" kern="100" dirty="0" smtClean="0">
                <a:solidFill>
                  <a:srgbClr val="000000"/>
                </a:solidFill>
                <a:ea typeface="黑体" panose="02010609060101010101" pitchFamily="2" charset="-122"/>
                <a:cs typeface="Times New Roman" panose="02020603050405020304" pitchFamily="18" charset="0"/>
              </a:rPr>
              <a:t>as</a:t>
            </a:r>
            <a:endParaRPr lang="en-US" altLang="zh-CN" kern="100" dirty="0" smtClean="0">
              <a:solidFill>
                <a:srgbClr val="000000"/>
              </a:solidFill>
              <a:ea typeface="黑体" panose="02010609060101010101" pitchFamily="2" charset="-122"/>
              <a:cs typeface="Times New Roman" panose="02020603050405020304" pitchFamily="18" charset="0"/>
            </a:endParaRPr>
          </a:p>
          <a:p>
            <a:pPr indent="609600" algn="just">
              <a:lnSpc>
                <a:spcPct val="150000"/>
              </a:lnSpc>
              <a:spcAft>
                <a:spcPts val="0"/>
              </a:spcAft>
              <a:tabLst>
                <a:tab pos="2628900" algn="l"/>
              </a:tabLst>
            </a:pPr>
            <a:endParaRPr lang="en-US" altLang="zh-CN" kern="100" dirty="0" smtClean="0">
              <a:solidFill>
                <a:srgbClr val="000000"/>
              </a:solidFill>
              <a:latin typeface="Times New Roman" panose="02020603050405020304"/>
              <a:ea typeface="黑体" panose="02010609060101010101" pitchFamily="2" charset="-122"/>
              <a:cs typeface="Courier New" panose="02070309020205020404"/>
            </a:endParaRPr>
          </a:p>
          <a:p>
            <a:pPr indent="609600" algn="just">
              <a:lnSpc>
                <a:spcPct val="150000"/>
              </a:lnSpc>
              <a:spcAft>
                <a:spcPts val="0"/>
              </a:spcAft>
              <a:tabLst>
                <a:tab pos="2628900" algn="l"/>
              </a:tabLst>
            </a:pPr>
            <a:endParaRPr lang="en-US" altLang="zh-CN" sz="1050" kern="100" dirty="0">
              <a:solidFill>
                <a:srgbClr val="000000"/>
              </a:solidFill>
              <a:effectLst/>
              <a:latin typeface="Times New Roman" panose="02020603050405020304"/>
              <a:ea typeface="黑体" panose="02010609060101010101" pitchFamily="2" charset="-122"/>
              <a:cs typeface="Courier New" panose="02070309020205020404"/>
            </a:endParaRPr>
          </a:p>
          <a:p>
            <a:pPr indent="609600" algn="just">
              <a:lnSpc>
                <a:spcPct val="150000"/>
              </a:lnSpc>
              <a:spcAft>
                <a:spcPts val="0"/>
              </a:spcAft>
              <a:tabLst>
                <a:tab pos="2628900" algn="l"/>
              </a:tabLst>
            </a:pPr>
            <a:endParaRPr lang="en-US" altLang="zh-CN" sz="1050" kern="100" dirty="0" smtClean="0">
              <a:solidFill>
                <a:srgbClr val="000000"/>
              </a:solidFill>
              <a:latin typeface="Times New Roman" panose="02020603050405020304"/>
              <a:ea typeface="黑体" panose="02010609060101010101" pitchFamily="2" charset="-122"/>
              <a:cs typeface="Courier New" panose="02070309020205020404"/>
            </a:endParaRPr>
          </a:p>
          <a:p>
            <a:pPr indent="609600" algn="just">
              <a:lnSpc>
                <a:spcPct val="150000"/>
              </a:lnSpc>
              <a:spcAft>
                <a:spcPts val="0"/>
              </a:spcAft>
              <a:tabLst>
                <a:tab pos="2628900" algn="l"/>
              </a:tabLst>
            </a:pPr>
            <a:endParaRPr lang="en-US" altLang="zh-CN" sz="1050" kern="100" dirty="0" smtClean="0">
              <a:solidFill>
                <a:srgbClr val="000000"/>
              </a:solidFill>
              <a:latin typeface="Times New Roman" panose="02020603050405020304"/>
              <a:ea typeface="黑体" panose="02010609060101010101" pitchFamily="2" charset="-122"/>
              <a:cs typeface="Courier New" panose="02070309020205020404"/>
            </a:endParaRPr>
          </a:p>
          <a:p>
            <a:pPr indent="609600" algn="just">
              <a:lnSpc>
                <a:spcPct val="150000"/>
              </a:lnSpc>
              <a:spcAft>
                <a:spcPts val="0"/>
              </a:spcAft>
              <a:tabLst>
                <a:tab pos="2628900" algn="l"/>
              </a:tabLst>
            </a:pPr>
            <a:endParaRPr lang="zh-CN" altLang="zh-CN" sz="1050" kern="100" dirty="0">
              <a:effectLst/>
              <a:latin typeface="宋体" panose="02010600030101010101" pitchFamily="2" charset="-122"/>
              <a:cs typeface="Courier New" panose="02070309020205020404"/>
            </a:endParaRPr>
          </a:p>
        </p:txBody>
      </p:sp>
      <p:pic>
        <p:nvPicPr>
          <p:cNvPr id="4" name="Picture 18"/>
          <p:cNvPicPr>
            <a:picLocks noChangeAspect="1" noChangeArrowheads="1"/>
          </p:cNvPicPr>
          <p:nvPr/>
        </p:nvPicPr>
        <p:blipFill rotWithShape="1">
          <a:blip r:embed="rId1"/>
          <a:srcRect b="35497"/>
          <a:stretch>
            <a:fillRect/>
          </a:stretch>
        </p:blipFill>
        <p:spPr bwMode="auto">
          <a:xfrm>
            <a:off x="766764" y="1556792"/>
            <a:ext cx="1852659" cy="417980"/>
          </a:xfrm>
          <a:prstGeom prst="rect">
            <a:avLst/>
          </a:prstGeom>
          <a:noFill/>
          <a:ln w="9525" algn="ctr">
            <a:noFill/>
            <a:miter lim="800000"/>
            <a:headEnd/>
            <a:tailEnd/>
          </a:ln>
        </p:spPr>
      </p:pic>
      <p:sp>
        <p:nvSpPr>
          <p:cNvPr id="5" name="矩形 4"/>
          <p:cNvSpPr/>
          <p:nvPr/>
        </p:nvSpPr>
        <p:spPr>
          <a:xfrm>
            <a:off x="1211362" y="3975447"/>
            <a:ext cx="2560316" cy="461665"/>
          </a:xfrm>
          <a:prstGeom prst="rect">
            <a:avLst/>
          </a:prstGeom>
        </p:spPr>
        <p:txBody>
          <a:bodyPr wrap="none">
            <a:spAutoFit/>
          </a:bodyPr>
          <a:lstStyle/>
          <a:p>
            <a:r>
              <a:rPr lang="en-US" altLang="zh-CN" kern="100" dirty="0">
                <a:solidFill>
                  <a:srgbClr val="000000"/>
                </a:solidFill>
                <a:latin typeface="宋体" panose="02010600030101010101" pitchFamily="2" charset="-122"/>
                <a:ea typeface="黑体" panose="02010609060101010101" pitchFamily="2" charset="-122"/>
                <a:cs typeface="Times New Roman" panose="02020603050405020304"/>
              </a:rPr>
              <a:t>③</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比较级＋</a:t>
            </a:r>
            <a:r>
              <a:rPr lang="en-US" altLang="zh-CN" kern="100" dirty="0">
                <a:solidFill>
                  <a:srgbClr val="000000"/>
                </a:solidFill>
                <a:latin typeface="Times New Roman" panose="02020603050405020304"/>
                <a:ea typeface="黑体" panose="02010609060101010101" pitchFamily="2" charset="-122"/>
              </a:rPr>
              <a:t>than</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a:t>
            </a:r>
            <a:endParaRPr lang="zh-CN" alt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1678" y="3607054"/>
            <a:ext cx="4222202" cy="12621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par>
                                <p:cTn id="8" presetID="3" presetClass="entr" presetSubtype="1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linds(horizontal)">
                                      <p:cBhvr>
                                        <p:cTn id="10" dur="500"/>
                                        <p:tgtEl>
                                          <p:spTgt spid="4"/>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linds(horizontal)">
                                      <p:cBhvr>
                                        <p:cTn id="13" dur="500"/>
                                        <p:tgtEl>
                                          <p:spTgt spid="5"/>
                                        </p:tgtEl>
                                      </p:cBhvr>
                                    </p:animEffect>
                                  </p:childTnLst>
                                </p:cTn>
                              </p:par>
                              <p:par>
                                <p:cTn id="14" presetID="3" presetClass="entr" presetSubtype="10" fill="hold" nodeType="withEffect">
                                  <p:stCondLst>
                                    <p:cond delay="0"/>
                                  </p:stCondLst>
                                  <p:childTnLst>
                                    <p:set>
                                      <p:cBhvr>
                                        <p:cTn id="15" dur="1" fill="hold">
                                          <p:stCondLst>
                                            <p:cond delay="0"/>
                                          </p:stCondLst>
                                        </p:cTn>
                                        <p:tgtEl>
                                          <p:spTgt spid="4098"/>
                                        </p:tgtEl>
                                        <p:attrNameLst>
                                          <p:attrName>style.visibility</p:attrName>
                                        </p:attrNameLst>
                                      </p:cBhvr>
                                      <p:to>
                                        <p:strVal val="visible"/>
                                      </p:to>
                                    </p:set>
                                    <p:animEffect transition="in" filter="blinds(horizontal)">
                                      <p:cBhvr>
                                        <p:cTn id="16"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5"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文本占位符 3"/>
          <p:cNvSpPr>
            <a:spLocks noGrp="1"/>
          </p:cNvSpPr>
          <p:nvPr>
            <p:ph type="body" sz="quarter" idx="10"/>
          </p:nvPr>
        </p:nvSpPr>
        <p:spPr bwMode="auto">
          <a:xfrm>
            <a:off x="490538" y="908720"/>
            <a:ext cx="11285537" cy="563231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anchor="t" anchorCtr="0" compatLnSpc="1"/>
          <a:lstStyle/>
          <a:p>
            <a:pPr indent="609600">
              <a:lnSpc>
                <a:spcPct val="150000"/>
              </a:lnSpc>
              <a:spcAft>
                <a:spcPts val="0"/>
              </a:spcAft>
              <a:tabLst>
                <a:tab pos="2628900" algn="l"/>
              </a:tabLst>
            </a:pPr>
            <a:r>
              <a:rPr lang="en-US" altLang="zh-CN" kern="100" dirty="0">
                <a:latin typeface="宋体" panose="02010600030101010101" pitchFamily="2" charset="-122"/>
                <a:cs typeface="Times New Roman" panose="02020603050405020304"/>
              </a:rPr>
              <a:t>①</a:t>
            </a:r>
            <a:r>
              <a:rPr lang="en-US" altLang="zh-CN" kern="100" dirty="0">
                <a:cs typeface="Courier New" panose="02070309020205020404"/>
              </a:rPr>
              <a:t>Personally, she would like </a:t>
            </a:r>
            <a:r>
              <a:rPr lang="en-US" altLang="zh-CN" u="wavy" kern="100" dirty="0">
                <a:cs typeface="Courier New" panose="02070309020205020404"/>
              </a:rPr>
              <a:t>nothing better than</a:t>
            </a:r>
            <a:r>
              <a:rPr lang="en-US" altLang="zh-CN" kern="100" dirty="0">
                <a:cs typeface="Courier New" panose="02070309020205020404"/>
              </a:rPr>
              <a:t> to accept this invitation. </a:t>
            </a:r>
            <a:endParaRPr lang="zh-CN" altLang="zh-CN" sz="1050" kern="100" dirty="0">
              <a:latin typeface="宋体" panose="02010600030101010101" pitchFamily="2" charset="-122"/>
              <a:cs typeface="Courier New" panose="02070309020205020404"/>
            </a:endParaRPr>
          </a:p>
          <a:p>
            <a:pPr indent="609600">
              <a:lnSpc>
                <a:spcPct val="150000"/>
              </a:lnSpc>
              <a:spcAft>
                <a:spcPts val="0"/>
              </a:spcAft>
              <a:tabLst>
                <a:tab pos="2628900" algn="l"/>
              </a:tabLst>
            </a:pPr>
            <a:r>
              <a:rPr lang="zh-CN" altLang="zh-CN" kern="100" dirty="0">
                <a:cs typeface="Times New Roman" panose="02020603050405020304"/>
              </a:rPr>
              <a:t>就她个人来说，她巴不得接受这次邀请。</a:t>
            </a:r>
            <a:endParaRPr lang="zh-CN" altLang="zh-CN" sz="1050" kern="100" dirty="0">
              <a:latin typeface="宋体" panose="02010600030101010101" pitchFamily="2" charset="-122"/>
              <a:cs typeface="Courier New" panose="02070309020205020404"/>
            </a:endParaRPr>
          </a:p>
          <a:p>
            <a:pPr indent="609600">
              <a:lnSpc>
                <a:spcPct val="150000"/>
              </a:lnSpc>
              <a:spcAft>
                <a:spcPts val="0"/>
              </a:spcAft>
              <a:tabLst>
                <a:tab pos="2628900" algn="l"/>
              </a:tabLst>
            </a:pPr>
            <a:r>
              <a:rPr lang="en-US" altLang="zh-CN" kern="100" dirty="0">
                <a:latin typeface="宋体" panose="02010600030101010101" pitchFamily="2" charset="-122"/>
                <a:cs typeface="Times New Roman" panose="02020603050405020304"/>
              </a:rPr>
              <a:t>②</a:t>
            </a:r>
            <a:r>
              <a:rPr lang="en-US" altLang="zh-CN" kern="100" dirty="0">
                <a:cs typeface="Courier New" panose="02070309020205020404"/>
              </a:rPr>
              <a:t>The Yangtze River </a:t>
            </a:r>
            <a:r>
              <a:rPr lang="en-US" altLang="zh-CN" u="wavy" kern="100" dirty="0">
                <a:cs typeface="Courier New" panose="02070309020205020404"/>
              </a:rPr>
              <a:t>is longer than any other</a:t>
            </a:r>
            <a:r>
              <a:rPr lang="en-US" altLang="zh-CN" kern="100" dirty="0">
                <a:cs typeface="Courier New" panose="02070309020205020404"/>
              </a:rPr>
              <a:t> river in Asia. </a:t>
            </a:r>
            <a:endParaRPr lang="zh-CN" altLang="zh-CN" sz="1050" kern="100" dirty="0">
              <a:latin typeface="宋体" panose="02010600030101010101" pitchFamily="2" charset="-122"/>
              <a:cs typeface="Courier New" panose="02070309020205020404"/>
            </a:endParaRPr>
          </a:p>
          <a:p>
            <a:pPr indent="609600">
              <a:lnSpc>
                <a:spcPct val="150000"/>
              </a:lnSpc>
              <a:spcAft>
                <a:spcPts val="0"/>
              </a:spcAft>
              <a:tabLst>
                <a:tab pos="2628900" algn="l"/>
              </a:tabLst>
            </a:pPr>
            <a:r>
              <a:rPr lang="zh-CN" altLang="zh-CN" kern="100" dirty="0">
                <a:cs typeface="Times New Roman" panose="02020603050405020304"/>
              </a:rPr>
              <a:t>长江比亚洲的其他河流都长。</a:t>
            </a:r>
            <a:endParaRPr lang="zh-CN" altLang="zh-CN" sz="1050" kern="100" dirty="0">
              <a:latin typeface="宋体" panose="02010600030101010101" pitchFamily="2" charset="-122"/>
              <a:cs typeface="Courier New" panose="02070309020205020404"/>
            </a:endParaRPr>
          </a:p>
          <a:p>
            <a:pPr indent="609600">
              <a:lnSpc>
                <a:spcPct val="150000"/>
              </a:lnSpc>
              <a:spcAft>
                <a:spcPts val="0"/>
              </a:spcAft>
              <a:tabLst>
                <a:tab pos="2628900" algn="l"/>
              </a:tabLst>
            </a:pPr>
            <a:r>
              <a:rPr lang="en-US" altLang="zh-CN" kern="100" dirty="0">
                <a:latin typeface="宋体" panose="02010600030101010101" pitchFamily="2" charset="-122"/>
                <a:cs typeface="Times New Roman" panose="02020603050405020304"/>
              </a:rPr>
              <a:t>③</a:t>
            </a:r>
            <a:r>
              <a:rPr lang="en-US" altLang="zh-CN" kern="100" dirty="0">
                <a:cs typeface="Courier New" panose="02070309020205020404"/>
              </a:rPr>
              <a:t>I think the novel i</a:t>
            </a:r>
            <a:r>
              <a:rPr lang="en-US" altLang="zh-CN" u="wavy" kern="100" dirty="0">
                <a:cs typeface="Courier New" panose="02070309020205020404"/>
              </a:rPr>
              <a:t>s more interesting than all the other</a:t>
            </a:r>
            <a:r>
              <a:rPr lang="en-US" altLang="zh-CN" kern="100" dirty="0">
                <a:cs typeface="Courier New" panose="02070309020205020404"/>
              </a:rPr>
              <a:t> novels. </a:t>
            </a:r>
            <a:endParaRPr lang="zh-CN" altLang="zh-CN" sz="1050" kern="100" dirty="0">
              <a:latin typeface="宋体" panose="02010600030101010101" pitchFamily="2" charset="-122"/>
              <a:cs typeface="Courier New" panose="02070309020205020404"/>
            </a:endParaRPr>
          </a:p>
          <a:p>
            <a:pPr indent="609600">
              <a:lnSpc>
                <a:spcPct val="150000"/>
              </a:lnSpc>
              <a:spcAft>
                <a:spcPts val="0"/>
              </a:spcAft>
              <a:tabLst>
                <a:tab pos="2628900" algn="l"/>
              </a:tabLst>
            </a:pPr>
            <a:r>
              <a:rPr lang="zh-CN" altLang="zh-CN" kern="100" dirty="0">
                <a:cs typeface="Times New Roman" panose="02020603050405020304"/>
              </a:rPr>
              <a:t>我觉得这本小说比所有其他的小说都有趣。</a:t>
            </a:r>
            <a:endParaRPr lang="zh-CN" altLang="zh-CN" sz="1050" kern="100" dirty="0">
              <a:latin typeface="宋体" panose="02010600030101010101" pitchFamily="2" charset="-122"/>
              <a:cs typeface="Courier New" panose="02070309020205020404"/>
            </a:endParaRPr>
          </a:p>
          <a:p>
            <a:pPr indent="609600">
              <a:lnSpc>
                <a:spcPct val="150000"/>
              </a:lnSpc>
              <a:spcAft>
                <a:spcPts val="0"/>
              </a:spcAft>
              <a:tabLst>
                <a:tab pos="2628900" algn="l"/>
              </a:tabLst>
            </a:pPr>
            <a:r>
              <a:rPr lang="en-US" altLang="zh-CN" kern="100" dirty="0">
                <a:latin typeface="宋体" panose="02010600030101010101" pitchFamily="2" charset="-122"/>
                <a:cs typeface="Times New Roman" panose="02020603050405020304"/>
              </a:rPr>
              <a:t>④</a:t>
            </a:r>
            <a:r>
              <a:rPr lang="en-US" altLang="zh-CN" kern="100" dirty="0">
                <a:cs typeface="Courier New" panose="02070309020205020404"/>
              </a:rPr>
              <a:t>—What do you think of the plan?</a:t>
            </a:r>
            <a:endParaRPr lang="zh-CN" altLang="zh-CN" sz="1050" kern="100" dirty="0">
              <a:latin typeface="宋体" panose="02010600030101010101" pitchFamily="2" charset="-122"/>
              <a:cs typeface="Courier New" panose="02070309020205020404"/>
            </a:endParaRPr>
          </a:p>
          <a:p>
            <a:pPr indent="609600">
              <a:lnSpc>
                <a:spcPct val="150000"/>
              </a:lnSpc>
              <a:spcAft>
                <a:spcPts val="0"/>
              </a:spcAft>
              <a:tabLst>
                <a:tab pos="2628900" algn="l"/>
              </a:tabLst>
            </a:pPr>
            <a:r>
              <a:rPr lang="en-US" altLang="zh-CN" kern="100" dirty="0">
                <a:cs typeface="Courier New" panose="02070309020205020404"/>
              </a:rPr>
              <a:t>—I </a:t>
            </a:r>
            <a:r>
              <a:rPr lang="en-US" altLang="zh-CN" u="wavy" kern="100" dirty="0">
                <a:cs typeface="Courier New" panose="02070309020205020404"/>
              </a:rPr>
              <a:t>can</a:t>
            </a:r>
            <a:r>
              <a:rPr lang="en-US" altLang="zh-CN" u="wavy" kern="100" dirty="0">
                <a:latin typeface="宋体" panose="02010600030101010101" pitchFamily="2" charset="-122"/>
                <a:cs typeface="Times New Roman" panose="02020603050405020304"/>
              </a:rPr>
              <a:t>'</a:t>
            </a:r>
            <a:r>
              <a:rPr lang="en-US" altLang="zh-CN" u="wavy" kern="100" dirty="0">
                <a:cs typeface="Courier New" panose="02070309020205020404"/>
              </a:rPr>
              <a:t>t agree more</a:t>
            </a:r>
            <a:r>
              <a:rPr lang="en-US" altLang="zh-CN" kern="100" dirty="0">
                <a:cs typeface="Courier New" panose="02070309020205020404"/>
              </a:rPr>
              <a:t>. It</a:t>
            </a:r>
            <a:r>
              <a:rPr lang="en-US" altLang="zh-CN" kern="100" dirty="0">
                <a:latin typeface="宋体" panose="02010600030101010101" pitchFamily="2" charset="-122"/>
                <a:cs typeface="Times New Roman" panose="02020603050405020304"/>
              </a:rPr>
              <a:t>'</a:t>
            </a:r>
            <a:r>
              <a:rPr lang="en-US" altLang="zh-CN" kern="100" dirty="0">
                <a:cs typeface="Courier New" panose="02070309020205020404"/>
              </a:rPr>
              <a:t>s quite practical.</a:t>
            </a:r>
            <a:endParaRPr lang="zh-CN" altLang="zh-CN" sz="1050" kern="100" dirty="0">
              <a:latin typeface="宋体" panose="02010600030101010101" pitchFamily="2" charset="-122"/>
              <a:cs typeface="Courier New" panose="02070309020205020404"/>
            </a:endParaRPr>
          </a:p>
          <a:p>
            <a:pPr indent="609600">
              <a:lnSpc>
                <a:spcPct val="150000"/>
              </a:lnSpc>
              <a:spcAft>
                <a:spcPts val="0"/>
              </a:spcAft>
              <a:tabLst>
                <a:tab pos="2628900" algn="l"/>
              </a:tabLst>
            </a:pPr>
            <a:r>
              <a:rPr lang="en-US" altLang="zh-CN" kern="100" dirty="0">
                <a:cs typeface="Courier New" panose="02070309020205020404"/>
              </a:rPr>
              <a:t>——</a:t>
            </a:r>
            <a:r>
              <a:rPr lang="zh-CN" altLang="zh-CN" kern="100" dirty="0">
                <a:cs typeface="Times New Roman" panose="02020603050405020304"/>
              </a:rPr>
              <a:t>你觉得这个计划怎么样？</a:t>
            </a:r>
            <a:endParaRPr lang="zh-CN" altLang="zh-CN" sz="1050" kern="100" dirty="0">
              <a:latin typeface="宋体" panose="02010600030101010101" pitchFamily="2" charset="-122"/>
              <a:cs typeface="Courier New" panose="02070309020205020404"/>
            </a:endParaRPr>
          </a:p>
          <a:p>
            <a:pPr indent="609600">
              <a:lnSpc>
                <a:spcPct val="150000"/>
              </a:lnSpc>
              <a:spcAft>
                <a:spcPts val="0"/>
              </a:spcAft>
              <a:tabLst>
                <a:tab pos="2628900" algn="l"/>
              </a:tabLst>
            </a:pPr>
            <a:r>
              <a:rPr lang="en-US" altLang="zh-CN" kern="100" dirty="0">
                <a:cs typeface="Courier New" panose="02070309020205020404"/>
              </a:rPr>
              <a:t>——</a:t>
            </a:r>
            <a:r>
              <a:rPr lang="zh-CN" altLang="zh-CN" kern="100" dirty="0">
                <a:cs typeface="Times New Roman" panose="02020603050405020304"/>
              </a:rPr>
              <a:t>我非常同意你的看法。这个计划很实用。</a:t>
            </a:r>
            <a:endParaRPr lang="zh-CN" altLang="zh-CN" sz="1050" kern="100" dirty="0">
              <a:effectLst/>
              <a:latin typeface="宋体" panose="02010600030101010101" pitchFamily="2" charset="-122"/>
              <a:cs typeface="Courier New" panose="02070309020205020404"/>
            </a:endParaRPr>
          </a:p>
        </p:txBody>
      </p:sp>
    </p:spTree>
  </p:cSld>
  <p:clrMapOvr>
    <a:masterClrMapping/>
  </p:clrMapOvr>
  <p:transition spd="slow">
    <p:push dir="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文本占位符 3"/>
          <p:cNvSpPr>
            <a:spLocks noGrp="1"/>
          </p:cNvSpPr>
          <p:nvPr>
            <p:ph type="body" sz="quarter" idx="10"/>
          </p:nvPr>
        </p:nvSpPr>
        <p:spPr bwMode="auto">
          <a:xfrm>
            <a:off x="307677" y="1916832"/>
            <a:ext cx="11285537" cy="286232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anchor="t" anchorCtr="0" compatLnSpc="1"/>
          <a:lstStyle/>
          <a:p>
            <a:pPr indent="609600">
              <a:lnSpc>
                <a:spcPct val="150000"/>
              </a:lnSpc>
              <a:spcAft>
                <a:spcPts val="0"/>
              </a:spcAft>
              <a:tabLst>
                <a:tab pos="2628900" algn="l"/>
              </a:tabLst>
            </a:pPr>
            <a:r>
              <a:rPr lang="zh-CN" altLang="zh-CN" kern="100" dirty="0">
                <a:cs typeface="Times New Roman" panose="02020603050405020304"/>
              </a:rPr>
              <a:t>【写作迁移】　一句多译</a:t>
            </a:r>
            <a:endParaRPr lang="zh-CN" altLang="zh-CN" sz="1050" kern="100" dirty="0">
              <a:latin typeface="宋体" panose="02010600030101010101" pitchFamily="2" charset="-122"/>
              <a:cs typeface="Courier New" panose="02070309020205020404"/>
            </a:endParaRPr>
          </a:p>
          <a:p>
            <a:pPr indent="609600">
              <a:lnSpc>
                <a:spcPct val="150000"/>
              </a:lnSpc>
              <a:spcAft>
                <a:spcPts val="0"/>
              </a:spcAft>
              <a:tabLst>
                <a:tab pos="2628900" algn="l"/>
              </a:tabLst>
            </a:pPr>
            <a:r>
              <a:rPr lang="zh-CN" altLang="zh-CN" kern="100" dirty="0">
                <a:cs typeface="Times New Roman" panose="02020603050405020304"/>
              </a:rPr>
              <a:t>在我们日常生活中健康最重要。</a:t>
            </a:r>
            <a:endParaRPr lang="zh-CN" altLang="zh-CN" sz="1050" kern="100" dirty="0">
              <a:latin typeface="宋体" panose="02010600030101010101" pitchFamily="2" charset="-122"/>
              <a:cs typeface="Courier New" panose="02070309020205020404"/>
            </a:endParaRPr>
          </a:p>
          <a:p>
            <a:pPr indent="609600">
              <a:lnSpc>
                <a:spcPct val="150000"/>
              </a:lnSpc>
              <a:spcAft>
                <a:spcPts val="0"/>
              </a:spcAft>
              <a:tabLst>
                <a:tab pos="2628900" algn="l"/>
              </a:tabLst>
            </a:pPr>
            <a:r>
              <a:rPr lang="en-US" altLang="zh-CN" kern="100" dirty="0" smtClean="0">
                <a:latin typeface="宋体" panose="02010600030101010101" pitchFamily="2" charset="-122"/>
                <a:cs typeface="Times New Roman" panose="02020603050405020304"/>
              </a:rPr>
              <a:t>①</a:t>
            </a:r>
            <a:endParaRPr lang="zh-CN" altLang="zh-CN" sz="1050" kern="100" dirty="0" smtClean="0">
              <a:latin typeface="宋体" panose="02010600030101010101" pitchFamily="2" charset="-122"/>
              <a:cs typeface="Courier New" panose="02070309020205020404"/>
            </a:endParaRPr>
          </a:p>
          <a:p>
            <a:pPr indent="609600">
              <a:lnSpc>
                <a:spcPct val="150000"/>
              </a:lnSpc>
              <a:spcAft>
                <a:spcPts val="0"/>
              </a:spcAft>
              <a:tabLst>
                <a:tab pos="2628900" algn="l"/>
              </a:tabLst>
            </a:pPr>
            <a:r>
              <a:rPr lang="en-US" altLang="zh-CN" kern="100" dirty="0" smtClean="0">
                <a:latin typeface="宋体" panose="02010600030101010101" pitchFamily="2" charset="-122"/>
                <a:cs typeface="Times New Roman" panose="02020603050405020304"/>
              </a:rPr>
              <a:t>②</a:t>
            </a:r>
            <a:r>
              <a:rPr lang="zh-CN" altLang="zh-CN" kern="100" dirty="0" smtClean="0">
                <a:solidFill>
                  <a:srgbClr val="FF0000"/>
                </a:solidFill>
                <a:cs typeface="Times New Roman" panose="02020603050405020304"/>
              </a:rPr>
              <a:t>　</a:t>
            </a:r>
            <a:endParaRPr lang="zh-CN" altLang="zh-CN" sz="1050" kern="100" dirty="0" smtClean="0">
              <a:latin typeface="宋体" panose="02010600030101010101" pitchFamily="2" charset="-122"/>
              <a:cs typeface="Courier New" panose="02070309020205020404"/>
            </a:endParaRPr>
          </a:p>
          <a:p>
            <a:pPr indent="609600">
              <a:lnSpc>
                <a:spcPct val="150000"/>
              </a:lnSpc>
              <a:spcAft>
                <a:spcPts val="0"/>
              </a:spcAft>
              <a:tabLst>
                <a:tab pos="2628900" algn="l"/>
              </a:tabLst>
            </a:pPr>
            <a:r>
              <a:rPr lang="en-US" altLang="zh-CN" kern="100" dirty="0" smtClean="0">
                <a:latin typeface="宋体" panose="02010600030101010101" pitchFamily="2" charset="-122"/>
                <a:cs typeface="Times New Roman" panose="02020603050405020304"/>
              </a:rPr>
              <a:t>③</a:t>
            </a:r>
            <a:r>
              <a:rPr lang="zh-CN" altLang="zh-CN" kern="100" dirty="0">
                <a:solidFill>
                  <a:srgbClr val="FF0000"/>
                </a:solidFill>
                <a:cs typeface="Times New Roman" panose="02020603050405020304"/>
              </a:rPr>
              <a:t>　</a:t>
            </a:r>
            <a:endParaRPr lang="zh-CN" altLang="zh-CN" sz="1050" kern="100" dirty="0">
              <a:effectLst/>
              <a:latin typeface="宋体" panose="02010600030101010101" pitchFamily="2" charset="-122"/>
              <a:cs typeface="Courier New" panose="02070309020205020404"/>
            </a:endParaRPr>
          </a:p>
        </p:txBody>
      </p:sp>
      <p:sp>
        <p:nvSpPr>
          <p:cNvPr id="2" name="矩形 1"/>
          <p:cNvSpPr/>
          <p:nvPr>
            <p:custDataLst>
              <p:tags r:id="rId1"/>
            </p:custDataLst>
          </p:nvPr>
        </p:nvSpPr>
        <p:spPr>
          <a:xfrm>
            <a:off x="1296070" y="3128268"/>
            <a:ext cx="8032946" cy="460375"/>
          </a:xfrm>
          <a:prstGeom prst="rect">
            <a:avLst/>
          </a:prstGeom>
        </p:spPr>
        <p:txBody>
          <a:bodyPr wrap="square">
            <a:spAutoFit/>
          </a:bodyPr>
          <a:lstStyle/>
          <a:p>
            <a:r>
              <a:rPr lang="en-US" altLang="zh-CN" b="1" kern="100" dirty="0">
                <a:latin typeface="Times New Roman" panose="02020603050405020304"/>
                <a:ea typeface="黑体" panose="02010609060101010101" pitchFamily="2" charset="-122"/>
                <a:cs typeface="Courier New" panose="02070309020205020404"/>
              </a:rPr>
              <a:t>Nothing is more important than health in our daily lives.</a:t>
            </a:r>
            <a:r>
              <a:rPr lang="zh-CN" altLang="zh-CN" kern="100" dirty="0">
                <a:latin typeface="Times New Roman" panose="02020603050405020304"/>
                <a:ea typeface="黑体" panose="02010609060101010101" pitchFamily="2" charset="-122"/>
                <a:cs typeface="Times New Roman" panose="02020603050405020304"/>
              </a:rPr>
              <a:t>　</a:t>
            </a:r>
            <a:endParaRPr lang="zh-CN" altLang="en-US" dirty="0"/>
          </a:p>
        </p:txBody>
      </p:sp>
      <p:sp>
        <p:nvSpPr>
          <p:cNvPr id="4" name="矩形 3"/>
          <p:cNvSpPr/>
          <p:nvPr>
            <p:custDataLst>
              <p:tags r:id="rId2"/>
            </p:custDataLst>
          </p:nvPr>
        </p:nvSpPr>
        <p:spPr>
          <a:xfrm>
            <a:off x="1296035" y="3654425"/>
            <a:ext cx="8484235" cy="460375"/>
          </a:xfrm>
          <a:prstGeom prst="rect">
            <a:avLst/>
          </a:prstGeom>
        </p:spPr>
        <p:txBody>
          <a:bodyPr wrap="square">
            <a:spAutoFit/>
          </a:bodyPr>
          <a:lstStyle/>
          <a:p>
            <a:r>
              <a:rPr lang="en-US" altLang="zh-CN" b="1" kern="100" dirty="0">
                <a:latin typeface="Times New Roman" panose="02020603050405020304"/>
                <a:ea typeface="黑体" panose="02010609060101010101" pitchFamily="2" charset="-122"/>
                <a:cs typeface="Courier New" panose="02070309020205020404"/>
              </a:rPr>
              <a:t>Health is more important than anything else in our daily lives.</a:t>
            </a:r>
            <a:endParaRPr lang="zh-CN" altLang="en-US" b="1" dirty="0"/>
          </a:p>
        </p:txBody>
      </p:sp>
      <p:sp>
        <p:nvSpPr>
          <p:cNvPr id="5" name="矩形 4"/>
          <p:cNvSpPr/>
          <p:nvPr>
            <p:custDataLst>
              <p:tags r:id="rId3"/>
            </p:custDataLst>
          </p:nvPr>
        </p:nvSpPr>
        <p:spPr>
          <a:xfrm>
            <a:off x="1296070" y="4210090"/>
            <a:ext cx="8032946" cy="460375"/>
          </a:xfrm>
          <a:prstGeom prst="rect">
            <a:avLst/>
          </a:prstGeom>
        </p:spPr>
        <p:txBody>
          <a:bodyPr wrap="square">
            <a:spAutoFit/>
          </a:bodyPr>
          <a:lstStyle/>
          <a:p>
            <a:r>
              <a:rPr lang="en-US" altLang="zh-CN" b="1" kern="100" dirty="0">
                <a:latin typeface="Times New Roman" panose="02020603050405020304"/>
                <a:ea typeface="黑体" panose="02010609060101010101" pitchFamily="2" charset="-122"/>
                <a:cs typeface="Courier New" panose="02070309020205020404"/>
              </a:rPr>
              <a:t>Health is the most important thing in our daily lives.</a:t>
            </a:r>
            <a:endParaRPr lang="zh-CN" altLang="en-US" b="1" dirty="0"/>
          </a:p>
        </p:txBody>
      </p:sp>
      <p:cxnSp>
        <p:nvCxnSpPr>
          <p:cNvPr id="6" name="直接连接符 5"/>
          <p:cNvCxnSpPr/>
          <p:nvPr>
            <p:custDataLst>
              <p:tags r:id="rId4"/>
            </p:custDataLst>
          </p:nvPr>
        </p:nvCxnSpPr>
        <p:spPr>
          <a:xfrm>
            <a:off x="1308498" y="3580037"/>
            <a:ext cx="6975980"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8" name="直接连接符 7"/>
          <p:cNvCxnSpPr/>
          <p:nvPr>
            <p:custDataLst>
              <p:tags r:id="rId5"/>
            </p:custDataLst>
          </p:nvPr>
        </p:nvCxnSpPr>
        <p:spPr>
          <a:xfrm>
            <a:off x="1308498" y="4102391"/>
            <a:ext cx="7527267"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10" name="直接连接符 9"/>
          <p:cNvCxnSpPr/>
          <p:nvPr>
            <p:custDataLst>
              <p:tags r:id="rId6"/>
            </p:custDataLst>
          </p:nvPr>
        </p:nvCxnSpPr>
        <p:spPr>
          <a:xfrm>
            <a:off x="1308498" y="4695453"/>
            <a:ext cx="6540765" cy="0"/>
          </a:xfrm>
          <a:prstGeom prst="line">
            <a:avLst/>
          </a:prstGeom>
          <a:ln w="12700"/>
        </p:spPr>
        <p:style>
          <a:lnRef idx="1">
            <a:schemeClr val="dk1"/>
          </a:lnRef>
          <a:fillRef idx="0">
            <a:schemeClr val="dk1"/>
          </a:fillRef>
          <a:effectRef idx="0">
            <a:schemeClr val="dk1"/>
          </a:effectRef>
          <a:fontRef idx="minor">
            <a:schemeClr val="tx1"/>
          </a:fontRef>
        </p:style>
      </p:cxn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文本占位符 3"/>
          <p:cNvSpPr>
            <a:spLocks noGrp="1"/>
          </p:cNvSpPr>
          <p:nvPr>
            <p:ph type="body" sz="quarter" idx="10"/>
          </p:nvPr>
        </p:nvSpPr>
        <p:spPr bwMode="auto">
          <a:xfrm>
            <a:off x="490538" y="2337300"/>
            <a:ext cx="11285537" cy="175323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anchor="t" anchorCtr="0" compatLnSpc="1"/>
          <a:lstStyle/>
          <a:p>
            <a:pPr indent="609600">
              <a:lnSpc>
                <a:spcPct val="150000"/>
              </a:lnSpc>
              <a:spcAft>
                <a:spcPts val="0"/>
              </a:spcAft>
              <a:tabLst>
                <a:tab pos="2628900" algn="l"/>
              </a:tabLst>
            </a:pPr>
            <a:r>
              <a:rPr lang="zh-CN" altLang="zh-CN" kern="100" dirty="0">
                <a:cs typeface="Times New Roman" panose="02020603050405020304"/>
              </a:rPr>
              <a:t>【课本原句】</a:t>
            </a:r>
            <a:r>
              <a:rPr lang="en-US" altLang="zh-CN" kern="100" dirty="0">
                <a:cs typeface="Courier New" panose="02070309020205020404"/>
              </a:rPr>
              <a:t>Ultimately, this new technology might even </a:t>
            </a:r>
            <a:r>
              <a:rPr lang="en-US" altLang="zh-CN" b="1" kern="100" dirty="0">
                <a:cs typeface="Courier New" panose="02070309020205020404"/>
              </a:rPr>
              <a:t>make it possible to prevent</a:t>
            </a:r>
            <a:r>
              <a:rPr lang="en-US" altLang="zh-CN" kern="100" dirty="0">
                <a:cs typeface="Courier New" panose="02070309020205020404"/>
              </a:rPr>
              <a:t> diseases from ever developing by correcting abnormal genes early on. </a:t>
            </a:r>
            <a:r>
              <a:rPr lang="zh-CN" altLang="zh-CN" kern="100" dirty="0">
                <a:cs typeface="Times New Roman" panose="02020603050405020304"/>
              </a:rPr>
              <a:t>最终，这项新技术甚至有可能通过及早修正异常基因来预防疾病。</a:t>
            </a:r>
            <a:endParaRPr lang="zh-CN" altLang="zh-CN" sz="1050" kern="100" dirty="0">
              <a:effectLst/>
              <a:latin typeface="宋体" panose="02010600030101010101" pitchFamily="2" charset="-122"/>
              <a:cs typeface="Courier New" panose="02070309020205020404"/>
            </a:endParaRPr>
          </a:p>
        </p:txBody>
      </p:sp>
      <p:grpSp>
        <p:nvGrpSpPr>
          <p:cNvPr id="6" name="Group 13"/>
          <p:cNvGrpSpPr/>
          <p:nvPr/>
        </p:nvGrpSpPr>
        <p:grpSpPr bwMode="auto">
          <a:xfrm>
            <a:off x="503982" y="1700808"/>
            <a:ext cx="10871200" cy="576262"/>
            <a:chOff x="408" y="935"/>
            <a:chExt cx="6849" cy="363"/>
          </a:xfrm>
        </p:grpSpPr>
        <p:grpSp>
          <p:nvGrpSpPr>
            <p:cNvPr id="7" name="组合 7"/>
            <p:cNvGrpSpPr/>
            <p:nvPr/>
          </p:nvGrpSpPr>
          <p:grpSpPr bwMode="auto">
            <a:xfrm>
              <a:off x="408" y="935"/>
              <a:ext cx="6849" cy="363"/>
              <a:chOff x="647700" y="1484783"/>
              <a:chExt cx="10873512" cy="576000"/>
            </a:xfrm>
          </p:grpSpPr>
          <p:sp>
            <p:nvSpPr>
              <p:cNvPr id="10" name="矩形 9"/>
              <p:cNvSpPr/>
              <p:nvPr/>
            </p:nvSpPr>
            <p:spPr>
              <a:xfrm>
                <a:off x="1411450" y="1484783"/>
                <a:ext cx="10109762" cy="576000"/>
              </a:xfrm>
              <a:prstGeom prst="rect">
                <a:avLst/>
              </a:prstGeom>
              <a:solidFill>
                <a:srgbClr val="E4BF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ltLang="zh-CN">
                  <a:solidFill>
                    <a:schemeClr val="tx1"/>
                  </a:solidFill>
                  <a:latin typeface="微软雅黑" panose="020B0503020204020204" pitchFamily="34" charset="-122"/>
                  <a:ea typeface="微软雅黑" panose="020B0503020204020204" pitchFamily="34" charset="-122"/>
                </a:endParaRPr>
              </a:p>
            </p:txBody>
          </p:sp>
          <p:sp>
            <p:nvSpPr>
              <p:cNvPr id="11" name="矩形 3"/>
              <p:cNvSpPr>
                <a:spLocks noChangeArrowheads="1"/>
              </p:cNvSpPr>
              <p:nvPr/>
            </p:nvSpPr>
            <p:spPr bwMode="auto">
              <a:xfrm>
                <a:off x="647700" y="1484783"/>
                <a:ext cx="720878" cy="576000"/>
              </a:xfrm>
              <a:prstGeom prst="rect">
                <a:avLst/>
              </a:prstGeom>
              <a:solidFill>
                <a:srgbClr val="CC4646"/>
              </a:solidFill>
              <a:ln w="12700" algn="ctr">
                <a:noFill/>
                <a:miter lim="800000"/>
              </a:ln>
            </p:spPr>
            <p:txBody>
              <a:bodyPr anchor="ctr"/>
              <a:lstStyle/>
              <a:p>
                <a:pPr algn="ctr"/>
                <a:r>
                  <a:rPr lang="en-US" altLang="zh-CN" dirty="0" smtClean="0">
                    <a:solidFill>
                      <a:srgbClr val="FFFFFF"/>
                    </a:solidFill>
                    <a:latin typeface="微软雅黑" panose="020B0503020204020204" pitchFamily="34" charset="-122"/>
                    <a:ea typeface="微软雅黑" panose="020B0503020204020204" pitchFamily="34" charset="-122"/>
                  </a:rPr>
                  <a:t>2</a:t>
                </a:r>
                <a:endParaRPr lang="en-US" altLang="zh-CN" dirty="0">
                  <a:solidFill>
                    <a:srgbClr val="FFFFFF"/>
                  </a:solidFill>
                  <a:latin typeface="微软雅黑" panose="020B0503020204020204" pitchFamily="34" charset="-122"/>
                  <a:ea typeface="微软雅黑" panose="020B0503020204020204" pitchFamily="34" charset="-122"/>
                </a:endParaRPr>
              </a:p>
            </p:txBody>
          </p:sp>
        </p:grpSp>
        <p:sp>
          <p:nvSpPr>
            <p:cNvPr id="9" name="Rectangle 17"/>
            <p:cNvSpPr>
              <a:spLocks noChangeArrowheads="1"/>
            </p:cNvSpPr>
            <p:nvPr/>
          </p:nvSpPr>
          <p:spPr bwMode="auto">
            <a:xfrm>
              <a:off x="907" y="956"/>
              <a:ext cx="6305" cy="288"/>
            </a:xfrm>
            <a:prstGeom prst="rect">
              <a:avLst/>
            </a:prstGeom>
            <a:noFill/>
            <a:ln w="9525">
              <a:noFill/>
              <a:miter lim="800000"/>
            </a:ln>
          </p:spPr>
          <p:txBody>
            <a:bodyPr>
              <a:spAutoFit/>
            </a:bodyPr>
            <a:lstStyle/>
            <a:p>
              <a:r>
                <a:rPr lang="zh-CN" altLang="en-US" b="1" dirty="0">
                  <a:solidFill>
                    <a:srgbClr val="000000"/>
                  </a:solidFill>
                  <a:ea typeface="微软雅黑" panose="020B0503020204020204" pitchFamily="34" charset="-122"/>
                </a:rPr>
                <a:t>动词＋</a:t>
              </a:r>
              <a:r>
                <a:rPr lang="en-US" altLang="zh-CN" b="1" dirty="0">
                  <a:solidFill>
                    <a:srgbClr val="000000"/>
                  </a:solidFill>
                  <a:ea typeface="微软雅黑" panose="020B0503020204020204" pitchFamily="34" charset="-122"/>
                </a:rPr>
                <a:t>it</a:t>
              </a:r>
              <a:r>
                <a:rPr lang="zh-CN" altLang="en-US" b="1" dirty="0">
                  <a:solidFill>
                    <a:srgbClr val="000000"/>
                  </a:solidFill>
                  <a:ea typeface="微软雅黑" panose="020B0503020204020204" pitchFamily="34" charset="-122"/>
                </a:rPr>
                <a:t>＋宾语补足语＋动词不定式</a:t>
              </a:r>
              <a:endParaRPr lang="zh-CN" altLang="en-US" b="1" dirty="0">
                <a:solidFill>
                  <a:srgbClr val="000000"/>
                </a:solidFill>
                <a:ea typeface="微软雅黑" panose="020B0503020204020204" pitchFamily="34" charset="-122"/>
              </a:endParaRPr>
            </a:p>
          </p:txBody>
        </p:sp>
      </p:gr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0722">
                                            <p:txEl>
                                              <p:pRg st="0" end="0"/>
                                            </p:txEl>
                                          </p:spTgt>
                                        </p:tgtEl>
                                        <p:attrNameLst>
                                          <p:attrName>style.visibility</p:attrName>
                                        </p:attrNameLst>
                                      </p:cBhvr>
                                      <p:to>
                                        <p:strVal val="visible"/>
                                      </p:to>
                                    </p:set>
                                    <p:animEffect transition="in" filter="blinds(horizontal)">
                                      <p:cBhvr>
                                        <p:cTn id="7" dur="500"/>
                                        <p:tgtEl>
                                          <p:spTgt spid="307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圆角 13"/>
          <p:cNvSpPr>
            <a:spLocks noChangeArrowheads="1"/>
          </p:cNvSpPr>
          <p:nvPr/>
        </p:nvSpPr>
        <p:spPr bwMode="auto">
          <a:xfrm>
            <a:off x="542925" y="1266325"/>
            <a:ext cx="11174413" cy="5225653"/>
          </a:xfrm>
          <a:prstGeom prst="roundRect">
            <a:avLst>
              <a:gd name="adj" fmla="val 5593"/>
            </a:avLst>
          </a:prstGeom>
          <a:noFill/>
          <a:ln w="19050" algn="ctr">
            <a:solidFill>
              <a:srgbClr val="757575"/>
            </a:solidFill>
            <a:prstDash val="dash"/>
            <a:miter lim="800000"/>
          </a:ln>
        </p:spPr>
        <p:txBody>
          <a:bodyPr>
            <a:spAutoFit/>
          </a:bodyPr>
          <a:lstStyle/>
          <a:p>
            <a:pPr indent="609600" algn="just">
              <a:lnSpc>
                <a:spcPct val="150000"/>
              </a:lnSpc>
              <a:spcAft>
                <a:spcPts val="0"/>
              </a:spcAft>
              <a:tabLst>
                <a:tab pos="2628900" algn="l"/>
              </a:tabLst>
            </a:pPr>
            <a:r>
              <a:rPr lang="en-US" altLang="zh-CN" kern="100" dirty="0">
                <a:solidFill>
                  <a:srgbClr val="000000"/>
                </a:solidFill>
                <a:latin typeface="宋体" panose="02010600030101010101" pitchFamily="2" charset="-122"/>
                <a:ea typeface="黑体" panose="02010609060101010101" pitchFamily="2" charset="-122"/>
                <a:cs typeface="Times New Roman" panose="02020603050405020304"/>
              </a:rPr>
              <a:t>①</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句中宾语是后面的动词不定式短语</a:t>
            </a:r>
            <a:r>
              <a:rPr lang="en-US" altLang="zh-CN" kern="100" dirty="0">
                <a:solidFill>
                  <a:srgbClr val="000000"/>
                </a:solidFill>
                <a:latin typeface="Times New Roman" panose="02020603050405020304"/>
                <a:ea typeface="黑体" panose="02010609060101010101" pitchFamily="2" charset="-122"/>
                <a:cs typeface="Courier New" panose="02070309020205020404"/>
              </a:rPr>
              <a:t>“to prevent diseases...”</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，因为这个宾语太长，而宾语补足语比较短，为了避免头重脚轻，故用</a:t>
            </a:r>
            <a:r>
              <a:rPr lang="en-US" altLang="zh-CN" kern="100" dirty="0">
                <a:solidFill>
                  <a:srgbClr val="000000"/>
                </a:solidFill>
                <a:latin typeface="Times New Roman" panose="02020603050405020304"/>
                <a:ea typeface="黑体" panose="02010609060101010101" pitchFamily="2" charset="-122"/>
                <a:cs typeface="Courier New" panose="02070309020205020404"/>
              </a:rPr>
              <a:t>it</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作形式宾语。</a:t>
            </a:r>
            <a:endParaRPr lang="zh-CN" altLang="zh-CN" sz="1050" kern="100" dirty="0">
              <a:latin typeface="宋体" panose="02010600030101010101" pitchFamily="2" charset="-122"/>
              <a:cs typeface="Courier New" panose="02070309020205020404"/>
            </a:endParaRPr>
          </a:p>
          <a:p>
            <a:pPr indent="609600" algn="just">
              <a:lnSpc>
                <a:spcPct val="150000"/>
              </a:lnSpc>
              <a:spcAft>
                <a:spcPts val="0"/>
              </a:spcAft>
              <a:tabLst>
                <a:tab pos="2628900" algn="l"/>
              </a:tabLst>
            </a:pPr>
            <a:r>
              <a:rPr lang="en-US" altLang="zh-CN" kern="100" dirty="0">
                <a:solidFill>
                  <a:srgbClr val="000000"/>
                </a:solidFill>
                <a:latin typeface="宋体" panose="02010600030101010101" pitchFamily="2" charset="-122"/>
                <a:ea typeface="黑体" panose="02010609060101010101" pitchFamily="2" charset="-122"/>
                <a:cs typeface="Times New Roman" panose="02020603050405020304"/>
              </a:rPr>
              <a:t>②</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常用此结构的动词还有</a:t>
            </a:r>
            <a:r>
              <a:rPr lang="en-US" altLang="zh-CN" kern="100" dirty="0">
                <a:solidFill>
                  <a:srgbClr val="000000"/>
                </a:solidFill>
                <a:latin typeface="Times New Roman" panose="02020603050405020304"/>
                <a:ea typeface="黑体" panose="02010609060101010101" pitchFamily="2" charset="-122"/>
                <a:cs typeface="Courier New" panose="02070309020205020404"/>
              </a:rPr>
              <a:t>think</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a:t>
            </a:r>
            <a:r>
              <a:rPr lang="en-US" altLang="zh-CN" kern="100" dirty="0">
                <a:solidFill>
                  <a:srgbClr val="000000"/>
                </a:solidFill>
                <a:latin typeface="Times New Roman" panose="02020603050405020304"/>
                <a:ea typeface="黑体" panose="02010609060101010101" pitchFamily="2" charset="-122"/>
                <a:cs typeface="Courier New" panose="02070309020205020404"/>
              </a:rPr>
              <a:t>believe</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a:t>
            </a:r>
            <a:r>
              <a:rPr lang="en-US" altLang="zh-CN" kern="100" dirty="0">
                <a:solidFill>
                  <a:srgbClr val="000000"/>
                </a:solidFill>
                <a:latin typeface="Times New Roman" panose="02020603050405020304"/>
                <a:ea typeface="黑体" panose="02010609060101010101" pitchFamily="2" charset="-122"/>
                <a:cs typeface="Courier New" panose="02070309020205020404"/>
              </a:rPr>
              <a:t>find</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a:t>
            </a:r>
            <a:r>
              <a:rPr lang="en-US" altLang="zh-CN" kern="100" dirty="0">
                <a:solidFill>
                  <a:srgbClr val="000000"/>
                </a:solidFill>
                <a:latin typeface="Times New Roman" panose="02020603050405020304"/>
                <a:ea typeface="黑体" panose="02010609060101010101" pitchFamily="2" charset="-122"/>
                <a:cs typeface="Courier New" panose="02070309020205020404"/>
              </a:rPr>
              <a:t>consider</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a:t>
            </a:r>
            <a:r>
              <a:rPr lang="en-US" altLang="zh-CN" kern="100" dirty="0">
                <a:solidFill>
                  <a:srgbClr val="000000"/>
                </a:solidFill>
                <a:latin typeface="Times New Roman" panose="02020603050405020304"/>
                <a:ea typeface="黑体" panose="02010609060101010101" pitchFamily="2" charset="-122"/>
                <a:cs typeface="Courier New" panose="02070309020205020404"/>
              </a:rPr>
              <a:t>feel</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等。</a:t>
            </a:r>
            <a:endParaRPr lang="zh-CN" altLang="zh-CN" sz="1050" kern="100" dirty="0">
              <a:latin typeface="宋体" panose="02010600030101010101" pitchFamily="2" charset="-122"/>
              <a:cs typeface="Courier New" panose="02070309020205020404"/>
            </a:endParaRPr>
          </a:p>
          <a:p>
            <a:pPr indent="609600" algn="just">
              <a:lnSpc>
                <a:spcPct val="150000"/>
              </a:lnSpc>
              <a:spcAft>
                <a:spcPts val="0"/>
              </a:spcAft>
              <a:tabLst>
                <a:tab pos="2628900" algn="l"/>
              </a:tabLst>
            </a:pPr>
            <a:r>
              <a:rPr lang="en-US" altLang="zh-CN" kern="100" dirty="0">
                <a:solidFill>
                  <a:srgbClr val="000000"/>
                </a:solidFill>
                <a:latin typeface="宋体" panose="02010600030101010101" pitchFamily="2" charset="-122"/>
                <a:ea typeface="黑体" panose="02010609060101010101" pitchFamily="2" charset="-122"/>
                <a:cs typeface="Times New Roman" panose="02020603050405020304"/>
              </a:rPr>
              <a:t>③</a:t>
            </a:r>
            <a:r>
              <a:rPr lang="en-US" altLang="zh-CN" kern="100" dirty="0">
                <a:solidFill>
                  <a:srgbClr val="000000"/>
                </a:solidFill>
                <a:latin typeface="Times New Roman" panose="02020603050405020304"/>
                <a:ea typeface="黑体" panose="02010609060101010101" pitchFamily="2" charset="-122"/>
                <a:cs typeface="Courier New" panose="02070309020205020404"/>
              </a:rPr>
              <a:t>it</a:t>
            </a:r>
            <a:r>
              <a:rPr lang="zh-CN" altLang="zh-CN" kern="100" dirty="0">
                <a:solidFill>
                  <a:srgbClr val="000000"/>
                </a:solidFill>
                <a:latin typeface="Times New Roman" panose="02020603050405020304"/>
                <a:ea typeface="黑体" panose="02010609060101010101" pitchFamily="2" charset="-122"/>
                <a:cs typeface="Times New Roman" panose="02020603050405020304"/>
              </a:rPr>
              <a:t>作形式宾语，句中真正的宾语除了用动词不定式短语之外，还可以用动名词或者宾语从句来充当。</a:t>
            </a:r>
            <a:endParaRPr lang="zh-CN" altLang="zh-CN" sz="1050" kern="100" dirty="0">
              <a:latin typeface="宋体" panose="02010600030101010101" pitchFamily="2" charset="-122"/>
              <a:cs typeface="Courier New" panose="02070309020205020404"/>
            </a:endParaRPr>
          </a:p>
          <a:p>
            <a:pPr indent="609600" algn="just">
              <a:lnSpc>
                <a:spcPct val="150000"/>
              </a:lnSpc>
              <a:spcAft>
                <a:spcPts val="0"/>
              </a:spcAft>
              <a:tabLst>
                <a:tab pos="2628900" algn="l"/>
              </a:tabLst>
            </a:pPr>
            <a:r>
              <a:rPr lang="en-US" altLang="zh-CN" kern="100" dirty="0">
                <a:solidFill>
                  <a:srgbClr val="000000"/>
                </a:solidFill>
                <a:latin typeface="宋体" panose="02010600030101010101" pitchFamily="2" charset="-122"/>
                <a:ea typeface="黑体" panose="02010609060101010101" pitchFamily="2" charset="-122"/>
                <a:cs typeface="Times New Roman" panose="02020603050405020304"/>
              </a:rPr>
              <a:t>①</a:t>
            </a:r>
            <a:r>
              <a:rPr lang="en-US" altLang="zh-CN" kern="100" dirty="0">
                <a:solidFill>
                  <a:srgbClr val="000000"/>
                </a:solidFill>
                <a:latin typeface="Times New Roman" panose="02020603050405020304"/>
                <a:ea typeface="黑体" panose="02010609060101010101" pitchFamily="2" charset="-122"/>
                <a:cs typeface="Courier New" panose="02070309020205020404"/>
              </a:rPr>
              <a:t>We found it useless arguing with him.</a:t>
            </a:r>
            <a:endParaRPr lang="zh-CN" altLang="zh-CN" sz="1050" kern="100" dirty="0">
              <a:latin typeface="宋体" panose="02010600030101010101" pitchFamily="2" charset="-122"/>
              <a:cs typeface="Courier New" panose="02070309020205020404"/>
            </a:endParaRPr>
          </a:p>
          <a:p>
            <a:pPr indent="609600" algn="just">
              <a:lnSpc>
                <a:spcPct val="150000"/>
              </a:lnSpc>
              <a:spcAft>
                <a:spcPts val="0"/>
              </a:spcAft>
              <a:tabLst>
                <a:tab pos="2628900" algn="l"/>
              </a:tabLst>
            </a:pPr>
            <a:r>
              <a:rPr lang="zh-CN" altLang="zh-CN" kern="100" dirty="0">
                <a:solidFill>
                  <a:srgbClr val="000000"/>
                </a:solidFill>
                <a:latin typeface="Times New Roman" panose="02020603050405020304"/>
                <a:ea typeface="黑体" panose="02010609060101010101" pitchFamily="2" charset="-122"/>
                <a:cs typeface="Times New Roman" panose="02020603050405020304"/>
              </a:rPr>
              <a:t>我们发现和他争论没用。</a:t>
            </a:r>
            <a:endParaRPr lang="zh-CN" altLang="zh-CN" sz="1050" kern="100" dirty="0">
              <a:latin typeface="宋体" panose="02010600030101010101" pitchFamily="2" charset="-122"/>
              <a:cs typeface="Courier New" panose="02070309020205020404"/>
            </a:endParaRPr>
          </a:p>
          <a:p>
            <a:pPr indent="609600" algn="just">
              <a:lnSpc>
                <a:spcPct val="150000"/>
              </a:lnSpc>
              <a:spcAft>
                <a:spcPts val="0"/>
              </a:spcAft>
              <a:tabLst>
                <a:tab pos="2628900" algn="l"/>
              </a:tabLst>
            </a:pPr>
            <a:r>
              <a:rPr lang="en-US" altLang="zh-CN" kern="100" dirty="0">
                <a:solidFill>
                  <a:srgbClr val="000000"/>
                </a:solidFill>
                <a:latin typeface="宋体" panose="02010600030101010101" pitchFamily="2" charset="-122"/>
                <a:ea typeface="黑体" panose="02010609060101010101" pitchFamily="2" charset="-122"/>
                <a:cs typeface="Times New Roman" panose="02020603050405020304"/>
              </a:rPr>
              <a:t>②</a:t>
            </a:r>
            <a:r>
              <a:rPr lang="en-US" altLang="zh-CN" kern="100" dirty="0">
                <a:solidFill>
                  <a:srgbClr val="000000"/>
                </a:solidFill>
                <a:latin typeface="Times New Roman" panose="02020603050405020304"/>
                <a:ea typeface="黑体" panose="02010609060101010101" pitchFamily="2" charset="-122"/>
                <a:cs typeface="Courier New" panose="02070309020205020404"/>
              </a:rPr>
              <a:t>We all thought it a pity that the conference should have been cancelled.</a:t>
            </a:r>
            <a:endParaRPr lang="zh-CN" altLang="zh-CN" sz="1050" kern="100" dirty="0">
              <a:latin typeface="宋体" panose="02010600030101010101" pitchFamily="2" charset="-122"/>
              <a:cs typeface="Courier New" panose="02070309020205020404"/>
            </a:endParaRPr>
          </a:p>
          <a:p>
            <a:pPr indent="609600" algn="just">
              <a:lnSpc>
                <a:spcPct val="150000"/>
              </a:lnSpc>
              <a:spcAft>
                <a:spcPts val="0"/>
              </a:spcAft>
              <a:tabLst>
                <a:tab pos="2628900" algn="l"/>
              </a:tabLst>
            </a:pPr>
            <a:r>
              <a:rPr lang="zh-CN" altLang="zh-CN" kern="100" dirty="0">
                <a:solidFill>
                  <a:srgbClr val="000000"/>
                </a:solidFill>
                <a:latin typeface="Times New Roman" panose="02020603050405020304"/>
                <a:ea typeface="黑体" panose="02010609060101010101" pitchFamily="2" charset="-122"/>
                <a:cs typeface="Times New Roman" panose="02020603050405020304"/>
              </a:rPr>
              <a:t>我们都认为会议取消了是一件遗憾的事。</a:t>
            </a:r>
            <a:endParaRPr lang="zh-CN" altLang="zh-CN" sz="1050" kern="100" dirty="0">
              <a:effectLst/>
              <a:latin typeface="宋体" panose="02010600030101010101" pitchFamily="2" charset="-122"/>
              <a:cs typeface="Courier New" panose="02070309020205020404"/>
            </a:endParaRPr>
          </a:p>
        </p:txBody>
      </p:sp>
      <p:pic>
        <p:nvPicPr>
          <p:cNvPr id="4" name="Picture 18"/>
          <p:cNvPicPr>
            <a:picLocks noChangeAspect="1" noChangeArrowheads="1"/>
          </p:cNvPicPr>
          <p:nvPr/>
        </p:nvPicPr>
        <p:blipFill rotWithShape="1">
          <a:blip r:embed="rId1"/>
          <a:srcRect b="35497"/>
          <a:stretch>
            <a:fillRect/>
          </a:stretch>
        </p:blipFill>
        <p:spPr bwMode="auto">
          <a:xfrm>
            <a:off x="766764" y="980728"/>
            <a:ext cx="1852659" cy="417980"/>
          </a:xfrm>
          <a:prstGeom prst="rect">
            <a:avLst/>
          </a:prstGeom>
          <a:noFill/>
          <a:ln w="9525" algn="ctr">
            <a:noFill/>
            <a:miter lim="800000"/>
            <a:headEnd/>
            <a:tailEnd/>
          </a:ln>
        </p:spPr>
      </p:pic>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linds(horizont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文本占位符 3"/>
          <p:cNvSpPr>
            <a:spLocks noGrp="1"/>
          </p:cNvSpPr>
          <p:nvPr>
            <p:ph type="body" sz="quarter" idx="10"/>
          </p:nvPr>
        </p:nvSpPr>
        <p:spPr bwMode="auto">
          <a:xfrm>
            <a:off x="464393" y="1862822"/>
            <a:ext cx="11285537" cy="272288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anchor="t" anchorCtr="0" compatLnSpc="1"/>
          <a:lstStyle/>
          <a:p>
            <a:pPr indent="609600">
              <a:lnSpc>
                <a:spcPct val="150000"/>
              </a:lnSpc>
              <a:spcAft>
                <a:spcPts val="0"/>
              </a:spcAft>
              <a:tabLst>
                <a:tab pos="2628900" algn="l"/>
              </a:tabLst>
            </a:pPr>
            <a:r>
              <a:rPr lang="zh-CN" altLang="zh-CN" kern="100" dirty="0">
                <a:cs typeface="Times New Roman" panose="02020603050405020304"/>
              </a:rPr>
              <a:t>【写作迁移】翻译句子</a:t>
            </a:r>
            <a:endParaRPr lang="zh-CN" altLang="zh-CN" sz="1050" kern="100" dirty="0">
              <a:latin typeface="宋体" panose="02010600030101010101" pitchFamily="2" charset="-122"/>
              <a:cs typeface="Courier New" panose="02070309020205020404"/>
            </a:endParaRPr>
          </a:p>
          <a:p>
            <a:pPr indent="609600">
              <a:lnSpc>
                <a:spcPct val="150000"/>
              </a:lnSpc>
              <a:spcAft>
                <a:spcPts val="0"/>
              </a:spcAft>
              <a:tabLst>
                <a:tab pos="2628900" algn="l"/>
              </a:tabLst>
            </a:pPr>
            <a:r>
              <a:rPr lang="en-US" altLang="zh-CN" kern="100" dirty="0">
                <a:latin typeface="宋体" panose="02010600030101010101" pitchFamily="2" charset="-122"/>
                <a:cs typeface="Times New Roman" panose="02020603050405020304"/>
              </a:rPr>
              <a:t>①</a:t>
            </a:r>
            <a:r>
              <a:rPr lang="zh-CN" altLang="zh-CN" kern="100" dirty="0">
                <a:cs typeface="Times New Roman" panose="02020603050405020304"/>
              </a:rPr>
              <a:t>所有这些噪声使我无法继续工作。</a:t>
            </a:r>
            <a:endParaRPr lang="zh-CN" altLang="zh-CN" sz="1050" kern="100" dirty="0">
              <a:latin typeface="宋体" panose="02010600030101010101" pitchFamily="2" charset="-122"/>
              <a:cs typeface="Courier New" panose="02070309020205020404"/>
            </a:endParaRPr>
          </a:p>
          <a:p>
            <a:pPr indent="609600">
              <a:lnSpc>
                <a:spcPct val="150000"/>
              </a:lnSpc>
              <a:spcAft>
                <a:spcPts val="0"/>
              </a:spcAft>
              <a:tabLst>
                <a:tab pos="2628900" algn="l"/>
              </a:tabLst>
            </a:pPr>
            <a:endParaRPr lang="en-US" altLang="zh-CN" sz="1050" kern="100" dirty="0">
              <a:latin typeface="宋体" panose="02010600030101010101" pitchFamily="2" charset="-122"/>
              <a:cs typeface="Courier New" panose="02070309020205020404"/>
            </a:endParaRPr>
          </a:p>
          <a:p>
            <a:pPr indent="609600">
              <a:lnSpc>
                <a:spcPct val="150000"/>
              </a:lnSpc>
              <a:spcAft>
                <a:spcPts val="0"/>
              </a:spcAft>
              <a:tabLst>
                <a:tab pos="2628900" algn="l"/>
              </a:tabLst>
            </a:pPr>
            <a:r>
              <a:rPr lang="en-US" altLang="zh-CN" sz="1050" kern="100" dirty="0">
                <a:latin typeface="宋体" panose="02010600030101010101" pitchFamily="2" charset="-122"/>
                <a:cs typeface="Courier New" panose="02070309020205020404"/>
              </a:rPr>
              <a:t>____________________________________________________________________________________________________________________________________________</a:t>
            </a:r>
            <a:endParaRPr lang="zh-CN" altLang="zh-CN" sz="1050" kern="100" dirty="0">
              <a:latin typeface="宋体" panose="02010600030101010101" pitchFamily="2" charset="-122"/>
              <a:cs typeface="Courier New" panose="02070309020205020404"/>
            </a:endParaRPr>
          </a:p>
          <a:p>
            <a:pPr indent="609600">
              <a:lnSpc>
                <a:spcPct val="150000"/>
              </a:lnSpc>
              <a:spcAft>
                <a:spcPts val="0"/>
              </a:spcAft>
              <a:tabLst>
                <a:tab pos="2628900" algn="l"/>
              </a:tabLst>
            </a:pPr>
            <a:r>
              <a:rPr lang="en-US" altLang="zh-CN" kern="100" dirty="0">
                <a:latin typeface="宋体" panose="02010600030101010101" pitchFamily="2" charset="-122"/>
                <a:cs typeface="Times New Roman" panose="02020603050405020304"/>
              </a:rPr>
              <a:t>②</a:t>
            </a:r>
            <a:r>
              <a:rPr lang="zh-CN" altLang="zh-CN" kern="100" dirty="0">
                <a:cs typeface="Times New Roman" panose="02020603050405020304"/>
              </a:rPr>
              <a:t>他发现很难适应这里的气候。</a:t>
            </a:r>
            <a:endParaRPr lang="zh-CN" altLang="zh-CN" sz="1050" kern="100" dirty="0">
              <a:latin typeface="宋体" panose="02010600030101010101" pitchFamily="2" charset="-122"/>
              <a:cs typeface="Courier New" panose="02070309020205020404"/>
            </a:endParaRPr>
          </a:p>
          <a:p>
            <a:pPr indent="609600">
              <a:lnSpc>
                <a:spcPct val="150000"/>
              </a:lnSpc>
              <a:spcAft>
                <a:spcPts val="0"/>
              </a:spcAft>
              <a:tabLst>
                <a:tab pos="2628900" algn="l"/>
              </a:tabLst>
            </a:pPr>
            <a:endParaRPr lang="zh-CN" altLang="zh-CN" sz="1050" kern="100" dirty="0">
              <a:effectLst/>
              <a:latin typeface="宋体" panose="02010600030101010101" pitchFamily="2" charset="-122"/>
              <a:cs typeface="Courier New" panose="02070309020205020404"/>
            </a:endParaRPr>
          </a:p>
          <a:p>
            <a:pPr indent="609600">
              <a:lnSpc>
                <a:spcPct val="150000"/>
              </a:lnSpc>
              <a:spcAft>
                <a:spcPts val="0"/>
              </a:spcAft>
              <a:tabLst>
                <a:tab pos="2628900" algn="l"/>
              </a:tabLst>
            </a:pPr>
            <a:r>
              <a:rPr lang="en-US" altLang="zh-CN" sz="1050" kern="100" dirty="0">
                <a:effectLst/>
                <a:latin typeface="宋体" panose="02010600030101010101" pitchFamily="2" charset="-122"/>
                <a:cs typeface="Courier New" panose="02070309020205020404"/>
              </a:rPr>
              <a:t>_____________________________________________________________________________________________________________________________________________</a:t>
            </a:r>
            <a:endParaRPr lang="en-US" altLang="zh-CN" sz="1050" kern="100" dirty="0">
              <a:effectLst/>
              <a:latin typeface="宋体" panose="02010600030101010101" pitchFamily="2" charset="-122"/>
              <a:cs typeface="Courier New" panose="02070309020205020404"/>
            </a:endParaRPr>
          </a:p>
        </p:txBody>
      </p:sp>
      <p:sp>
        <p:nvSpPr>
          <p:cNvPr id="3" name="文本框 2"/>
          <p:cNvSpPr txBox="1"/>
          <p:nvPr/>
        </p:nvSpPr>
        <p:spPr>
          <a:xfrm>
            <a:off x="1216025" y="2996565"/>
            <a:ext cx="9515475" cy="460375"/>
          </a:xfrm>
          <a:prstGeom prst="rect">
            <a:avLst/>
          </a:prstGeom>
          <a:noFill/>
        </p:spPr>
        <p:txBody>
          <a:bodyPr wrap="square" rtlCol="0">
            <a:spAutoFit/>
          </a:bodyPr>
          <a:p>
            <a:r>
              <a:rPr lang="en-US" altLang="zh-CN" b="1" kern="100" dirty="0">
                <a:cs typeface="Courier New" panose="02070309020205020404"/>
                <a:sym typeface="+mn-ea"/>
              </a:rPr>
              <a:t>All these noises made it impossible for me to go on with the work.</a:t>
            </a:r>
            <a:endParaRPr lang="zh-CN" altLang="en-US" b="1"/>
          </a:p>
        </p:txBody>
      </p:sp>
      <p:sp>
        <p:nvSpPr>
          <p:cNvPr id="4" name="文本框 3"/>
          <p:cNvSpPr txBox="1"/>
          <p:nvPr/>
        </p:nvSpPr>
        <p:spPr>
          <a:xfrm>
            <a:off x="1216025" y="4076700"/>
            <a:ext cx="7990840" cy="460375"/>
          </a:xfrm>
          <a:prstGeom prst="rect">
            <a:avLst/>
          </a:prstGeom>
          <a:noFill/>
        </p:spPr>
        <p:txBody>
          <a:bodyPr wrap="square" rtlCol="0">
            <a:spAutoFit/>
          </a:bodyPr>
          <a:p>
            <a:r>
              <a:rPr lang="en-US" altLang="zh-CN" b="1" kern="100" dirty="0">
                <a:cs typeface="Courier New" panose="02070309020205020404"/>
                <a:sym typeface="+mn-ea"/>
              </a:rPr>
              <a:t>He found it difficult to adapt himself to the climate here.</a:t>
            </a:r>
            <a:endParaRPr lang="zh-CN" altLang="en-US" b="1"/>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4818" name="Group 2"/>
          <p:cNvGrpSpPr/>
          <p:nvPr/>
        </p:nvGrpSpPr>
        <p:grpSpPr bwMode="auto">
          <a:xfrm>
            <a:off x="646113" y="2513013"/>
            <a:ext cx="5449887" cy="3036887"/>
            <a:chOff x="408" y="1583"/>
            <a:chExt cx="3447" cy="1913"/>
          </a:xfrm>
        </p:grpSpPr>
        <p:sp>
          <p:nvSpPr>
            <p:cNvPr id="17" name="标题 1"/>
            <p:cNvSpPr txBox="1"/>
            <p:nvPr/>
          </p:nvSpPr>
          <p:spPr>
            <a:xfrm>
              <a:off x="408" y="1583"/>
              <a:ext cx="2534" cy="546"/>
            </a:xfrm>
            <a:prstGeom prst="rect">
              <a:avLst/>
            </a:prstGeom>
          </p:spPr>
          <p:txBody>
            <a:bodyPr anchor="b">
              <a:normAutofit/>
            </a:bodyPr>
            <a:lstStyle>
              <a:lvl1pPr algn="ctr" rtl="0" eaLnBrk="0" fontAlgn="base" hangingPunct="0">
                <a:spcBef>
                  <a:spcPct val="0"/>
                </a:spcBef>
                <a:spcAft>
                  <a:spcPct val="0"/>
                </a:spcAft>
                <a:defRPr sz="2800" b="1">
                  <a:solidFill>
                    <a:srgbClr val="CC0000"/>
                  </a:solidFill>
                  <a:latin typeface="+mj-lt"/>
                  <a:ea typeface="+mj-ea"/>
                  <a:cs typeface="+mj-cs"/>
                </a:defRPr>
              </a:lvl1pPr>
              <a:lvl2pPr algn="ctr" rtl="0" eaLnBrk="0" fontAlgn="base" hangingPunct="0">
                <a:spcBef>
                  <a:spcPct val="0"/>
                </a:spcBef>
                <a:spcAft>
                  <a:spcPct val="0"/>
                </a:spcAft>
                <a:defRPr sz="2800" b="1">
                  <a:solidFill>
                    <a:srgbClr val="CC0000"/>
                  </a:solidFill>
                  <a:latin typeface="方正小标宋简体" panose="02000000000000000000" pitchFamily="65" charset="-122"/>
                  <a:ea typeface="方正小标宋简体" panose="02000000000000000000" pitchFamily="65" charset="-122"/>
                </a:defRPr>
              </a:lvl2pPr>
              <a:lvl3pPr algn="ctr" rtl="0" eaLnBrk="0" fontAlgn="base" hangingPunct="0">
                <a:spcBef>
                  <a:spcPct val="0"/>
                </a:spcBef>
                <a:spcAft>
                  <a:spcPct val="0"/>
                </a:spcAft>
                <a:defRPr sz="2800" b="1">
                  <a:solidFill>
                    <a:srgbClr val="CC0000"/>
                  </a:solidFill>
                  <a:latin typeface="方正小标宋简体" panose="02000000000000000000" pitchFamily="65" charset="-122"/>
                  <a:ea typeface="方正小标宋简体" panose="02000000000000000000" pitchFamily="65" charset="-122"/>
                </a:defRPr>
              </a:lvl3pPr>
              <a:lvl4pPr algn="ctr" rtl="0" eaLnBrk="0" fontAlgn="base" hangingPunct="0">
                <a:spcBef>
                  <a:spcPct val="0"/>
                </a:spcBef>
                <a:spcAft>
                  <a:spcPct val="0"/>
                </a:spcAft>
                <a:defRPr sz="2800" b="1">
                  <a:solidFill>
                    <a:srgbClr val="CC0000"/>
                  </a:solidFill>
                  <a:latin typeface="方正小标宋简体" panose="02000000000000000000" pitchFamily="65" charset="-122"/>
                  <a:ea typeface="方正小标宋简体" panose="02000000000000000000" pitchFamily="65" charset="-122"/>
                </a:defRPr>
              </a:lvl4pPr>
              <a:lvl5pPr algn="ctr" rtl="0" eaLnBrk="0" fontAlgn="base" hangingPunct="0">
                <a:spcBef>
                  <a:spcPct val="0"/>
                </a:spcBef>
                <a:spcAft>
                  <a:spcPct val="0"/>
                </a:spcAft>
                <a:defRPr sz="2800" b="1">
                  <a:solidFill>
                    <a:srgbClr val="CC0000"/>
                  </a:solidFill>
                  <a:latin typeface="方正小标宋简体" panose="02000000000000000000" pitchFamily="65" charset="-122"/>
                  <a:ea typeface="方正小标宋简体" panose="02000000000000000000" pitchFamily="65" charset="-122"/>
                </a:defRPr>
              </a:lvl5pPr>
              <a:lvl6pPr marL="457200" algn="ctr" rtl="0" fontAlgn="base">
                <a:spcBef>
                  <a:spcPct val="0"/>
                </a:spcBef>
                <a:spcAft>
                  <a:spcPct val="0"/>
                </a:spcAft>
                <a:defRPr sz="2800" b="1">
                  <a:solidFill>
                    <a:srgbClr val="CC0000"/>
                  </a:solidFill>
                  <a:latin typeface="方正小标宋简体" panose="02000000000000000000" pitchFamily="65" charset="-122"/>
                  <a:ea typeface="方正小标宋简体" panose="02000000000000000000" pitchFamily="65" charset="-122"/>
                </a:defRPr>
              </a:lvl6pPr>
              <a:lvl7pPr marL="914400" algn="ctr" rtl="0" fontAlgn="base">
                <a:spcBef>
                  <a:spcPct val="0"/>
                </a:spcBef>
                <a:spcAft>
                  <a:spcPct val="0"/>
                </a:spcAft>
                <a:defRPr sz="2800" b="1">
                  <a:solidFill>
                    <a:srgbClr val="CC0000"/>
                  </a:solidFill>
                  <a:latin typeface="方正小标宋简体" panose="02000000000000000000" pitchFamily="65" charset="-122"/>
                  <a:ea typeface="方正小标宋简体" panose="02000000000000000000" pitchFamily="65" charset="-122"/>
                </a:defRPr>
              </a:lvl7pPr>
              <a:lvl8pPr marL="1371600" algn="ctr" rtl="0" fontAlgn="base">
                <a:spcBef>
                  <a:spcPct val="0"/>
                </a:spcBef>
                <a:spcAft>
                  <a:spcPct val="0"/>
                </a:spcAft>
                <a:defRPr sz="2800" b="1">
                  <a:solidFill>
                    <a:srgbClr val="CC0000"/>
                  </a:solidFill>
                  <a:latin typeface="方正小标宋简体" panose="02000000000000000000" pitchFamily="65" charset="-122"/>
                  <a:ea typeface="方正小标宋简体" panose="02000000000000000000" pitchFamily="65" charset="-122"/>
                </a:defRPr>
              </a:lvl8pPr>
              <a:lvl9pPr marL="1828800" algn="ctr" rtl="0" fontAlgn="base">
                <a:spcBef>
                  <a:spcPct val="0"/>
                </a:spcBef>
                <a:spcAft>
                  <a:spcPct val="0"/>
                </a:spcAft>
                <a:defRPr sz="2800" b="1">
                  <a:solidFill>
                    <a:srgbClr val="CC0000"/>
                  </a:solidFill>
                  <a:latin typeface="方正小标宋简体" panose="02000000000000000000" pitchFamily="65" charset="-122"/>
                  <a:ea typeface="方正小标宋简体" panose="02000000000000000000" pitchFamily="65" charset="-122"/>
                </a:defRPr>
              </a:lvl9pPr>
            </a:lstStyle>
            <a:p>
              <a:pPr algn="l">
                <a:defRPr/>
              </a:pPr>
              <a:r>
                <a:rPr lang="zh-CN" altLang="en-US" sz="4800" kern="0" dirty="0">
                  <a:solidFill>
                    <a:schemeClr val="tx1"/>
                  </a:solidFill>
                  <a:latin typeface="微软雅黑" panose="020B0503020204020204" pitchFamily="34" charset="-122"/>
                </a:rPr>
                <a:t>谢谢观赏</a:t>
              </a:r>
              <a:endParaRPr lang="zh-CN" altLang="en-US" sz="4800" kern="0" dirty="0">
                <a:solidFill>
                  <a:schemeClr val="tx1"/>
                </a:solidFill>
                <a:latin typeface="微软雅黑" panose="020B0503020204020204" pitchFamily="34" charset="-122"/>
              </a:endParaRPr>
            </a:p>
          </p:txBody>
        </p:sp>
        <p:sp>
          <p:nvSpPr>
            <p:cNvPr id="18" name="副标题 2"/>
            <p:cNvSpPr txBox="1"/>
            <p:nvPr/>
          </p:nvSpPr>
          <p:spPr>
            <a:xfrm>
              <a:off x="408" y="2184"/>
              <a:ext cx="3269" cy="1312"/>
            </a:xfrm>
          </p:spPr>
          <p:txBody>
            <a:bodyPr>
              <a:noAutofit/>
            </a:bodyPr>
            <a:lstStyle/>
            <a:p>
              <a:pPr>
                <a:lnSpc>
                  <a:spcPct val="130000"/>
                </a:lnSpc>
                <a:spcBef>
                  <a:spcPct val="20000"/>
                </a:spcBef>
                <a:buClr>
                  <a:schemeClr val="accent1"/>
                </a:buClr>
                <a:buFont typeface="Wingdings" panose="05000000000000000000" pitchFamily="2" charset="2"/>
                <a:buNone/>
                <a:defRPr/>
              </a:pPr>
              <a:r>
                <a:rPr lang="zh-CN" altLang="en-US" dirty="0">
                  <a:solidFill>
                    <a:schemeClr val="tx1"/>
                  </a:solidFill>
                  <a:latin typeface="微软雅黑" panose="020B0503020204020204" pitchFamily="34" charset="-122"/>
                  <a:ea typeface="微软雅黑" panose="020B0503020204020204" pitchFamily="34" charset="-122"/>
                </a:rPr>
                <a:t>温馨提示：</a:t>
              </a:r>
              <a:endParaRPr lang="en-US" altLang="zh-CN" dirty="0">
                <a:solidFill>
                  <a:schemeClr val="tx1"/>
                </a:solidFill>
                <a:latin typeface="微软雅黑" panose="020B0503020204020204" pitchFamily="34" charset="-122"/>
                <a:ea typeface="微软雅黑" panose="020B0503020204020204" pitchFamily="34" charset="-122"/>
              </a:endParaRPr>
            </a:p>
            <a:p>
              <a:pPr>
                <a:lnSpc>
                  <a:spcPct val="130000"/>
                </a:lnSpc>
                <a:spcBef>
                  <a:spcPct val="20000"/>
                </a:spcBef>
                <a:buClr>
                  <a:schemeClr val="accent1"/>
                </a:buClr>
                <a:buFont typeface="Wingdings" panose="05000000000000000000" pitchFamily="2" charset="2"/>
                <a:buNone/>
                <a:defRPr/>
              </a:pPr>
              <a:r>
                <a:rPr lang="zh-CN" altLang="zh-CN" dirty="0">
                  <a:solidFill>
                    <a:srgbClr val="CC4646"/>
                  </a:solidFill>
                  <a:latin typeface="微软雅黑" panose="020B0503020204020204" pitchFamily="34" charset="-122"/>
                  <a:ea typeface="微软雅黑" panose="020B0503020204020204" pitchFamily="34" charset="-122"/>
                </a:rPr>
                <a:t>趁热打铁，事半功倍。请</a:t>
              </a:r>
              <a:r>
                <a:rPr lang="zh-CN" altLang="en-GB" dirty="0">
                  <a:solidFill>
                    <a:srgbClr val="CC4646"/>
                  </a:solidFill>
                  <a:latin typeface="微软雅黑" panose="020B0503020204020204" pitchFamily="34" charset="-122"/>
                  <a:ea typeface="微软雅黑" panose="020B0503020204020204" pitchFamily="34" charset="-122"/>
                </a:rPr>
                <a:t>老师布置</a:t>
              </a:r>
              <a:r>
                <a:rPr lang="zh-CN" altLang="en-US" dirty="0" smtClean="0">
                  <a:solidFill>
                    <a:srgbClr val="CC4646"/>
                  </a:solidFill>
                  <a:latin typeface="微软雅黑" panose="020B0503020204020204" pitchFamily="34" charset="-122"/>
                  <a:ea typeface="微软雅黑" panose="020B0503020204020204" pitchFamily="34" charset="-122"/>
                </a:rPr>
                <a:t>同学们及时完成</a:t>
              </a:r>
              <a:r>
                <a:rPr lang="en-US" altLang="zh-CN" dirty="0" smtClean="0">
                  <a:solidFill>
                    <a:srgbClr val="CC4646"/>
                  </a:solidFill>
                  <a:latin typeface="微软雅黑" panose="020B0503020204020204" pitchFamily="34" charset="-122"/>
                  <a:ea typeface="微软雅黑" panose="020B0503020204020204" pitchFamily="34" charset="-122"/>
                </a:rPr>
                <a:t>《</a:t>
              </a:r>
              <a:r>
                <a:rPr lang="zh-CN" altLang="en-US" dirty="0" smtClean="0">
                  <a:solidFill>
                    <a:srgbClr val="CC4646"/>
                  </a:solidFill>
                  <a:latin typeface="微软雅黑" panose="020B0503020204020204" pitchFamily="34" charset="-122"/>
                  <a:ea typeface="微软雅黑" panose="020B0503020204020204" pitchFamily="34" charset="-122"/>
                </a:rPr>
                <a:t>默</a:t>
              </a:r>
              <a:r>
                <a:rPr lang="en-US" altLang="zh-CN" dirty="0" smtClean="0">
                  <a:solidFill>
                    <a:srgbClr val="CC4646"/>
                  </a:solidFill>
                  <a:latin typeface="微软雅黑" panose="020B0503020204020204" pitchFamily="34" charset="-122"/>
                  <a:ea typeface="微软雅黑" panose="020B0503020204020204" pitchFamily="34" charset="-122"/>
                </a:rPr>
                <a:t>1</a:t>
              </a:r>
              <a:r>
                <a:rPr lang="zh-CN" altLang="en-US" dirty="0" smtClean="0">
                  <a:solidFill>
                    <a:srgbClr val="CC4646"/>
                  </a:solidFill>
                  <a:latin typeface="微软雅黑" panose="020B0503020204020204" pitchFamily="34" charset="-122"/>
                  <a:ea typeface="微软雅黑" panose="020B0503020204020204" pitchFamily="34" charset="-122"/>
                </a:rPr>
                <a:t>本</a:t>
              </a:r>
              <a:r>
                <a:rPr lang="en-US" altLang="zh-CN" dirty="0" smtClean="0">
                  <a:solidFill>
                    <a:srgbClr val="CC4646"/>
                  </a:solidFill>
                  <a:latin typeface="微软雅黑" panose="020B0503020204020204" pitchFamily="34" charset="-122"/>
                  <a:ea typeface="微软雅黑" panose="020B0503020204020204" pitchFamily="34" charset="-122"/>
                </a:rPr>
                <a:t>》</a:t>
              </a:r>
              <a:r>
                <a:rPr lang="zh-CN" altLang="en-US" dirty="0" smtClean="0">
                  <a:solidFill>
                    <a:srgbClr val="CC4646"/>
                  </a:solidFill>
                  <a:latin typeface="微软雅黑" panose="020B0503020204020204" pitchFamily="34" charset="-122"/>
                  <a:ea typeface="微软雅黑" panose="020B0503020204020204" pitchFamily="34" charset="-122"/>
                </a:rPr>
                <a:t>和</a:t>
              </a:r>
              <a:r>
                <a:rPr lang="en-US" altLang="zh-CN" dirty="0" smtClean="0">
                  <a:solidFill>
                    <a:srgbClr val="CC4646"/>
                  </a:solidFill>
                  <a:latin typeface="微软雅黑" panose="020B0503020204020204" pitchFamily="34" charset="-122"/>
                  <a:ea typeface="微软雅黑" panose="020B0503020204020204" pitchFamily="34" charset="-122"/>
                </a:rPr>
                <a:t>《</a:t>
              </a:r>
              <a:r>
                <a:rPr lang="zh-CN" altLang="en-US" dirty="0" smtClean="0">
                  <a:solidFill>
                    <a:srgbClr val="CC4646"/>
                  </a:solidFill>
                  <a:latin typeface="微软雅黑" panose="020B0503020204020204" pitchFamily="34" charset="-122"/>
                  <a:ea typeface="微软雅黑" panose="020B0503020204020204" pitchFamily="34" charset="-122"/>
                </a:rPr>
                <a:t>练</a:t>
              </a:r>
              <a:r>
                <a:rPr lang="en-US" altLang="zh-CN" dirty="0" smtClean="0">
                  <a:solidFill>
                    <a:srgbClr val="CC4646"/>
                  </a:solidFill>
                  <a:latin typeface="微软雅黑" panose="020B0503020204020204" pitchFamily="34" charset="-122"/>
                  <a:ea typeface="微软雅黑" panose="020B0503020204020204" pitchFamily="34" charset="-122"/>
                </a:rPr>
                <a:t>1</a:t>
              </a:r>
              <a:r>
                <a:rPr lang="zh-CN" altLang="en-US" dirty="0" smtClean="0">
                  <a:solidFill>
                    <a:srgbClr val="CC4646"/>
                  </a:solidFill>
                  <a:latin typeface="微软雅黑" panose="020B0503020204020204" pitchFamily="34" charset="-122"/>
                  <a:ea typeface="微软雅黑" panose="020B0503020204020204" pitchFamily="34" charset="-122"/>
                </a:rPr>
                <a:t>本</a:t>
              </a:r>
              <a:r>
                <a:rPr lang="en-US" altLang="zh-CN" dirty="0" smtClean="0">
                  <a:solidFill>
                    <a:srgbClr val="CC4646"/>
                  </a:solidFill>
                  <a:latin typeface="微软雅黑" panose="020B0503020204020204" pitchFamily="34" charset="-122"/>
                  <a:ea typeface="微软雅黑" panose="020B0503020204020204" pitchFamily="34" charset="-122"/>
                </a:rPr>
                <a:t>》</a:t>
              </a:r>
              <a:r>
                <a:rPr lang="zh-CN" altLang="en-US" dirty="0" smtClean="0">
                  <a:solidFill>
                    <a:srgbClr val="CC4646"/>
                  </a:solidFill>
                  <a:latin typeface="微软雅黑" panose="020B0503020204020204" pitchFamily="34" charset="-122"/>
                  <a:ea typeface="微软雅黑" panose="020B0503020204020204" pitchFamily="34" charset="-122"/>
                </a:rPr>
                <a:t>中相应的练习</a:t>
              </a:r>
              <a:r>
                <a:rPr lang="zh-CN" altLang="en-US" dirty="0">
                  <a:solidFill>
                    <a:srgbClr val="CC4646"/>
                  </a:solidFill>
                  <a:latin typeface="微软雅黑" panose="020B0503020204020204" pitchFamily="34" charset="-122"/>
                  <a:ea typeface="微软雅黑" panose="020B0503020204020204" pitchFamily="34" charset="-122"/>
                </a:rPr>
                <a:t>。</a:t>
              </a:r>
              <a:endParaRPr lang="zh-CN" altLang="en-US" dirty="0">
                <a:solidFill>
                  <a:srgbClr val="CC4646"/>
                </a:solidFill>
                <a:latin typeface="微软雅黑" panose="020B0503020204020204" pitchFamily="34" charset="-122"/>
                <a:ea typeface="微软雅黑" panose="020B0503020204020204" pitchFamily="34" charset="-122"/>
              </a:endParaRPr>
            </a:p>
          </p:txBody>
        </p:sp>
        <p:sp>
          <p:nvSpPr>
            <p:cNvPr id="34821" name="Rectangle 5"/>
            <p:cNvSpPr>
              <a:spLocks noChangeArrowheads="1"/>
            </p:cNvSpPr>
            <p:nvPr/>
          </p:nvSpPr>
          <p:spPr bwMode="auto">
            <a:xfrm flipV="1">
              <a:off x="454" y="2176"/>
              <a:ext cx="3401" cy="11"/>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800">
                <a:ea typeface="宋体" panose="02010600030101010101" pitchFamily="2" charset="-122"/>
              </a:endParaRPr>
            </a:p>
          </p:txBody>
        </p:sp>
      </p:grpSp>
    </p:spTree>
  </p:cSld>
  <p:clrMapOvr>
    <a:masterClrMapping/>
  </p:clrMapOvr>
  <p:transition spd="slow">
    <p:push dir="r"/>
  </p:transition>
  <p:timing>
    <p:tnLst>
      <p:par>
        <p:cTn id="1" dur="indefinite" restart="never" nodeType="tmRoot"/>
      </p:par>
    </p:tnLst>
  </p:timing>
</p:sld>
</file>

<file path=ppt/tags/tag1.xml><?xml version="1.0" encoding="utf-8"?>
<p:tagLst xmlns:p="http://schemas.openxmlformats.org/presentationml/2006/main">
  <p:tag name="KSO_WM_DIAGRAM_VIRTUALLY_FRAME" val="{&quot;height&quot;:123.40039370078739,&quot;left&quot;:102.05,&quot;top&quot;:246.3203149606299,&quot;width&quot;:716.873779527559}"/>
</p:tagLst>
</file>

<file path=ppt/tags/tag2.xml><?xml version="1.0" encoding="utf-8"?>
<p:tagLst xmlns:p="http://schemas.openxmlformats.org/presentationml/2006/main">
  <p:tag name="KSO_WM_DIAGRAM_VIRTUALLY_FRAME" val="{&quot;height&quot;:123.40039370078739,&quot;left&quot;:102.05,&quot;top&quot;:246.3203149606299,&quot;width&quot;:716.873779527559}"/>
</p:tagLst>
</file>

<file path=ppt/tags/tag3.xml><?xml version="1.0" encoding="utf-8"?>
<p:tagLst xmlns:p="http://schemas.openxmlformats.org/presentationml/2006/main">
  <p:tag name="KSO_WM_DIAGRAM_VIRTUALLY_FRAME" val="{&quot;height&quot;:123.40039370078739,&quot;left&quot;:102.05,&quot;top&quot;:246.3203149606299,&quot;width&quot;:716.873779527559}"/>
</p:tagLst>
</file>

<file path=ppt/tags/tag4.xml><?xml version="1.0" encoding="utf-8"?>
<p:tagLst xmlns:p="http://schemas.openxmlformats.org/presentationml/2006/main">
  <p:tag name="KSO_WM_DIAGRAM_VIRTUALLY_FRAME" val="{&quot;height&quot;:123.40039370078739,&quot;left&quot;:102.05,&quot;top&quot;:246.3203149606299,&quot;width&quot;:716.873779527559}"/>
</p:tagLst>
</file>

<file path=ppt/tags/tag5.xml><?xml version="1.0" encoding="utf-8"?>
<p:tagLst xmlns:p="http://schemas.openxmlformats.org/presentationml/2006/main">
  <p:tag name="KSO_WM_DIAGRAM_VIRTUALLY_FRAME" val="{&quot;height&quot;:123.40039370078739,&quot;left&quot;:102.05,&quot;top&quot;:246.3203149606299,&quot;width&quot;:716.873779527559}"/>
</p:tagLst>
</file>

<file path=ppt/tags/tag6.xml><?xml version="1.0" encoding="utf-8"?>
<p:tagLst xmlns:p="http://schemas.openxmlformats.org/presentationml/2006/main">
  <p:tag name="KSO_WM_DIAGRAM_VIRTUALLY_FRAME" val="{&quot;height&quot;:123.40039370078739,&quot;left&quot;:102.05,&quot;top&quot;:246.3203149606299,&quot;width&quot;:716.873779527559}"/>
</p:tagLst>
</file>

<file path=ppt/theme/theme1.xml><?xml version="1.0" encoding="utf-8"?>
<a:theme xmlns:a="http://schemas.openxmlformats.org/drawingml/2006/main" name="高考总复习模板">
  <a:themeElements>
    <a:clrScheme name="南方凤凰台">
      <a:dk1>
        <a:srgbClr val="000000"/>
      </a:dk1>
      <a:lt1>
        <a:srgbClr val="FFFFFF"/>
      </a:lt1>
      <a:dk2>
        <a:srgbClr val="FF9900"/>
      </a:dk2>
      <a:lt2>
        <a:srgbClr val="C0C0C0"/>
      </a:lt2>
      <a:accent1>
        <a:srgbClr val="CC4646"/>
      </a:accent1>
      <a:accent2>
        <a:srgbClr val="E4BFA0"/>
      </a:accent2>
      <a:accent3>
        <a:srgbClr val="E0AD6A"/>
      </a:accent3>
      <a:accent4>
        <a:srgbClr val="EAEAEA"/>
      </a:accent4>
      <a:accent5>
        <a:srgbClr val="FFC000"/>
      </a:accent5>
      <a:accent6>
        <a:srgbClr val="92D050"/>
      </a:accent6>
      <a:hlink>
        <a:srgbClr val="CC4646"/>
      </a:hlink>
      <a:folHlink>
        <a:srgbClr val="A1A18B"/>
      </a:folHlink>
    </a:clrScheme>
    <a:fontScheme name="南方凤凰台">
      <a:majorFont>
        <a:latin typeface="Arial"/>
        <a:ea typeface="微软雅黑"/>
        <a:cs typeface=""/>
      </a:majorFont>
      <a:minorFont>
        <a:latin typeface="Times New Roman"/>
        <a:ea typeface="黑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wrap="none">
        <a:spAutoFit/>
      </a:bodyPr>
      <a:lstStyle>
        <a:defPPr>
          <a:defRPr sz="2600" b="1" dirty="0">
            <a:latin typeface="+mn-lt"/>
            <a:ea typeface="黑体" panose="02010609060101010101" pitchFamily="2" charset="-122"/>
          </a:defRPr>
        </a:defPPr>
      </a:lstStyle>
    </a:spDef>
  </a:objectDefaults>
  <a:extraClrSchemeLst>
    <a:extraClrScheme>
      <a:clrScheme name="752179280 1">
        <a:dk1>
          <a:srgbClr val="003300"/>
        </a:dk1>
        <a:lt1>
          <a:srgbClr val="FFFFFF"/>
        </a:lt1>
        <a:dk2>
          <a:srgbClr val="FF9900"/>
        </a:dk2>
        <a:lt2>
          <a:srgbClr val="C0C0C0"/>
        </a:lt2>
        <a:accent1>
          <a:srgbClr val="3FB564"/>
        </a:accent1>
        <a:accent2>
          <a:srgbClr val="15A2E9"/>
        </a:accent2>
        <a:accent3>
          <a:srgbClr val="FFFFFF"/>
        </a:accent3>
        <a:accent4>
          <a:srgbClr val="002A00"/>
        </a:accent4>
        <a:accent5>
          <a:srgbClr val="AFD7B8"/>
        </a:accent5>
        <a:accent6>
          <a:srgbClr val="1292D3"/>
        </a:accent6>
        <a:hlink>
          <a:srgbClr val="7F70D8"/>
        </a:hlink>
        <a:folHlink>
          <a:srgbClr val="A1A18B"/>
        </a:folHlink>
      </a:clrScheme>
      <a:clrMap bg1="lt1" tx1="dk1" bg2="lt2" tx2="dk2" accent1="accent1" accent2="accent2" accent3="accent3" accent4="accent4" accent5="accent5" accent6="accent6" hlink="hlink" folHlink="folHlink"/>
    </a:extraClrScheme>
    <a:extraClrScheme>
      <a:clrScheme name="752179280 2">
        <a:dk1>
          <a:srgbClr val="30311D"/>
        </a:dk1>
        <a:lt1>
          <a:srgbClr val="FFFFFF"/>
        </a:lt1>
        <a:dk2>
          <a:srgbClr val="44808E"/>
        </a:dk2>
        <a:lt2>
          <a:srgbClr val="DDDDDD"/>
        </a:lt2>
        <a:accent1>
          <a:srgbClr val="DCC242"/>
        </a:accent1>
        <a:accent2>
          <a:srgbClr val="388FDE"/>
        </a:accent2>
        <a:accent3>
          <a:srgbClr val="FFFFFF"/>
        </a:accent3>
        <a:accent4>
          <a:srgbClr val="272817"/>
        </a:accent4>
        <a:accent5>
          <a:srgbClr val="EBDDB0"/>
        </a:accent5>
        <a:accent6>
          <a:srgbClr val="3281C9"/>
        </a:accent6>
        <a:hlink>
          <a:srgbClr val="57BB7D"/>
        </a:hlink>
        <a:folHlink>
          <a:srgbClr val="A1A18B"/>
        </a:folHlink>
      </a:clrScheme>
      <a:clrMap bg1="lt1" tx1="dk1" bg2="lt2" tx2="dk2" accent1="accent1" accent2="accent2" accent3="accent3" accent4="accent4" accent5="accent5" accent6="accent6" hlink="hlink" folHlink="folHlink"/>
    </a:extraClrScheme>
    <a:extraClrScheme>
      <a:clrScheme name="752179280 3">
        <a:dk1>
          <a:srgbClr val="000000"/>
        </a:dk1>
        <a:lt1>
          <a:srgbClr val="FFFFFF"/>
        </a:lt1>
        <a:dk2>
          <a:srgbClr val="1367BB"/>
        </a:dk2>
        <a:lt2>
          <a:srgbClr val="C0C0C0"/>
        </a:lt2>
        <a:accent1>
          <a:srgbClr val="68B3D8"/>
        </a:accent1>
        <a:accent2>
          <a:srgbClr val="EC8D4C"/>
        </a:accent2>
        <a:accent3>
          <a:srgbClr val="FFFFFF"/>
        </a:accent3>
        <a:accent4>
          <a:srgbClr val="000000"/>
        </a:accent4>
        <a:accent5>
          <a:srgbClr val="B9D6E9"/>
        </a:accent5>
        <a:accent6>
          <a:srgbClr val="D67F44"/>
        </a:accent6>
        <a:hlink>
          <a:srgbClr val="4CC737"/>
        </a:hlink>
        <a:folHlink>
          <a:srgbClr val="90A8B0"/>
        </a:folHlink>
      </a:clrScheme>
      <a:clrMap bg1="lt1" tx1="dk1" bg2="lt2" tx2="dk2" accent1="accent1" accent2="accent2" accent3="accent3" accent4="accent4" accent5="accent5" accent6="accent6" hlink="hlink" folHlink="folHlink"/>
    </a:extraClrScheme>
    <a:extraClrScheme>
      <a:clrScheme name="752179280 4">
        <a:dk1>
          <a:srgbClr val="000000"/>
        </a:dk1>
        <a:lt1>
          <a:srgbClr val="FFFFFF"/>
        </a:lt1>
        <a:dk2>
          <a:srgbClr val="FF9900"/>
        </a:dk2>
        <a:lt2>
          <a:srgbClr val="C0C0C0"/>
        </a:lt2>
        <a:accent1>
          <a:srgbClr val="3FB564"/>
        </a:accent1>
        <a:accent2>
          <a:srgbClr val="15A2E9"/>
        </a:accent2>
        <a:accent3>
          <a:srgbClr val="FFFFFF"/>
        </a:accent3>
        <a:accent4>
          <a:srgbClr val="000000"/>
        </a:accent4>
        <a:accent5>
          <a:srgbClr val="AFD7B8"/>
        </a:accent5>
        <a:accent6>
          <a:srgbClr val="1292D3"/>
        </a:accent6>
        <a:hlink>
          <a:srgbClr val="7F70D8"/>
        </a:hlink>
        <a:folHlink>
          <a:srgbClr val="A1A18B"/>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17628</Words>
  <Application>WPS 演示</Application>
  <PresentationFormat>自定义</PresentationFormat>
  <Paragraphs>675</Paragraphs>
  <Slides>62</Slides>
  <Notes>2</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62</vt:i4>
      </vt:variant>
    </vt:vector>
  </HeadingPairs>
  <TitlesOfParts>
    <vt:vector size="73" baseType="lpstr">
      <vt:lpstr>Arial</vt:lpstr>
      <vt:lpstr>宋体</vt:lpstr>
      <vt:lpstr>Wingdings</vt:lpstr>
      <vt:lpstr>Times New Roman</vt:lpstr>
      <vt:lpstr>黑体</vt:lpstr>
      <vt:lpstr>微软雅黑</vt:lpstr>
      <vt:lpstr>方正小标宋简体</vt:lpstr>
      <vt:lpstr>Times New Roman</vt:lpstr>
      <vt:lpstr>Courier New</vt:lpstr>
      <vt:lpstr>Arial Unicode MS</vt:lpstr>
      <vt:lpstr>高考总复习模板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CSU</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XSL</dc:creator>
  <cp:keywords>QQ752179280</cp:keywords>
  <cp:lastModifiedBy>Cathy</cp:lastModifiedBy>
  <cp:revision>1864</cp:revision>
  <cp:lastPrinted>2411-12-30T00:00:00Z</cp:lastPrinted>
  <dcterms:created xsi:type="dcterms:W3CDTF">2008-03-11T13:01:00Z</dcterms:created>
  <dcterms:modified xsi:type="dcterms:W3CDTF">2025-03-18T07:51:09Z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E35D316D0F49461C81FA0B7F88B50C04_12</vt:lpwstr>
  </property>
  <property fmtid="{D5CDD505-2E9C-101B-9397-08002B2CF9AE}" pid="3" name="KSOProductBuildVer">
    <vt:lpwstr>2052-12.1.0.20305</vt:lpwstr>
  </property>
</Properties>
</file>