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1512" r:id="rId3"/>
    <p:sldId id="256" r:id="rId4"/>
    <p:sldId id="267" r:id="rId5"/>
    <p:sldId id="1513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4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slide" Target="../slides/slide4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0CAAEF-7D64-B3A8-27CA-F76D3B9E18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D45B7B5-90DF-CEFE-2C93-C74E07C77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D32F10A-ED65-6F7A-64FF-C14E3C34B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557442-F430-CD95-B071-9234D3FF9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B8B46F-F794-C699-8AA6-7FD35542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99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C39C75-FEA9-03B8-522F-ACD8D0A0B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DE2394A-18D6-C3CA-BBA5-4B3D7D984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D21A97-22C9-C92C-CE1B-702F7826C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BF666A-70F2-C538-29C9-CAF5E6B9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98ADB4-758D-A86F-922A-23E9A558D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69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8CBE352-171D-D669-B659-B06203E9C8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F065F94-50DC-5E6A-4446-F62429629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8734B9-61BD-8819-B78E-16F6F2312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7841F-7073-B2A8-2748-15AAB3267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FAAA16F-0D6A-CCD4-CEFE-CFE21E31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5146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 descr="e7d195523061f1c0deeec63e560781cfd59afb0ea006f2a87ABB68BF51EA6619813959095094C18C62A12F549504892A4AAA8C1554C6663626E05CA27F281A14E6983772AFC3FB97135759321DEA3D704CB8FFD9D2544D20427D00997056F5C96BEB36E87B176A9A2B0208D5F0253CAA64F289E16775627845AD05F6A8DA43D217D906D92F737DD9"/>
          <p:cNvGrpSpPr/>
          <p:nvPr userDrawn="1"/>
        </p:nvGrpSpPr>
        <p:grpSpPr>
          <a:xfrm>
            <a:off x="21347" y="885744"/>
            <a:ext cx="6523780" cy="2998681"/>
            <a:chOff x="933621" y="1032609"/>
            <a:chExt cx="10306466" cy="4737407"/>
          </a:xfrm>
          <a:solidFill>
            <a:schemeClr val="bg1">
              <a:lumMod val="85000"/>
            </a:schemeClr>
          </a:solidFill>
        </p:grpSpPr>
        <p:sp>
          <p:nvSpPr>
            <p:cNvPr id="3" name="Freeform 6"/>
            <p:cNvSpPr>
              <a:spLocks/>
            </p:cNvSpPr>
            <p:nvPr/>
          </p:nvSpPr>
          <p:spPr bwMode="auto">
            <a:xfrm>
              <a:off x="3058435" y="1181436"/>
              <a:ext cx="71382" cy="38071"/>
            </a:xfrm>
            <a:custGeom>
              <a:avLst/>
              <a:gdLst>
                <a:gd name="T0" fmla="*/ 14 w 13"/>
                <a:gd name="T1" fmla="*/ 2 h 7"/>
                <a:gd name="T2" fmla="*/ 16 w 13"/>
                <a:gd name="T3" fmla="*/ 5 h 7"/>
                <a:gd name="T4" fmla="*/ 23 w 13"/>
                <a:gd name="T5" fmla="*/ 14 h 7"/>
                <a:gd name="T6" fmla="*/ 9 w 13"/>
                <a:gd name="T7" fmla="*/ 9 h 7"/>
                <a:gd name="T8" fmla="*/ 14 w 13"/>
                <a:gd name="T9" fmla="*/ 2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7">
                  <a:moveTo>
                    <a:pt x="6" y="1"/>
                  </a:moveTo>
                  <a:cubicBezTo>
                    <a:pt x="7" y="0"/>
                    <a:pt x="7" y="1"/>
                    <a:pt x="7" y="2"/>
                  </a:cubicBezTo>
                  <a:cubicBezTo>
                    <a:pt x="8" y="4"/>
                    <a:pt x="13" y="4"/>
                    <a:pt x="10" y="6"/>
                  </a:cubicBezTo>
                  <a:cubicBezTo>
                    <a:pt x="6" y="7"/>
                    <a:pt x="8" y="2"/>
                    <a:pt x="4" y="4"/>
                  </a:cubicBezTo>
                  <a:cubicBezTo>
                    <a:pt x="0" y="2"/>
                    <a:pt x="9" y="4"/>
                    <a:pt x="6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" name="Freeform 7"/>
            <p:cNvSpPr>
              <a:spLocks/>
            </p:cNvSpPr>
            <p:nvPr/>
          </p:nvSpPr>
          <p:spPr bwMode="auto">
            <a:xfrm>
              <a:off x="4064925" y="1181436"/>
              <a:ext cx="140386" cy="71382"/>
            </a:xfrm>
            <a:custGeom>
              <a:avLst/>
              <a:gdLst>
                <a:gd name="T0" fmla="*/ 57 w 25"/>
                <a:gd name="T1" fmla="*/ 23 h 13"/>
                <a:gd name="T2" fmla="*/ 33 w 25"/>
                <a:gd name="T3" fmla="*/ 28 h 13"/>
                <a:gd name="T4" fmla="*/ 7 w 25"/>
                <a:gd name="T5" fmla="*/ 28 h 13"/>
                <a:gd name="T6" fmla="*/ 0 w 25"/>
                <a:gd name="T7" fmla="*/ 23 h 13"/>
                <a:gd name="T8" fmla="*/ 45 w 25"/>
                <a:gd name="T9" fmla="*/ 2 h 13"/>
                <a:gd name="T10" fmla="*/ 54 w 25"/>
                <a:gd name="T11" fmla="*/ 7 h 13"/>
                <a:gd name="T12" fmla="*/ 47 w 25"/>
                <a:gd name="T13" fmla="*/ 9 h 13"/>
                <a:gd name="T14" fmla="*/ 57 w 25"/>
                <a:gd name="T15" fmla="*/ 23 h 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5" h="13">
                  <a:moveTo>
                    <a:pt x="24" y="10"/>
                  </a:moveTo>
                  <a:cubicBezTo>
                    <a:pt x="20" y="10"/>
                    <a:pt x="15" y="9"/>
                    <a:pt x="14" y="12"/>
                  </a:cubicBezTo>
                  <a:cubicBezTo>
                    <a:pt x="12" y="11"/>
                    <a:pt x="8" y="13"/>
                    <a:pt x="3" y="12"/>
                  </a:cubicBezTo>
                  <a:cubicBezTo>
                    <a:pt x="3" y="10"/>
                    <a:pt x="2" y="10"/>
                    <a:pt x="0" y="10"/>
                  </a:cubicBezTo>
                  <a:cubicBezTo>
                    <a:pt x="3" y="3"/>
                    <a:pt x="10" y="0"/>
                    <a:pt x="19" y="1"/>
                  </a:cubicBezTo>
                  <a:cubicBezTo>
                    <a:pt x="18" y="4"/>
                    <a:pt x="22" y="2"/>
                    <a:pt x="23" y="3"/>
                  </a:cubicBezTo>
                  <a:cubicBezTo>
                    <a:pt x="23" y="4"/>
                    <a:pt x="20" y="4"/>
                    <a:pt x="20" y="4"/>
                  </a:cubicBezTo>
                  <a:cubicBezTo>
                    <a:pt x="20" y="6"/>
                    <a:pt x="25" y="5"/>
                    <a:pt x="24" y="1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" name="Freeform 8"/>
            <p:cNvSpPr>
              <a:spLocks/>
            </p:cNvSpPr>
            <p:nvPr/>
          </p:nvSpPr>
          <p:spPr bwMode="auto">
            <a:xfrm>
              <a:off x="3277341" y="1190954"/>
              <a:ext cx="66623" cy="40449"/>
            </a:xfrm>
            <a:custGeom>
              <a:avLst/>
              <a:gdLst>
                <a:gd name="T0" fmla="*/ 28 w 12"/>
                <a:gd name="T1" fmla="*/ 2 h 7"/>
                <a:gd name="T2" fmla="*/ 26 w 12"/>
                <a:gd name="T3" fmla="*/ 15 h 7"/>
                <a:gd name="T4" fmla="*/ 14 w 12"/>
                <a:gd name="T5" fmla="*/ 17 h 7"/>
                <a:gd name="T6" fmla="*/ 0 w 12"/>
                <a:gd name="T7" fmla="*/ 7 h 7"/>
                <a:gd name="T8" fmla="*/ 16 w 12"/>
                <a:gd name="T9" fmla="*/ 7 h 7"/>
                <a:gd name="T10" fmla="*/ 28 w 12"/>
                <a:gd name="T11" fmla="*/ 2 h 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" h="7">
                  <a:moveTo>
                    <a:pt x="12" y="1"/>
                  </a:moveTo>
                  <a:cubicBezTo>
                    <a:pt x="11" y="2"/>
                    <a:pt x="11" y="4"/>
                    <a:pt x="11" y="6"/>
                  </a:cubicBezTo>
                  <a:cubicBezTo>
                    <a:pt x="8" y="5"/>
                    <a:pt x="8" y="6"/>
                    <a:pt x="6" y="7"/>
                  </a:cubicBezTo>
                  <a:cubicBezTo>
                    <a:pt x="4" y="6"/>
                    <a:pt x="0" y="7"/>
                    <a:pt x="0" y="3"/>
                  </a:cubicBezTo>
                  <a:cubicBezTo>
                    <a:pt x="4" y="4"/>
                    <a:pt x="5" y="1"/>
                    <a:pt x="7" y="3"/>
                  </a:cubicBezTo>
                  <a:cubicBezTo>
                    <a:pt x="9" y="3"/>
                    <a:pt x="8" y="0"/>
                    <a:pt x="12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2849047" y="1209989"/>
              <a:ext cx="90418" cy="49967"/>
            </a:xfrm>
            <a:custGeom>
              <a:avLst/>
              <a:gdLst>
                <a:gd name="T0" fmla="*/ 36 w 16"/>
                <a:gd name="T1" fmla="*/ 0 h 9"/>
                <a:gd name="T2" fmla="*/ 31 w 16"/>
                <a:gd name="T3" fmla="*/ 9 h 9"/>
                <a:gd name="T4" fmla="*/ 21 w 16"/>
                <a:gd name="T5" fmla="*/ 16 h 9"/>
                <a:gd name="T6" fmla="*/ 17 w 16"/>
                <a:gd name="T7" fmla="*/ 12 h 9"/>
                <a:gd name="T8" fmla="*/ 7 w 16"/>
                <a:gd name="T9" fmla="*/ 14 h 9"/>
                <a:gd name="T10" fmla="*/ 2 w 16"/>
                <a:gd name="T11" fmla="*/ 9 h 9"/>
                <a:gd name="T12" fmla="*/ 17 w 16"/>
                <a:gd name="T13" fmla="*/ 7 h 9"/>
                <a:gd name="T14" fmla="*/ 17 w 16"/>
                <a:gd name="T15" fmla="*/ 2 h 9"/>
                <a:gd name="T16" fmla="*/ 36 w 16"/>
                <a:gd name="T17" fmla="*/ 0 h 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6" h="9">
                  <a:moveTo>
                    <a:pt x="15" y="0"/>
                  </a:moveTo>
                  <a:cubicBezTo>
                    <a:pt x="16" y="3"/>
                    <a:pt x="13" y="2"/>
                    <a:pt x="13" y="4"/>
                  </a:cubicBezTo>
                  <a:cubicBezTo>
                    <a:pt x="13" y="5"/>
                    <a:pt x="11" y="7"/>
                    <a:pt x="9" y="7"/>
                  </a:cubicBezTo>
                  <a:cubicBezTo>
                    <a:pt x="7" y="9"/>
                    <a:pt x="7" y="5"/>
                    <a:pt x="7" y="5"/>
                  </a:cubicBezTo>
                  <a:cubicBezTo>
                    <a:pt x="6" y="5"/>
                    <a:pt x="5" y="7"/>
                    <a:pt x="3" y="6"/>
                  </a:cubicBezTo>
                  <a:cubicBezTo>
                    <a:pt x="2" y="6"/>
                    <a:pt x="2" y="3"/>
                    <a:pt x="1" y="4"/>
                  </a:cubicBezTo>
                  <a:cubicBezTo>
                    <a:pt x="0" y="1"/>
                    <a:pt x="5" y="4"/>
                    <a:pt x="7" y="3"/>
                  </a:cubicBezTo>
                  <a:cubicBezTo>
                    <a:pt x="7" y="3"/>
                    <a:pt x="7" y="1"/>
                    <a:pt x="7" y="1"/>
                  </a:cubicBezTo>
                  <a:cubicBezTo>
                    <a:pt x="10" y="1"/>
                    <a:pt x="11" y="1"/>
                    <a:pt x="15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191682" y="1209989"/>
              <a:ext cx="73762" cy="21414"/>
            </a:xfrm>
            <a:custGeom>
              <a:avLst/>
              <a:gdLst>
                <a:gd name="T0" fmla="*/ 29 w 13"/>
                <a:gd name="T1" fmla="*/ 9 h 4"/>
                <a:gd name="T2" fmla="*/ 5 w 13"/>
                <a:gd name="T3" fmla="*/ 9 h 4"/>
                <a:gd name="T4" fmla="*/ 14 w 13"/>
                <a:gd name="T5" fmla="*/ 0 h 4"/>
                <a:gd name="T6" fmla="*/ 29 w 13"/>
                <a:gd name="T7" fmla="*/ 9 h 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" h="4">
                  <a:moveTo>
                    <a:pt x="12" y="4"/>
                  </a:moveTo>
                  <a:cubicBezTo>
                    <a:pt x="8" y="4"/>
                    <a:pt x="5" y="4"/>
                    <a:pt x="2" y="4"/>
                  </a:cubicBezTo>
                  <a:cubicBezTo>
                    <a:pt x="0" y="0"/>
                    <a:pt x="6" y="3"/>
                    <a:pt x="6" y="0"/>
                  </a:cubicBezTo>
                  <a:cubicBezTo>
                    <a:pt x="7" y="3"/>
                    <a:pt x="13" y="0"/>
                    <a:pt x="12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3091747" y="1236162"/>
              <a:ext cx="83280" cy="28553"/>
            </a:xfrm>
            <a:custGeom>
              <a:avLst/>
              <a:gdLst>
                <a:gd name="T0" fmla="*/ 26 w 15"/>
                <a:gd name="T1" fmla="*/ 0 h 5"/>
                <a:gd name="T2" fmla="*/ 26 w 15"/>
                <a:gd name="T3" fmla="*/ 12 h 5"/>
                <a:gd name="T4" fmla="*/ 0 w 15"/>
                <a:gd name="T5" fmla="*/ 7 h 5"/>
                <a:gd name="T6" fmla="*/ 26 w 15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" h="5">
                  <a:moveTo>
                    <a:pt x="11" y="0"/>
                  </a:moveTo>
                  <a:cubicBezTo>
                    <a:pt x="15" y="2"/>
                    <a:pt x="11" y="1"/>
                    <a:pt x="11" y="5"/>
                  </a:cubicBezTo>
                  <a:cubicBezTo>
                    <a:pt x="7" y="4"/>
                    <a:pt x="2" y="5"/>
                    <a:pt x="0" y="3"/>
                  </a:cubicBezTo>
                  <a:cubicBezTo>
                    <a:pt x="2" y="1"/>
                    <a:pt x="9" y="2"/>
                    <a:pt x="1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" name="Freeform 12"/>
            <p:cNvSpPr>
              <a:spLocks/>
            </p:cNvSpPr>
            <p:nvPr/>
          </p:nvSpPr>
          <p:spPr bwMode="auto">
            <a:xfrm>
              <a:off x="8872573" y="1268170"/>
              <a:ext cx="40451" cy="23794"/>
            </a:xfrm>
            <a:custGeom>
              <a:avLst/>
              <a:gdLst>
                <a:gd name="T0" fmla="*/ 0 w 7"/>
                <a:gd name="T1" fmla="*/ 0 h 4"/>
                <a:gd name="T2" fmla="*/ 15 w 7"/>
                <a:gd name="T3" fmla="*/ 10 h 4"/>
                <a:gd name="T4" fmla="*/ 0 w 7"/>
                <a:gd name="T5" fmla="*/ 0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" h="4">
                  <a:moveTo>
                    <a:pt x="0" y="0"/>
                  </a:moveTo>
                  <a:cubicBezTo>
                    <a:pt x="4" y="0"/>
                    <a:pt x="7" y="0"/>
                    <a:pt x="6" y="4"/>
                  </a:cubicBezTo>
                  <a:cubicBezTo>
                    <a:pt x="5" y="3"/>
                    <a:pt x="0" y="3"/>
                    <a:pt x="0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4114893" y="1259956"/>
              <a:ext cx="152282" cy="78520"/>
            </a:xfrm>
            <a:custGeom>
              <a:avLst/>
              <a:gdLst>
                <a:gd name="T0" fmla="*/ 57 w 27"/>
                <a:gd name="T1" fmla="*/ 7 h 14"/>
                <a:gd name="T2" fmla="*/ 64 w 27"/>
                <a:gd name="T3" fmla="*/ 21 h 14"/>
                <a:gd name="T4" fmla="*/ 36 w 27"/>
                <a:gd name="T5" fmla="*/ 28 h 14"/>
                <a:gd name="T6" fmla="*/ 28 w 27"/>
                <a:gd name="T7" fmla="*/ 26 h 14"/>
                <a:gd name="T8" fmla="*/ 19 w 27"/>
                <a:gd name="T9" fmla="*/ 26 h 14"/>
                <a:gd name="T10" fmla="*/ 19 w 27"/>
                <a:gd name="T11" fmla="*/ 21 h 14"/>
                <a:gd name="T12" fmla="*/ 9 w 27"/>
                <a:gd name="T13" fmla="*/ 24 h 14"/>
                <a:gd name="T14" fmla="*/ 12 w 27"/>
                <a:gd name="T15" fmla="*/ 19 h 14"/>
                <a:gd name="T16" fmla="*/ 2 w 27"/>
                <a:gd name="T17" fmla="*/ 17 h 14"/>
                <a:gd name="T18" fmla="*/ 7 w 27"/>
                <a:gd name="T19" fmla="*/ 9 h 14"/>
                <a:gd name="T20" fmla="*/ 17 w 27"/>
                <a:gd name="T21" fmla="*/ 5 h 14"/>
                <a:gd name="T22" fmla="*/ 40 w 27"/>
                <a:gd name="T23" fmla="*/ 2 h 14"/>
                <a:gd name="T24" fmla="*/ 40 w 27"/>
                <a:gd name="T25" fmla="*/ 7 h 14"/>
                <a:gd name="T26" fmla="*/ 57 w 27"/>
                <a:gd name="T27" fmla="*/ 7 h 1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7" h="14">
                  <a:moveTo>
                    <a:pt x="24" y="3"/>
                  </a:moveTo>
                  <a:cubicBezTo>
                    <a:pt x="23" y="7"/>
                    <a:pt x="20" y="9"/>
                    <a:pt x="27" y="9"/>
                  </a:cubicBezTo>
                  <a:cubicBezTo>
                    <a:pt x="27" y="14"/>
                    <a:pt x="19" y="13"/>
                    <a:pt x="15" y="12"/>
                  </a:cubicBezTo>
                  <a:cubicBezTo>
                    <a:pt x="13" y="12"/>
                    <a:pt x="13" y="12"/>
                    <a:pt x="12" y="11"/>
                  </a:cubicBezTo>
                  <a:cubicBezTo>
                    <a:pt x="10" y="9"/>
                    <a:pt x="11" y="13"/>
                    <a:pt x="8" y="11"/>
                  </a:cubicBezTo>
                  <a:cubicBezTo>
                    <a:pt x="7" y="11"/>
                    <a:pt x="8" y="9"/>
                    <a:pt x="8" y="9"/>
                  </a:cubicBezTo>
                  <a:cubicBezTo>
                    <a:pt x="7" y="9"/>
                    <a:pt x="6" y="11"/>
                    <a:pt x="4" y="10"/>
                  </a:cubicBezTo>
                  <a:cubicBezTo>
                    <a:pt x="4" y="10"/>
                    <a:pt x="6" y="8"/>
                    <a:pt x="5" y="8"/>
                  </a:cubicBezTo>
                  <a:cubicBezTo>
                    <a:pt x="5" y="7"/>
                    <a:pt x="0" y="9"/>
                    <a:pt x="1" y="7"/>
                  </a:cubicBezTo>
                  <a:cubicBezTo>
                    <a:pt x="0" y="4"/>
                    <a:pt x="2" y="5"/>
                    <a:pt x="3" y="4"/>
                  </a:cubicBezTo>
                  <a:cubicBezTo>
                    <a:pt x="5" y="3"/>
                    <a:pt x="4" y="2"/>
                    <a:pt x="7" y="2"/>
                  </a:cubicBezTo>
                  <a:cubicBezTo>
                    <a:pt x="7" y="2"/>
                    <a:pt x="13" y="0"/>
                    <a:pt x="17" y="1"/>
                  </a:cubicBezTo>
                  <a:cubicBezTo>
                    <a:pt x="17" y="1"/>
                    <a:pt x="17" y="3"/>
                    <a:pt x="17" y="3"/>
                  </a:cubicBezTo>
                  <a:cubicBezTo>
                    <a:pt x="19" y="4"/>
                    <a:pt x="23" y="2"/>
                    <a:pt x="24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1" name="Freeform 14"/>
            <p:cNvSpPr>
              <a:spLocks/>
            </p:cNvSpPr>
            <p:nvPr/>
          </p:nvSpPr>
          <p:spPr bwMode="auto">
            <a:xfrm>
              <a:off x="4053029" y="1259956"/>
              <a:ext cx="61865" cy="38071"/>
            </a:xfrm>
            <a:custGeom>
              <a:avLst/>
              <a:gdLst>
                <a:gd name="T0" fmla="*/ 26 w 11"/>
                <a:gd name="T1" fmla="*/ 9 h 7"/>
                <a:gd name="T2" fmla="*/ 17 w 11"/>
                <a:gd name="T3" fmla="*/ 9 h 7"/>
                <a:gd name="T4" fmla="*/ 14 w 11"/>
                <a:gd name="T5" fmla="*/ 16 h 7"/>
                <a:gd name="T6" fmla="*/ 0 w 11"/>
                <a:gd name="T7" fmla="*/ 9 h 7"/>
                <a:gd name="T8" fmla="*/ 26 w 11"/>
                <a:gd name="T9" fmla="*/ 9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" h="7">
                  <a:moveTo>
                    <a:pt x="11" y="4"/>
                  </a:moveTo>
                  <a:cubicBezTo>
                    <a:pt x="10" y="6"/>
                    <a:pt x="8" y="4"/>
                    <a:pt x="7" y="4"/>
                  </a:cubicBezTo>
                  <a:cubicBezTo>
                    <a:pt x="6" y="4"/>
                    <a:pt x="6" y="6"/>
                    <a:pt x="6" y="7"/>
                  </a:cubicBezTo>
                  <a:cubicBezTo>
                    <a:pt x="2" y="7"/>
                    <a:pt x="4" y="3"/>
                    <a:pt x="0" y="4"/>
                  </a:cubicBezTo>
                  <a:cubicBezTo>
                    <a:pt x="2" y="0"/>
                    <a:pt x="7" y="3"/>
                    <a:pt x="11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2" name="Freeform 15"/>
            <p:cNvSpPr>
              <a:spLocks/>
            </p:cNvSpPr>
            <p:nvPr/>
          </p:nvSpPr>
          <p:spPr bwMode="auto">
            <a:xfrm>
              <a:off x="8739326" y="1308621"/>
              <a:ext cx="157041" cy="90418"/>
            </a:xfrm>
            <a:custGeom>
              <a:avLst/>
              <a:gdLst>
                <a:gd name="T0" fmla="*/ 47 w 28"/>
                <a:gd name="T1" fmla="*/ 10 h 16"/>
                <a:gd name="T2" fmla="*/ 54 w 28"/>
                <a:gd name="T3" fmla="*/ 21 h 16"/>
                <a:gd name="T4" fmla="*/ 64 w 28"/>
                <a:gd name="T5" fmla="*/ 36 h 16"/>
                <a:gd name="T6" fmla="*/ 54 w 28"/>
                <a:gd name="T7" fmla="*/ 36 h 16"/>
                <a:gd name="T8" fmla="*/ 54 w 28"/>
                <a:gd name="T9" fmla="*/ 31 h 16"/>
                <a:gd name="T10" fmla="*/ 50 w 28"/>
                <a:gd name="T11" fmla="*/ 29 h 16"/>
                <a:gd name="T12" fmla="*/ 14 w 28"/>
                <a:gd name="T13" fmla="*/ 24 h 16"/>
                <a:gd name="T14" fmla="*/ 21 w 28"/>
                <a:gd name="T15" fmla="*/ 19 h 16"/>
                <a:gd name="T16" fmla="*/ 17 w 28"/>
                <a:gd name="T17" fmla="*/ 14 h 16"/>
                <a:gd name="T18" fmla="*/ 0 w 28"/>
                <a:gd name="T19" fmla="*/ 5 h 16"/>
                <a:gd name="T20" fmla="*/ 21 w 28"/>
                <a:gd name="T21" fmla="*/ 5 h 16"/>
                <a:gd name="T22" fmla="*/ 26 w 28"/>
                <a:gd name="T23" fmla="*/ 10 h 16"/>
                <a:gd name="T24" fmla="*/ 38 w 28"/>
                <a:gd name="T25" fmla="*/ 10 h 16"/>
                <a:gd name="T26" fmla="*/ 47 w 28"/>
                <a:gd name="T27" fmla="*/ 10 h 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8" h="16">
                  <a:moveTo>
                    <a:pt x="20" y="4"/>
                  </a:moveTo>
                  <a:cubicBezTo>
                    <a:pt x="21" y="6"/>
                    <a:pt x="22" y="7"/>
                    <a:pt x="23" y="9"/>
                  </a:cubicBezTo>
                  <a:cubicBezTo>
                    <a:pt x="24" y="11"/>
                    <a:pt x="28" y="12"/>
                    <a:pt x="27" y="15"/>
                  </a:cubicBezTo>
                  <a:cubicBezTo>
                    <a:pt x="26" y="15"/>
                    <a:pt x="24" y="16"/>
                    <a:pt x="23" y="15"/>
                  </a:cubicBezTo>
                  <a:cubicBezTo>
                    <a:pt x="23" y="15"/>
                    <a:pt x="24" y="13"/>
                    <a:pt x="23" y="13"/>
                  </a:cubicBezTo>
                  <a:cubicBezTo>
                    <a:pt x="23" y="12"/>
                    <a:pt x="20" y="15"/>
                    <a:pt x="21" y="12"/>
                  </a:cubicBezTo>
                  <a:cubicBezTo>
                    <a:pt x="14" y="11"/>
                    <a:pt x="9" y="11"/>
                    <a:pt x="6" y="10"/>
                  </a:cubicBezTo>
                  <a:cubicBezTo>
                    <a:pt x="5" y="8"/>
                    <a:pt x="7" y="8"/>
                    <a:pt x="9" y="8"/>
                  </a:cubicBezTo>
                  <a:cubicBezTo>
                    <a:pt x="9" y="7"/>
                    <a:pt x="7" y="7"/>
                    <a:pt x="7" y="6"/>
                  </a:cubicBezTo>
                  <a:cubicBezTo>
                    <a:pt x="2" y="4"/>
                    <a:pt x="0" y="7"/>
                    <a:pt x="0" y="2"/>
                  </a:cubicBezTo>
                  <a:cubicBezTo>
                    <a:pt x="2" y="0"/>
                    <a:pt x="6" y="1"/>
                    <a:pt x="9" y="2"/>
                  </a:cubicBezTo>
                  <a:cubicBezTo>
                    <a:pt x="11" y="3"/>
                    <a:pt x="11" y="2"/>
                    <a:pt x="11" y="4"/>
                  </a:cubicBezTo>
                  <a:cubicBezTo>
                    <a:pt x="13" y="6"/>
                    <a:pt x="16" y="1"/>
                    <a:pt x="16" y="4"/>
                  </a:cubicBezTo>
                  <a:cubicBezTo>
                    <a:pt x="16" y="6"/>
                    <a:pt x="20" y="6"/>
                    <a:pt x="20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4271934" y="1309925"/>
              <a:ext cx="157041" cy="78520"/>
            </a:xfrm>
            <a:custGeom>
              <a:avLst/>
              <a:gdLst>
                <a:gd name="T0" fmla="*/ 28 w 28"/>
                <a:gd name="T1" fmla="*/ 0 h 14"/>
                <a:gd name="T2" fmla="*/ 38 w 28"/>
                <a:gd name="T3" fmla="*/ 7 h 14"/>
                <a:gd name="T4" fmla="*/ 40 w 28"/>
                <a:gd name="T5" fmla="*/ 2 h 14"/>
                <a:gd name="T6" fmla="*/ 47 w 28"/>
                <a:gd name="T7" fmla="*/ 7 h 14"/>
                <a:gd name="T8" fmla="*/ 52 w 28"/>
                <a:gd name="T9" fmla="*/ 7 h 14"/>
                <a:gd name="T10" fmla="*/ 52 w 28"/>
                <a:gd name="T11" fmla="*/ 12 h 14"/>
                <a:gd name="T12" fmla="*/ 64 w 28"/>
                <a:gd name="T13" fmla="*/ 14 h 14"/>
                <a:gd name="T14" fmla="*/ 45 w 28"/>
                <a:gd name="T15" fmla="*/ 19 h 14"/>
                <a:gd name="T16" fmla="*/ 40 w 28"/>
                <a:gd name="T17" fmla="*/ 26 h 14"/>
                <a:gd name="T18" fmla="*/ 17 w 28"/>
                <a:gd name="T19" fmla="*/ 26 h 14"/>
                <a:gd name="T20" fmla="*/ 14 w 28"/>
                <a:gd name="T21" fmla="*/ 31 h 14"/>
                <a:gd name="T22" fmla="*/ 2 w 28"/>
                <a:gd name="T23" fmla="*/ 28 h 14"/>
                <a:gd name="T24" fmla="*/ 2 w 28"/>
                <a:gd name="T25" fmla="*/ 19 h 14"/>
                <a:gd name="T26" fmla="*/ 7 w 28"/>
                <a:gd name="T27" fmla="*/ 19 h 14"/>
                <a:gd name="T28" fmla="*/ 9 w 28"/>
                <a:gd name="T29" fmla="*/ 12 h 14"/>
                <a:gd name="T30" fmla="*/ 17 w 28"/>
                <a:gd name="T31" fmla="*/ 12 h 14"/>
                <a:gd name="T32" fmla="*/ 28 w 28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8" h="14">
                  <a:moveTo>
                    <a:pt x="12" y="0"/>
                  </a:moveTo>
                  <a:cubicBezTo>
                    <a:pt x="12" y="2"/>
                    <a:pt x="17" y="0"/>
                    <a:pt x="16" y="3"/>
                  </a:cubicBezTo>
                  <a:cubicBezTo>
                    <a:pt x="17" y="4"/>
                    <a:pt x="17" y="1"/>
                    <a:pt x="17" y="1"/>
                  </a:cubicBezTo>
                  <a:cubicBezTo>
                    <a:pt x="19" y="1"/>
                    <a:pt x="19" y="3"/>
                    <a:pt x="20" y="3"/>
                  </a:cubicBezTo>
                  <a:cubicBezTo>
                    <a:pt x="20" y="4"/>
                    <a:pt x="22" y="3"/>
                    <a:pt x="22" y="3"/>
                  </a:cubicBezTo>
                  <a:cubicBezTo>
                    <a:pt x="22" y="4"/>
                    <a:pt x="22" y="5"/>
                    <a:pt x="22" y="5"/>
                  </a:cubicBezTo>
                  <a:cubicBezTo>
                    <a:pt x="24" y="5"/>
                    <a:pt x="27" y="4"/>
                    <a:pt x="27" y="6"/>
                  </a:cubicBezTo>
                  <a:cubicBezTo>
                    <a:pt x="28" y="10"/>
                    <a:pt x="21" y="7"/>
                    <a:pt x="19" y="8"/>
                  </a:cubicBezTo>
                  <a:cubicBezTo>
                    <a:pt x="17" y="8"/>
                    <a:pt x="18" y="10"/>
                    <a:pt x="17" y="11"/>
                  </a:cubicBezTo>
                  <a:cubicBezTo>
                    <a:pt x="15" y="12"/>
                    <a:pt x="8" y="11"/>
                    <a:pt x="7" y="11"/>
                  </a:cubicBezTo>
                  <a:cubicBezTo>
                    <a:pt x="6" y="11"/>
                    <a:pt x="6" y="12"/>
                    <a:pt x="6" y="13"/>
                  </a:cubicBezTo>
                  <a:cubicBezTo>
                    <a:pt x="3" y="11"/>
                    <a:pt x="3" y="14"/>
                    <a:pt x="1" y="12"/>
                  </a:cubicBezTo>
                  <a:cubicBezTo>
                    <a:pt x="1" y="11"/>
                    <a:pt x="0" y="9"/>
                    <a:pt x="1" y="8"/>
                  </a:cubicBezTo>
                  <a:cubicBezTo>
                    <a:pt x="1" y="8"/>
                    <a:pt x="3" y="9"/>
                    <a:pt x="3" y="8"/>
                  </a:cubicBezTo>
                  <a:cubicBezTo>
                    <a:pt x="4" y="7"/>
                    <a:pt x="4" y="5"/>
                    <a:pt x="4" y="5"/>
                  </a:cubicBezTo>
                  <a:cubicBezTo>
                    <a:pt x="5" y="4"/>
                    <a:pt x="6" y="5"/>
                    <a:pt x="7" y="5"/>
                  </a:cubicBezTo>
                  <a:cubicBezTo>
                    <a:pt x="8" y="3"/>
                    <a:pt x="10" y="2"/>
                    <a:pt x="12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8463315" y="1370485"/>
              <a:ext cx="28553" cy="45208"/>
            </a:xfrm>
            <a:custGeom>
              <a:avLst/>
              <a:gdLst>
                <a:gd name="T0" fmla="*/ 12 w 5"/>
                <a:gd name="T1" fmla="*/ 10 h 8"/>
                <a:gd name="T2" fmla="*/ 12 w 5"/>
                <a:gd name="T3" fmla="*/ 10 h 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" h="8">
                  <a:moveTo>
                    <a:pt x="5" y="4"/>
                  </a:moveTo>
                  <a:cubicBezTo>
                    <a:pt x="2" y="8"/>
                    <a:pt x="0" y="0"/>
                    <a:pt x="5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5" name="Freeform 18"/>
            <p:cNvSpPr>
              <a:spLocks/>
            </p:cNvSpPr>
            <p:nvPr/>
          </p:nvSpPr>
          <p:spPr bwMode="auto">
            <a:xfrm>
              <a:off x="8525179" y="1375244"/>
              <a:ext cx="83280" cy="57106"/>
            </a:xfrm>
            <a:custGeom>
              <a:avLst/>
              <a:gdLst>
                <a:gd name="T0" fmla="*/ 33 w 15"/>
                <a:gd name="T1" fmla="*/ 7 h 10"/>
                <a:gd name="T2" fmla="*/ 9 w 15"/>
                <a:gd name="T3" fmla="*/ 22 h 10"/>
                <a:gd name="T4" fmla="*/ 0 w 15"/>
                <a:gd name="T5" fmla="*/ 12 h 10"/>
                <a:gd name="T6" fmla="*/ 16 w 15"/>
                <a:gd name="T7" fmla="*/ 7 h 10"/>
                <a:gd name="T8" fmla="*/ 33 w 15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" h="10">
                  <a:moveTo>
                    <a:pt x="14" y="3"/>
                  </a:moveTo>
                  <a:cubicBezTo>
                    <a:pt x="15" y="10"/>
                    <a:pt x="6" y="6"/>
                    <a:pt x="4" y="9"/>
                  </a:cubicBezTo>
                  <a:cubicBezTo>
                    <a:pt x="1" y="9"/>
                    <a:pt x="3" y="5"/>
                    <a:pt x="0" y="5"/>
                  </a:cubicBezTo>
                  <a:cubicBezTo>
                    <a:pt x="0" y="2"/>
                    <a:pt x="7" y="7"/>
                    <a:pt x="7" y="3"/>
                  </a:cubicBezTo>
                  <a:cubicBezTo>
                    <a:pt x="7" y="0"/>
                    <a:pt x="10" y="4"/>
                    <a:pt x="14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6" name="Freeform 19"/>
            <p:cNvSpPr>
              <a:spLocks/>
            </p:cNvSpPr>
            <p:nvPr/>
          </p:nvSpPr>
          <p:spPr bwMode="auto">
            <a:xfrm>
              <a:off x="8996302" y="1387141"/>
              <a:ext cx="73762" cy="38071"/>
            </a:xfrm>
            <a:custGeom>
              <a:avLst/>
              <a:gdLst>
                <a:gd name="T0" fmla="*/ 26 w 13"/>
                <a:gd name="T1" fmla="*/ 5 h 7"/>
                <a:gd name="T2" fmla="*/ 26 w 13"/>
                <a:gd name="T3" fmla="*/ 11 h 7"/>
                <a:gd name="T4" fmla="*/ 19 w 13"/>
                <a:gd name="T5" fmla="*/ 14 h 7"/>
                <a:gd name="T6" fmla="*/ 17 w 13"/>
                <a:gd name="T7" fmla="*/ 16 h 7"/>
                <a:gd name="T8" fmla="*/ 7 w 13"/>
                <a:gd name="T9" fmla="*/ 14 h 7"/>
                <a:gd name="T10" fmla="*/ 5 w 13"/>
                <a:gd name="T11" fmla="*/ 16 h 7"/>
                <a:gd name="T12" fmla="*/ 2 w 13"/>
                <a:gd name="T13" fmla="*/ 14 h 7"/>
                <a:gd name="T14" fmla="*/ 26 w 13"/>
                <a:gd name="T15" fmla="*/ 5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" h="7">
                  <a:moveTo>
                    <a:pt x="11" y="2"/>
                  </a:moveTo>
                  <a:cubicBezTo>
                    <a:pt x="13" y="3"/>
                    <a:pt x="12" y="4"/>
                    <a:pt x="11" y="5"/>
                  </a:cubicBezTo>
                  <a:cubicBezTo>
                    <a:pt x="10" y="5"/>
                    <a:pt x="9" y="5"/>
                    <a:pt x="8" y="6"/>
                  </a:cubicBezTo>
                  <a:cubicBezTo>
                    <a:pt x="7" y="6"/>
                    <a:pt x="7" y="7"/>
                    <a:pt x="7" y="7"/>
                  </a:cubicBezTo>
                  <a:cubicBezTo>
                    <a:pt x="6" y="7"/>
                    <a:pt x="5" y="6"/>
                    <a:pt x="3" y="6"/>
                  </a:cubicBezTo>
                  <a:cubicBezTo>
                    <a:pt x="3" y="6"/>
                    <a:pt x="3" y="7"/>
                    <a:pt x="2" y="7"/>
                  </a:cubicBezTo>
                  <a:cubicBezTo>
                    <a:pt x="1" y="7"/>
                    <a:pt x="1" y="7"/>
                    <a:pt x="1" y="6"/>
                  </a:cubicBezTo>
                  <a:cubicBezTo>
                    <a:pt x="0" y="0"/>
                    <a:pt x="10" y="6"/>
                    <a:pt x="11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/>
          </p:nvSpPr>
          <p:spPr bwMode="auto">
            <a:xfrm>
              <a:off x="8715532" y="1403797"/>
              <a:ext cx="45210" cy="21414"/>
            </a:xfrm>
            <a:custGeom>
              <a:avLst/>
              <a:gdLst>
                <a:gd name="T0" fmla="*/ 0 w 8"/>
                <a:gd name="T1" fmla="*/ 7 h 4"/>
                <a:gd name="T2" fmla="*/ 14 w 8"/>
                <a:gd name="T3" fmla="*/ 9 h 4"/>
                <a:gd name="T4" fmla="*/ 0 w 8"/>
                <a:gd name="T5" fmla="*/ 7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4">
                  <a:moveTo>
                    <a:pt x="0" y="3"/>
                  </a:moveTo>
                  <a:cubicBezTo>
                    <a:pt x="0" y="1"/>
                    <a:pt x="8" y="0"/>
                    <a:pt x="6" y="4"/>
                  </a:cubicBezTo>
                  <a:cubicBezTo>
                    <a:pt x="3" y="2"/>
                    <a:pt x="4" y="4"/>
                    <a:pt x="0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/>
          </p:nvSpPr>
          <p:spPr bwMode="auto">
            <a:xfrm>
              <a:off x="9131928" y="1408556"/>
              <a:ext cx="21415" cy="23794"/>
            </a:xfrm>
            <a:custGeom>
              <a:avLst/>
              <a:gdLst>
                <a:gd name="T0" fmla="*/ 0 w 4"/>
                <a:gd name="T1" fmla="*/ 3 h 4"/>
                <a:gd name="T2" fmla="*/ 9 w 4"/>
                <a:gd name="T3" fmla="*/ 10 h 4"/>
                <a:gd name="T4" fmla="*/ 0 w 4"/>
                <a:gd name="T5" fmla="*/ 10 h 4"/>
                <a:gd name="T6" fmla="*/ 0 w 4"/>
                <a:gd name="T7" fmla="*/ 3 h 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" h="4">
                  <a:moveTo>
                    <a:pt x="0" y="1"/>
                  </a:moveTo>
                  <a:cubicBezTo>
                    <a:pt x="3" y="0"/>
                    <a:pt x="4" y="2"/>
                    <a:pt x="4" y="4"/>
                  </a:cubicBezTo>
                  <a:cubicBezTo>
                    <a:pt x="3" y="4"/>
                    <a:pt x="2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auto">
            <a:xfrm>
              <a:off x="8958232" y="1441868"/>
              <a:ext cx="466364" cy="147523"/>
            </a:xfrm>
            <a:custGeom>
              <a:avLst/>
              <a:gdLst>
                <a:gd name="T0" fmla="*/ 196 w 83"/>
                <a:gd name="T1" fmla="*/ 36 h 26"/>
                <a:gd name="T2" fmla="*/ 196 w 83"/>
                <a:gd name="T3" fmla="*/ 48 h 26"/>
                <a:gd name="T4" fmla="*/ 189 w 83"/>
                <a:gd name="T5" fmla="*/ 55 h 26"/>
                <a:gd name="T6" fmla="*/ 153 w 83"/>
                <a:gd name="T7" fmla="*/ 55 h 26"/>
                <a:gd name="T8" fmla="*/ 144 w 83"/>
                <a:gd name="T9" fmla="*/ 60 h 26"/>
                <a:gd name="T10" fmla="*/ 135 w 83"/>
                <a:gd name="T11" fmla="*/ 57 h 26"/>
                <a:gd name="T12" fmla="*/ 132 w 83"/>
                <a:gd name="T13" fmla="*/ 60 h 26"/>
                <a:gd name="T14" fmla="*/ 120 w 83"/>
                <a:gd name="T15" fmla="*/ 60 h 26"/>
                <a:gd name="T16" fmla="*/ 120 w 83"/>
                <a:gd name="T17" fmla="*/ 57 h 26"/>
                <a:gd name="T18" fmla="*/ 116 w 83"/>
                <a:gd name="T19" fmla="*/ 60 h 26"/>
                <a:gd name="T20" fmla="*/ 104 w 83"/>
                <a:gd name="T21" fmla="*/ 55 h 26"/>
                <a:gd name="T22" fmla="*/ 64 w 83"/>
                <a:gd name="T23" fmla="*/ 55 h 26"/>
                <a:gd name="T24" fmla="*/ 66 w 83"/>
                <a:gd name="T25" fmla="*/ 48 h 26"/>
                <a:gd name="T26" fmla="*/ 59 w 83"/>
                <a:gd name="T27" fmla="*/ 45 h 26"/>
                <a:gd name="T28" fmla="*/ 54 w 83"/>
                <a:gd name="T29" fmla="*/ 36 h 26"/>
                <a:gd name="T30" fmla="*/ 59 w 83"/>
                <a:gd name="T31" fmla="*/ 29 h 26"/>
                <a:gd name="T32" fmla="*/ 54 w 83"/>
                <a:gd name="T33" fmla="*/ 19 h 26"/>
                <a:gd name="T34" fmla="*/ 28 w 83"/>
                <a:gd name="T35" fmla="*/ 21 h 26"/>
                <a:gd name="T36" fmla="*/ 24 w 83"/>
                <a:gd name="T37" fmla="*/ 14 h 26"/>
                <a:gd name="T38" fmla="*/ 19 w 83"/>
                <a:gd name="T39" fmla="*/ 12 h 26"/>
                <a:gd name="T40" fmla="*/ 7 w 83"/>
                <a:gd name="T41" fmla="*/ 14 h 26"/>
                <a:gd name="T42" fmla="*/ 2 w 83"/>
                <a:gd name="T43" fmla="*/ 5 h 26"/>
                <a:gd name="T44" fmla="*/ 33 w 83"/>
                <a:gd name="T45" fmla="*/ 0 h 26"/>
                <a:gd name="T46" fmla="*/ 38 w 83"/>
                <a:gd name="T47" fmla="*/ 5 h 26"/>
                <a:gd name="T48" fmla="*/ 38 w 83"/>
                <a:gd name="T49" fmla="*/ 10 h 26"/>
                <a:gd name="T50" fmla="*/ 47 w 83"/>
                <a:gd name="T51" fmla="*/ 14 h 26"/>
                <a:gd name="T52" fmla="*/ 71 w 83"/>
                <a:gd name="T53" fmla="*/ 14 h 26"/>
                <a:gd name="T54" fmla="*/ 71 w 83"/>
                <a:gd name="T55" fmla="*/ 29 h 26"/>
                <a:gd name="T56" fmla="*/ 90 w 83"/>
                <a:gd name="T57" fmla="*/ 31 h 26"/>
                <a:gd name="T58" fmla="*/ 90 w 83"/>
                <a:gd name="T59" fmla="*/ 38 h 26"/>
                <a:gd name="T60" fmla="*/ 97 w 83"/>
                <a:gd name="T61" fmla="*/ 36 h 26"/>
                <a:gd name="T62" fmla="*/ 130 w 83"/>
                <a:gd name="T63" fmla="*/ 36 h 26"/>
                <a:gd name="T64" fmla="*/ 135 w 83"/>
                <a:gd name="T65" fmla="*/ 38 h 26"/>
                <a:gd name="T66" fmla="*/ 144 w 83"/>
                <a:gd name="T67" fmla="*/ 31 h 26"/>
                <a:gd name="T68" fmla="*/ 151 w 83"/>
                <a:gd name="T69" fmla="*/ 31 h 26"/>
                <a:gd name="T70" fmla="*/ 196 w 83"/>
                <a:gd name="T71" fmla="*/ 36 h 2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3" h="26">
                  <a:moveTo>
                    <a:pt x="83" y="15"/>
                  </a:moveTo>
                  <a:cubicBezTo>
                    <a:pt x="83" y="17"/>
                    <a:pt x="83" y="19"/>
                    <a:pt x="83" y="20"/>
                  </a:cubicBezTo>
                  <a:cubicBezTo>
                    <a:pt x="81" y="20"/>
                    <a:pt x="80" y="21"/>
                    <a:pt x="80" y="23"/>
                  </a:cubicBezTo>
                  <a:cubicBezTo>
                    <a:pt x="74" y="23"/>
                    <a:pt x="70" y="22"/>
                    <a:pt x="65" y="23"/>
                  </a:cubicBezTo>
                  <a:cubicBezTo>
                    <a:pt x="64" y="23"/>
                    <a:pt x="62" y="25"/>
                    <a:pt x="61" y="25"/>
                  </a:cubicBezTo>
                  <a:cubicBezTo>
                    <a:pt x="59" y="26"/>
                    <a:pt x="59" y="24"/>
                    <a:pt x="57" y="24"/>
                  </a:cubicBezTo>
                  <a:cubicBezTo>
                    <a:pt x="58" y="24"/>
                    <a:pt x="56" y="25"/>
                    <a:pt x="56" y="25"/>
                  </a:cubicBezTo>
                  <a:cubicBezTo>
                    <a:pt x="56" y="25"/>
                    <a:pt x="52" y="25"/>
                    <a:pt x="51" y="25"/>
                  </a:cubicBezTo>
                  <a:cubicBezTo>
                    <a:pt x="51" y="25"/>
                    <a:pt x="51" y="24"/>
                    <a:pt x="51" y="24"/>
                  </a:cubicBezTo>
                  <a:cubicBezTo>
                    <a:pt x="50" y="24"/>
                    <a:pt x="49" y="25"/>
                    <a:pt x="49" y="25"/>
                  </a:cubicBezTo>
                  <a:cubicBezTo>
                    <a:pt x="46" y="25"/>
                    <a:pt x="46" y="23"/>
                    <a:pt x="44" y="23"/>
                  </a:cubicBezTo>
                  <a:cubicBezTo>
                    <a:pt x="39" y="23"/>
                    <a:pt x="34" y="26"/>
                    <a:pt x="27" y="23"/>
                  </a:cubicBezTo>
                  <a:cubicBezTo>
                    <a:pt x="27" y="22"/>
                    <a:pt x="28" y="22"/>
                    <a:pt x="28" y="20"/>
                  </a:cubicBezTo>
                  <a:cubicBezTo>
                    <a:pt x="27" y="19"/>
                    <a:pt x="26" y="20"/>
                    <a:pt x="25" y="19"/>
                  </a:cubicBezTo>
                  <a:cubicBezTo>
                    <a:pt x="24" y="18"/>
                    <a:pt x="26" y="15"/>
                    <a:pt x="23" y="15"/>
                  </a:cubicBezTo>
                  <a:cubicBezTo>
                    <a:pt x="23" y="13"/>
                    <a:pt x="25" y="14"/>
                    <a:pt x="25" y="12"/>
                  </a:cubicBezTo>
                  <a:cubicBezTo>
                    <a:pt x="25" y="10"/>
                    <a:pt x="22" y="11"/>
                    <a:pt x="23" y="8"/>
                  </a:cubicBezTo>
                  <a:cubicBezTo>
                    <a:pt x="21" y="9"/>
                    <a:pt x="16" y="8"/>
                    <a:pt x="12" y="9"/>
                  </a:cubicBezTo>
                  <a:cubicBezTo>
                    <a:pt x="10" y="10"/>
                    <a:pt x="11" y="7"/>
                    <a:pt x="10" y="6"/>
                  </a:cubicBezTo>
                  <a:cubicBezTo>
                    <a:pt x="9" y="6"/>
                    <a:pt x="7" y="7"/>
                    <a:pt x="8" y="5"/>
                  </a:cubicBezTo>
                  <a:cubicBezTo>
                    <a:pt x="7" y="6"/>
                    <a:pt x="5" y="6"/>
                    <a:pt x="3" y="6"/>
                  </a:cubicBezTo>
                  <a:cubicBezTo>
                    <a:pt x="7" y="3"/>
                    <a:pt x="0" y="6"/>
                    <a:pt x="1" y="2"/>
                  </a:cubicBezTo>
                  <a:cubicBezTo>
                    <a:pt x="6" y="2"/>
                    <a:pt x="10" y="1"/>
                    <a:pt x="14" y="0"/>
                  </a:cubicBezTo>
                  <a:cubicBezTo>
                    <a:pt x="13" y="2"/>
                    <a:pt x="16" y="1"/>
                    <a:pt x="16" y="2"/>
                  </a:cubicBezTo>
                  <a:cubicBezTo>
                    <a:pt x="16" y="2"/>
                    <a:pt x="16" y="4"/>
                    <a:pt x="16" y="4"/>
                  </a:cubicBezTo>
                  <a:cubicBezTo>
                    <a:pt x="17" y="5"/>
                    <a:pt x="21" y="3"/>
                    <a:pt x="20" y="6"/>
                  </a:cubicBezTo>
                  <a:cubicBezTo>
                    <a:pt x="23" y="3"/>
                    <a:pt x="26" y="7"/>
                    <a:pt x="30" y="6"/>
                  </a:cubicBezTo>
                  <a:cubicBezTo>
                    <a:pt x="29" y="10"/>
                    <a:pt x="32" y="10"/>
                    <a:pt x="30" y="12"/>
                  </a:cubicBezTo>
                  <a:cubicBezTo>
                    <a:pt x="32" y="13"/>
                    <a:pt x="35" y="12"/>
                    <a:pt x="38" y="13"/>
                  </a:cubicBezTo>
                  <a:cubicBezTo>
                    <a:pt x="39" y="14"/>
                    <a:pt x="33" y="16"/>
                    <a:pt x="38" y="16"/>
                  </a:cubicBezTo>
                  <a:cubicBezTo>
                    <a:pt x="39" y="16"/>
                    <a:pt x="40" y="15"/>
                    <a:pt x="41" y="15"/>
                  </a:cubicBezTo>
                  <a:cubicBezTo>
                    <a:pt x="44" y="14"/>
                    <a:pt x="50" y="14"/>
                    <a:pt x="55" y="15"/>
                  </a:cubicBezTo>
                  <a:cubicBezTo>
                    <a:pt x="56" y="15"/>
                    <a:pt x="58" y="16"/>
                    <a:pt x="57" y="16"/>
                  </a:cubicBezTo>
                  <a:cubicBezTo>
                    <a:pt x="60" y="16"/>
                    <a:pt x="55" y="14"/>
                    <a:pt x="61" y="13"/>
                  </a:cubicBezTo>
                  <a:cubicBezTo>
                    <a:pt x="62" y="13"/>
                    <a:pt x="63" y="14"/>
                    <a:pt x="64" y="13"/>
                  </a:cubicBezTo>
                  <a:cubicBezTo>
                    <a:pt x="69" y="13"/>
                    <a:pt x="76" y="13"/>
                    <a:pt x="83" y="1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0" name="Freeform 23"/>
            <p:cNvSpPr>
              <a:spLocks/>
            </p:cNvSpPr>
            <p:nvPr/>
          </p:nvSpPr>
          <p:spPr bwMode="auto">
            <a:xfrm>
              <a:off x="2972776" y="1438413"/>
              <a:ext cx="478262" cy="337876"/>
            </a:xfrm>
            <a:custGeom>
              <a:avLst/>
              <a:gdLst>
                <a:gd name="T0" fmla="*/ 163 w 85"/>
                <a:gd name="T1" fmla="*/ 5 h 60"/>
                <a:gd name="T2" fmla="*/ 199 w 85"/>
                <a:gd name="T3" fmla="*/ 0 h 60"/>
                <a:gd name="T4" fmla="*/ 194 w 85"/>
                <a:gd name="T5" fmla="*/ 14 h 60"/>
                <a:gd name="T6" fmla="*/ 158 w 85"/>
                <a:gd name="T7" fmla="*/ 21 h 60"/>
                <a:gd name="T8" fmla="*/ 154 w 85"/>
                <a:gd name="T9" fmla="*/ 26 h 60"/>
                <a:gd name="T10" fmla="*/ 147 w 85"/>
                <a:gd name="T11" fmla="*/ 26 h 60"/>
                <a:gd name="T12" fmla="*/ 142 w 85"/>
                <a:gd name="T13" fmla="*/ 31 h 60"/>
                <a:gd name="T14" fmla="*/ 137 w 85"/>
                <a:gd name="T15" fmla="*/ 28 h 60"/>
                <a:gd name="T16" fmla="*/ 125 w 85"/>
                <a:gd name="T17" fmla="*/ 31 h 60"/>
                <a:gd name="T18" fmla="*/ 114 w 85"/>
                <a:gd name="T19" fmla="*/ 36 h 60"/>
                <a:gd name="T20" fmla="*/ 111 w 85"/>
                <a:gd name="T21" fmla="*/ 40 h 60"/>
                <a:gd name="T22" fmla="*/ 97 w 85"/>
                <a:gd name="T23" fmla="*/ 47 h 60"/>
                <a:gd name="T24" fmla="*/ 90 w 85"/>
                <a:gd name="T25" fmla="*/ 54 h 60"/>
                <a:gd name="T26" fmla="*/ 83 w 85"/>
                <a:gd name="T27" fmla="*/ 59 h 60"/>
                <a:gd name="T28" fmla="*/ 80 w 85"/>
                <a:gd name="T29" fmla="*/ 66 h 60"/>
                <a:gd name="T30" fmla="*/ 66 w 85"/>
                <a:gd name="T31" fmla="*/ 71 h 60"/>
                <a:gd name="T32" fmla="*/ 64 w 85"/>
                <a:gd name="T33" fmla="*/ 73 h 60"/>
                <a:gd name="T34" fmla="*/ 52 w 85"/>
                <a:gd name="T35" fmla="*/ 78 h 60"/>
                <a:gd name="T36" fmla="*/ 47 w 85"/>
                <a:gd name="T37" fmla="*/ 90 h 60"/>
                <a:gd name="T38" fmla="*/ 50 w 85"/>
                <a:gd name="T39" fmla="*/ 107 h 60"/>
                <a:gd name="T40" fmla="*/ 43 w 85"/>
                <a:gd name="T41" fmla="*/ 114 h 60"/>
                <a:gd name="T42" fmla="*/ 47 w 85"/>
                <a:gd name="T43" fmla="*/ 123 h 60"/>
                <a:gd name="T44" fmla="*/ 45 w 85"/>
                <a:gd name="T45" fmla="*/ 125 h 60"/>
                <a:gd name="T46" fmla="*/ 47 w 85"/>
                <a:gd name="T47" fmla="*/ 130 h 60"/>
                <a:gd name="T48" fmla="*/ 50 w 85"/>
                <a:gd name="T49" fmla="*/ 125 h 60"/>
                <a:gd name="T50" fmla="*/ 59 w 85"/>
                <a:gd name="T51" fmla="*/ 133 h 60"/>
                <a:gd name="T52" fmla="*/ 57 w 85"/>
                <a:gd name="T53" fmla="*/ 142 h 60"/>
                <a:gd name="T54" fmla="*/ 31 w 85"/>
                <a:gd name="T55" fmla="*/ 142 h 60"/>
                <a:gd name="T56" fmla="*/ 33 w 85"/>
                <a:gd name="T57" fmla="*/ 137 h 60"/>
                <a:gd name="T58" fmla="*/ 26 w 85"/>
                <a:gd name="T59" fmla="*/ 135 h 60"/>
                <a:gd name="T60" fmla="*/ 19 w 85"/>
                <a:gd name="T61" fmla="*/ 130 h 60"/>
                <a:gd name="T62" fmla="*/ 14 w 85"/>
                <a:gd name="T63" fmla="*/ 130 h 60"/>
                <a:gd name="T64" fmla="*/ 5 w 85"/>
                <a:gd name="T65" fmla="*/ 130 h 60"/>
                <a:gd name="T66" fmla="*/ 2 w 85"/>
                <a:gd name="T67" fmla="*/ 109 h 60"/>
                <a:gd name="T68" fmla="*/ 17 w 85"/>
                <a:gd name="T69" fmla="*/ 104 h 60"/>
                <a:gd name="T70" fmla="*/ 14 w 85"/>
                <a:gd name="T71" fmla="*/ 102 h 60"/>
                <a:gd name="T72" fmla="*/ 17 w 85"/>
                <a:gd name="T73" fmla="*/ 95 h 60"/>
                <a:gd name="T74" fmla="*/ 31 w 85"/>
                <a:gd name="T75" fmla="*/ 90 h 60"/>
                <a:gd name="T76" fmla="*/ 31 w 85"/>
                <a:gd name="T77" fmla="*/ 78 h 60"/>
                <a:gd name="T78" fmla="*/ 38 w 85"/>
                <a:gd name="T79" fmla="*/ 76 h 60"/>
                <a:gd name="T80" fmla="*/ 45 w 85"/>
                <a:gd name="T81" fmla="*/ 69 h 60"/>
                <a:gd name="T82" fmla="*/ 45 w 85"/>
                <a:gd name="T83" fmla="*/ 54 h 60"/>
                <a:gd name="T84" fmla="*/ 66 w 85"/>
                <a:gd name="T85" fmla="*/ 45 h 60"/>
                <a:gd name="T86" fmla="*/ 69 w 85"/>
                <a:gd name="T87" fmla="*/ 40 h 60"/>
                <a:gd name="T88" fmla="*/ 73 w 85"/>
                <a:gd name="T89" fmla="*/ 43 h 60"/>
                <a:gd name="T90" fmla="*/ 78 w 85"/>
                <a:gd name="T91" fmla="*/ 38 h 60"/>
                <a:gd name="T92" fmla="*/ 80 w 85"/>
                <a:gd name="T93" fmla="*/ 31 h 60"/>
                <a:gd name="T94" fmla="*/ 95 w 85"/>
                <a:gd name="T95" fmla="*/ 28 h 60"/>
                <a:gd name="T96" fmla="*/ 111 w 85"/>
                <a:gd name="T97" fmla="*/ 26 h 60"/>
                <a:gd name="T98" fmla="*/ 114 w 85"/>
                <a:gd name="T99" fmla="*/ 24 h 60"/>
                <a:gd name="T100" fmla="*/ 121 w 85"/>
                <a:gd name="T101" fmla="*/ 26 h 60"/>
                <a:gd name="T102" fmla="*/ 123 w 85"/>
                <a:gd name="T103" fmla="*/ 21 h 60"/>
                <a:gd name="T104" fmla="*/ 125 w 85"/>
                <a:gd name="T105" fmla="*/ 21 h 60"/>
                <a:gd name="T106" fmla="*/ 144 w 85"/>
                <a:gd name="T107" fmla="*/ 19 h 60"/>
                <a:gd name="T108" fmla="*/ 151 w 85"/>
                <a:gd name="T109" fmla="*/ 14 h 60"/>
                <a:gd name="T110" fmla="*/ 154 w 85"/>
                <a:gd name="T111" fmla="*/ 12 h 60"/>
                <a:gd name="T112" fmla="*/ 163 w 85"/>
                <a:gd name="T113" fmla="*/ 5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5" h="60">
                  <a:moveTo>
                    <a:pt x="69" y="2"/>
                  </a:moveTo>
                  <a:cubicBezTo>
                    <a:pt x="73" y="4"/>
                    <a:pt x="79" y="0"/>
                    <a:pt x="84" y="0"/>
                  </a:cubicBezTo>
                  <a:cubicBezTo>
                    <a:pt x="85" y="4"/>
                    <a:pt x="82" y="4"/>
                    <a:pt x="82" y="6"/>
                  </a:cubicBezTo>
                  <a:cubicBezTo>
                    <a:pt x="78" y="4"/>
                    <a:pt x="72" y="8"/>
                    <a:pt x="67" y="9"/>
                  </a:cubicBezTo>
                  <a:cubicBezTo>
                    <a:pt x="66" y="9"/>
                    <a:pt x="66" y="11"/>
                    <a:pt x="65" y="11"/>
                  </a:cubicBezTo>
                  <a:cubicBezTo>
                    <a:pt x="64" y="11"/>
                    <a:pt x="63" y="11"/>
                    <a:pt x="62" y="11"/>
                  </a:cubicBezTo>
                  <a:cubicBezTo>
                    <a:pt x="62" y="11"/>
                    <a:pt x="60" y="13"/>
                    <a:pt x="60" y="13"/>
                  </a:cubicBezTo>
                  <a:cubicBezTo>
                    <a:pt x="59" y="14"/>
                    <a:pt x="59" y="12"/>
                    <a:pt x="58" y="12"/>
                  </a:cubicBezTo>
                  <a:cubicBezTo>
                    <a:pt x="57" y="13"/>
                    <a:pt x="55" y="13"/>
                    <a:pt x="53" y="13"/>
                  </a:cubicBezTo>
                  <a:cubicBezTo>
                    <a:pt x="52" y="14"/>
                    <a:pt x="50" y="14"/>
                    <a:pt x="48" y="15"/>
                  </a:cubicBezTo>
                  <a:cubicBezTo>
                    <a:pt x="47" y="15"/>
                    <a:pt x="48" y="16"/>
                    <a:pt x="47" y="17"/>
                  </a:cubicBezTo>
                  <a:cubicBezTo>
                    <a:pt x="46" y="18"/>
                    <a:pt x="41" y="17"/>
                    <a:pt x="41" y="20"/>
                  </a:cubicBezTo>
                  <a:cubicBezTo>
                    <a:pt x="41" y="22"/>
                    <a:pt x="38" y="22"/>
                    <a:pt x="38" y="23"/>
                  </a:cubicBezTo>
                  <a:cubicBezTo>
                    <a:pt x="37" y="23"/>
                    <a:pt x="36" y="25"/>
                    <a:pt x="35" y="25"/>
                  </a:cubicBezTo>
                  <a:cubicBezTo>
                    <a:pt x="35" y="26"/>
                    <a:pt x="34" y="26"/>
                    <a:pt x="34" y="28"/>
                  </a:cubicBezTo>
                  <a:cubicBezTo>
                    <a:pt x="30" y="29"/>
                    <a:pt x="31" y="27"/>
                    <a:pt x="28" y="30"/>
                  </a:cubicBezTo>
                  <a:cubicBezTo>
                    <a:pt x="28" y="31"/>
                    <a:pt x="27" y="30"/>
                    <a:pt x="27" y="31"/>
                  </a:cubicBezTo>
                  <a:cubicBezTo>
                    <a:pt x="27" y="33"/>
                    <a:pt x="24" y="32"/>
                    <a:pt x="22" y="33"/>
                  </a:cubicBezTo>
                  <a:cubicBezTo>
                    <a:pt x="22" y="36"/>
                    <a:pt x="24" y="39"/>
                    <a:pt x="20" y="38"/>
                  </a:cubicBezTo>
                  <a:cubicBezTo>
                    <a:pt x="21" y="40"/>
                    <a:pt x="19" y="45"/>
                    <a:pt x="21" y="45"/>
                  </a:cubicBezTo>
                  <a:cubicBezTo>
                    <a:pt x="20" y="46"/>
                    <a:pt x="19" y="47"/>
                    <a:pt x="18" y="48"/>
                  </a:cubicBezTo>
                  <a:cubicBezTo>
                    <a:pt x="16" y="51"/>
                    <a:pt x="21" y="50"/>
                    <a:pt x="20" y="52"/>
                  </a:cubicBezTo>
                  <a:cubicBezTo>
                    <a:pt x="20" y="52"/>
                    <a:pt x="18" y="53"/>
                    <a:pt x="19" y="53"/>
                  </a:cubicBezTo>
                  <a:cubicBezTo>
                    <a:pt x="19" y="53"/>
                    <a:pt x="21" y="55"/>
                    <a:pt x="20" y="55"/>
                  </a:cubicBezTo>
                  <a:cubicBezTo>
                    <a:pt x="21" y="55"/>
                    <a:pt x="22" y="54"/>
                    <a:pt x="21" y="53"/>
                  </a:cubicBezTo>
                  <a:cubicBezTo>
                    <a:pt x="22" y="54"/>
                    <a:pt x="22" y="56"/>
                    <a:pt x="25" y="56"/>
                  </a:cubicBezTo>
                  <a:cubicBezTo>
                    <a:pt x="25" y="58"/>
                    <a:pt x="23" y="58"/>
                    <a:pt x="24" y="60"/>
                  </a:cubicBezTo>
                  <a:cubicBezTo>
                    <a:pt x="20" y="60"/>
                    <a:pt x="16" y="60"/>
                    <a:pt x="13" y="60"/>
                  </a:cubicBezTo>
                  <a:cubicBezTo>
                    <a:pt x="13" y="60"/>
                    <a:pt x="15" y="59"/>
                    <a:pt x="14" y="58"/>
                  </a:cubicBezTo>
                  <a:cubicBezTo>
                    <a:pt x="13" y="57"/>
                    <a:pt x="12" y="58"/>
                    <a:pt x="11" y="57"/>
                  </a:cubicBezTo>
                  <a:cubicBezTo>
                    <a:pt x="10" y="57"/>
                    <a:pt x="9" y="55"/>
                    <a:pt x="8" y="55"/>
                  </a:cubicBezTo>
                  <a:cubicBezTo>
                    <a:pt x="8" y="54"/>
                    <a:pt x="6" y="55"/>
                    <a:pt x="6" y="55"/>
                  </a:cubicBezTo>
                  <a:cubicBezTo>
                    <a:pt x="5" y="53"/>
                    <a:pt x="5" y="55"/>
                    <a:pt x="2" y="55"/>
                  </a:cubicBezTo>
                  <a:cubicBezTo>
                    <a:pt x="2" y="52"/>
                    <a:pt x="0" y="50"/>
                    <a:pt x="1" y="46"/>
                  </a:cubicBezTo>
                  <a:cubicBezTo>
                    <a:pt x="5" y="50"/>
                    <a:pt x="2" y="42"/>
                    <a:pt x="7" y="44"/>
                  </a:cubicBezTo>
                  <a:cubicBezTo>
                    <a:pt x="8" y="43"/>
                    <a:pt x="6" y="43"/>
                    <a:pt x="6" y="43"/>
                  </a:cubicBezTo>
                  <a:cubicBezTo>
                    <a:pt x="6" y="42"/>
                    <a:pt x="10" y="41"/>
                    <a:pt x="7" y="40"/>
                  </a:cubicBezTo>
                  <a:cubicBezTo>
                    <a:pt x="8" y="39"/>
                    <a:pt x="11" y="39"/>
                    <a:pt x="13" y="38"/>
                  </a:cubicBezTo>
                  <a:cubicBezTo>
                    <a:pt x="12" y="36"/>
                    <a:pt x="16" y="34"/>
                    <a:pt x="13" y="33"/>
                  </a:cubicBezTo>
                  <a:cubicBezTo>
                    <a:pt x="13" y="32"/>
                    <a:pt x="15" y="32"/>
                    <a:pt x="16" y="32"/>
                  </a:cubicBezTo>
                  <a:cubicBezTo>
                    <a:pt x="16" y="30"/>
                    <a:pt x="17" y="29"/>
                    <a:pt x="19" y="29"/>
                  </a:cubicBezTo>
                  <a:cubicBezTo>
                    <a:pt x="17" y="26"/>
                    <a:pt x="20" y="27"/>
                    <a:pt x="19" y="23"/>
                  </a:cubicBezTo>
                  <a:cubicBezTo>
                    <a:pt x="23" y="23"/>
                    <a:pt x="25" y="20"/>
                    <a:pt x="28" y="19"/>
                  </a:cubicBezTo>
                  <a:cubicBezTo>
                    <a:pt x="30" y="20"/>
                    <a:pt x="29" y="17"/>
                    <a:pt x="29" y="17"/>
                  </a:cubicBezTo>
                  <a:cubicBezTo>
                    <a:pt x="30" y="17"/>
                    <a:pt x="31" y="18"/>
                    <a:pt x="31" y="18"/>
                  </a:cubicBezTo>
                  <a:cubicBezTo>
                    <a:pt x="31" y="18"/>
                    <a:pt x="32" y="16"/>
                    <a:pt x="33" y="16"/>
                  </a:cubicBezTo>
                  <a:cubicBezTo>
                    <a:pt x="33" y="15"/>
                    <a:pt x="34" y="15"/>
                    <a:pt x="34" y="13"/>
                  </a:cubicBezTo>
                  <a:cubicBezTo>
                    <a:pt x="36" y="14"/>
                    <a:pt x="38" y="13"/>
                    <a:pt x="40" y="12"/>
                  </a:cubicBezTo>
                  <a:cubicBezTo>
                    <a:pt x="42" y="11"/>
                    <a:pt x="43" y="12"/>
                    <a:pt x="47" y="11"/>
                  </a:cubicBezTo>
                  <a:cubicBezTo>
                    <a:pt x="48" y="11"/>
                    <a:pt x="48" y="10"/>
                    <a:pt x="48" y="10"/>
                  </a:cubicBezTo>
                  <a:cubicBezTo>
                    <a:pt x="50" y="9"/>
                    <a:pt x="50" y="11"/>
                    <a:pt x="51" y="11"/>
                  </a:cubicBezTo>
                  <a:cubicBezTo>
                    <a:pt x="52" y="11"/>
                    <a:pt x="50" y="9"/>
                    <a:pt x="52" y="9"/>
                  </a:cubicBezTo>
                  <a:cubicBezTo>
                    <a:pt x="52" y="9"/>
                    <a:pt x="53" y="9"/>
                    <a:pt x="53" y="9"/>
                  </a:cubicBezTo>
                  <a:cubicBezTo>
                    <a:pt x="54" y="8"/>
                    <a:pt x="58" y="8"/>
                    <a:pt x="61" y="8"/>
                  </a:cubicBezTo>
                  <a:cubicBezTo>
                    <a:pt x="63" y="7"/>
                    <a:pt x="63" y="7"/>
                    <a:pt x="64" y="6"/>
                  </a:cubicBezTo>
                  <a:cubicBezTo>
                    <a:pt x="64" y="6"/>
                    <a:pt x="65" y="5"/>
                    <a:pt x="65" y="5"/>
                  </a:cubicBezTo>
                  <a:cubicBezTo>
                    <a:pt x="68" y="3"/>
                    <a:pt x="70" y="7"/>
                    <a:pt x="69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1" name="Freeform 24"/>
            <p:cNvSpPr>
              <a:spLocks/>
            </p:cNvSpPr>
            <p:nvPr/>
          </p:nvSpPr>
          <p:spPr bwMode="auto">
            <a:xfrm>
              <a:off x="8834503" y="1465662"/>
              <a:ext cx="49968" cy="16655"/>
            </a:xfrm>
            <a:custGeom>
              <a:avLst/>
              <a:gdLst>
                <a:gd name="T0" fmla="*/ 14 w 9"/>
                <a:gd name="T1" fmla="*/ 0 h 3"/>
                <a:gd name="T2" fmla="*/ 21 w 9"/>
                <a:gd name="T3" fmla="*/ 0 h 3"/>
                <a:gd name="T4" fmla="*/ 14 w 9"/>
                <a:gd name="T5" fmla="*/ 0 h 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3">
                  <a:moveTo>
                    <a:pt x="6" y="0"/>
                  </a:moveTo>
                  <a:cubicBezTo>
                    <a:pt x="7" y="0"/>
                    <a:pt x="8" y="0"/>
                    <a:pt x="9" y="0"/>
                  </a:cubicBezTo>
                  <a:cubicBezTo>
                    <a:pt x="9" y="3"/>
                    <a:pt x="0" y="0"/>
                    <a:pt x="6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2" name="Freeform 25"/>
            <p:cNvSpPr>
              <a:spLocks/>
            </p:cNvSpPr>
            <p:nvPr/>
          </p:nvSpPr>
          <p:spPr bwMode="auto">
            <a:xfrm>
              <a:off x="5283183" y="1483621"/>
              <a:ext cx="147523" cy="114212"/>
            </a:xfrm>
            <a:custGeom>
              <a:avLst/>
              <a:gdLst>
                <a:gd name="T0" fmla="*/ 17 w 26"/>
                <a:gd name="T1" fmla="*/ 2 h 20"/>
                <a:gd name="T2" fmla="*/ 19 w 26"/>
                <a:gd name="T3" fmla="*/ 5 h 20"/>
                <a:gd name="T4" fmla="*/ 36 w 26"/>
                <a:gd name="T5" fmla="*/ 12 h 20"/>
                <a:gd name="T6" fmla="*/ 45 w 26"/>
                <a:gd name="T7" fmla="*/ 7 h 20"/>
                <a:gd name="T8" fmla="*/ 62 w 26"/>
                <a:gd name="T9" fmla="*/ 10 h 20"/>
                <a:gd name="T10" fmla="*/ 55 w 26"/>
                <a:gd name="T11" fmla="*/ 24 h 20"/>
                <a:gd name="T12" fmla="*/ 33 w 26"/>
                <a:gd name="T13" fmla="*/ 29 h 20"/>
                <a:gd name="T14" fmla="*/ 33 w 26"/>
                <a:gd name="T15" fmla="*/ 34 h 20"/>
                <a:gd name="T16" fmla="*/ 29 w 26"/>
                <a:gd name="T17" fmla="*/ 38 h 20"/>
                <a:gd name="T18" fmla="*/ 19 w 26"/>
                <a:gd name="T19" fmla="*/ 41 h 20"/>
                <a:gd name="T20" fmla="*/ 7 w 26"/>
                <a:gd name="T21" fmla="*/ 36 h 20"/>
                <a:gd name="T22" fmla="*/ 0 w 26"/>
                <a:gd name="T23" fmla="*/ 12 h 20"/>
                <a:gd name="T24" fmla="*/ 17 w 26"/>
                <a:gd name="T25" fmla="*/ 2 h 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6" h="20">
                  <a:moveTo>
                    <a:pt x="7" y="1"/>
                  </a:moveTo>
                  <a:cubicBezTo>
                    <a:pt x="8" y="0"/>
                    <a:pt x="8" y="1"/>
                    <a:pt x="8" y="2"/>
                  </a:cubicBezTo>
                  <a:cubicBezTo>
                    <a:pt x="9" y="4"/>
                    <a:pt x="13" y="4"/>
                    <a:pt x="15" y="5"/>
                  </a:cubicBezTo>
                  <a:cubicBezTo>
                    <a:pt x="17" y="6"/>
                    <a:pt x="18" y="3"/>
                    <a:pt x="19" y="3"/>
                  </a:cubicBezTo>
                  <a:cubicBezTo>
                    <a:pt x="20" y="3"/>
                    <a:pt x="22" y="5"/>
                    <a:pt x="26" y="4"/>
                  </a:cubicBezTo>
                  <a:cubicBezTo>
                    <a:pt x="25" y="5"/>
                    <a:pt x="20" y="8"/>
                    <a:pt x="23" y="10"/>
                  </a:cubicBezTo>
                  <a:cubicBezTo>
                    <a:pt x="22" y="13"/>
                    <a:pt x="18" y="13"/>
                    <a:pt x="14" y="12"/>
                  </a:cubicBezTo>
                  <a:cubicBezTo>
                    <a:pt x="13" y="13"/>
                    <a:pt x="13" y="14"/>
                    <a:pt x="14" y="14"/>
                  </a:cubicBezTo>
                  <a:cubicBezTo>
                    <a:pt x="15" y="16"/>
                    <a:pt x="7" y="14"/>
                    <a:pt x="12" y="16"/>
                  </a:cubicBezTo>
                  <a:cubicBezTo>
                    <a:pt x="12" y="20"/>
                    <a:pt x="8" y="14"/>
                    <a:pt x="8" y="17"/>
                  </a:cubicBezTo>
                  <a:cubicBezTo>
                    <a:pt x="6" y="17"/>
                    <a:pt x="7" y="13"/>
                    <a:pt x="3" y="15"/>
                  </a:cubicBezTo>
                  <a:cubicBezTo>
                    <a:pt x="3" y="11"/>
                    <a:pt x="3" y="7"/>
                    <a:pt x="0" y="5"/>
                  </a:cubicBezTo>
                  <a:cubicBezTo>
                    <a:pt x="1" y="3"/>
                    <a:pt x="8" y="5"/>
                    <a:pt x="7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auto">
            <a:xfrm>
              <a:off x="8351481" y="1503732"/>
              <a:ext cx="38071" cy="28553"/>
            </a:xfrm>
            <a:custGeom>
              <a:avLst/>
              <a:gdLst>
                <a:gd name="T0" fmla="*/ 9 w 7"/>
                <a:gd name="T1" fmla="*/ 0 h 5"/>
                <a:gd name="T2" fmla="*/ 11 w 7"/>
                <a:gd name="T3" fmla="*/ 12 h 5"/>
                <a:gd name="T4" fmla="*/ 0 w 7"/>
                <a:gd name="T5" fmla="*/ 10 h 5"/>
                <a:gd name="T6" fmla="*/ 9 w 7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" h="5">
                  <a:moveTo>
                    <a:pt x="4" y="0"/>
                  </a:moveTo>
                  <a:cubicBezTo>
                    <a:pt x="7" y="1"/>
                    <a:pt x="5" y="2"/>
                    <a:pt x="5" y="5"/>
                  </a:cubicBezTo>
                  <a:cubicBezTo>
                    <a:pt x="4" y="4"/>
                    <a:pt x="2" y="3"/>
                    <a:pt x="0" y="4"/>
                  </a:cubicBezTo>
                  <a:cubicBezTo>
                    <a:pt x="1" y="1"/>
                    <a:pt x="4" y="3"/>
                    <a:pt x="4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>
              <a:off x="5440224" y="1500278"/>
              <a:ext cx="69004" cy="61865"/>
            </a:xfrm>
            <a:custGeom>
              <a:avLst/>
              <a:gdLst>
                <a:gd name="T0" fmla="*/ 0 w 12"/>
                <a:gd name="T1" fmla="*/ 9 h 11"/>
                <a:gd name="T2" fmla="*/ 29 w 12"/>
                <a:gd name="T3" fmla="*/ 14 h 11"/>
                <a:gd name="T4" fmla="*/ 17 w 12"/>
                <a:gd name="T5" fmla="*/ 26 h 11"/>
                <a:gd name="T6" fmla="*/ 12 w 12"/>
                <a:gd name="T7" fmla="*/ 19 h 11"/>
                <a:gd name="T8" fmla="*/ 5 w 12"/>
                <a:gd name="T9" fmla="*/ 19 h 11"/>
                <a:gd name="T10" fmla="*/ 0 w 12"/>
                <a:gd name="T11" fmla="*/ 9 h 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" h="11">
                  <a:moveTo>
                    <a:pt x="0" y="4"/>
                  </a:moveTo>
                  <a:cubicBezTo>
                    <a:pt x="4" y="0"/>
                    <a:pt x="10" y="4"/>
                    <a:pt x="12" y="6"/>
                  </a:cubicBezTo>
                  <a:cubicBezTo>
                    <a:pt x="12" y="9"/>
                    <a:pt x="6" y="7"/>
                    <a:pt x="7" y="11"/>
                  </a:cubicBezTo>
                  <a:cubicBezTo>
                    <a:pt x="6" y="11"/>
                    <a:pt x="6" y="9"/>
                    <a:pt x="5" y="8"/>
                  </a:cubicBezTo>
                  <a:cubicBezTo>
                    <a:pt x="4" y="8"/>
                    <a:pt x="3" y="9"/>
                    <a:pt x="2" y="8"/>
                  </a:cubicBezTo>
                  <a:cubicBezTo>
                    <a:pt x="1" y="7"/>
                    <a:pt x="3" y="4"/>
                    <a:pt x="0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5" name="Freeform 28"/>
            <p:cNvSpPr>
              <a:spLocks/>
            </p:cNvSpPr>
            <p:nvPr/>
          </p:nvSpPr>
          <p:spPr bwMode="auto">
            <a:xfrm>
              <a:off x="5525883" y="1524072"/>
              <a:ext cx="99935" cy="49967"/>
            </a:xfrm>
            <a:custGeom>
              <a:avLst/>
              <a:gdLst>
                <a:gd name="T0" fmla="*/ 5 w 18"/>
                <a:gd name="T1" fmla="*/ 2 h 9"/>
                <a:gd name="T2" fmla="*/ 9 w 18"/>
                <a:gd name="T3" fmla="*/ 2 h 9"/>
                <a:gd name="T4" fmla="*/ 23 w 18"/>
                <a:gd name="T5" fmla="*/ 7 h 9"/>
                <a:gd name="T6" fmla="*/ 37 w 18"/>
                <a:gd name="T7" fmla="*/ 12 h 9"/>
                <a:gd name="T8" fmla="*/ 42 w 18"/>
                <a:gd name="T9" fmla="*/ 19 h 9"/>
                <a:gd name="T10" fmla="*/ 9 w 18"/>
                <a:gd name="T11" fmla="*/ 12 h 9"/>
                <a:gd name="T12" fmla="*/ 5 w 18"/>
                <a:gd name="T13" fmla="*/ 2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" h="9">
                  <a:moveTo>
                    <a:pt x="2" y="1"/>
                  </a:moveTo>
                  <a:cubicBezTo>
                    <a:pt x="2" y="1"/>
                    <a:pt x="3" y="1"/>
                    <a:pt x="4" y="1"/>
                  </a:cubicBezTo>
                  <a:cubicBezTo>
                    <a:pt x="8" y="0"/>
                    <a:pt x="7" y="3"/>
                    <a:pt x="10" y="3"/>
                  </a:cubicBezTo>
                  <a:cubicBezTo>
                    <a:pt x="12" y="4"/>
                    <a:pt x="14" y="4"/>
                    <a:pt x="16" y="5"/>
                  </a:cubicBezTo>
                  <a:cubicBezTo>
                    <a:pt x="17" y="6"/>
                    <a:pt x="18" y="5"/>
                    <a:pt x="18" y="8"/>
                  </a:cubicBezTo>
                  <a:cubicBezTo>
                    <a:pt x="11" y="9"/>
                    <a:pt x="9" y="6"/>
                    <a:pt x="4" y="5"/>
                  </a:cubicBezTo>
                  <a:cubicBezTo>
                    <a:pt x="5" y="2"/>
                    <a:pt x="0" y="5"/>
                    <a:pt x="2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6" name="Freeform 29"/>
            <p:cNvSpPr>
              <a:spLocks/>
            </p:cNvSpPr>
            <p:nvPr/>
          </p:nvSpPr>
          <p:spPr bwMode="auto">
            <a:xfrm>
              <a:off x="8801191" y="1610805"/>
              <a:ext cx="166559" cy="135626"/>
            </a:xfrm>
            <a:custGeom>
              <a:avLst/>
              <a:gdLst>
                <a:gd name="T0" fmla="*/ 23 w 30"/>
                <a:gd name="T1" fmla="*/ 12 h 24"/>
                <a:gd name="T2" fmla="*/ 23 w 30"/>
                <a:gd name="T3" fmla="*/ 7 h 24"/>
                <a:gd name="T4" fmla="*/ 54 w 30"/>
                <a:gd name="T5" fmla="*/ 0 h 24"/>
                <a:gd name="T6" fmla="*/ 58 w 30"/>
                <a:gd name="T7" fmla="*/ 12 h 24"/>
                <a:gd name="T8" fmla="*/ 54 w 30"/>
                <a:gd name="T9" fmla="*/ 19 h 24"/>
                <a:gd name="T10" fmla="*/ 68 w 30"/>
                <a:gd name="T11" fmla="*/ 21 h 24"/>
                <a:gd name="T12" fmla="*/ 70 w 30"/>
                <a:gd name="T13" fmla="*/ 45 h 24"/>
                <a:gd name="T14" fmla="*/ 61 w 30"/>
                <a:gd name="T15" fmla="*/ 45 h 24"/>
                <a:gd name="T16" fmla="*/ 61 w 30"/>
                <a:gd name="T17" fmla="*/ 50 h 24"/>
                <a:gd name="T18" fmla="*/ 54 w 30"/>
                <a:gd name="T19" fmla="*/ 50 h 24"/>
                <a:gd name="T20" fmla="*/ 44 w 30"/>
                <a:gd name="T21" fmla="*/ 55 h 24"/>
                <a:gd name="T22" fmla="*/ 37 w 30"/>
                <a:gd name="T23" fmla="*/ 48 h 24"/>
                <a:gd name="T24" fmla="*/ 28 w 30"/>
                <a:gd name="T25" fmla="*/ 38 h 24"/>
                <a:gd name="T26" fmla="*/ 23 w 30"/>
                <a:gd name="T27" fmla="*/ 33 h 24"/>
                <a:gd name="T28" fmla="*/ 9 w 30"/>
                <a:gd name="T29" fmla="*/ 31 h 24"/>
                <a:gd name="T30" fmla="*/ 0 w 30"/>
                <a:gd name="T31" fmla="*/ 24 h 24"/>
                <a:gd name="T32" fmla="*/ 28 w 30"/>
                <a:gd name="T33" fmla="*/ 29 h 24"/>
                <a:gd name="T34" fmla="*/ 30 w 30"/>
                <a:gd name="T35" fmla="*/ 17 h 24"/>
                <a:gd name="T36" fmla="*/ 21 w 30"/>
                <a:gd name="T37" fmla="*/ 7 h 24"/>
                <a:gd name="T38" fmla="*/ 23 w 30"/>
                <a:gd name="T39" fmla="*/ 12 h 2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0" h="24">
                  <a:moveTo>
                    <a:pt x="10" y="5"/>
                  </a:moveTo>
                  <a:cubicBezTo>
                    <a:pt x="11" y="4"/>
                    <a:pt x="11" y="3"/>
                    <a:pt x="10" y="3"/>
                  </a:cubicBezTo>
                  <a:cubicBezTo>
                    <a:pt x="13" y="1"/>
                    <a:pt x="21" y="4"/>
                    <a:pt x="23" y="0"/>
                  </a:cubicBezTo>
                  <a:cubicBezTo>
                    <a:pt x="24" y="1"/>
                    <a:pt x="25" y="2"/>
                    <a:pt x="25" y="5"/>
                  </a:cubicBezTo>
                  <a:cubicBezTo>
                    <a:pt x="26" y="7"/>
                    <a:pt x="23" y="6"/>
                    <a:pt x="23" y="8"/>
                  </a:cubicBezTo>
                  <a:cubicBezTo>
                    <a:pt x="24" y="12"/>
                    <a:pt x="26" y="10"/>
                    <a:pt x="29" y="9"/>
                  </a:cubicBezTo>
                  <a:cubicBezTo>
                    <a:pt x="30" y="14"/>
                    <a:pt x="29" y="14"/>
                    <a:pt x="30" y="19"/>
                  </a:cubicBezTo>
                  <a:cubicBezTo>
                    <a:pt x="29" y="19"/>
                    <a:pt x="27" y="18"/>
                    <a:pt x="26" y="19"/>
                  </a:cubicBezTo>
                  <a:cubicBezTo>
                    <a:pt x="26" y="19"/>
                    <a:pt x="27" y="21"/>
                    <a:pt x="26" y="21"/>
                  </a:cubicBezTo>
                  <a:cubicBezTo>
                    <a:pt x="25" y="22"/>
                    <a:pt x="24" y="21"/>
                    <a:pt x="23" y="21"/>
                  </a:cubicBezTo>
                  <a:cubicBezTo>
                    <a:pt x="21" y="21"/>
                    <a:pt x="21" y="23"/>
                    <a:pt x="19" y="23"/>
                  </a:cubicBezTo>
                  <a:cubicBezTo>
                    <a:pt x="17" y="24"/>
                    <a:pt x="17" y="21"/>
                    <a:pt x="16" y="20"/>
                  </a:cubicBezTo>
                  <a:cubicBezTo>
                    <a:pt x="15" y="19"/>
                    <a:pt x="11" y="19"/>
                    <a:pt x="12" y="16"/>
                  </a:cubicBezTo>
                  <a:cubicBezTo>
                    <a:pt x="10" y="17"/>
                    <a:pt x="10" y="15"/>
                    <a:pt x="10" y="14"/>
                  </a:cubicBezTo>
                  <a:cubicBezTo>
                    <a:pt x="8" y="15"/>
                    <a:pt x="6" y="14"/>
                    <a:pt x="4" y="13"/>
                  </a:cubicBezTo>
                  <a:cubicBezTo>
                    <a:pt x="2" y="12"/>
                    <a:pt x="0" y="13"/>
                    <a:pt x="0" y="10"/>
                  </a:cubicBezTo>
                  <a:cubicBezTo>
                    <a:pt x="6" y="10"/>
                    <a:pt x="7" y="12"/>
                    <a:pt x="12" y="12"/>
                  </a:cubicBezTo>
                  <a:cubicBezTo>
                    <a:pt x="14" y="11"/>
                    <a:pt x="13" y="9"/>
                    <a:pt x="13" y="7"/>
                  </a:cubicBezTo>
                  <a:cubicBezTo>
                    <a:pt x="14" y="4"/>
                    <a:pt x="7" y="8"/>
                    <a:pt x="9" y="3"/>
                  </a:cubicBezTo>
                  <a:cubicBezTo>
                    <a:pt x="10" y="3"/>
                    <a:pt x="10" y="4"/>
                    <a:pt x="10" y="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7" name="Freeform 30"/>
            <p:cNvSpPr>
              <a:spLocks/>
            </p:cNvSpPr>
            <p:nvPr/>
          </p:nvSpPr>
          <p:spPr bwMode="auto">
            <a:xfrm>
              <a:off x="9396043" y="1622703"/>
              <a:ext cx="102315" cy="45208"/>
            </a:xfrm>
            <a:custGeom>
              <a:avLst/>
              <a:gdLst>
                <a:gd name="T0" fmla="*/ 0 w 18"/>
                <a:gd name="T1" fmla="*/ 2 h 8"/>
                <a:gd name="T2" fmla="*/ 12 w 18"/>
                <a:gd name="T3" fmla="*/ 0 h 8"/>
                <a:gd name="T4" fmla="*/ 43 w 18"/>
                <a:gd name="T5" fmla="*/ 10 h 8"/>
                <a:gd name="T6" fmla="*/ 41 w 18"/>
                <a:gd name="T7" fmla="*/ 19 h 8"/>
                <a:gd name="T8" fmla="*/ 10 w 18"/>
                <a:gd name="T9" fmla="*/ 10 h 8"/>
                <a:gd name="T10" fmla="*/ 0 w 18"/>
                <a:gd name="T11" fmla="*/ 2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8">
                  <a:moveTo>
                    <a:pt x="0" y="1"/>
                  </a:moveTo>
                  <a:cubicBezTo>
                    <a:pt x="1" y="0"/>
                    <a:pt x="3" y="0"/>
                    <a:pt x="5" y="0"/>
                  </a:cubicBezTo>
                  <a:cubicBezTo>
                    <a:pt x="9" y="1"/>
                    <a:pt x="14" y="3"/>
                    <a:pt x="18" y="4"/>
                  </a:cubicBezTo>
                  <a:cubicBezTo>
                    <a:pt x="18" y="6"/>
                    <a:pt x="17" y="6"/>
                    <a:pt x="17" y="8"/>
                  </a:cubicBezTo>
                  <a:cubicBezTo>
                    <a:pt x="10" y="8"/>
                    <a:pt x="8" y="7"/>
                    <a:pt x="4" y="4"/>
                  </a:cubicBezTo>
                  <a:cubicBezTo>
                    <a:pt x="3" y="3"/>
                    <a:pt x="3" y="1"/>
                    <a:pt x="0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8" name="Freeform 31"/>
            <p:cNvSpPr>
              <a:spLocks/>
            </p:cNvSpPr>
            <p:nvPr/>
          </p:nvSpPr>
          <p:spPr bwMode="auto">
            <a:xfrm>
              <a:off x="5373600" y="1619248"/>
              <a:ext cx="66623" cy="28553"/>
            </a:xfrm>
            <a:custGeom>
              <a:avLst/>
              <a:gdLst>
                <a:gd name="T0" fmla="*/ 28 w 12"/>
                <a:gd name="T1" fmla="*/ 10 h 5"/>
                <a:gd name="T2" fmla="*/ 0 w 12"/>
                <a:gd name="T3" fmla="*/ 7 h 5"/>
                <a:gd name="T4" fmla="*/ 9 w 12"/>
                <a:gd name="T5" fmla="*/ 0 h 5"/>
                <a:gd name="T6" fmla="*/ 28 w 12"/>
                <a:gd name="T7" fmla="*/ 10 h 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" h="5">
                  <a:moveTo>
                    <a:pt x="12" y="4"/>
                  </a:moveTo>
                  <a:cubicBezTo>
                    <a:pt x="11" y="5"/>
                    <a:pt x="3" y="4"/>
                    <a:pt x="0" y="3"/>
                  </a:cubicBezTo>
                  <a:cubicBezTo>
                    <a:pt x="1" y="1"/>
                    <a:pt x="4" y="2"/>
                    <a:pt x="4" y="0"/>
                  </a:cubicBezTo>
                  <a:cubicBezTo>
                    <a:pt x="7" y="1"/>
                    <a:pt x="12" y="0"/>
                    <a:pt x="12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29" name="Freeform 32"/>
            <p:cNvSpPr>
              <a:spLocks/>
            </p:cNvSpPr>
            <p:nvPr/>
          </p:nvSpPr>
          <p:spPr bwMode="auto">
            <a:xfrm>
              <a:off x="10126522" y="1767846"/>
              <a:ext cx="57106" cy="35690"/>
            </a:xfrm>
            <a:custGeom>
              <a:avLst/>
              <a:gdLst>
                <a:gd name="T0" fmla="*/ 22 w 10"/>
                <a:gd name="T1" fmla="*/ 13 h 6"/>
                <a:gd name="T2" fmla="*/ 0 w 10"/>
                <a:gd name="T3" fmla="*/ 5 h 6"/>
                <a:gd name="T4" fmla="*/ 22 w 10"/>
                <a:gd name="T5" fmla="*/ 13 h 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" h="6">
                  <a:moveTo>
                    <a:pt x="9" y="5"/>
                  </a:moveTo>
                  <a:cubicBezTo>
                    <a:pt x="4" y="6"/>
                    <a:pt x="5" y="2"/>
                    <a:pt x="0" y="2"/>
                  </a:cubicBezTo>
                  <a:cubicBezTo>
                    <a:pt x="2" y="0"/>
                    <a:pt x="10" y="1"/>
                    <a:pt x="9" y="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0" name="Freeform 33"/>
            <p:cNvSpPr>
              <a:spLocks/>
            </p:cNvSpPr>
            <p:nvPr/>
          </p:nvSpPr>
          <p:spPr bwMode="auto">
            <a:xfrm>
              <a:off x="10088451" y="1808297"/>
              <a:ext cx="78521" cy="38071"/>
            </a:xfrm>
            <a:custGeom>
              <a:avLst/>
              <a:gdLst>
                <a:gd name="T0" fmla="*/ 33 w 14"/>
                <a:gd name="T1" fmla="*/ 9 h 7"/>
                <a:gd name="T2" fmla="*/ 5 w 14"/>
                <a:gd name="T3" fmla="*/ 9 h 7"/>
                <a:gd name="T4" fmla="*/ 14 w 14"/>
                <a:gd name="T5" fmla="*/ 0 h 7"/>
                <a:gd name="T6" fmla="*/ 33 w 14"/>
                <a:gd name="T7" fmla="*/ 9 h 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" h="7">
                  <a:moveTo>
                    <a:pt x="14" y="4"/>
                  </a:moveTo>
                  <a:cubicBezTo>
                    <a:pt x="13" y="7"/>
                    <a:pt x="4" y="7"/>
                    <a:pt x="2" y="4"/>
                  </a:cubicBezTo>
                  <a:cubicBezTo>
                    <a:pt x="0" y="0"/>
                    <a:pt x="6" y="3"/>
                    <a:pt x="6" y="0"/>
                  </a:cubicBezTo>
                  <a:cubicBezTo>
                    <a:pt x="8" y="2"/>
                    <a:pt x="10" y="3"/>
                    <a:pt x="14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1" name="Freeform 34"/>
            <p:cNvSpPr>
              <a:spLocks/>
            </p:cNvSpPr>
            <p:nvPr/>
          </p:nvSpPr>
          <p:spPr bwMode="auto">
            <a:xfrm>
              <a:off x="2877600" y="1833395"/>
              <a:ext cx="49968" cy="38071"/>
            </a:xfrm>
            <a:custGeom>
              <a:avLst/>
              <a:gdLst>
                <a:gd name="T0" fmla="*/ 9 w 9"/>
                <a:gd name="T1" fmla="*/ 0 h 7"/>
                <a:gd name="T2" fmla="*/ 21 w 9"/>
                <a:gd name="T3" fmla="*/ 11 h 7"/>
                <a:gd name="T4" fmla="*/ 7 w 9"/>
                <a:gd name="T5" fmla="*/ 16 h 7"/>
                <a:gd name="T6" fmla="*/ 5 w 9"/>
                <a:gd name="T7" fmla="*/ 2 h 7"/>
                <a:gd name="T8" fmla="*/ 9 w 9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7">
                  <a:moveTo>
                    <a:pt x="4" y="0"/>
                  </a:moveTo>
                  <a:cubicBezTo>
                    <a:pt x="7" y="0"/>
                    <a:pt x="9" y="2"/>
                    <a:pt x="9" y="5"/>
                  </a:cubicBezTo>
                  <a:cubicBezTo>
                    <a:pt x="6" y="4"/>
                    <a:pt x="3" y="4"/>
                    <a:pt x="3" y="7"/>
                  </a:cubicBezTo>
                  <a:cubicBezTo>
                    <a:pt x="0" y="7"/>
                    <a:pt x="2" y="3"/>
                    <a:pt x="2" y="1"/>
                  </a:cubicBezTo>
                  <a:cubicBezTo>
                    <a:pt x="3" y="1"/>
                    <a:pt x="4" y="1"/>
                    <a:pt x="4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2" name="Freeform 35"/>
            <p:cNvSpPr>
              <a:spLocks/>
            </p:cNvSpPr>
            <p:nvPr/>
          </p:nvSpPr>
          <p:spPr bwMode="auto">
            <a:xfrm>
              <a:off x="8648909" y="1858264"/>
              <a:ext cx="49968" cy="40449"/>
            </a:xfrm>
            <a:custGeom>
              <a:avLst/>
              <a:gdLst>
                <a:gd name="T0" fmla="*/ 21 w 9"/>
                <a:gd name="T1" fmla="*/ 12 h 7"/>
                <a:gd name="T2" fmla="*/ 0 w 9"/>
                <a:gd name="T3" fmla="*/ 17 h 7"/>
                <a:gd name="T4" fmla="*/ 21 w 9"/>
                <a:gd name="T5" fmla="*/ 12 h 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7">
                  <a:moveTo>
                    <a:pt x="9" y="5"/>
                  </a:moveTo>
                  <a:cubicBezTo>
                    <a:pt x="5" y="5"/>
                    <a:pt x="3" y="6"/>
                    <a:pt x="0" y="7"/>
                  </a:cubicBezTo>
                  <a:cubicBezTo>
                    <a:pt x="1" y="4"/>
                    <a:pt x="9" y="0"/>
                    <a:pt x="9" y="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3" name="Freeform 36"/>
            <p:cNvSpPr>
              <a:spLocks/>
            </p:cNvSpPr>
            <p:nvPr/>
          </p:nvSpPr>
          <p:spPr bwMode="auto">
            <a:xfrm>
              <a:off x="9479322" y="1886817"/>
              <a:ext cx="85659" cy="49967"/>
            </a:xfrm>
            <a:custGeom>
              <a:avLst/>
              <a:gdLst>
                <a:gd name="T0" fmla="*/ 29 w 15"/>
                <a:gd name="T1" fmla="*/ 5 h 9"/>
                <a:gd name="T2" fmla="*/ 34 w 15"/>
                <a:gd name="T3" fmla="*/ 21 h 9"/>
                <a:gd name="T4" fmla="*/ 5 w 15"/>
                <a:gd name="T5" fmla="*/ 14 h 9"/>
                <a:gd name="T6" fmla="*/ 10 w 15"/>
                <a:gd name="T7" fmla="*/ 5 h 9"/>
                <a:gd name="T8" fmla="*/ 29 w 1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" h="9">
                  <a:moveTo>
                    <a:pt x="12" y="2"/>
                  </a:moveTo>
                  <a:cubicBezTo>
                    <a:pt x="14" y="3"/>
                    <a:pt x="15" y="7"/>
                    <a:pt x="14" y="9"/>
                  </a:cubicBezTo>
                  <a:cubicBezTo>
                    <a:pt x="9" y="8"/>
                    <a:pt x="3" y="9"/>
                    <a:pt x="2" y="6"/>
                  </a:cubicBezTo>
                  <a:cubicBezTo>
                    <a:pt x="0" y="2"/>
                    <a:pt x="6" y="5"/>
                    <a:pt x="4" y="2"/>
                  </a:cubicBezTo>
                  <a:cubicBezTo>
                    <a:pt x="8" y="0"/>
                    <a:pt x="12" y="3"/>
                    <a:pt x="12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4" name="Freeform 37"/>
            <p:cNvSpPr>
              <a:spLocks/>
            </p:cNvSpPr>
            <p:nvPr/>
          </p:nvSpPr>
          <p:spPr bwMode="auto">
            <a:xfrm>
              <a:off x="9453149" y="2027203"/>
              <a:ext cx="99935" cy="45208"/>
            </a:xfrm>
            <a:custGeom>
              <a:avLst/>
              <a:gdLst>
                <a:gd name="T0" fmla="*/ 37 w 18"/>
                <a:gd name="T1" fmla="*/ 10 h 8"/>
                <a:gd name="T2" fmla="*/ 28 w 18"/>
                <a:gd name="T3" fmla="*/ 14 h 8"/>
                <a:gd name="T4" fmla="*/ 16 w 18"/>
                <a:gd name="T5" fmla="*/ 17 h 8"/>
                <a:gd name="T6" fmla="*/ 5 w 18"/>
                <a:gd name="T7" fmla="*/ 14 h 8"/>
                <a:gd name="T8" fmla="*/ 7 w 18"/>
                <a:gd name="T9" fmla="*/ 5 h 8"/>
                <a:gd name="T10" fmla="*/ 16 w 18"/>
                <a:gd name="T11" fmla="*/ 0 h 8"/>
                <a:gd name="T12" fmla="*/ 37 w 18"/>
                <a:gd name="T13" fmla="*/ 10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" h="8">
                  <a:moveTo>
                    <a:pt x="16" y="4"/>
                  </a:moveTo>
                  <a:cubicBezTo>
                    <a:pt x="18" y="7"/>
                    <a:pt x="13" y="6"/>
                    <a:pt x="12" y="6"/>
                  </a:cubicBezTo>
                  <a:cubicBezTo>
                    <a:pt x="11" y="6"/>
                    <a:pt x="8" y="8"/>
                    <a:pt x="7" y="7"/>
                  </a:cubicBezTo>
                  <a:cubicBezTo>
                    <a:pt x="6" y="6"/>
                    <a:pt x="4" y="7"/>
                    <a:pt x="2" y="6"/>
                  </a:cubicBezTo>
                  <a:cubicBezTo>
                    <a:pt x="0" y="3"/>
                    <a:pt x="7" y="4"/>
                    <a:pt x="3" y="2"/>
                  </a:cubicBezTo>
                  <a:cubicBezTo>
                    <a:pt x="4" y="1"/>
                    <a:pt x="7" y="2"/>
                    <a:pt x="7" y="0"/>
                  </a:cubicBezTo>
                  <a:cubicBezTo>
                    <a:pt x="10" y="1"/>
                    <a:pt x="14" y="2"/>
                    <a:pt x="16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5" name="Freeform 38"/>
            <p:cNvSpPr>
              <a:spLocks/>
            </p:cNvSpPr>
            <p:nvPr/>
          </p:nvSpPr>
          <p:spPr bwMode="auto">
            <a:xfrm>
              <a:off x="9453149" y="2100964"/>
              <a:ext cx="49968" cy="21414"/>
            </a:xfrm>
            <a:custGeom>
              <a:avLst/>
              <a:gdLst>
                <a:gd name="T0" fmla="*/ 16 w 9"/>
                <a:gd name="T1" fmla="*/ 9 h 4"/>
                <a:gd name="T2" fmla="*/ 5 w 9"/>
                <a:gd name="T3" fmla="*/ 9 h 4"/>
                <a:gd name="T4" fmla="*/ 16 w 9"/>
                <a:gd name="T5" fmla="*/ 9 h 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4">
                  <a:moveTo>
                    <a:pt x="7" y="4"/>
                  </a:moveTo>
                  <a:cubicBezTo>
                    <a:pt x="5" y="2"/>
                    <a:pt x="5" y="4"/>
                    <a:pt x="2" y="4"/>
                  </a:cubicBezTo>
                  <a:cubicBezTo>
                    <a:pt x="0" y="0"/>
                    <a:pt x="9" y="0"/>
                    <a:pt x="7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6" name="Freeform 39"/>
            <p:cNvSpPr>
              <a:spLocks/>
            </p:cNvSpPr>
            <p:nvPr/>
          </p:nvSpPr>
          <p:spPr bwMode="auto">
            <a:xfrm>
              <a:off x="9305626" y="2129517"/>
              <a:ext cx="57106" cy="33312"/>
            </a:xfrm>
            <a:custGeom>
              <a:avLst/>
              <a:gdLst>
                <a:gd name="T0" fmla="*/ 19 w 10"/>
                <a:gd name="T1" fmla="*/ 2 h 6"/>
                <a:gd name="T2" fmla="*/ 22 w 10"/>
                <a:gd name="T3" fmla="*/ 7 h 6"/>
                <a:gd name="T4" fmla="*/ 12 w 10"/>
                <a:gd name="T5" fmla="*/ 9 h 6"/>
                <a:gd name="T6" fmla="*/ 0 w 10"/>
                <a:gd name="T7" fmla="*/ 9 h 6"/>
                <a:gd name="T8" fmla="*/ 19 w 10"/>
                <a:gd name="T9" fmla="*/ 2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6">
                  <a:moveTo>
                    <a:pt x="8" y="1"/>
                  </a:moveTo>
                  <a:cubicBezTo>
                    <a:pt x="8" y="2"/>
                    <a:pt x="8" y="3"/>
                    <a:pt x="9" y="3"/>
                  </a:cubicBezTo>
                  <a:cubicBezTo>
                    <a:pt x="10" y="5"/>
                    <a:pt x="5" y="3"/>
                    <a:pt x="5" y="4"/>
                  </a:cubicBezTo>
                  <a:cubicBezTo>
                    <a:pt x="3" y="6"/>
                    <a:pt x="4" y="4"/>
                    <a:pt x="0" y="4"/>
                  </a:cubicBezTo>
                  <a:cubicBezTo>
                    <a:pt x="2" y="3"/>
                    <a:pt x="4" y="0"/>
                    <a:pt x="8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7" name="Freeform 40"/>
            <p:cNvSpPr>
              <a:spLocks/>
            </p:cNvSpPr>
            <p:nvPr/>
          </p:nvSpPr>
          <p:spPr bwMode="auto">
            <a:xfrm>
              <a:off x="9407940" y="2162829"/>
              <a:ext cx="16657" cy="33312"/>
            </a:xfrm>
            <a:custGeom>
              <a:avLst/>
              <a:gdLst>
                <a:gd name="T0" fmla="*/ 2 w 3"/>
                <a:gd name="T1" fmla="*/ 0 h 6"/>
                <a:gd name="T2" fmla="*/ 7 w 3"/>
                <a:gd name="T3" fmla="*/ 9 h 6"/>
                <a:gd name="T4" fmla="*/ 2 w 3"/>
                <a:gd name="T5" fmla="*/ 0 h 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" h="6">
                  <a:moveTo>
                    <a:pt x="1" y="0"/>
                  </a:moveTo>
                  <a:cubicBezTo>
                    <a:pt x="3" y="0"/>
                    <a:pt x="3" y="2"/>
                    <a:pt x="3" y="4"/>
                  </a:cubicBezTo>
                  <a:cubicBezTo>
                    <a:pt x="0" y="6"/>
                    <a:pt x="1" y="2"/>
                    <a:pt x="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8" name="Freeform 41"/>
            <p:cNvSpPr>
              <a:spLocks/>
            </p:cNvSpPr>
            <p:nvPr/>
          </p:nvSpPr>
          <p:spPr bwMode="auto">
            <a:xfrm>
              <a:off x="1309568" y="2433007"/>
              <a:ext cx="118971" cy="142765"/>
            </a:xfrm>
            <a:custGeom>
              <a:avLst/>
              <a:gdLst>
                <a:gd name="T0" fmla="*/ 19 w 21"/>
                <a:gd name="T1" fmla="*/ 0 h 25"/>
                <a:gd name="T2" fmla="*/ 21 w 21"/>
                <a:gd name="T3" fmla="*/ 2 h 25"/>
                <a:gd name="T4" fmla="*/ 40 w 21"/>
                <a:gd name="T5" fmla="*/ 2 h 25"/>
                <a:gd name="T6" fmla="*/ 50 w 21"/>
                <a:gd name="T7" fmla="*/ 10 h 25"/>
                <a:gd name="T8" fmla="*/ 45 w 21"/>
                <a:gd name="T9" fmla="*/ 14 h 25"/>
                <a:gd name="T10" fmla="*/ 40 w 21"/>
                <a:gd name="T11" fmla="*/ 17 h 25"/>
                <a:gd name="T12" fmla="*/ 45 w 21"/>
                <a:gd name="T13" fmla="*/ 31 h 25"/>
                <a:gd name="T14" fmla="*/ 43 w 21"/>
                <a:gd name="T15" fmla="*/ 46 h 25"/>
                <a:gd name="T16" fmla="*/ 29 w 21"/>
                <a:gd name="T17" fmla="*/ 46 h 25"/>
                <a:gd name="T18" fmla="*/ 26 w 21"/>
                <a:gd name="T19" fmla="*/ 53 h 25"/>
                <a:gd name="T20" fmla="*/ 21 w 21"/>
                <a:gd name="T21" fmla="*/ 60 h 25"/>
                <a:gd name="T22" fmla="*/ 5 w 21"/>
                <a:gd name="T23" fmla="*/ 60 h 25"/>
                <a:gd name="T24" fmla="*/ 10 w 21"/>
                <a:gd name="T25" fmla="*/ 43 h 25"/>
                <a:gd name="T26" fmla="*/ 10 w 21"/>
                <a:gd name="T27" fmla="*/ 31 h 25"/>
                <a:gd name="T28" fmla="*/ 5 w 21"/>
                <a:gd name="T29" fmla="*/ 17 h 25"/>
                <a:gd name="T30" fmla="*/ 14 w 21"/>
                <a:gd name="T31" fmla="*/ 19 h 25"/>
                <a:gd name="T32" fmla="*/ 19 w 21"/>
                <a:gd name="T33" fmla="*/ 0 h 2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1" h="25">
                  <a:moveTo>
                    <a:pt x="8" y="0"/>
                  </a:moveTo>
                  <a:cubicBezTo>
                    <a:pt x="9" y="0"/>
                    <a:pt x="9" y="1"/>
                    <a:pt x="9" y="1"/>
                  </a:cubicBezTo>
                  <a:cubicBezTo>
                    <a:pt x="9" y="3"/>
                    <a:pt x="14" y="0"/>
                    <a:pt x="17" y="1"/>
                  </a:cubicBezTo>
                  <a:cubicBezTo>
                    <a:pt x="17" y="3"/>
                    <a:pt x="18" y="4"/>
                    <a:pt x="21" y="4"/>
                  </a:cubicBezTo>
                  <a:cubicBezTo>
                    <a:pt x="21" y="5"/>
                    <a:pt x="20" y="6"/>
                    <a:pt x="19" y="6"/>
                  </a:cubicBezTo>
                  <a:cubicBezTo>
                    <a:pt x="19" y="7"/>
                    <a:pt x="18" y="7"/>
                    <a:pt x="17" y="7"/>
                  </a:cubicBezTo>
                  <a:cubicBezTo>
                    <a:pt x="17" y="10"/>
                    <a:pt x="19" y="10"/>
                    <a:pt x="19" y="13"/>
                  </a:cubicBezTo>
                  <a:cubicBezTo>
                    <a:pt x="19" y="15"/>
                    <a:pt x="18" y="16"/>
                    <a:pt x="18" y="19"/>
                  </a:cubicBezTo>
                  <a:cubicBezTo>
                    <a:pt x="16" y="19"/>
                    <a:pt x="14" y="19"/>
                    <a:pt x="12" y="19"/>
                  </a:cubicBezTo>
                  <a:cubicBezTo>
                    <a:pt x="11" y="19"/>
                    <a:pt x="12" y="21"/>
                    <a:pt x="11" y="22"/>
                  </a:cubicBezTo>
                  <a:cubicBezTo>
                    <a:pt x="11" y="23"/>
                    <a:pt x="8" y="23"/>
                    <a:pt x="9" y="25"/>
                  </a:cubicBezTo>
                  <a:cubicBezTo>
                    <a:pt x="6" y="25"/>
                    <a:pt x="4" y="25"/>
                    <a:pt x="2" y="25"/>
                  </a:cubicBezTo>
                  <a:cubicBezTo>
                    <a:pt x="2" y="22"/>
                    <a:pt x="0" y="17"/>
                    <a:pt x="4" y="18"/>
                  </a:cubicBezTo>
                  <a:cubicBezTo>
                    <a:pt x="4" y="14"/>
                    <a:pt x="2" y="15"/>
                    <a:pt x="4" y="13"/>
                  </a:cubicBezTo>
                  <a:cubicBezTo>
                    <a:pt x="5" y="9"/>
                    <a:pt x="1" y="11"/>
                    <a:pt x="2" y="7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9" y="8"/>
                    <a:pt x="7" y="2"/>
                    <a:pt x="8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39" name="Freeform 42"/>
            <p:cNvSpPr>
              <a:spLocks/>
            </p:cNvSpPr>
            <p:nvPr/>
          </p:nvSpPr>
          <p:spPr bwMode="auto">
            <a:xfrm>
              <a:off x="7130845" y="2443599"/>
              <a:ext cx="33312" cy="33312"/>
            </a:xfrm>
            <a:custGeom>
              <a:avLst/>
              <a:gdLst>
                <a:gd name="T0" fmla="*/ 12 w 6"/>
                <a:gd name="T1" fmla="*/ 0 h 6"/>
                <a:gd name="T2" fmla="*/ 9 w 6"/>
                <a:gd name="T3" fmla="*/ 7 h 6"/>
                <a:gd name="T4" fmla="*/ 0 w 6"/>
                <a:gd name="T5" fmla="*/ 9 h 6"/>
                <a:gd name="T6" fmla="*/ 12 w 6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" h="6">
                  <a:moveTo>
                    <a:pt x="5" y="0"/>
                  </a:moveTo>
                  <a:cubicBezTo>
                    <a:pt x="6" y="2"/>
                    <a:pt x="5" y="2"/>
                    <a:pt x="4" y="3"/>
                  </a:cubicBezTo>
                  <a:cubicBezTo>
                    <a:pt x="3" y="5"/>
                    <a:pt x="2" y="6"/>
                    <a:pt x="0" y="4"/>
                  </a:cubicBezTo>
                  <a:cubicBezTo>
                    <a:pt x="0" y="1"/>
                    <a:pt x="3" y="1"/>
                    <a:pt x="5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0" name="Freeform 43"/>
            <p:cNvSpPr>
              <a:spLocks/>
            </p:cNvSpPr>
            <p:nvPr/>
          </p:nvSpPr>
          <p:spPr bwMode="auto">
            <a:xfrm>
              <a:off x="7989811" y="2472152"/>
              <a:ext cx="45210" cy="66624"/>
            </a:xfrm>
            <a:custGeom>
              <a:avLst/>
              <a:gdLst>
                <a:gd name="T0" fmla="*/ 5 w 8"/>
                <a:gd name="T1" fmla="*/ 0 h 12"/>
                <a:gd name="T2" fmla="*/ 19 w 8"/>
                <a:gd name="T3" fmla="*/ 19 h 12"/>
                <a:gd name="T4" fmla="*/ 7 w 8"/>
                <a:gd name="T5" fmla="*/ 14 h 12"/>
                <a:gd name="T6" fmla="*/ 5 w 8"/>
                <a:gd name="T7" fmla="*/ 0 h 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" h="12">
                  <a:moveTo>
                    <a:pt x="2" y="0"/>
                  </a:moveTo>
                  <a:cubicBezTo>
                    <a:pt x="4" y="2"/>
                    <a:pt x="5" y="7"/>
                    <a:pt x="8" y="8"/>
                  </a:cubicBezTo>
                  <a:cubicBezTo>
                    <a:pt x="6" y="12"/>
                    <a:pt x="3" y="8"/>
                    <a:pt x="3" y="6"/>
                  </a:cubicBezTo>
                  <a:cubicBezTo>
                    <a:pt x="0" y="6"/>
                    <a:pt x="0" y="1"/>
                    <a:pt x="2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1" name="Freeform 44"/>
            <p:cNvSpPr>
              <a:spLocks/>
            </p:cNvSpPr>
            <p:nvPr/>
          </p:nvSpPr>
          <p:spPr bwMode="auto">
            <a:xfrm>
              <a:off x="5406912" y="2440144"/>
              <a:ext cx="69004" cy="309323"/>
            </a:xfrm>
            <a:custGeom>
              <a:avLst/>
              <a:gdLst>
                <a:gd name="T0" fmla="*/ 10 w 12"/>
                <a:gd name="T1" fmla="*/ 14 h 55"/>
                <a:gd name="T2" fmla="*/ 15 w 12"/>
                <a:gd name="T3" fmla="*/ 33 h 55"/>
                <a:gd name="T4" fmla="*/ 17 w 12"/>
                <a:gd name="T5" fmla="*/ 45 h 55"/>
                <a:gd name="T6" fmla="*/ 17 w 12"/>
                <a:gd name="T7" fmla="*/ 54 h 55"/>
                <a:gd name="T8" fmla="*/ 19 w 12"/>
                <a:gd name="T9" fmla="*/ 76 h 55"/>
                <a:gd name="T10" fmla="*/ 29 w 12"/>
                <a:gd name="T11" fmla="*/ 87 h 55"/>
                <a:gd name="T12" fmla="*/ 17 w 12"/>
                <a:gd name="T13" fmla="*/ 90 h 55"/>
                <a:gd name="T14" fmla="*/ 17 w 12"/>
                <a:gd name="T15" fmla="*/ 109 h 55"/>
                <a:gd name="T16" fmla="*/ 12 w 12"/>
                <a:gd name="T17" fmla="*/ 109 h 55"/>
                <a:gd name="T18" fmla="*/ 17 w 12"/>
                <a:gd name="T19" fmla="*/ 128 h 55"/>
                <a:gd name="T20" fmla="*/ 2 w 12"/>
                <a:gd name="T21" fmla="*/ 125 h 55"/>
                <a:gd name="T22" fmla="*/ 7 w 12"/>
                <a:gd name="T23" fmla="*/ 109 h 55"/>
                <a:gd name="T24" fmla="*/ 0 w 12"/>
                <a:gd name="T25" fmla="*/ 102 h 55"/>
                <a:gd name="T26" fmla="*/ 7 w 12"/>
                <a:gd name="T27" fmla="*/ 66 h 55"/>
                <a:gd name="T28" fmla="*/ 0 w 12"/>
                <a:gd name="T29" fmla="*/ 54 h 55"/>
                <a:gd name="T30" fmla="*/ 0 w 12"/>
                <a:gd name="T31" fmla="*/ 33 h 55"/>
                <a:gd name="T32" fmla="*/ 10 w 12"/>
                <a:gd name="T33" fmla="*/ 26 h 55"/>
                <a:gd name="T34" fmla="*/ 12 w 12"/>
                <a:gd name="T35" fmla="*/ 17 h 55"/>
                <a:gd name="T36" fmla="*/ 10 w 12"/>
                <a:gd name="T37" fmla="*/ 14 h 5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" h="55">
                  <a:moveTo>
                    <a:pt x="4" y="6"/>
                  </a:moveTo>
                  <a:cubicBezTo>
                    <a:pt x="9" y="0"/>
                    <a:pt x="4" y="13"/>
                    <a:pt x="6" y="14"/>
                  </a:cubicBezTo>
                  <a:cubicBezTo>
                    <a:pt x="8" y="16"/>
                    <a:pt x="5" y="16"/>
                    <a:pt x="7" y="19"/>
                  </a:cubicBezTo>
                  <a:cubicBezTo>
                    <a:pt x="9" y="21"/>
                    <a:pt x="7" y="21"/>
                    <a:pt x="7" y="23"/>
                  </a:cubicBezTo>
                  <a:cubicBezTo>
                    <a:pt x="7" y="24"/>
                    <a:pt x="10" y="28"/>
                    <a:pt x="8" y="32"/>
                  </a:cubicBezTo>
                  <a:cubicBezTo>
                    <a:pt x="8" y="35"/>
                    <a:pt x="10" y="36"/>
                    <a:pt x="12" y="37"/>
                  </a:cubicBezTo>
                  <a:cubicBezTo>
                    <a:pt x="12" y="39"/>
                    <a:pt x="9" y="39"/>
                    <a:pt x="7" y="38"/>
                  </a:cubicBezTo>
                  <a:cubicBezTo>
                    <a:pt x="7" y="41"/>
                    <a:pt x="7" y="46"/>
                    <a:pt x="7" y="46"/>
                  </a:cubicBezTo>
                  <a:cubicBezTo>
                    <a:pt x="7" y="46"/>
                    <a:pt x="5" y="46"/>
                    <a:pt x="5" y="46"/>
                  </a:cubicBezTo>
                  <a:cubicBezTo>
                    <a:pt x="5" y="49"/>
                    <a:pt x="8" y="50"/>
                    <a:pt x="7" y="54"/>
                  </a:cubicBezTo>
                  <a:cubicBezTo>
                    <a:pt x="4" y="53"/>
                    <a:pt x="4" y="55"/>
                    <a:pt x="1" y="53"/>
                  </a:cubicBezTo>
                  <a:cubicBezTo>
                    <a:pt x="4" y="50"/>
                    <a:pt x="1" y="50"/>
                    <a:pt x="3" y="46"/>
                  </a:cubicBezTo>
                  <a:cubicBezTo>
                    <a:pt x="3" y="44"/>
                    <a:pt x="2" y="43"/>
                    <a:pt x="0" y="43"/>
                  </a:cubicBezTo>
                  <a:cubicBezTo>
                    <a:pt x="1" y="40"/>
                    <a:pt x="4" y="35"/>
                    <a:pt x="3" y="28"/>
                  </a:cubicBezTo>
                  <a:cubicBezTo>
                    <a:pt x="2" y="26"/>
                    <a:pt x="0" y="25"/>
                    <a:pt x="0" y="23"/>
                  </a:cubicBezTo>
                  <a:cubicBezTo>
                    <a:pt x="0" y="19"/>
                    <a:pt x="3" y="17"/>
                    <a:pt x="0" y="14"/>
                  </a:cubicBezTo>
                  <a:cubicBezTo>
                    <a:pt x="1" y="13"/>
                    <a:pt x="2" y="11"/>
                    <a:pt x="4" y="11"/>
                  </a:cubicBezTo>
                  <a:cubicBezTo>
                    <a:pt x="4" y="9"/>
                    <a:pt x="4" y="7"/>
                    <a:pt x="5" y="7"/>
                  </a:cubicBezTo>
                  <a:cubicBezTo>
                    <a:pt x="5" y="6"/>
                    <a:pt x="4" y="6"/>
                    <a:pt x="4" y="6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2" name="Freeform 45"/>
            <p:cNvSpPr>
              <a:spLocks/>
            </p:cNvSpPr>
            <p:nvPr/>
          </p:nvSpPr>
          <p:spPr bwMode="auto">
            <a:xfrm>
              <a:off x="7073739" y="2476911"/>
              <a:ext cx="23794" cy="28553"/>
            </a:xfrm>
            <a:custGeom>
              <a:avLst/>
              <a:gdLst>
                <a:gd name="T0" fmla="*/ 3 w 4"/>
                <a:gd name="T1" fmla="*/ 0 h 5"/>
                <a:gd name="T2" fmla="*/ 0 w 4"/>
                <a:gd name="T3" fmla="*/ 10 h 5"/>
                <a:gd name="T4" fmla="*/ 0 w 4"/>
                <a:gd name="T5" fmla="*/ 2 h 5"/>
                <a:gd name="T6" fmla="*/ 3 w 4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" h="5">
                  <a:moveTo>
                    <a:pt x="1" y="0"/>
                  </a:moveTo>
                  <a:cubicBezTo>
                    <a:pt x="4" y="0"/>
                    <a:pt x="3" y="5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2"/>
                    <a:pt x="1" y="1"/>
                    <a:pt x="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3" name="Freeform 46"/>
            <p:cNvSpPr>
              <a:spLocks/>
            </p:cNvSpPr>
            <p:nvPr/>
          </p:nvSpPr>
          <p:spPr bwMode="auto">
            <a:xfrm>
              <a:off x="9969480" y="2583985"/>
              <a:ext cx="197492" cy="168937"/>
            </a:xfrm>
            <a:custGeom>
              <a:avLst/>
              <a:gdLst>
                <a:gd name="T0" fmla="*/ 36 w 35"/>
                <a:gd name="T1" fmla="*/ 0 h 30"/>
                <a:gd name="T2" fmla="*/ 45 w 35"/>
                <a:gd name="T3" fmla="*/ 5 h 30"/>
                <a:gd name="T4" fmla="*/ 40 w 35"/>
                <a:gd name="T5" fmla="*/ 17 h 30"/>
                <a:gd name="T6" fmla="*/ 52 w 35"/>
                <a:gd name="T7" fmla="*/ 21 h 30"/>
                <a:gd name="T8" fmla="*/ 69 w 35"/>
                <a:gd name="T9" fmla="*/ 28 h 30"/>
                <a:gd name="T10" fmla="*/ 66 w 35"/>
                <a:gd name="T11" fmla="*/ 38 h 30"/>
                <a:gd name="T12" fmla="*/ 74 w 35"/>
                <a:gd name="T13" fmla="*/ 43 h 30"/>
                <a:gd name="T14" fmla="*/ 81 w 35"/>
                <a:gd name="T15" fmla="*/ 50 h 30"/>
                <a:gd name="T16" fmla="*/ 74 w 35"/>
                <a:gd name="T17" fmla="*/ 64 h 30"/>
                <a:gd name="T18" fmla="*/ 71 w 35"/>
                <a:gd name="T19" fmla="*/ 59 h 30"/>
                <a:gd name="T20" fmla="*/ 55 w 35"/>
                <a:gd name="T21" fmla="*/ 59 h 30"/>
                <a:gd name="T22" fmla="*/ 45 w 35"/>
                <a:gd name="T23" fmla="*/ 69 h 30"/>
                <a:gd name="T24" fmla="*/ 38 w 35"/>
                <a:gd name="T25" fmla="*/ 62 h 30"/>
                <a:gd name="T26" fmla="*/ 31 w 35"/>
                <a:gd name="T27" fmla="*/ 59 h 30"/>
                <a:gd name="T28" fmla="*/ 19 w 35"/>
                <a:gd name="T29" fmla="*/ 50 h 30"/>
                <a:gd name="T30" fmla="*/ 0 w 35"/>
                <a:gd name="T31" fmla="*/ 52 h 30"/>
                <a:gd name="T32" fmla="*/ 2 w 35"/>
                <a:gd name="T33" fmla="*/ 43 h 30"/>
                <a:gd name="T34" fmla="*/ 14 w 35"/>
                <a:gd name="T35" fmla="*/ 36 h 30"/>
                <a:gd name="T36" fmla="*/ 19 w 35"/>
                <a:gd name="T37" fmla="*/ 26 h 30"/>
                <a:gd name="T38" fmla="*/ 21 w 35"/>
                <a:gd name="T39" fmla="*/ 12 h 30"/>
                <a:gd name="T40" fmla="*/ 26 w 35"/>
                <a:gd name="T41" fmla="*/ 12 h 30"/>
                <a:gd name="T42" fmla="*/ 26 w 35"/>
                <a:gd name="T43" fmla="*/ 5 h 30"/>
                <a:gd name="T44" fmla="*/ 36 w 35"/>
                <a:gd name="T45" fmla="*/ 0 h 3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5" h="30">
                  <a:moveTo>
                    <a:pt x="15" y="0"/>
                  </a:moveTo>
                  <a:cubicBezTo>
                    <a:pt x="17" y="0"/>
                    <a:pt x="17" y="2"/>
                    <a:pt x="19" y="2"/>
                  </a:cubicBezTo>
                  <a:cubicBezTo>
                    <a:pt x="18" y="5"/>
                    <a:pt x="15" y="5"/>
                    <a:pt x="17" y="7"/>
                  </a:cubicBezTo>
                  <a:cubicBezTo>
                    <a:pt x="17" y="10"/>
                    <a:pt x="20" y="8"/>
                    <a:pt x="22" y="9"/>
                  </a:cubicBezTo>
                  <a:cubicBezTo>
                    <a:pt x="23" y="10"/>
                    <a:pt x="24" y="13"/>
                    <a:pt x="29" y="12"/>
                  </a:cubicBezTo>
                  <a:cubicBezTo>
                    <a:pt x="29" y="15"/>
                    <a:pt x="31" y="15"/>
                    <a:pt x="28" y="16"/>
                  </a:cubicBezTo>
                  <a:cubicBezTo>
                    <a:pt x="28" y="18"/>
                    <a:pt x="31" y="17"/>
                    <a:pt x="31" y="18"/>
                  </a:cubicBezTo>
                  <a:cubicBezTo>
                    <a:pt x="32" y="18"/>
                    <a:pt x="31" y="22"/>
                    <a:pt x="34" y="21"/>
                  </a:cubicBezTo>
                  <a:cubicBezTo>
                    <a:pt x="35" y="25"/>
                    <a:pt x="31" y="23"/>
                    <a:pt x="31" y="27"/>
                  </a:cubicBezTo>
                  <a:cubicBezTo>
                    <a:pt x="30" y="27"/>
                    <a:pt x="31" y="26"/>
                    <a:pt x="30" y="25"/>
                  </a:cubicBezTo>
                  <a:cubicBezTo>
                    <a:pt x="26" y="25"/>
                    <a:pt x="27" y="26"/>
                    <a:pt x="23" y="25"/>
                  </a:cubicBezTo>
                  <a:cubicBezTo>
                    <a:pt x="22" y="26"/>
                    <a:pt x="18" y="26"/>
                    <a:pt x="19" y="29"/>
                  </a:cubicBezTo>
                  <a:cubicBezTo>
                    <a:pt x="16" y="30"/>
                    <a:pt x="17" y="27"/>
                    <a:pt x="16" y="26"/>
                  </a:cubicBezTo>
                  <a:cubicBezTo>
                    <a:pt x="15" y="25"/>
                    <a:pt x="13" y="25"/>
                    <a:pt x="13" y="25"/>
                  </a:cubicBezTo>
                  <a:cubicBezTo>
                    <a:pt x="12" y="24"/>
                    <a:pt x="11" y="22"/>
                    <a:pt x="8" y="21"/>
                  </a:cubicBezTo>
                  <a:cubicBezTo>
                    <a:pt x="4" y="21"/>
                    <a:pt x="4" y="23"/>
                    <a:pt x="0" y="22"/>
                  </a:cubicBezTo>
                  <a:cubicBezTo>
                    <a:pt x="1" y="21"/>
                    <a:pt x="1" y="20"/>
                    <a:pt x="1" y="18"/>
                  </a:cubicBezTo>
                  <a:cubicBezTo>
                    <a:pt x="5" y="19"/>
                    <a:pt x="2" y="14"/>
                    <a:pt x="6" y="15"/>
                  </a:cubicBezTo>
                  <a:cubicBezTo>
                    <a:pt x="4" y="12"/>
                    <a:pt x="7" y="12"/>
                    <a:pt x="8" y="11"/>
                  </a:cubicBezTo>
                  <a:cubicBezTo>
                    <a:pt x="9" y="9"/>
                    <a:pt x="8" y="7"/>
                    <a:pt x="9" y="5"/>
                  </a:cubicBezTo>
                  <a:cubicBezTo>
                    <a:pt x="9" y="4"/>
                    <a:pt x="11" y="5"/>
                    <a:pt x="11" y="5"/>
                  </a:cubicBezTo>
                  <a:cubicBezTo>
                    <a:pt x="12" y="4"/>
                    <a:pt x="11" y="3"/>
                    <a:pt x="11" y="2"/>
                  </a:cubicBezTo>
                  <a:cubicBezTo>
                    <a:pt x="13" y="1"/>
                    <a:pt x="15" y="2"/>
                    <a:pt x="15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4" name="Freeform 47"/>
            <p:cNvSpPr>
              <a:spLocks/>
            </p:cNvSpPr>
            <p:nvPr/>
          </p:nvSpPr>
          <p:spPr bwMode="auto">
            <a:xfrm>
              <a:off x="9862408" y="2633952"/>
              <a:ext cx="45210" cy="45208"/>
            </a:xfrm>
            <a:custGeom>
              <a:avLst/>
              <a:gdLst>
                <a:gd name="T0" fmla="*/ 0 w 8"/>
                <a:gd name="T1" fmla="*/ 0 h 8"/>
                <a:gd name="T2" fmla="*/ 19 w 8"/>
                <a:gd name="T3" fmla="*/ 10 h 8"/>
                <a:gd name="T4" fmla="*/ 0 w 8"/>
                <a:gd name="T5" fmla="*/ 0 h 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8">
                  <a:moveTo>
                    <a:pt x="0" y="0"/>
                  </a:moveTo>
                  <a:cubicBezTo>
                    <a:pt x="4" y="0"/>
                    <a:pt x="4" y="4"/>
                    <a:pt x="8" y="4"/>
                  </a:cubicBezTo>
                  <a:cubicBezTo>
                    <a:pt x="7" y="8"/>
                    <a:pt x="0" y="4"/>
                    <a:pt x="0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5" name="Freeform 48"/>
            <p:cNvSpPr>
              <a:spLocks/>
            </p:cNvSpPr>
            <p:nvPr/>
          </p:nvSpPr>
          <p:spPr bwMode="auto">
            <a:xfrm>
              <a:off x="5385498" y="2799436"/>
              <a:ext cx="133247" cy="95176"/>
            </a:xfrm>
            <a:custGeom>
              <a:avLst/>
              <a:gdLst>
                <a:gd name="T0" fmla="*/ 16 w 24"/>
                <a:gd name="T1" fmla="*/ 0 h 17"/>
                <a:gd name="T2" fmla="*/ 19 w 24"/>
                <a:gd name="T3" fmla="*/ 2 h 17"/>
                <a:gd name="T4" fmla="*/ 28 w 24"/>
                <a:gd name="T5" fmla="*/ 14 h 17"/>
                <a:gd name="T6" fmla="*/ 56 w 24"/>
                <a:gd name="T7" fmla="*/ 12 h 17"/>
                <a:gd name="T8" fmla="*/ 47 w 24"/>
                <a:gd name="T9" fmla="*/ 28 h 17"/>
                <a:gd name="T10" fmla="*/ 37 w 24"/>
                <a:gd name="T11" fmla="*/ 24 h 17"/>
                <a:gd name="T12" fmla="*/ 26 w 24"/>
                <a:gd name="T13" fmla="*/ 31 h 17"/>
                <a:gd name="T14" fmla="*/ 23 w 24"/>
                <a:gd name="T15" fmla="*/ 38 h 17"/>
                <a:gd name="T16" fmla="*/ 9 w 24"/>
                <a:gd name="T17" fmla="*/ 33 h 17"/>
                <a:gd name="T18" fmla="*/ 16 w 24"/>
                <a:gd name="T19" fmla="*/ 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4" h="17">
                  <a:moveTo>
                    <a:pt x="7" y="0"/>
                  </a:moveTo>
                  <a:cubicBezTo>
                    <a:pt x="8" y="0"/>
                    <a:pt x="8" y="0"/>
                    <a:pt x="8" y="1"/>
                  </a:cubicBezTo>
                  <a:cubicBezTo>
                    <a:pt x="8" y="4"/>
                    <a:pt x="12" y="3"/>
                    <a:pt x="12" y="6"/>
                  </a:cubicBezTo>
                  <a:cubicBezTo>
                    <a:pt x="16" y="4"/>
                    <a:pt x="20" y="6"/>
                    <a:pt x="24" y="5"/>
                  </a:cubicBezTo>
                  <a:cubicBezTo>
                    <a:pt x="24" y="8"/>
                    <a:pt x="20" y="8"/>
                    <a:pt x="20" y="12"/>
                  </a:cubicBezTo>
                  <a:cubicBezTo>
                    <a:pt x="18" y="12"/>
                    <a:pt x="18" y="10"/>
                    <a:pt x="16" y="10"/>
                  </a:cubicBezTo>
                  <a:cubicBezTo>
                    <a:pt x="14" y="10"/>
                    <a:pt x="12" y="16"/>
                    <a:pt x="11" y="13"/>
                  </a:cubicBezTo>
                  <a:cubicBezTo>
                    <a:pt x="10" y="13"/>
                    <a:pt x="10" y="15"/>
                    <a:pt x="10" y="16"/>
                  </a:cubicBezTo>
                  <a:cubicBezTo>
                    <a:pt x="7" y="17"/>
                    <a:pt x="7" y="10"/>
                    <a:pt x="4" y="14"/>
                  </a:cubicBezTo>
                  <a:cubicBezTo>
                    <a:pt x="0" y="11"/>
                    <a:pt x="3" y="2"/>
                    <a:pt x="7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6" name="Freeform 49"/>
            <p:cNvSpPr>
              <a:spLocks/>
            </p:cNvSpPr>
            <p:nvPr/>
          </p:nvSpPr>
          <p:spPr bwMode="auto">
            <a:xfrm>
              <a:off x="5138040" y="2918407"/>
              <a:ext cx="268874" cy="228423"/>
            </a:xfrm>
            <a:custGeom>
              <a:avLst/>
              <a:gdLst>
                <a:gd name="T0" fmla="*/ 99 w 48"/>
                <a:gd name="T1" fmla="*/ 0 h 41"/>
                <a:gd name="T2" fmla="*/ 108 w 48"/>
                <a:gd name="T3" fmla="*/ 2 h 41"/>
                <a:gd name="T4" fmla="*/ 108 w 48"/>
                <a:gd name="T5" fmla="*/ 44 h 41"/>
                <a:gd name="T6" fmla="*/ 106 w 48"/>
                <a:gd name="T7" fmla="*/ 37 h 41"/>
                <a:gd name="T8" fmla="*/ 106 w 48"/>
                <a:gd name="T9" fmla="*/ 56 h 41"/>
                <a:gd name="T10" fmla="*/ 99 w 48"/>
                <a:gd name="T11" fmla="*/ 52 h 41"/>
                <a:gd name="T12" fmla="*/ 99 w 48"/>
                <a:gd name="T13" fmla="*/ 80 h 41"/>
                <a:gd name="T14" fmla="*/ 94 w 48"/>
                <a:gd name="T15" fmla="*/ 77 h 41"/>
                <a:gd name="T16" fmla="*/ 85 w 48"/>
                <a:gd name="T17" fmla="*/ 82 h 41"/>
                <a:gd name="T18" fmla="*/ 80 w 48"/>
                <a:gd name="T19" fmla="*/ 80 h 41"/>
                <a:gd name="T20" fmla="*/ 68 w 48"/>
                <a:gd name="T21" fmla="*/ 82 h 41"/>
                <a:gd name="T22" fmla="*/ 57 w 48"/>
                <a:gd name="T23" fmla="*/ 84 h 41"/>
                <a:gd name="T24" fmla="*/ 49 w 48"/>
                <a:gd name="T25" fmla="*/ 96 h 41"/>
                <a:gd name="T26" fmla="*/ 38 w 48"/>
                <a:gd name="T27" fmla="*/ 82 h 41"/>
                <a:gd name="T28" fmla="*/ 33 w 48"/>
                <a:gd name="T29" fmla="*/ 89 h 41"/>
                <a:gd name="T30" fmla="*/ 28 w 48"/>
                <a:gd name="T31" fmla="*/ 84 h 41"/>
                <a:gd name="T32" fmla="*/ 0 w 48"/>
                <a:gd name="T33" fmla="*/ 91 h 41"/>
                <a:gd name="T34" fmla="*/ 2 w 48"/>
                <a:gd name="T35" fmla="*/ 80 h 41"/>
                <a:gd name="T36" fmla="*/ 9 w 48"/>
                <a:gd name="T37" fmla="*/ 82 h 41"/>
                <a:gd name="T38" fmla="*/ 12 w 48"/>
                <a:gd name="T39" fmla="*/ 77 h 41"/>
                <a:gd name="T40" fmla="*/ 49 w 48"/>
                <a:gd name="T41" fmla="*/ 75 h 41"/>
                <a:gd name="T42" fmla="*/ 57 w 48"/>
                <a:gd name="T43" fmla="*/ 56 h 41"/>
                <a:gd name="T44" fmla="*/ 61 w 48"/>
                <a:gd name="T45" fmla="*/ 49 h 41"/>
                <a:gd name="T46" fmla="*/ 78 w 48"/>
                <a:gd name="T47" fmla="*/ 52 h 41"/>
                <a:gd name="T48" fmla="*/ 78 w 48"/>
                <a:gd name="T49" fmla="*/ 42 h 41"/>
                <a:gd name="T50" fmla="*/ 80 w 48"/>
                <a:gd name="T51" fmla="*/ 47 h 41"/>
                <a:gd name="T52" fmla="*/ 82 w 48"/>
                <a:gd name="T53" fmla="*/ 33 h 41"/>
                <a:gd name="T54" fmla="*/ 92 w 48"/>
                <a:gd name="T55" fmla="*/ 12 h 41"/>
                <a:gd name="T56" fmla="*/ 99 w 48"/>
                <a:gd name="T57" fmla="*/ 0 h 4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48" h="41">
                  <a:moveTo>
                    <a:pt x="42" y="0"/>
                  </a:moveTo>
                  <a:cubicBezTo>
                    <a:pt x="44" y="0"/>
                    <a:pt x="44" y="1"/>
                    <a:pt x="46" y="1"/>
                  </a:cubicBezTo>
                  <a:cubicBezTo>
                    <a:pt x="46" y="10"/>
                    <a:pt x="48" y="14"/>
                    <a:pt x="46" y="19"/>
                  </a:cubicBezTo>
                  <a:cubicBezTo>
                    <a:pt x="45" y="19"/>
                    <a:pt x="45" y="17"/>
                    <a:pt x="45" y="16"/>
                  </a:cubicBezTo>
                  <a:cubicBezTo>
                    <a:pt x="41" y="18"/>
                    <a:pt x="45" y="21"/>
                    <a:pt x="45" y="24"/>
                  </a:cubicBezTo>
                  <a:cubicBezTo>
                    <a:pt x="44" y="23"/>
                    <a:pt x="44" y="22"/>
                    <a:pt x="42" y="22"/>
                  </a:cubicBezTo>
                  <a:cubicBezTo>
                    <a:pt x="42" y="26"/>
                    <a:pt x="42" y="30"/>
                    <a:pt x="42" y="34"/>
                  </a:cubicBezTo>
                  <a:cubicBezTo>
                    <a:pt x="41" y="34"/>
                    <a:pt x="41" y="33"/>
                    <a:pt x="40" y="33"/>
                  </a:cubicBezTo>
                  <a:cubicBezTo>
                    <a:pt x="38" y="32"/>
                    <a:pt x="37" y="35"/>
                    <a:pt x="36" y="35"/>
                  </a:cubicBezTo>
                  <a:cubicBezTo>
                    <a:pt x="36" y="35"/>
                    <a:pt x="35" y="34"/>
                    <a:pt x="34" y="34"/>
                  </a:cubicBezTo>
                  <a:cubicBezTo>
                    <a:pt x="34" y="34"/>
                    <a:pt x="31" y="35"/>
                    <a:pt x="29" y="35"/>
                  </a:cubicBezTo>
                  <a:cubicBezTo>
                    <a:pt x="29" y="35"/>
                    <a:pt x="27" y="37"/>
                    <a:pt x="24" y="36"/>
                  </a:cubicBezTo>
                  <a:cubicBezTo>
                    <a:pt x="21" y="37"/>
                    <a:pt x="23" y="40"/>
                    <a:pt x="21" y="41"/>
                  </a:cubicBezTo>
                  <a:cubicBezTo>
                    <a:pt x="19" y="40"/>
                    <a:pt x="16" y="39"/>
                    <a:pt x="16" y="35"/>
                  </a:cubicBezTo>
                  <a:cubicBezTo>
                    <a:pt x="14" y="34"/>
                    <a:pt x="15" y="37"/>
                    <a:pt x="14" y="38"/>
                  </a:cubicBezTo>
                  <a:cubicBezTo>
                    <a:pt x="13" y="38"/>
                    <a:pt x="12" y="36"/>
                    <a:pt x="12" y="36"/>
                  </a:cubicBezTo>
                  <a:cubicBezTo>
                    <a:pt x="8" y="37"/>
                    <a:pt x="3" y="41"/>
                    <a:pt x="0" y="39"/>
                  </a:cubicBezTo>
                  <a:cubicBezTo>
                    <a:pt x="1" y="38"/>
                    <a:pt x="1" y="36"/>
                    <a:pt x="1" y="34"/>
                  </a:cubicBezTo>
                  <a:cubicBezTo>
                    <a:pt x="2" y="33"/>
                    <a:pt x="3" y="35"/>
                    <a:pt x="4" y="35"/>
                  </a:cubicBezTo>
                  <a:cubicBezTo>
                    <a:pt x="5" y="35"/>
                    <a:pt x="4" y="33"/>
                    <a:pt x="5" y="33"/>
                  </a:cubicBezTo>
                  <a:cubicBezTo>
                    <a:pt x="9" y="32"/>
                    <a:pt x="16" y="34"/>
                    <a:pt x="21" y="32"/>
                  </a:cubicBezTo>
                  <a:cubicBezTo>
                    <a:pt x="19" y="27"/>
                    <a:pt x="25" y="28"/>
                    <a:pt x="24" y="24"/>
                  </a:cubicBezTo>
                  <a:cubicBezTo>
                    <a:pt x="26" y="25"/>
                    <a:pt x="26" y="25"/>
                    <a:pt x="26" y="21"/>
                  </a:cubicBezTo>
                  <a:cubicBezTo>
                    <a:pt x="28" y="24"/>
                    <a:pt x="31" y="20"/>
                    <a:pt x="33" y="22"/>
                  </a:cubicBezTo>
                  <a:cubicBezTo>
                    <a:pt x="34" y="22"/>
                    <a:pt x="32" y="18"/>
                    <a:pt x="33" y="18"/>
                  </a:cubicBezTo>
                  <a:cubicBezTo>
                    <a:pt x="34" y="17"/>
                    <a:pt x="34" y="20"/>
                    <a:pt x="34" y="20"/>
                  </a:cubicBezTo>
                  <a:cubicBezTo>
                    <a:pt x="35" y="20"/>
                    <a:pt x="38" y="19"/>
                    <a:pt x="35" y="14"/>
                  </a:cubicBezTo>
                  <a:cubicBezTo>
                    <a:pt x="40" y="13"/>
                    <a:pt x="37" y="8"/>
                    <a:pt x="39" y="5"/>
                  </a:cubicBezTo>
                  <a:cubicBezTo>
                    <a:pt x="40" y="3"/>
                    <a:pt x="44" y="3"/>
                    <a:pt x="42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7" name="Freeform 50"/>
            <p:cNvSpPr>
              <a:spLocks/>
            </p:cNvSpPr>
            <p:nvPr/>
          </p:nvSpPr>
          <p:spPr bwMode="auto">
            <a:xfrm>
              <a:off x="1816383" y="2927924"/>
              <a:ext cx="42829" cy="57106"/>
            </a:xfrm>
            <a:custGeom>
              <a:avLst/>
              <a:gdLst>
                <a:gd name="T0" fmla="*/ 5 w 8"/>
                <a:gd name="T1" fmla="*/ 0 h 10"/>
                <a:gd name="T2" fmla="*/ 0 w 8"/>
                <a:gd name="T3" fmla="*/ 22 h 10"/>
                <a:gd name="T4" fmla="*/ 5 w 8"/>
                <a:gd name="T5" fmla="*/ 0 h 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10">
                  <a:moveTo>
                    <a:pt x="2" y="0"/>
                  </a:moveTo>
                  <a:cubicBezTo>
                    <a:pt x="8" y="0"/>
                    <a:pt x="6" y="10"/>
                    <a:pt x="0" y="9"/>
                  </a:cubicBezTo>
                  <a:cubicBezTo>
                    <a:pt x="3" y="8"/>
                    <a:pt x="0" y="1"/>
                    <a:pt x="2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8" name="Freeform 51"/>
            <p:cNvSpPr>
              <a:spLocks/>
            </p:cNvSpPr>
            <p:nvPr/>
          </p:nvSpPr>
          <p:spPr bwMode="auto">
            <a:xfrm>
              <a:off x="1928214" y="3006444"/>
              <a:ext cx="66623" cy="52347"/>
            </a:xfrm>
            <a:custGeom>
              <a:avLst/>
              <a:gdLst>
                <a:gd name="T0" fmla="*/ 21 w 12"/>
                <a:gd name="T1" fmla="*/ 5 h 9"/>
                <a:gd name="T2" fmla="*/ 28 w 12"/>
                <a:gd name="T3" fmla="*/ 20 h 9"/>
                <a:gd name="T4" fmla="*/ 14 w 12"/>
                <a:gd name="T5" fmla="*/ 20 h 9"/>
                <a:gd name="T6" fmla="*/ 14 w 12"/>
                <a:gd name="T7" fmla="*/ 15 h 9"/>
                <a:gd name="T8" fmla="*/ 2 w 12"/>
                <a:gd name="T9" fmla="*/ 12 h 9"/>
                <a:gd name="T10" fmla="*/ 21 w 12"/>
                <a:gd name="T11" fmla="*/ 5 h 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" h="9">
                  <a:moveTo>
                    <a:pt x="9" y="2"/>
                  </a:moveTo>
                  <a:cubicBezTo>
                    <a:pt x="11" y="3"/>
                    <a:pt x="12" y="5"/>
                    <a:pt x="12" y="8"/>
                  </a:cubicBezTo>
                  <a:cubicBezTo>
                    <a:pt x="11" y="7"/>
                    <a:pt x="7" y="9"/>
                    <a:pt x="6" y="8"/>
                  </a:cubicBezTo>
                  <a:cubicBezTo>
                    <a:pt x="6" y="7"/>
                    <a:pt x="6" y="6"/>
                    <a:pt x="6" y="6"/>
                  </a:cubicBezTo>
                  <a:cubicBezTo>
                    <a:pt x="4" y="6"/>
                    <a:pt x="1" y="7"/>
                    <a:pt x="1" y="5"/>
                  </a:cubicBezTo>
                  <a:cubicBezTo>
                    <a:pt x="0" y="0"/>
                    <a:pt x="9" y="5"/>
                    <a:pt x="9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49" name="Freeform 52"/>
            <p:cNvSpPr>
              <a:spLocks/>
            </p:cNvSpPr>
            <p:nvPr/>
          </p:nvSpPr>
          <p:spPr bwMode="auto">
            <a:xfrm>
              <a:off x="2461202" y="3096862"/>
              <a:ext cx="49968" cy="28553"/>
            </a:xfrm>
            <a:custGeom>
              <a:avLst/>
              <a:gdLst>
                <a:gd name="T0" fmla="*/ 0 w 9"/>
                <a:gd name="T1" fmla="*/ 10 h 5"/>
                <a:gd name="T2" fmla="*/ 12 w 9"/>
                <a:gd name="T3" fmla="*/ 2 h 5"/>
                <a:gd name="T4" fmla="*/ 9 w 9"/>
                <a:gd name="T5" fmla="*/ 5 h 5"/>
                <a:gd name="T6" fmla="*/ 0 w 9"/>
                <a:gd name="T7" fmla="*/ 10 h 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" h="5">
                  <a:moveTo>
                    <a:pt x="0" y="4"/>
                  </a:moveTo>
                  <a:cubicBezTo>
                    <a:pt x="0" y="1"/>
                    <a:pt x="2" y="1"/>
                    <a:pt x="5" y="1"/>
                  </a:cubicBezTo>
                  <a:cubicBezTo>
                    <a:pt x="9" y="0"/>
                    <a:pt x="7" y="3"/>
                    <a:pt x="4" y="2"/>
                  </a:cubicBezTo>
                  <a:cubicBezTo>
                    <a:pt x="3" y="3"/>
                    <a:pt x="3" y="5"/>
                    <a:pt x="0" y="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0" name="Freeform 53"/>
            <p:cNvSpPr>
              <a:spLocks/>
            </p:cNvSpPr>
            <p:nvPr/>
          </p:nvSpPr>
          <p:spPr bwMode="auto">
            <a:xfrm>
              <a:off x="5159454" y="3142071"/>
              <a:ext cx="49968" cy="28553"/>
            </a:xfrm>
            <a:custGeom>
              <a:avLst/>
              <a:gdLst>
                <a:gd name="T0" fmla="*/ 19 w 9"/>
                <a:gd name="T1" fmla="*/ 0 h 5"/>
                <a:gd name="T2" fmla="*/ 12 w 9"/>
                <a:gd name="T3" fmla="*/ 12 h 5"/>
                <a:gd name="T4" fmla="*/ 2 w 9"/>
                <a:gd name="T5" fmla="*/ 2 h 5"/>
                <a:gd name="T6" fmla="*/ 19 w 9"/>
                <a:gd name="T7" fmla="*/ 0 h 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" h="5">
                  <a:moveTo>
                    <a:pt x="8" y="0"/>
                  </a:moveTo>
                  <a:cubicBezTo>
                    <a:pt x="9" y="4"/>
                    <a:pt x="4" y="1"/>
                    <a:pt x="5" y="5"/>
                  </a:cubicBezTo>
                  <a:cubicBezTo>
                    <a:pt x="2" y="5"/>
                    <a:pt x="0" y="4"/>
                    <a:pt x="1" y="1"/>
                  </a:cubicBezTo>
                  <a:cubicBezTo>
                    <a:pt x="4" y="4"/>
                    <a:pt x="4" y="0"/>
                    <a:pt x="8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1" name="Freeform 54"/>
            <p:cNvSpPr>
              <a:spLocks/>
            </p:cNvSpPr>
            <p:nvPr/>
          </p:nvSpPr>
          <p:spPr bwMode="auto">
            <a:xfrm>
              <a:off x="5076175" y="3142071"/>
              <a:ext cx="71382" cy="73761"/>
            </a:xfrm>
            <a:custGeom>
              <a:avLst/>
              <a:gdLst>
                <a:gd name="T0" fmla="*/ 25 w 13"/>
                <a:gd name="T1" fmla="*/ 5 h 13"/>
                <a:gd name="T2" fmla="*/ 25 w 13"/>
                <a:gd name="T3" fmla="*/ 26 h 13"/>
                <a:gd name="T4" fmla="*/ 9 w 13"/>
                <a:gd name="T5" fmla="*/ 29 h 13"/>
                <a:gd name="T6" fmla="*/ 0 w 13"/>
                <a:gd name="T7" fmla="*/ 17 h 13"/>
                <a:gd name="T8" fmla="*/ 25 w 13"/>
                <a:gd name="T9" fmla="*/ 5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3">
                  <a:moveTo>
                    <a:pt x="11" y="2"/>
                  </a:moveTo>
                  <a:cubicBezTo>
                    <a:pt x="13" y="6"/>
                    <a:pt x="7" y="9"/>
                    <a:pt x="11" y="11"/>
                  </a:cubicBezTo>
                  <a:cubicBezTo>
                    <a:pt x="11" y="13"/>
                    <a:pt x="6" y="11"/>
                    <a:pt x="4" y="12"/>
                  </a:cubicBezTo>
                  <a:cubicBezTo>
                    <a:pt x="4" y="7"/>
                    <a:pt x="5" y="5"/>
                    <a:pt x="0" y="7"/>
                  </a:cubicBezTo>
                  <a:cubicBezTo>
                    <a:pt x="0" y="1"/>
                    <a:pt x="6" y="0"/>
                    <a:pt x="11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4828716" y="3406185"/>
              <a:ext cx="38071" cy="66624"/>
            </a:xfrm>
            <a:custGeom>
              <a:avLst/>
              <a:gdLst>
                <a:gd name="T0" fmla="*/ 16 w 7"/>
                <a:gd name="T1" fmla="*/ 12 h 12"/>
                <a:gd name="T2" fmla="*/ 9 w 7"/>
                <a:gd name="T3" fmla="*/ 28 h 12"/>
                <a:gd name="T4" fmla="*/ 0 w 7"/>
                <a:gd name="T5" fmla="*/ 28 h 12"/>
                <a:gd name="T6" fmla="*/ 2 w 7"/>
                <a:gd name="T7" fmla="*/ 9 h 12"/>
                <a:gd name="T8" fmla="*/ 16 w 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" h="12">
                  <a:moveTo>
                    <a:pt x="7" y="5"/>
                  </a:moveTo>
                  <a:cubicBezTo>
                    <a:pt x="7" y="8"/>
                    <a:pt x="3" y="7"/>
                    <a:pt x="4" y="12"/>
                  </a:cubicBezTo>
                  <a:cubicBezTo>
                    <a:pt x="3" y="12"/>
                    <a:pt x="1" y="12"/>
                    <a:pt x="0" y="12"/>
                  </a:cubicBezTo>
                  <a:cubicBezTo>
                    <a:pt x="0" y="10"/>
                    <a:pt x="4" y="5"/>
                    <a:pt x="1" y="4"/>
                  </a:cubicBezTo>
                  <a:cubicBezTo>
                    <a:pt x="2" y="1"/>
                    <a:pt x="7" y="0"/>
                    <a:pt x="7" y="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3" name="Freeform 56"/>
            <p:cNvSpPr>
              <a:spLocks/>
            </p:cNvSpPr>
            <p:nvPr/>
          </p:nvSpPr>
          <p:spPr bwMode="auto">
            <a:xfrm>
              <a:off x="8591803" y="3442952"/>
              <a:ext cx="28553" cy="23794"/>
            </a:xfrm>
            <a:custGeom>
              <a:avLst/>
              <a:gdLst>
                <a:gd name="T0" fmla="*/ 0 w 5"/>
                <a:gd name="T1" fmla="*/ 3 h 4"/>
                <a:gd name="T2" fmla="*/ 12 w 5"/>
                <a:gd name="T3" fmla="*/ 0 h 4"/>
                <a:gd name="T4" fmla="*/ 7 w 5"/>
                <a:gd name="T5" fmla="*/ 10 h 4"/>
                <a:gd name="T6" fmla="*/ 2 w 5"/>
                <a:gd name="T7" fmla="*/ 10 h 4"/>
                <a:gd name="T8" fmla="*/ 0 w 5"/>
                <a:gd name="T9" fmla="*/ 3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" h="4">
                  <a:moveTo>
                    <a:pt x="0" y="1"/>
                  </a:moveTo>
                  <a:cubicBezTo>
                    <a:pt x="0" y="0"/>
                    <a:pt x="3" y="0"/>
                    <a:pt x="5" y="0"/>
                  </a:cubicBezTo>
                  <a:cubicBezTo>
                    <a:pt x="5" y="2"/>
                    <a:pt x="3" y="2"/>
                    <a:pt x="3" y="4"/>
                  </a:cubicBezTo>
                  <a:cubicBezTo>
                    <a:pt x="3" y="4"/>
                    <a:pt x="2" y="4"/>
                    <a:pt x="1" y="4"/>
                  </a:cubicBezTo>
                  <a:cubicBezTo>
                    <a:pt x="1" y="2"/>
                    <a:pt x="1" y="1"/>
                    <a:pt x="0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4" name="Freeform 57"/>
            <p:cNvSpPr>
              <a:spLocks/>
            </p:cNvSpPr>
            <p:nvPr/>
          </p:nvSpPr>
          <p:spPr bwMode="auto">
            <a:xfrm>
              <a:off x="9296108" y="3466746"/>
              <a:ext cx="268874" cy="99935"/>
            </a:xfrm>
            <a:custGeom>
              <a:avLst/>
              <a:gdLst>
                <a:gd name="T0" fmla="*/ 111 w 48"/>
                <a:gd name="T1" fmla="*/ 28 h 18"/>
                <a:gd name="T2" fmla="*/ 85 w 48"/>
                <a:gd name="T3" fmla="*/ 37 h 18"/>
                <a:gd name="T4" fmla="*/ 80 w 48"/>
                <a:gd name="T5" fmla="*/ 23 h 18"/>
                <a:gd name="T6" fmla="*/ 49 w 48"/>
                <a:gd name="T7" fmla="*/ 19 h 18"/>
                <a:gd name="T8" fmla="*/ 47 w 48"/>
                <a:gd name="T9" fmla="*/ 9 h 18"/>
                <a:gd name="T10" fmla="*/ 19 w 48"/>
                <a:gd name="T11" fmla="*/ 9 h 18"/>
                <a:gd name="T12" fmla="*/ 0 w 48"/>
                <a:gd name="T13" fmla="*/ 16 h 18"/>
                <a:gd name="T14" fmla="*/ 9 w 48"/>
                <a:gd name="T15" fmla="*/ 2 h 18"/>
                <a:gd name="T16" fmla="*/ 35 w 48"/>
                <a:gd name="T17" fmla="*/ 0 h 18"/>
                <a:gd name="T18" fmla="*/ 42 w 48"/>
                <a:gd name="T19" fmla="*/ 5 h 18"/>
                <a:gd name="T20" fmla="*/ 52 w 48"/>
                <a:gd name="T21" fmla="*/ 7 h 18"/>
                <a:gd name="T22" fmla="*/ 73 w 48"/>
                <a:gd name="T23" fmla="*/ 9 h 18"/>
                <a:gd name="T24" fmla="*/ 82 w 48"/>
                <a:gd name="T25" fmla="*/ 23 h 18"/>
                <a:gd name="T26" fmla="*/ 89 w 48"/>
                <a:gd name="T27" fmla="*/ 26 h 18"/>
                <a:gd name="T28" fmla="*/ 111 w 48"/>
                <a:gd name="T29" fmla="*/ 28 h 1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8" h="18">
                  <a:moveTo>
                    <a:pt x="47" y="12"/>
                  </a:moveTo>
                  <a:cubicBezTo>
                    <a:pt x="48" y="18"/>
                    <a:pt x="37" y="12"/>
                    <a:pt x="36" y="16"/>
                  </a:cubicBezTo>
                  <a:cubicBezTo>
                    <a:pt x="34" y="16"/>
                    <a:pt x="36" y="11"/>
                    <a:pt x="34" y="10"/>
                  </a:cubicBezTo>
                  <a:cubicBezTo>
                    <a:pt x="30" y="9"/>
                    <a:pt x="25" y="9"/>
                    <a:pt x="21" y="8"/>
                  </a:cubicBezTo>
                  <a:cubicBezTo>
                    <a:pt x="20" y="7"/>
                    <a:pt x="20" y="6"/>
                    <a:pt x="20" y="4"/>
                  </a:cubicBezTo>
                  <a:cubicBezTo>
                    <a:pt x="15" y="5"/>
                    <a:pt x="11" y="4"/>
                    <a:pt x="8" y="4"/>
                  </a:cubicBezTo>
                  <a:cubicBezTo>
                    <a:pt x="5" y="5"/>
                    <a:pt x="3" y="8"/>
                    <a:pt x="0" y="7"/>
                  </a:cubicBezTo>
                  <a:cubicBezTo>
                    <a:pt x="0" y="3"/>
                    <a:pt x="5" y="5"/>
                    <a:pt x="4" y="1"/>
                  </a:cubicBezTo>
                  <a:cubicBezTo>
                    <a:pt x="7" y="0"/>
                    <a:pt x="14" y="2"/>
                    <a:pt x="15" y="0"/>
                  </a:cubicBezTo>
                  <a:cubicBezTo>
                    <a:pt x="20" y="0"/>
                    <a:pt x="13" y="1"/>
                    <a:pt x="18" y="2"/>
                  </a:cubicBezTo>
                  <a:cubicBezTo>
                    <a:pt x="18" y="2"/>
                    <a:pt x="22" y="3"/>
                    <a:pt x="22" y="3"/>
                  </a:cubicBezTo>
                  <a:cubicBezTo>
                    <a:pt x="23" y="4"/>
                    <a:pt x="27" y="5"/>
                    <a:pt x="31" y="4"/>
                  </a:cubicBezTo>
                  <a:cubicBezTo>
                    <a:pt x="30" y="9"/>
                    <a:pt x="37" y="5"/>
                    <a:pt x="35" y="10"/>
                  </a:cubicBezTo>
                  <a:cubicBezTo>
                    <a:pt x="37" y="9"/>
                    <a:pt x="38" y="9"/>
                    <a:pt x="38" y="11"/>
                  </a:cubicBezTo>
                  <a:cubicBezTo>
                    <a:pt x="41" y="12"/>
                    <a:pt x="46" y="10"/>
                    <a:pt x="47" y="1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5" name="Freeform 58"/>
            <p:cNvSpPr>
              <a:spLocks/>
            </p:cNvSpPr>
            <p:nvPr/>
          </p:nvSpPr>
          <p:spPr bwMode="auto">
            <a:xfrm>
              <a:off x="9610190" y="3554785"/>
              <a:ext cx="111833" cy="61865"/>
            </a:xfrm>
            <a:custGeom>
              <a:avLst/>
              <a:gdLst>
                <a:gd name="T0" fmla="*/ 2 w 20"/>
                <a:gd name="T1" fmla="*/ 0 h 11"/>
                <a:gd name="T2" fmla="*/ 26 w 20"/>
                <a:gd name="T3" fmla="*/ 2 h 11"/>
                <a:gd name="T4" fmla="*/ 35 w 20"/>
                <a:gd name="T5" fmla="*/ 5 h 11"/>
                <a:gd name="T6" fmla="*/ 47 w 20"/>
                <a:gd name="T7" fmla="*/ 12 h 11"/>
                <a:gd name="T8" fmla="*/ 9 w 20"/>
                <a:gd name="T9" fmla="*/ 17 h 11"/>
                <a:gd name="T10" fmla="*/ 14 w 20"/>
                <a:gd name="T11" fmla="*/ 14 h 11"/>
                <a:gd name="T12" fmla="*/ 2 w 20"/>
                <a:gd name="T13" fmla="*/ 0 h 1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0" h="11">
                  <a:moveTo>
                    <a:pt x="1" y="0"/>
                  </a:moveTo>
                  <a:cubicBezTo>
                    <a:pt x="4" y="2"/>
                    <a:pt x="8" y="0"/>
                    <a:pt x="11" y="1"/>
                  </a:cubicBezTo>
                  <a:cubicBezTo>
                    <a:pt x="11" y="1"/>
                    <a:pt x="14" y="6"/>
                    <a:pt x="15" y="2"/>
                  </a:cubicBezTo>
                  <a:cubicBezTo>
                    <a:pt x="17" y="3"/>
                    <a:pt x="16" y="6"/>
                    <a:pt x="20" y="5"/>
                  </a:cubicBezTo>
                  <a:cubicBezTo>
                    <a:pt x="20" y="11"/>
                    <a:pt x="8" y="8"/>
                    <a:pt x="4" y="7"/>
                  </a:cubicBezTo>
                  <a:cubicBezTo>
                    <a:pt x="3" y="6"/>
                    <a:pt x="6" y="6"/>
                    <a:pt x="6" y="6"/>
                  </a:cubicBezTo>
                  <a:cubicBezTo>
                    <a:pt x="6" y="4"/>
                    <a:pt x="0" y="4"/>
                    <a:pt x="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6" name="Freeform 59"/>
            <p:cNvSpPr>
              <a:spLocks/>
            </p:cNvSpPr>
            <p:nvPr/>
          </p:nvSpPr>
          <p:spPr bwMode="auto">
            <a:xfrm>
              <a:off x="4514634" y="3558468"/>
              <a:ext cx="54727" cy="38071"/>
            </a:xfrm>
            <a:custGeom>
              <a:avLst/>
              <a:gdLst>
                <a:gd name="T0" fmla="*/ 21 w 10"/>
                <a:gd name="T1" fmla="*/ 0 h 7"/>
                <a:gd name="T2" fmla="*/ 14 w 10"/>
                <a:gd name="T3" fmla="*/ 16 h 7"/>
                <a:gd name="T4" fmla="*/ 0 w 10"/>
                <a:gd name="T5" fmla="*/ 7 h 7"/>
                <a:gd name="T6" fmla="*/ 7 w 10"/>
                <a:gd name="T7" fmla="*/ 0 h 7"/>
                <a:gd name="T8" fmla="*/ 21 w 1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7">
                  <a:moveTo>
                    <a:pt x="9" y="0"/>
                  </a:moveTo>
                  <a:cubicBezTo>
                    <a:pt x="10" y="5"/>
                    <a:pt x="6" y="4"/>
                    <a:pt x="6" y="7"/>
                  </a:cubicBezTo>
                  <a:cubicBezTo>
                    <a:pt x="3" y="7"/>
                    <a:pt x="0" y="6"/>
                    <a:pt x="0" y="3"/>
                  </a:cubicBezTo>
                  <a:cubicBezTo>
                    <a:pt x="2" y="3"/>
                    <a:pt x="3" y="2"/>
                    <a:pt x="3" y="0"/>
                  </a:cubicBezTo>
                  <a:cubicBezTo>
                    <a:pt x="5" y="0"/>
                    <a:pt x="7" y="0"/>
                    <a:pt x="9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7" name="Freeform 60"/>
            <p:cNvSpPr>
              <a:spLocks/>
            </p:cNvSpPr>
            <p:nvPr/>
          </p:nvSpPr>
          <p:spPr bwMode="auto">
            <a:xfrm>
              <a:off x="9569740" y="3578579"/>
              <a:ext cx="45210" cy="28553"/>
            </a:xfrm>
            <a:custGeom>
              <a:avLst/>
              <a:gdLst>
                <a:gd name="T0" fmla="*/ 14 w 8"/>
                <a:gd name="T1" fmla="*/ 12 h 5"/>
                <a:gd name="T2" fmla="*/ 0 w 8"/>
                <a:gd name="T3" fmla="*/ 10 h 5"/>
                <a:gd name="T4" fmla="*/ 14 w 8"/>
                <a:gd name="T5" fmla="*/ 12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" h="5">
                  <a:moveTo>
                    <a:pt x="6" y="5"/>
                  </a:moveTo>
                  <a:cubicBezTo>
                    <a:pt x="5" y="4"/>
                    <a:pt x="3" y="4"/>
                    <a:pt x="0" y="4"/>
                  </a:cubicBezTo>
                  <a:cubicBezTo>
                    <a:pt x="1" y="2"/>
                    <a:pt x="8" y="0"/>
                    <a:pt x="6" y="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8" name="Freeform 61"/>
            <p:cNvSpPr>
              <a:spLocks/>
            </p:cNvSpPr>
            <p:nvPr/>
          </p:nvSpPr>
          <p:spPr bwMode="auto">
            <a:xfrm>
              <a:off x="9457908" y="3583338"/>
              <a:ext cx="49968" cy="33312"/>
            </a:xfrm>
            <a:custGeom>
              <a:avLst/>
              <a:gdLst>
                <a:gd name="T0" fmla="*/ 2 w 9"/>
                <a:gd name="T1" fmla="*/ 5 h 6"/>
                <a:gd name="T2" fmla="*/ 19 w 9"/>
                <a:gd name="T3" fmla="*/ 9 h 6"/>
                <a:gd name="T4" fmla="*/ 2 w 9"/>
                <a:gd name="T5" fmla="*/ 5 h 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6">
                  <a:moveTo>
                    <a:pt x="1" y="2"/>
                  </a:moveTo>
                  <a:cubicBezTo>
                    <a:pt x="4" y="3"/>
                    <a:pt x="9" y="0"/>
                    <a:pt x="8" y="4"/>
                  </a:cubicBezTo>
                  <a:cubicBezTo>
                    <a:pt x="6" y="4"/>
                    <a:pt x="0" y="6"/>
                    <a:pt x="1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59" name="Freeform 62"/>
            <p:cNvSpPr>
              <a:spLocks/>
            </p:cNvSpPr>
            <p:nvPr/>
          </p:nvSpPr>
          <p:spPr bwMode="auto">
            <a:xfrm>
              <a:off x="4812060" y="3596538"/>
              <a:ext cx="71382" cy="130867"/>
            </a:xfrm>
            <a:custGeom>
              <a:avLst/>
              <a:gdLst>
                <a:gd name="T0" fmla="*/ 14 w 13"/>
                <a:gd name="T1" fmla="*/ 0 h 23"/>
                <a:gd name="T2" fmla="*/ 25 w 13"/>
                <a:gd name="T3" fmla="*/ 0 h 23"/>
                <a:gd name="T4" fmla="*/ 30 w 13"/>
                <a:gd name="T5" fmla="*/ 19 h 23"/>
                <a:gd name="T6" fmla="*/ 23 w 13"/>
                <a:gd name="T7" fmla="*/ 29 h 23"/>
                <a:gd name="T8" fmla="*/ 21 w 13"/>
                <a:gd name="T9" fmla="*/ 38 h 23"/>
                <a:gd name="T10" fmla="*/ 16 w 13"/>
                <a:gd name="T11" fmla="*/ 50 h 23"/>
                <a:gd name="T12" fmla="*/ 9 w 13"/>
                <a:gd name="T13" fmla="*/ 43 h 23"/>
                <a:gd name="T14" fmla="*/ 0 w 13"/>
                <a:gd name="T15" fmla="*/ 31 h 23"/>
                <a:gd name="T16" fmla="*/ 7 w 13"/>
                <a:gd name="T17" fmla="*/ 14 h 23"/>
                <a:gd name="T18" fmla="*/ 14 w 13"/>
                <a:gd name="T19" fmla="*/ 0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" h="23">
                  <a:moveTo>
                    <a:pt x="6" y="0"/>
                  </a:moveTo>
                  <a:cubicBezTo>
                    <a:pt x="8" y="0"/>
                    <a:pt x="9" y="0"/>
                    <a:pt x="11" y="0"/>
                  </a:cubicBezTo>
                  <a:cubicBezTo>
                    <a:pt x="12" y="2"/>
                    <a:pt x="12" y="6"/>
                    <a:pt x="13" y="8"/>
                  </a:cubicBezTo>
                  <a:cubicBezTo>
                    <a:pt x="11" y="9"/>
                    <a:pt x="12" y="12"/>
                    <a:pt x="10" y="12"/>
                  </a:cubicBezTo>
                  <a:cubicBezTo>
                    <a:pt x="10" y="14"/>
                    <a:pt x="10" y="15"/>
                    <a:pt x="9" y="16"/>
                  </a:cubicBezTo>
                  <a:cubicBezTo>
                    <a:pt x="8" y="17"/>
                    <a:pt x="10" y="22"/>
                    <a:pt x="7" y="21"/>
                  </a:cubicBezTo>
                  <a:cubicBezTo>
                    <a:pt x="3" y="23"/>
                    <a:pt x="7" y="18"/>
                    <a:pt x="4" y="18"/>
                  </a:cubicBezTo>
                  <a:cubicBezTo>
                    <a:pt x="2" y="18"/>
                    <a:pt x="2" y="15"/>
                    <a:pt x="0" y="13"/>
                  </a:cubicBezTo>
                  <a:cubicBezTo>
                    <a:pt x="0" y="10"/>
                    <a:pt x="4" y="11"/>
                    <a:pt x="3" y="6"/>
                  </a:cubicBezTo>
                  <a:cubicBezTo>
                    <a:pt x="6" y="9"/>
                    <a:pt x="6" y="3"/>
                    <a:pt x="6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0" name="Freeform 63"/>
            <p:cNvSpPr>
              <a:spLocks/>
            </p:cNvSpPr>
            <p:nvPr/>
          </p:nvSpPr>
          <p:spPr bwMode="auto">
            <a:xfrm>
              <a:off x="4883442" y="3710750"/>
              <a:ext cx="102315" cy="99935"/>
            </a:xfrm>
            <a:custGeom>
              <a:avLst/>
              <a:gdLst>
                <a:gd name="T0" fmla="*/ 24 w 18"/>
                <a:gd name="T1" fmla="*/ 2 h 18"/>
                <a:gd name="T2" fmla="*/ 31 w 18"/>
                <a:gd name="T3" fmla="*/ 12 h 18"/>
                <a:gd name="T4" fmla="*/ 29 w 18"/>
                <a:gd name="T5" fmla="*/ 14 h 18"/>
                <a:gd name="T6" fmla="*/ 31 w 18"/>
                <a:gd name="T7" fmla="*/ 21 h 18"/>
                <a:gd name="T8" fmla="*/ 43 w 18"/>
                <a:gd name="T9" fmla="*/ 33 h 18"/>
                <a:gd name="T10" fmla="*/ 38 w 18"/>
                <a:gd name="T11" fmla="*/ 42 h 18"/>
                <a:gd name="T12" fmla="*/ 29 w 18"/>
                <a:gd name="T13" fmla="*/ 42 h 18"/>
                <a:gd name="T14" fmla="*/ 14 w 18"/>
                <a:gd name="T15" fmla="*/ 28 h 18"/>
                <a:gd name="T16" fmla="*/ 19 w 18"/>
                <a:gd name="T17" fmla="*/ 23 h 18"/>
                <a:gd name="T18" fmla="*/ 0 w 18"/>
                <a:gd name="T19" fmla="*/ 7 h 18"/>
                <a:gd name="T20" fmla="*/ 24 w 18"/>
                <a:gd name="T21" fmla="*/ 2 h 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8" h="18">
                  <a:moveTo>
                    <a:pt x="10" y="1"/>
                  </a:moveTo>
                  <a:cubicBezTo>
                    <a:pt x="7" y="5"/>
                    <a:pt x="12" y="4"/>
                    <a:pt x="13" y="5"/>
                  </a:cubicBezTo>
                  <a:cubicBezTo>
                    <a:pt x="14" y="6"/>
                    <a:pt x="12" y="6"/>
                    <a:pt x="12" y="6"/>
                  </a:cubicBezTo>
                  <a:cubicBezTo>
                    <a:pt x="12" y="6"/>
                    <a:pt x="13" y="8"/>
                    <a:pt x="13" y="9"/>
                  </a:cubicBezTo>
                  <a:cubicBezTo>
                    <a:pt x="14" y="11"/>
                    <a:pt x="18" y="11"/>
                    <a:pt x="18" y="14"/>
                  </a:cubicBezTo>
                  <a:cubicBezTo>
                    <a:pt x="15" y="14"/>
                    <a:pt x="16" y="16"/>
                    <a:pt x="16" y="18"/>
                  </a:cubicBezTo>
                  <a:cubicBezTo>
                    <a:pt x="15" y="17"/>
                    <a:pt x="12" y="16"/>
                    <a:pt x="12" y="18"/>
                  </a:cubicBezTo>
                  <a:cubicBezTo>
                    <a:pt x="9" y="17"/>
                    <a:pt x="10" y="13"/>
                    <a:pt x="6" y="12"/>
                  </a:cubicBezTo>
                  <a:cubicBezTo>
                    <a:pt x="6" y="11"/>
                    <a:pt x="8" y="11"/>
                    <a:pt x="8" y="10"/>
                  </a:cubicBezTo>
                  <a:cubicBezTo>
                    <a:pt x="6" y="8"/>
                    <a:pt x="4" y="4"/>
                    <a:pt x="0" y="3"/>
                  </a:cubicBezTo>
                  <a:cubicBezTo>
                    <a:pt x="3" y="0"/>
                    <a:pt x="5" y="1"/>
                    <a:pt x="10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1" name="Freeform 64"/>
            <p:cNvSpPr>
              <a:spLocks/>
            </p:cNvSpPr>
            <p:nvPr/>
          </p:nvSpPr>
          <p:spPr bwMode="auto">
            <a:xfrm>
              <a:off x="4845371" y="3748820"/>
              <a:ext cx="21415" cy="16655"/>
            </a:xfrm>
            <a:custGeom>
              <a:avLst/>
              <a:gdLst>
                <a:gd name="T0" fmla="*/ 0 w 4"/>
                <a:gd name="T1" fmla="*/ 0 h 3"/>
                <a:gd name="T2" fmla="*/ 9 w 4"/>
                <a:gd name="T3" fmla="*/ 0 h 3"/>
                <a:gd name="T4" fmla="*/ 9 w 4"/>
                <a:gd name="T5" fmla="*/ 7 h 3"/>
                <a:gd name="T6" fmla="*/ 0 w 4"/>
                <a:gd name="T7" fmla="*/ 7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3">
                  <a:moveTo>
                    <a:pt x="0" y="0"/>
                  </a:moveTo>
                  <a:cubicBezTo>
                    <a:pt x="1" y="0"/>
                    <a:pt x="3" y="0"/>
                    <a:pt x="4" y="0"/>
                  </a:cubicBezTo>
                  <a:cubicBezTo>
                    <a:pt x="4" y="1"/>
                    <a:pt x="4" y="2"/>
                    <a:pt x="4" y="3"/>
                  </a:cubicBezTo>
                  <a:cubicBezTo>
                    <a:pt x="3" y="3"/>
                    <a:pt x="1" y="3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4878683" y="3772615"/>
              <a:ext cx="57106" cy="78520"/>
            </a:xfrm>
            <a:custGeom>
              <a:avLst/>
              <a:gdLst>
                <a:gd name="T0" fmla="*/ 22 w 10"/>
                <a:gd name="T1" fmla="*/ 28 h 14"/>
                <a:gd name="T2" fmla="*/ 10 w 10"/>
                <a:gd name="T3" fmla="*/ 31 h 14"/>
                <a:gd name="T4" fmla="*/ 0 w 10"/>
                <a:gd name="T5" fmla="*/ 17 h 14"/>
                <a:gd name="T6" fmla="*/ 22 w 10"/>
                <a:gd name="T7" fmla="*/ 28 h 1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" h="14">
                  <a:moveTo>
                    <a:pt x="9" y="12"/>
                  </a:moveTo>
                  <a:cubicBezTo>
                    <a:pt x="10" y="14"/>
                    <a:pt x="5" y="12"/>
                    <a:pt x="4" y="13"/>
                  </a:cubicBezTo>
                  <a:cubicBezTo>
                    <a:pt x="4" y="10"/>
                    <a:pt x="5" y="5"/>
                    <a:pt x="0" y="7"/>
                  </a:cubicBezTo>
                  <a:cubicBezTo>
                    <a:pt x="4" y="0"/>
                    <a:pt x="4" y="13"/>
                    <a:pt x="9" y="1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3738946" y="3839238"/>
              <a:ext cx="54727" cy="95176"/>
            </a:xfrm>
            <a:custGeom>
              <a:avLst/>
              <a:gdLst>
                <a:gd name="T0" fmla="*/ 5 w 10"/>
                <a:gd name="T1" fmla="*/ 2 h 17"/>
                <a:gd name="T2" fmla="*/ 12 w 10"/>
                <a:gd name="T3" fmla="*/ 9 h 17"/>
                <a:gd name="T4" fmla="*/ 14 w 10"/>
                <a:gd name="T5" fmla="*/ 14 h 17"/>
                <a:gd name="T6" fmla="*/ 21 w 10"/>
                <a:gd name="T7" fmla="*/ 19 h 17"/>
                <a:gd name="T8" fmla="*/ 18 w 10"/>
                <a:gd name="T9" fmla="*/ 21 h 17"/>
                <a:gd name="T10" fmla="*/ 21 w 10"/>
                <a:gd name="T11" fmla="*/ 35 h 17"/>
                <a:gd name="T12" fmla="*/ 14 w 10"/>
                <a:gd name="T13" fmla="*/ 40 h 17"/>
                <a:gd name="T14" fmla="*/ 5 w 10"/>
                <a:gd name="T15" fmla="*/ 2 h 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" h="17">
                  <a:moveTo>
                    <a:pt x="2" y="1"/>
                  </a:moveTo>
                  <a:cubicBezTo>
                    <a:pt x="4" y="0"/>
                    <a:pt x="5" y="3"/>
                    <a:pt x="5" y="4"/>
                  </a:cubicBezTo>
                  <a:cubicBezTo>
                    <a:pt x="6" y="5"/>
                    <a:pt x="6" y="4"/>
                    <a:pt x="6" y="6"/>
                  </a:cubicBezTo>
                  <a:cubicBezTo>
                    <a:pt x="7" y="7"/>
                    <a:pt x="9" y="7"/>
                    <a:pt x="9" y="8"/>
                  </a:cubicBezTo>
                  <a:cubicBezTo>
                    <a:pt x="9" y="9"/>
                    <a:pt x="8" y="9"/>
                    <a:pt x="8" y="9"/>
                  </a:cubicBezTo>
                  <a:cubicBezTo>
                    <a:pt x="7" y="10"/>
                    <a:pt x="10" y="12"/>
                    <a:pt x="9" y="15"/>
                  </a:cubicBezTo>
                  <a:cubicBezTo>
                    <a:pt x="7" y="15"/>
                    <a:pt x="7" y="16"/>
                    <a:pt x="6" y="17"/>
                  </a:cubicBezTo>
                  <a:cubicBezTo>
                    <a:pt x="0" y="15"/>
                    <a:pt x="1" y="8"/>
                    <a:pt x="2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4928652" y="3843997"/>
              <a:ext cx="69004" cy="107073"/>
            </a:xfrm>
            <a:custGeom>
              <a:avLst/>
              <a:gdLst>
                <a:gd name="T0" fmla="*/ 24 w 12"/>
                <a:gd name="T1" fmla="*/ 0 h 19"/>
                <a:gd name="T2" fmla="*/ 29 w 12"/>
                <a:gd name="T3" fmla="*/ 21 h 19"/>
                <a:gd name="T4" fmla="*/ 22 w 12"/>
                <a:gd name="T5" fmla="*/ 24 h 19"/>
                <a:gd name="T6" fmla="*/ 22 w 12"/>
                <a:gd name="T7" fmla="*/ 45 h 19"/>
                <a:gd name="T8" fmla="*/ 7 w 12"/>
                <a:gd name="T9" fmla="*/ 36 h 19"/>
                <a:gd name="T10" fmla="*/ 10 w 12"/>
                <a:gd name="T11" fmla="*/ 24 h 19"/>
                <a:gd name="T12" fmla="*/ 10 w 12"/>
                <a:gd name="T13" fmla="*/ 19 h 19"/>
                <a:gd name="T14" fmla="*/ 7 w 12"/>
                <a:gd name="T15" fmla="*/ 19 h 19"/>
                <a:gd name="T16" fmla="*/ 12 w 12"/>
                <a:gd name="T17" fmla="*/ 12 h 19"/>
                <a:gd name="T18" fmla="*/ 19 w 12"/>
                <a:gd name="T19" fmla="*/ 2 h 19"/>
                <a:gd name="T20" fmla="*/ 24 w 12"/>
                <a:gd name="T21" fmla="*/ 0 h 1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" h="19">
                  <a:moveTo>
                    <a:pt x="10" y="0"/>
                  </a:moveTo>
                  <a:cubicBezTo>
                    <a:pt x="10" y="4"/>
                    <a:pt x="10" y="8"/>
                    <a:pt x="12" y="9"/>
                  </a:cubicBezTo>
                  <a:cubicBezTo>
                    <a:pt x="12" y="11"/>
                    <a:pt x="10" y="10"/>
                    <a:pt x="9" y="10"/>
                  </a:cubicBezTo>
                  <a:cubicBezTo>
                    <a:pt x="11" y="12"/>
                    <a:pt x="8" y="14"/>
                    <a:pt x="9" y="19"/>
                  </a:cubicBezTo>
                  <a:cubicBezTo>
                    <a:pt x="5" y="19"/>
                    <a:pt x="6" y="15"/>
                    <a:pt x="3" y="15"/>
                  </a:cubicBezTo>
                  <a:cubicBezTo>
                    <a:pt x="2" y="13"/>
                    <a:pt x="4" y="12"/>
                    <a:pt x="4" y="10"/>
                  </a:cubicBezTo>
                  <a:cubicBezTo>
                    <a:pt x="4" y="9"/>
                    <a:pt x="2" y="8"/>
                    <a:pt x="4" y="8"/>
                  </a:cubicBezTo>
                  <a:cubicBezTo>
                    <a:pt x="4" y="7"/>
                    <a:pt x="3" y="7"/>
                    <a:pt x="3" y="8"/>
                  </a:cubicBezTo>
                  <a:cubicBezTo>
                    <a:pt x="0" y="8"/>
                    <a:pt x="3" y="3"/>
                    <a:pt x="5" y="5"/>
                  </a:cubicBezTo>
                  <a:cubicBezTo>
                    <a:pt x="5" y="3"/>
                    <a:pt x="7" y="2"/>
                    <a:pt x="8" y="1"/>
                  </a:cubicBezTo>
                  <a:cubicBezTo>
                    <a:pt x="8" y="1"/>
                    <a:pt x="9" y="0"/>
                    <a:pt x="10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4873924" y="3860654"/>
              <a:ext cx="54727" cy="52347"/>
            </a:xfrm>
            <a:custGeom>
              <a:avLst/>
              <a:gdLst>
                <a:gd name="T0" fmla="*/ 14 w 10"/>
                <a:gd name="T1" fmla="*/ 0 h 9"/>
                <a:gd name="T2" fmla="*/ 21 w 10"/>
                <a:gd name="T3" fmla="*/ 10 h 9"/>
                <a:gd name="T4" fmla="*/ 18 w 10"/>
                <a:gd name="T5" fmla="*/ 12 h 9"/>
                <a:gd name="T6" fmla="*/ 2 w 10"/>
                <a:gd name="T7" fmla="*/ 22 h 9"/>
                <a:gd name="T8" fmla="*/ 14 w 10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9">
                  <a:moveTo>
                    <a:pt x="6" y="0"/>
                  </a:moveTo>
                  <a:cubicBezTo>
                    <a:pt x="8" y="0"/>
                    <a:pt x="10" y="1"/>
                    <a:pt x="9" y="4"/>
                  </a:cubicBezTo>
                  <a:cubicBezTo>
                    <a:pt x="7" y="4"/>
                    <a:pt x="7" y="5"/>
                    <a:pt x="8" y="5"/>
                  </a:cubicBezTo>
                  <a:cubicBezTo>
                    <a:pt x="7" y="6"/>
                    <a:pt x="4" y="8"/>
                    <a:pt x="1" y="9"/>
                  </a:cubicBezTo>
                  <a:cubicBezTo>
                    <a:pt x="0" y="4"/>
                    <a:pt x="6" y="5"/>
                    <a:pt x="6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5026207" y="4036730"/>
              <a:ext cx="33312" cy="66624"/>
            </a:xfrm>
            <a:custGeom>
              <a:avLst/>
              <a:gdLst>
                <a:gd name="T0" fmla="*/ 2 w 6"/>
                <a:gd name="T1" fmla="*/ 0 h 12"/>
                <a:gd name="T2" fmla="*/ 14 w 6"/>
                <a:gd name="T3" fmla="*/ 7 h 12"/>
                <a:gd name="T4" fmla="*/ 0 w 6"/>
                <a:gd name="T5" fmla="*/ 26 h 12"/>
                <a:gd name="T6" fmla="*/ 5 w 6"/>
                <a:gd name="T7" fmla="*/ 21 h 12"/>
                <a:gd name="T8" fmla="*/ 2 w 6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12">
                  <a:moveTo>
                    <a:pt x="1" y="0"/>
                  </a:moveTo>
                  <a:cubicBezTo>
                    <a:pt x="4" y="0"/>
                    <a:pt x="2" y="5"/>
                    <a:pt x="6" y="3"/>
                  </a:cubicBezTo>
                  <a:cubicBezTo>
                    <a:pt x="5" y="7"/>
                    <a:pt x="5" y="12"/>
                    <a:pt x="0" y="11"/>
                  </a:cubicBezTo>
                  <a:cubicBezTo>
                    <a:pt x="0" y="9"/>
                    <a:pt x="1" y="10"/>
                    <a:pt x="2" y="9"/>
                  </a:cubicBezTo>
                  <a:cubicBezTo>
                    <a:pt x="1" y="5"/>
                    <a:pt x="0" y="6"/>
                    <a:pt x="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4816818" y="4053385"/>
              <a:ext cx="135627" cy="45208"/>
            </a:xfrm>
            <a:custGeom>
              <a:avLst/>
              <a:gdLst>
                <a:gd name="T0" fmla="*/ 57 w 24"/>
                <a:gd name="T1" fmla="*/ 7 h 8"/>
                <a:gd name="T2" fmla="*/ 40 w 24"/>
                <a:gd name="T3" fmla="*/ 14 h 8"/>
                <a:gd name="T4" fmla="*/ 0 w 24"/>
                <a:gd name="T5" fmla="*/ 19 h 8"/>
                <a:gd name="T6" fmla="*/ 48 w 24"/>
                <a:gd name="T7" fmla="*/ 5 h 8"/>
                <a:gd name="T8" fmla="*/ 57 w 24"/>
                <a:gd name="T9" fmla="*/ 7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" h="8">
                  <a:moveTo>
                    <a:pt x="24" y="3"/>
                  </a:moveTo>
                  <a:cubicBezTo>
                    <a:pt x="24" y="6"/>
                    <a:pt x="20" y="6"/>
                    <a:pt x="17" y="6"/>
                  </a:cubicBezTo>
                  <a:cubicBezTo>
                    <a:pt x="12" y="7"/>
                    <a:pt x="5" y="6"/>
                    <a:pt x="0" y="8"/>
                  </a:cubicBezTo>
                  <a:cubicBezTo>
                    <a:pt x="1" y="0"/>
                    <a:pt x="18" y="8"/>
                    <a:pt x="20" y="2"/>
                  </a:cubicBezTo>
                  <a:cubicBezTo>
                    <a:pt x="21" y="2"/>
                    <a:pt x="22" y="3"/>
                    <a:pt x="24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5109487" y="4103353"/>
              <a:ext cx="90418" cy="57106"/>
            </a:xfrm>
            <a:custGeom>
              <a:avLst/>
              <a:gdLst>
                <a:gd name="T0" fmla="*/ 38 w 16"/>
                <a:gd name="T1" fmla="*/ 17 h 10"/>
                <a:gd name="T2" fmla="*/ 31 w 16"/>
                <a:gd name="T3" fmla="*/ 22 h 10"/>
                <a:gd name="T4" fmla="*/ 14 w 16"/>
                <a:gd name="T5" fmla="*/ 22 h 10"/>
                <a:gd name="T6" fmla="*/ 12 w 16"/>
                <a:gd name="T7" fmla="*/ 19 h 10"/>
                <a:gd name="T8" fmla="*/ 0 w 16"/>
                <a:gd name="T9" fmla="*/ 10 h 10"/>
                <a:gd name="T10" fmla="*/ 14 w 16"/>
                <a:gd name="T11" fmla="*/ 5 h 10"/>
                <a:gd name="T12" fmla="*/ 24 w 16"/>
                <a:gd name="T13" fmla="*/ 2 h 10"/>
                <a:gd name="T14" fmla="*/ 24 w 16"/>
                <a:gd name="T15" fmla="*/ 5 h 10"/>
                <a:gd name="T16" fmla="*/ 26 w 16"/>
                <a:gd name="T17" fmla="*/ 2 h 10"/>
                <a:gd name="T18" fmla="*/ 38 w 16"/>
                <a:gd name="T19" fmla="*/ 17 h 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" h="10">
                  <a:moveTo>
                    <a:pt x="16" y="7"/>
                  </a:moveTo>
                  <a:cubicBezTo>
                    <a:pt x="15" y="7"/>
                    <a:pt x="13" y="8"/>
                    <a:pt x="13" y="9"/>
                  </a:cubicBezTo>
                  <a:cubicBezTo>
                    <a:pt x="11" y="7"/>
                    <a:pt x="9" y="10"/>
                    <a:pt x="6" y="9"/>
                  </a:cubicBezTo>
                  <a:cubicBezTo>
                    <a:pt x="6" y="9"/>
                    <a:pt x="6" y="8"/>
                    <a:pt x="5" y="8"/>
                  </a:cubicBezTo>
                  <a:cubicBezTo>
                    <a:pt x="4" y="8"/>
                    <a:pt x="2" y="5"/>
                    <a:pt x="0" y="4"/>
                  </a:cubicBezTo>
                  <a:cubicBezTo>
                    <a:pt x="1" y="3"/>
                    <a:pt x="4" y="3"/>
                    <a:pt x="6" y="2"/>
                  </a:cubicBezTo>
                  <a:cubicBezTo>
                    <a:pt x="6" y="2"/>
                    <a:pt x="9" y="0"/>
                    <a:pt x="10" y="1"/>
                  </a:cubicBezTo>
                  <a:cubicBezTo>
                    <a:pt x="10" y="1"/>
                    <a:pt x="10" y="2"/>
                    <a:pt x="10" y="2"/>
                  </a:cubicBezTo>
                  <a:cubicBezTo>
                    <a:pt x="10" y="2"/>
                    <a:pt x="11" y="1"/>
                    <a:pt x="11" y="1"/>
                  </a:cubicBezTo>
                  <a:cubicBezTo>
                    <a:pt x="13" y="2"/>
                    <a:pt x="15" y="4"/>
                    <a:pt x="16" y="7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5159454" y="4136665"/>
              <a:ext cx="478262" cy="252218"/>
            </a:xfrm>
            <a:custGeom>
              <a:avLst/>
              <a:gdLst>
                <a:gd name="T0" fmla="*/ 66 w 85"/>
                <a:gd name="T1" fmla="*/ 52 h 45"/>
                <a:gd name="T2" fmla="*/ 54 w 85"/>
                <a:gd name="T3" fmla="*/ 47 h 45"/>
                <a:gd name="T4" fmla="*/ 50 w 85"/>
                <a:gd name="T5" fmla="*/ 35 h 45"/>
                <a:gd name="T6" fmla="*/ 19 w 85"/>
                <a:gd name="T7" fmla="*/ 26 h 45"/>
                <a:gd name="T8" fmla="*/ 2 w 85"/>
                <a:gd name="T9" fmla="*/ 26 h 45"/>
                <a:gd name="T10" fmla="*/ 0 w 85"/>
                <a:gd name="T11" fmla="*/ 16 h 45"/>
                <a:gd name="T12" fmla="*/ 7 w 85"/>
                <a:gd name="T13" fmla="*/ 16 h 45"/>
                <a:gd name="T14" fmla="*/ 17 w 85"/>
                <a:gd name="T15" fmla="*/ 14 h 45"/>
                <a:gd name="T16" fmla="*/ 28 w 85"/>
                <a:gd name="T17" fmla="*/ 19 h 45"/>
                <a:gd name="T18" fmla="*/ 40 w 85"/>
                <a:gd name="T19" fmla="*/ 9 h 45"/>
                <a:gd name="T20" fmla="*/ 64 w 85"/>
                <a:gd name="T21" fmla="*/ 2 h 45"/>
                <a:gd name="T22" fmla="*/ 69 w 85"/>
                <a:gd name="T23" fmla="*/ 7 h 45"/>
                <a:gd name="T24" fmla="*/ 90 w 85"/>
                <a:gd name="T25" fmla="*/ 16 h 45"/>
                <a:gd name="T26" fmla="*/ 97 w 85"/>
                <a:gd name="T27" fmla="*/ 14 h 45"/>
                <a:gd name="T28" fmla="*/ 102 w 85"/>
                <a:gd name="T29" fmla="*/ 19 h 45"/>
                <a:gd name="T30" fmla="*/ 116 w 85"/>
                <a:gd name="T31" fmla="*/ 19 h 45"/>
                <a:gd name="T32" fmla="*/ 128 w 85"/>
                <a:gd name="T33" fmla="*/ 24 h 45"/>
                <a:gd name="T34" fmla="*/ 128 w 85"/>
                <a:gd name="T35" fmla="*/ 33 h 45"/>
                <a:gd name="T36" fmla="*/ 132 w 85"/>
                <a:gd name="T37" fmla="*/ 31 h 45"/>
                <a:gd name="T38" fmla="*/ 135 w 85"/>
                <a:gd name="T39" fmla="*/ 38 h 45"/>
                <a:gd name="T40" fmla="*/ 149 w 85"/>
                <a:gd name="T41" fmla="*/ 47 h 45"/>
                <a:gd name="T42" fmla="*/ 173 w 85"/>
                <a:gd name="T43" fmla="*/ 54 h 45"/>
                <a:gd name="T44" fmla="*/ 168 w 85"/>
                <a:gd name="T45" fmla="*/ 64 h 45"/>
                <a:gd name="T46" fmla="*/ 177 w 85"/>
                <a:gd name="T47" fmla="*/ 68 h 45"/>
                <a:gd name="T48" fmla="*/ 177 w 85"/>
                <a:gd name="T49" fmla="*/ 73 h 45"/>
                <a:gd name="T50" fmla="*/ 189 w 85"/>
                <a:gd name="T51" fmla="*/ 85 h 45"/>
                <a:gd name="T52" fmla="*/ 201 w 85"/>
                <a:gd name="T53" fmla="*/ 99 h 45"/>
                <a:gd name="T54" fmla="*/ 182 w 85"/>
                <a:gd name="T55" fmla="*/ 99 h 45"/>
                <a:gd name="T56" fmla="*/ 166 w 85"/>
                <a:gd name="T57" fmla="*/ 87 h 45"/>
                <a:gd name="T58" fmla="*/ 161 w 85"/>
                <a:gd name="T59" fmla="*/ 82 h 45"/>
                <a:gd name="T60" fmla="*/ 158 w 85"/>
                <a:gd name="T61" fmla="*/ 80 h 45"/>
                <a:gd name="T62" fmla="*/ 149 w 85"/>
                <a:gd name="T63" fmla="*/ 71 h 45"/>
                <a:gd name="T64" fmla="*/ 128 w 85"/>
                <a:gd name="T65" fmla="*/ 68 h 45"/>
                <a:gd name="T66" fmla="*/ 116 w 85"/>
                <a:gd name="T67" fmla="*/ 94 h 45"/>
                <a:gd name="T68" fmla="*/ 99 w 85"/>
                <a:gd name="T69" fmla="*/ 87 h 45"/>
                <a:gd name="T70" fmla="*/ 90 w 85"/>
                <a:gd name="T71" fmla="*/ 85 h 45"/>
                <a:gd name="T72" fmla="*/ 80 w 85"/>
                <a:gd name="T73" fmla="*/ 71 h 45"/>
                <a:gd name="T74" fmla="*/ 69 w 85"/>
                <a:gd name="T75" fmla="*/ 82 h 45"/>
                <a:gd name="T76" fmla="*/ 59 w 85"/>
                <a:gd name="T77" fmla="*/ 78 h 45"/>
                <a:gd name="T78" fmla="*/ 69 w 85"/>
                <a:gd name="T79" fmla="*/ 68 h 45"/>
                <a:gd name="T80" fmla="*/ 73 w 85"/>
                <a:gd name="T81" fmla="*/ 57 h 45"/>
                <a:gd name="T82" fmla="*/ 71 w 85"/>
                <a:gd name="T83" fmla="*/ 64 h 45"/>
                <a:gd name="T84" fmla="*/ 66 w 85"/>
                <a:gd name="T85" fmla="*/ 52 h 4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85" h="45">
                  <a:moveTo>
                    <a:pt x="28" y="22"/>
                  </a:moveTo>
                  <a:cubicBezTo>
                    <a:pt x="25" y="22"/>
                    <a:pt x="26" y="19"/>
                    <a:pt x="23" y="20"/>
                  </a:cubicBezTo>
                  <a:cubicBezTo>
                    <a:pt x="22" y="18"/>
                    <a:pt x="21" y="17"/>
                    <a:pt x="21" y="15"/>
                  </a:cubicBezTo>
                  <a:cubicBezTo>
                    <a:pt x="16" y="15"/>
                    <a:pt x="11" y="14"/>
                    <a:pt x="8" y="11"/>
                  </a:cubicBezTo>
                  <a:cubicBezTo>
                    <a:pt x="4" y="13"/>
                    <a:pt x="5" y="12"/>
                    <a:pt x="1" y="11"/>
                  </a:cubicBezTo>
                  <a:cubicBezTo>
                    <a:pt x="1" y="10"/>
                    <a:pt x="1" y="7"/>
                    <a:pt x="0" y="7"/>
                  </a:cubicBezTo>
                  <a:cubicBezTo>
                    <a:pt x="0" y="4"/>
                    <a:pt x="2" y="7"/>
                    <a:pt x="3" y="7"/>
                  </a:cubicBezTo>
                  <a:cubicBezTo>
                    <a:pt x="5" y="7"/>
                    <a:pt x="5" y="5"/>
                    <a:pt x="7" y="6"/>
                  </a:cubicBezTo>
                  <a:cubicBezTo>
                    <a:pt x="9" y="6"/>
                    <a:pt x="10" y="8"/>
                    <a:pt x="12" y="8"/>
                  </a:cubicBezTo>
                  <a:cubicBezTo>
                    <a:pt x="15" y="9"/>
                    <a:pt x="16" y="5"/>
                    <a:pt x="17" y="4"/>
                  </a:cubicBezTo>
                  <a:cubicBezTo>
                    <a:pt x="20" y="3"/>
                    <a:pt x="24" y="3"/>
                    <a:pt x="27" y="1"/>
                  </a:cubicBezTo>
                  <a:cubicBezTo>
                    <a:pt x="29" y="0"/>
                    <a:pt x="28" y="3"/>
                    <a:pt x="29" y="3"/>
                  </a:cubicBezTo>
                  <a:cubicBezTo>
                    <a:pt x="31" y="4"/>
                    <a:pt x="39" y="2"/>
                    <a:pt x="38" y="7"/>
                  </a:cubicBezTo>
                  <a:cubicBezTo>
                    <a:pt x="40" y="8"/>
                    <a:pt x="41" y="5"/>
                    <a:pt x="41" y="6"/>
                  </a:cubicBezTo>
                  <a:cubicBezTo>
                    <a:pt x="42" y="6"/>
                    <a:pt x="42" y="8"/>
                    <a:pt x="43" y="8"/>
                  </a:cubicBezTo>
                  <a:cubicBezTo>
                    <a:pt x="45" y="9"/>
                    <a:pt x="47" y="7"/>
                    <a:pt x="49" y="8"/>
                  </a:cubicBezTo>
                  <a:cubicBezTo>
                    <a:pt x="50" y="8"/>
                    <a:pt x="50" y="12"/>
                    <a:pt x="54" y="10"/>
                  </a:cubicBezTo>
                  <a:cubicBezTo>
                    <a:pt x="55" y="12"/>
                    <a:pt x="54" y="12"/>
                    <a:pt x="54" y="14"/>
                  </a:cubicBezTo>
                  <a:cubicBezTo>
                    <a:pt x="55" y="14"/>
                    <a:pt x="56" y="13"/>
                    <a:pt x="56" y="13"/>
                  </a:cubicBezTo>
                  <a:cubicBezTo>
                    <a:pt x="57" y="13"/>
                    <a:pt x="57" y="15"/>
                    <a:pt x="57" y="16"/>
                  </a:cubicBezTo>
                  <a:cubicBezTo>
                    <a:pt x="58" y="18"/>
                    <a:pt x="61" y="18"/>
                    <a:pt x="63" y="20"/>
                  </a:cubicBezTo>
                  <a:cubicBezTo>
                    <a:pt x="64" y="20"/>
                    <a:pt x="69" y="23"/>
                    <a:pt x="73" y="23"/>
                  </a:cubicBezTo>
                  <a:cubicBezTo>
                    <a:pt x="73" y="25"/>
                    <a:pt x="71" y="25"/>
                    <a:pt x="71" y="27"/>
                  </a:cubicBezTo>
                  <a:cubicBezTo>
                    <a:pt x="72" y="28"/>
                    <a:pt x="74" y="28"/>
                    <a:pt x="75" y="29"/>
                  </a:cubicBezTo>
                  <a:cubicBezTo>
                    <a:pt x="75" y="29"/>
                    <a:pt x="74" y="31"/>
                    <a:pt x="75" y="31"/>
                  </a:cubicBezTo>
                  <a:cubicBezTo>
                    <a:pt x="76" y="33"/>
                    <a:pt x="78" y="34"/>
                    <a:pt x="80" y="36"/>
                  </a:cubicBezTo>
                  <a:cubicBezTo>
                    <a:pt x="81" y="38"/>
                    <a:pt x="82" y="41"/>
                    <a:pt x="85" y="42"/>
                  </a:cubicBezTo>
                  <a:cubicBezTo>
                    <a:pt x="83" y="45"/>
                    <a:pt x="79" y="42"/>
                    <a:pt x="77" y="42"/>
                  </a:cubicBezTo>
                  <a:cubicBezTo>
                    <a:pt x="75" y="41"/>
                    <a:pt x="73" y="40"/>
                    <a:pt x="70" y="37"/>
                  </a:cubicBezTo>
                  <a:cubicBezTo>
                    <a:pt x="69" y="37"/>
                    <a:pt x="69" y="36"/>
                    <a:pt x="68" y="35"/>
                  </a:cubicBezTo>
                  <a:cubicBezTo>
                    <a:pt x="67" y="34"/>
                    <a:pt x="67" y="35"/>
                    <a:pt x="67" y="34"/>
                  </a:cubicBezTo>
                  <a:cubicBezTo>
                    <a:pt x="67" y="34"/>
                    <a:pt x="63" y="30"/>
                    <a:pt x="63" y="30"/>
                  </a:cubicBezTo>
                  <a:cubicBezTo>
                    <a:pt x="60" y="29"/>
                    <a:pt x="57" y="31"/>
                    <a:pt x="54" y="29"/>
                  </a:cubicBezTo>
                  <a:cubicBezTo>
                    <a:pt x="51" y="32"/>
                    <a:pt x="50" y="36"/>
                    <a:pt x="49" y="40"/>
                  </a:cubicBezTo>
                  <a:cubicBezTo>
                    <a:pt x="48" y="38"/>
                    <a:pt x="44" y="39"/>
                    <a:pt x="42" y="37"/>
                  </a:cubicBezTo>
                  <a:cubicBezTo>
                    <a:pt x="40" y="36"/>
                    <a:pt x="43" y="34"/>
                    <a:pt x="38" y="36"/>
                  </a:cubicBezTo>
                  <a:cubicBezTo>
                    <a:pt x="41" y="30"/>
                    <a:pt x="32" y="35"/>
                    <a:pt x="34" y="30"/>
                  </a:cubicBezTo>
                  <a:cubicBezTo>
                    <a:pt x="31" y="31"/>
                    <a:pt x="28" y="31"/>
                    <a:pt x="29" y="35"/>
                  </a:cubicBezTo>
                  <a:cubicBezTo>
                    <a:pt x="28" y="34"/>
                    <a:pt x="28" y="32"/>
                    <a:pt x="25" y="33"/>
                  </a:cubicBezTo>
                  <a:cubicBezTo>
                    <a:pt x="26" y="31"/>
                    <a:pt x="28" y="30"/>
                    <a:pt x="29" y="29"/>
                  </a:cubicBezTo>
                  <a:cubicBezTo>
                    <a:pt x="30" y="28"/>
                    <a:pt x="32" y="28"/>
                    <a:pt x="31" y="24"/>
                  </a:cubicBezTo>
                  <a:cubicBezTo>
                    <a:pt x="30" y="24"/>
                    <a:pt x="30" y="27"/>
                    <a:pt x="30" y="27"/>
                  </a:cubicBezTo>
                  <a:cubicBezTo>
                    <a:pt x="28" y="26"/>
                    <a:pt x="29" y="19"/>
                    <a:pt x="28" y="2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0" name="Freeform 73"/>
            <p:cNvSpPr>
              <a:spLocks/>
            </p:cNvSpPr>
            <p:nvPr/>
          </p:nvSpPr>
          <p:spPr bwMode="auto">
            <a:xfrm>
              <a:off x="5042863" y="4165218"/>
              <a:ext cx="49968" cy="45208"/>
            </a:xfrm>
            <a:custGeom>
              <a:avLst/>
              <a:gdLst>
                <a:gd name="T0" fmla="*/ 21 w 9"/>
                <a:gd name="T1" fmla="*/ 7 h 8"/>
                <a:gd name="T2" fmla="*/ 0 w 9"/>
                <a:gd name="T3" fmla="*/ 10 h 8"/>
                <a:gd name="T4" fmla="*/ 21 w 9"/>
                <a:gd name="T5" fmla="*/ 7 h 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" h="8">
                  <a:moveTo>
                    <a:pt x="9" y="3"/>
                  </a:moveTo>
                  <a:cubicBezTo>
                    <a:pt x="9" y="8"/>
                    <a:pt x="2" y="4"/>
                    <a:pt x="0" y="4"/>
                  </a:cubicBezTo>
                  <a:cubicBezTo>
                    <a:pt x="2" y="3"/>
                    <a:pt x="7" y="0"/>
                    <a:pt x="9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1" name="Freeform 74"/>
            <p:cNvSpPr>
              <a:spLocks/>
            </p:cNvSpPr>
            <p:nvPr/>
          </p:nvSpPr>
          <p:spPr bwMode="auto">
            <a:xfrm>
              <a:off x="4980999" y="4177114"/>
              <a:ext cx="33312" cy="16655"/>
            </a:xfrm>
            <a:custGeom>
              <a:avLst/>
              <a:gdLst>
                <a:gd name="T0" fmla="*/ 2 w 6"/>
                <a:gd name="T1" fmla="*/ 5 h 3"/>
                <a:gd name="T2" fmla="*/ 9 w 6"/>
                <a:gd name="T3" fmla="*/ 7 h 3"/>
                <a:gd name="T4" fmla="*/ 5 w 6"/>
                <a:gd name="T5" fmla="*/ 7 h 3"/>
                <a:gd name="T6" fmla="*/ 2 w 6"/>
                <a:gd name="T7" fmla="*/ 5 h 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" h="3">
                  <a:moveTo>
                    <a:pt x="1" y="2"/>
                  </a:moveTo>
                  <a:cubicBezTo>
                    <a:pt x="0" y="0"/>
                    <a:pt x="6" y="0"/>
                    <a:pt x="4" y="3"/>
                  </a:cubicBezTo>
                  <a:cubicBezTo>
                    <a:pt x="4" y="3"/>
                    <a:pt x="3" y="3"/>
                    <a:pt x="2" y="3"/>
                  </a:cubicBezTo>
                  <a:cubicBezTo>
                    <a:pt x="2" y="2"/>
                    <a:pt x="2" y="2"/>
                    <a:pt x="1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2" name="Freeform 75"/>
            <p:cNvSpPr>
              <a:spLocks/>
            </p:cNvSpPr>
            <p:nvPr/>
          </p:nvSpPr>
          <p:spPr bwMode="auto">
            <a:xfrm>
              <a:off x="5597265" y="4215185"/>
              <a:ext cx="97557" cy="69002"/>
            </a:xfrm>
            <a:custGeom>
              <a:avLst/>
              <a:gdLst>
                <a:gd name="T0" fmla="*/ 31 w 17"/>
                <a:gd name="T1" fmla="*/ 0 h 12"/>
                <a:gd name="T2" fmla="*/ 41 w 17"/>
                <a:gd name="T3" fmla="*/ 0 h 12"/>
                <a:gd name="T4" fmla="*/ 41 w 17"/>
                <a:gd name="T5" fmla="*/ 7 h 12"/>
                <a:gd name="T6" fmla="*/ 36 w 17"/>
                <a:gd name="T7" fmla="*/ 10 h 12"/>
                <a:gd name="T8" fmla="*/ 36 w 17"/>
                <a:gd name="T9" fmla="*/ 19 h 12"/>
                <a:gd name="T10" fmla="*/ 29 w 17"/>
                <a:gd name="T11" fmla="*/ 22 h 12"/>
                <a:gd name="T12" fmla="*/ 5 w 17"/>
                <a:gd name="T13" fmla="*/ 15 h 12"/>
                <a:gd name="T14" fmla="*/ 31 w 17"/>
                <a:gd name="T15" fmla="*/ 0 h 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" h="12">
                  <a:moveTo>
                    <a:pt x="13" y="0"/>
                  </a:moveTo>
                  <a:cubicBezTo>
                    <a:pt x="15" y="0"/>
                    <a:pt x="16" y="0"/>
                    <a:pt x="17" y="0"/>
                  </a:cubicBezTo>
                  <a:cubicBezTo>
                    <a:pt x="17" y="1"/>
                    <a:pt x="17" y="2"/>
                    <a:pt x="17" y="3"/>
                  </a:cubicBezTo>
                  <a:cubicBezTo>
                    <a:pt x="17" y="4"/>
                    <a:pt x="15" y="4"/>
                    <a:pt x="15" y="4"/>
                  </a:cubicBezTo>
                  <a:cubicBezTo>
                    <a:pt x="14" y="5"/>
                    <a:pt x="16" y="7"/>
                    <a:pt x="15" y="8"/>
                  </a:cubicBezTo>
                  <a:cubicBezTo>
                    <a:pt x="13" y="7"/>
                    <a:pt x="12" y="7"/>
                    <a:pt x="12" y="9"/>
                  </a:cubicBezTo>
                  <a:cubicBezTo>
                    <a:pt x="8" y="8"/>
                    <a:pt x="0" y="12"/>
                    <a:pt x="2" y="6"/>
                  </a:cubicBezTo>
                  <a:cubicBezTo>
                    <a:pt x="8" y="8"/>
                    <a:pt x="12" y="5"/>
                    <a:pt x="13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3" name="Freeform 76"/>
            <p:cNvSpPr>
              <a:spLocks/>
            </p:cNvSpPr>
            <p:nvPr/>
          </p:nvSpPr>
          <p:spPr bwMode="auto">
            <a:xfrm>
              <a:off x="4738299" y="4317500"/>
              <a:ext cx="57106" cy="26173"/>
            </a:xfrm>
            <a:custGeom>
              <a:avLst/>
              <a:gdLst>
                <a:gd name="T0" fmla="*/ 24 w 10"/>
                <a:gd name="T1" fmla="*/ 2 h 5"/>
                <a:gd name="T2" fmla="*/ 0 w 10"/>
                <a:gd name="T3" fmla="*/ 9 h 5"/>
                <a:gd name="T4" fmla="*/ 24 w 10"/>
                <a:gd name="T5" fmla="*/ 2 h 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" h="5">
                  <a:moveTo>
                    <a:pt x="10" y="1"/>
                  </a:moveTo>
                  <a:cubicBezTo>
                    <a:pt x="8" y="3"/>
                    <a:pt x="5" y="5"/>
                    <a:pt x="0" y="4"/>
                  </a:cubicBezTo>
                  <a:cubicBezTo>
                    <a:pt x="1" y="0"/>
                    <a:pt x="6" y="1"/>
                    <a:pt x="10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4" name="Freeform 77"/>
            <p:cNvSpPr>
              <a:spLocks/>
            </p:cNvSpPr>
            <p:nvPr/>
          </p:nvSpPr>
          <p:spPr bwMode="auto">
            <a:xfrm>
              <a:off x="4816818" y="4317500"/>
              <a:ext cx="57106" cy="16655"/>
            </a:xfrm>
            <a:custGeom>
              <a:avLst/>
              <a:gdLst>
                <a:gd name="T0" fmla="*/ 24 w 10"/>
                <a:gd name="T1" fmla="*/ 2 h 3"/>
                <a:gd name="T2" fmla="*/ 0 w 10"/>
                <a:gd name="T3" fmla="*/ 7 h 3"/>
                <a:gd name="T4" fmla="*/ 24 w 10"/>
                <a:gd name="T5" fmla="*/ 2 h 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" h="3">
                  <a:moveTo>
                    <a:pt x="10" y="1"/>
                  </a:moveTo>
                  <a:cubicBezTo>
                    <a:pt x="9" y="3"/>
                    <a:pt x="4" y="3"/>
                    <a:pt x="0" y="3"/>
                  </a:cubicBezTo>
                  <a:cubicBezTo>
                    <a:pt x="2" y="0"/>
                    <a:pt x="6" y="1"/>
                    <a:pt x="10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5" name="Freeform 78"/>
            <p:cNvSpPr>
              <a:spLocks/>
            </p:cNvSpPr>
            <p:nvPr/>
          </p:nvSpPr>
          <p:spPr bwMode="auto">
            <a:xfrm>
              <a:off x="4919134" y="4317500"/>
              <a:ext cx="88039" cy="61865"/>
            </a:xfrm>
            <a:custGeom>
              <a:avLst/>
              <a:gdLst>
                <a:gd name="T0" fmla="*/ 35 w 16"/>
                <a:gd name="T1" fmla="*/ 2 h 11"/>
                <a:gd name="T2" fmla="*/ 32 w 16"/>
                <a:gd name="T3" fmla="*/ 12 h 11"/>
                <a:gd name="T4" fmla="*/ 28 w 16"/>
                <a:gd name="T5" fmla="*/ 12 h 11"/>
                <a:gd name="T6" fmla="*/ 2 w 16"/>
                <a:gd name="T7" fmla="*/ 24 h 11"/>
                <a:gd name="T8" fmla="*/ 12 w 16"/>
                <a:gd name="T9" fmla="*/ 14 h 11"/>
                <a:gd name="T10" fmla="*/ 16 w 16"/>
                <a:gd name="T11" fmla="*/ 9 h 11"/>
                <a:gd name="T12" fmla="*/ 23 w 16"/>
                <a:gd name="T13" fmla="*/ 5 h 11"/>
                <a:gd name="T14" fmla="*/ 35 w 16"/>
                <a:gd name="T15" fmla="*/ 2 h 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" h="11">
                  <a:moveTo>
                    <a:pt x="15" y="1"/>
                  </a:moveTo>
                  <a:cubicBezTo>
                    <a:pt x="16" y="3"/>
                    <a:pt x="15" y="4"/>
                    <a:pt x="14" y="5"/>
                  </a:cubicBezTo>
                  <a:cubicBezTo>
                    <a:pt x="14" y="6"/>
                    <a:pt x="12" y="5"/>
                    <a:pt x="12" y="5"/>
                  </a:cubicBezTo>
                  <a:cubicBezTo>
                    <a:pt x="10" y="7"/>
                    <a:pt x="7" y="11"/>
                    <a:pt x="1" y="10"/>
                  </a:cubicBezTo>
                  <a:cubicBezTo>
                    <a:pt x="0" y="7"/>
                    <a:pt x="4" y="7"/>
                    <a:pt x="5" y="6"/>
                  </a:cubicBezTo>
                  <a:cubicBezTo>
                    <a:pt x="6" y="6"/>
                    <a:pt x="6" y="5"/>
                    <a:pt x="7" y="4"/>
                  </a:cubicBezTo>
                  <a:cubicBezTo>
                    <a:pt x="8" y="3"/>
                    <a:pt x="9" y="3"/>
                    <a:pt x="10" y="2"/>
                  </a:cubicBezTo>
                  <a:cubicBezTo>
                    <a:pt x="13" y="3"/>
                    <a:pt x="13" y="0"/>
                    <a:pt x="15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6" name="Freeform 79"/>
            <p:cNvSpPr>
              <a:spLocks/>
            </p:cNvSpPr>
            <p:nvPr/>
          </p:nvSpPr>
          <p:spPr bwMode="auto">
            <a:xfrm>
              <a:off x="6261121" y="5076532"/>
              <a:ext cx="52347" cy="66624"/>
            </a:xfrm>
            <a:custGeom>
              <a:avLst/>
              <a:gdLst>
                <a:gd name="T0" fmla="*/ 2 w 9"/>
                <a:gd name="T1" fmla="*/ 0 h 12"/>
                <a:gd name="T2" fmla="*/ 5 w 9"/>
                <a:gd name="T3" fmla="*/ 5 h 12"/>
                <a:gd name="T4" fmla="*/ 15 w 9"/>
                <a:gd name="T5" fmla="*/ 14 h 12"/>
                <a:gd name="T6" fmla="*/ 17 w 9"/>
                <a:gd name="T7" fmla="*/ 28 h 12"/>
                <a:gd name="T8" fmla="*/ 10 w 9"/>
                <a:gd name="T9" fmla="*/ 28 h 12"/>
                <a:gd name="T10" fmla="*/ 0 w 9"/>
                <a:gd name="T11" fmla="*/ 5 h 12"/>
                <a:gd name="T12" fmla="*/ 2 w 9"/>
                <a:gd name="T13" fmla="*/ 0 h 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" h="12">
                  <a:moveTo>
                    <a:pt x="1" y="0"/>
                  </a:moveTo>
                  <a:cubicBezTo>
                    <a:pt x="2" y="0"/>
                    <a:pt x="2" y="1"/>
                    <a:pt x="2" y="2"/>
                  </a:cubicBezTo>
                  <a:cubicBezTo>
                    <a:pt x="1" y="4"/>
                    <a:pt x="8" y="4"/>
                    <a:pt x="6" y="6"/>
                  </a:cubicBezTo>
                  <a:cubicBezTo>
                    <a:pt x="4" y="8"/>
                    <a:pt x="9" y="6"/>
                    <a:pt x="7" y="12"/>
                  </a:cubicBezTo>
                  <a:cubicBezTo>
                    <a:pt x="5" y="12"/>
                    <a:pt x="4" y="10"/>
                    <a:pt x="4" y="12"/>
                  </a:cubicBezTo>
                  <a:cubicBezTo>
                    <a:pt x="2" y="10"/>
                    <a:pt x="1" y="5"/>
                    <a:pt x="0" y="2"/>
                  </a:cubicBezTo>
                  <a:cubicBezTo>
                    <a:pt x="1" y="2"/>
                    <a:pt x="1" y="1"/>
                    <a:pt x="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7" name="Freeform 80"/>
            <p:cNvSpPr>
              <a:spLocks/>
            </p:cNvSpPr>
            <p:nvPr/>
          </p:nvSpPr>
          <p:spPr bwMode="auto">
            <a:xfrm>
              <a:off x="6273018" y="5131259"/>
              <a:ext cx="107074" cy="147523"/>
            </a:xfrm>
            <a:custGeom>
              <a:avLst/>
              <a:gdLst>
                <a:gd name="T0" fmla="*/ 14 w 19"/>
                <a:gd name="T1" fmla="*/ 0 h 26"/>
                <a:gd name="T2" fmla="*/ 19 w 19"/>
                <a:gd name="T3" fmla="*/ 5 h 26"/>
                <a:gd name="T4" fmla="*/ 24 w 19"/>
                <a:gd name="T5" fmla="*/ 5 h 26"/>
                <a:gd name="T6" fmla="*/ 45 w 19"/>
                <a:gd name="T7" fmla="*/ 14 h 26"/>
                <a:gd name="T8" fmla="*/ 45 w 19"/>
                <a:gd name="T9" fmla="*/ 29 h 26"/>
                <a:gd name="T10" fmla="*/ 38 w 19"/>
                <a:gd name="T11" fmla="*/ 29 h 26"/>
                <a:gd name="T12" fmla="*/ 36 w 19"/>
                <a:gd name="T13" fmla="*/ 36 h 26"/>
                <a:gd name="T14" fmla="*/ 31 w 19"/>
                <a:gd name="T15" fmla="*/ 52 h 26"/>
                <a:gd name="T16" fmla="*/ 28 w 19"/>
                <a:gd name="T17" fmla="*/ 57 h 26"/>
                <a:gd name="T18" fmla="*/ 14 w 19"/>
                <a:gd name="T19" fmla="*/ 60 h 26"/>
                <a:gd name="T20" fmla="*/ 12 w 19"/>
                <a:gd name="T21" fmla="*/ 52 h 26"/>
                <a:gd name="T22" fmla="*/ 19 w 19"/>
                <a:gd name="T23" fmla="*/ 45 h 26"/>
                <a:gd name="T24" fmla="*/ 0 w 19"/>
                <a:gd name="T25" fmla="*/ 38 h 26"/>
                <a:gd name="T26" fmla="*/ 12 w 19"/>
                <a:gd name="T27" fmla="*/ 26 h 26"/>
                <a:gd name="T28" fmla="*/ 14 w 19"/>
                <a:gd name="T29" fmla="*/ 0 h 2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9" h="26">
                  <a:moveTo>
                    <a:pt x="6" y="0"/>
                  </a:moveTo>
                  <a:cubicBezTo>
                    <a:pt x="7" y="0"/>
                    <a:pt x="7" y="1"/>
                    <a:pt x="8" y="2"/>
                  </a:cubicBezTo>
                  <a:cubicBezTo>
                    <a:pt x="7" y="4"/>
                    <a:pt x="10" y="2"/>
                    <a:pt x="10" y="2"/>
                  </a:cubicBezTo>
                  <a:cubicBezTo>
                    <a:pt x="14" y="4"/>
                    <a:pt x="12" y="8"/>
                    <a:pt x="19" y="6"/>
                  </a:cubicBezTo>
                  <a:cubicBezTo>
                    <a:pt x="19" y="8"/>
                    <a:pt x="19" y="10"/>
                    <a:pt x="19" y="12"/>
                  </a:cubicBezTo>
                  <a:cubicBezTo>
                    <a:pt x="18" y="12"/>
                    <a:pt x="17" y="12"/>
                    <a:pt x="16" y="12"/>
                  </a:cubicBezTo>
                  <a:cubicBezTo>
                    <a:pt x="16" y="14"/>
                    <a:pt x="16" y="14"/>
                    <a:pt x="15" y="15"/>
                  </a:cubicBezTo>
                  <a:cubicBezTo>
                    <a:pt x="17" y="17"/>
                    <a:pt x="14" y="18"/>
                    <a:pt x="13" y="22"/>
                  </a:cubicBezTo>
                  <a:cubicBezTo>
                    <a:pt x="13" y="23"/>
                    <a:pt x="10" y="23"/>
                    <a:pt x="12" y="24"/>
                  </a:cubicBezTo>
                  <a:cubicBezTo>
                    <a:pt x="12" y="26"/>
                    <a:pt x="8" y="24"/>
                    <a:pt x="6" y="25"/>
                  </a:cubicBezTo>
                  <a:cubicBezTo>
                    <a:pt x="7" y="23"/>
                    <a:pt x="5" y="23"/>
                    <a:pt x="5" y="22"/>
                  </a:cubicBezTo>
                  <a:cubicBezTo>
                    <a:pt x="5" y="20"/>
                    <a:pt x="6" y="19"/>
                    <a:pt x="8" y="19"/>
                  </a:cubicBezTo>
                  <a:cubicBezTo>
                    <a:pt x="6" y="18"/>
                    <a:pt x="5" y="15"/>
                    <a:pt x="0" y="16"/>
                  </a:cubicBezTo>
                  <a:cubicBezTo>
                    <a:pt x="0" y="12"/>
                    <a:pt x="4" y="13"/>
                    <a:pt x="5" y="11"/>
                  </a:cubicBezTo>
                  <a:cubicBezTo>
                    <a:pt x="6" y="5"/>
                    <a:pt x="5" y="5"/>
                    <a:pt x="6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8" name="Freeform 81"/>
            <p:cNvSpPr>
              <a:spLocks/>
            </p:cNvSpPr>
            <p:nvPr/>
          </p:nvSpPr>
          <p:spPr bwMode="auto">
            <a:xfrm>
              <a:off x="5502089" y="5254989"/>
              <a:ext cx="90418" cy="95176"/>
            </a:xfrm>
            <a:custGeom>
              <a:avLst/>
              <a:gdLst>
                <a:gd name="T0" fmla="*/ 36 w 16"/>
                <a:gd name="T1" fmla="*/ 2 h 17"/>
                <a:gd name="T2" fmla="*/ 36 w 16"/>
                <a:gd name="T3" fmla="*/ 19 h 17"/>
                <a:gd name="T4" fmla="*/ 33 w 16"/>
                <a:gd name="T5" fmla="*/ 12 h 17"/>
                <a:gd name="T6" fmla="*/ 31 w 16"/>
                <a:gd name="T7" fmla="*/ 16 h 17"/>
                <a:gd name="T8" fmla="*/ 31 w 16"/>
                <a:gd name="T9" fmla="*/ 31 h 17"/>
                <a:gd name="T10" fmla="*/ 24 w 16"/>
                <a:gd name="T11" fmla="*/ 31 h 17"/>
                <a:gd name="T12" fmla="*/ 24 w 16"/>
                <a:gd name="T13" fmla="*/ 35 h 17"/>
                <a:gd name="T14" fmla="*/ 17 w 16"/>
                <a:gd name="T15" fmla="*/ 40 h 17"/>
                <a:gd name="T16" fmla="*/ 10 w 16"/>
                <a:gd name="T17" fmla="*/ 33 h 17"/>
                <a:gd name="T18" fmla="*/ 5 w 16"/>
                <a:gd name="T19" fmla="*/ 26 h 17"/>
                <a:gd name="T20" fmla="*/ 0 w 16"/>
                <a:gd name="T21" fmla="*/ 9 h 17"/>
                <a:gd name="T22" fmla="*/ 21 w 16"/>
                <a:gd name="T23" fmla="*/ 5 h 17"/>
                <a:gd name="T24" fmla="*/ 36 w 16"/>
                <a:gd name="T25" fmla="*/ 2 h 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" h="17">
                  <a:moveTo>
                    <a:pt x="15" y="1"/>
                  </a:moveTo>
                  <a:cubicBezTo>
                    <a:pt x="14" y="3"/>
                    <a:pt x="16" y="5"/>
                    <a:pt x="15" y="8"/>
                  </a:cubicBezTo>
                  <a:cubicBezTo>
                    <a:pt x="15" y="8"/>
                    <a:pt x="14" y="6"/>
                    <a:pt x="14" y="5"/>
                  </a:cubicBezTo>
                  <a:cubicBezTo>
                    <a:pt x="14" y="6"/>
                    <a:pt x="13" y="6"/>
                    <a:pt x="13" y="7"/>
                  </a:cubicBezTo>
                  <a:cubicBezTo>
                    <a:pt x="12" y="8"/>
                    <a:pt x="13" y="11"/>
                    <a:pt x="13" y="13"/>
                  </a:cubicBezTo>
                  <a:cubicBezTo>
                    <a:pt x="13" y="13"/>
                    <a:pt x="11" y="12"/>
                    <a:pt x="10" y="13"/>
                  </a:cubicBezTo>
                  <a:cubicBezTo>
                    <a:pt x="10" y="13"/>
                    <a:pt x="11" y="15"/>
                    <a:pt x="10" y="15"/>
                  </a:cubicBezTo>
                  <a:cubicBezTo>
                    <a:pt x="9" y="16"/>
                    <a:pt x="7" y="15"/>
                    <a:pt x="7" y="17"/>
                  </a:cubicBezTo>
                  <a:cubicBezTo>
                    <a:pt x="6" y="17"/>
                    <a:pt x="5" y="15"/>
                    <a:pt x="4" y="14"/>
                  </a:cubicBezTo>
                  <a:cubicBezTo>
                    <a:pt x="4" y="13"/>
                    <a:pt x="2" y="12"/>
                    <a:pt x="2" y="11"/>
                  </a:cubicBezTo>
                  <a:cubicBezTo>
                    <a:pt x="1" y="9"/>
                    <a:pt x="2" y="6"/>
                    <a:pt x="0" y="4"/>
                  </a:cubicBezTo>
                  <a:cubicBezTo>
                    <a:pt x="1" y="3"/>
                    <a:pt x="5" y="3"/>
                    <a:pt x="9" y="2"/>
                  </a:cubicBezTo>
                  <a:cubicBezTo>
                    <a:pt x="11" y="2"/>
                    <a:pt x="13" y="0"/>
                    <a:pt x="15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79" name="Freeform 82"/>
            <p:cNvSpPr>
              <a:spLocks/>
            </p:cNvSpPr>
            <p:nvPr/>
          </p:nvSpPr>
          <p:spPr bwMode="auto">
            <a:xfrm>
              <a:off x="9614949" y="1032609"/>
              <a:ext cx="1625138" cy="1213500"/>
            </a:xfrm>
            <a:custGeom>
              <a:avLst/>
              <a:gdLst>
                <a:gd name="T0" fmla="*/ 484 w 289"/>
                <a:gd name="T1" fmla="*/ 57 h 216"/>
                <a:gd name="T2" fmla="*/ 513 w 289"/>
                <a:gd name="T3" fmla="*/ 59 h 216"/>
                <a:gd name="T4" fmla="*/ 551 w 289"/>
                <a:gd name="T5" fmla="*/ 52 h 216"/>
                <a:gd name="T6" fmla="*/ 574 w 289"/>
                <a:gd name="T7" fmla="*/ 54 h 216"/>
                <a:gd name="T8" fmla="*/ 572 w 289"/>
                <a:gd name="T9" fmla="*/ 61 h 216"/>
                <a:gd name="T10" fmla="*/ 643 w 289"/>
                <a:gd name="T11" fmla="*/ 47 h 216"/>
                <a:gd name="T12" fmla="*/ 683 w 289"/>
                <a:gd name="T13" fmla="*/ 57 h 216"/>
                <a:gd name="T14" fmla="*/ 633 w 289"/>
                <a:gd name="T15" fmla="*/ 83 h 216"/>
                <a:gd name="T16" fmla="*/ 619 w 289"/>
                <a:gd name="T17" fmla="*/ 102 h 216"/>
                <a:gd name="T18" fmla="*/ 593 w 289"/>
                <a:gd name="T19" fmla="*/ 130 h 216"/>
                <a:gd name="T20" fmla="*/ 598 w 289"/>
                <a:gd name="T21" fmla="*/ 153 h 216"/>
                <a:gd name="T22" fmla="*/ 581 w 289"/>
                <a:gd name="T23" fmla="*/ 179 h 216"/>
                <a:gd name="T24" fmla="*/ 603 w 289"/>
                <a:gd name="T25" fmla="*/ 213 h 216"/>
                <a:gd name="T26" fmla="*/ 586 w 289"/>
                <a:gd name="T27" fmla="*/ 238 h 216"/>
                <a:gd name="T28" fmla="*/ 565 w 289"/>
                <a:gd name="T29" fmla="*/ 260 h 216"/>
                <a:gd name="T30" fmla="*/ 593 w 289"/>
                <a:gd name="T31" fmla="*/ 309 h 216"/>
                <a:gd name="T32" fmla="*/ 548 w 289"/>
                <a:gd name="T33" fmla="*/ 305 h 216"/>
                <a:gd name="T34" fmla="*/ 546 w 289"/>
                <a:gd name="T35" fmla="*/ 321 h 216"/>
                <a:gd name="T36" fmla="*/ 527 w 289"/>
                <a:gd name="T37" fmla="*/ 349 h 216"/>
                <a:gd name="T38" fmla="*/ 482 w 289"/>
                <a:gd name="T39" fmla="*/ 359 h 216"/>
                <a:gd name="T40" fmla="*/ 461 w 289"/>
                <a:gd name="T41" fmla="*/ 373 h 216"/>
                <a:gd name="T42" fmla="*/ 447 w 289"/>
                <a:gd name="T43" fmla="*/ 390 h 216"/>
                <a:gd name="T44" fmla="*/ 385 w 289"/>
                <a:gd name="T45" fmla="*/ 406 h 216"/>
                <a:gd name="T46" fmla="*/ 369 w 289"/>
                <a:gd name="T47" fmla="*/ 432 h 216"/>
                <a:gd name="T48" fmla="*/ 352 w 289"/>
                <a:gd name="T49" fmla="*/ 453 h 216"/>
                <a:gd name="T50" fmla="*/ 345 w 289"/>
                <a:gd name="T51" fmla="*/ 477 h 216"/>
                <a:gd name="T52" fmla="*/ 310 w 289"/>
                <a:gd name="T53" fmla="*/ 498 h 216"/>
                <a:gd name="T54" fmla="*/ 269 w 289"/>
                <a:gd name="T55" fmla="*/ 479 h 216"/>
                <a:gd name="T56" fmla="*/ 248 w 289"/>
                <a:gd name="T57" fmla="*/ 451 h 216"/>
                <a:gd name="T58" fmla="*/ 234 w 289"/>
                <a:gd name="T59" fmla="*/ 432 h 216"/>
                <a:gd name="T60" fmla="*/ 222 w 289"/>
                <a:gd name="T61" fmla="*/ 390 h 216"/>
                <a:gd name="T62" fmla="*/ 229 w 289"/>
                <a:gd name="T63" fmla="*/ 375 h 216"/>
                <a:gd name="T64" fmla="*/ 248 w 289"/>
                <a:gd name="T65" fmla="*/ 354 h 216"/>
                <a:gd name="T66" fmla="*/ 236 w 289"/>
                <a:gd name="T67" fmla="*/ 326 h 216"/>
                <a:gd name="T68" fmla="*/ 243 w 289"/>
                <a:gd name="T69" fmla="*/ 305 h 216"/>
                <a:gd name="T70" fmla="*/ 215 w 289"/>
                <a:gd name="T71" fmla="*/ 295 h 216"/>
                <a:gd name="T72" fmla="*/ 196 w 289"/>
                <a:gd name="T73" fmla="*/ 260 h 216"/>
                <a:gd name="T74" fmla="*/ 175 w 289"/>
                <a:gd name="T75" fmla="*/ 220 h 216"/>
                <a:gd name="T76" fmla="*/ 125 w 289"/>
                <a:gd name="T77" fmla="*/ 196 h 216"/>
                <a:gd name="T78" fmla="*/ 57 w 289"/>
                <a:gd name="T79" fmla="*/ 198 h 216"/>
                <a:gd name="T80" fmla="*/ 57 w 289"/>
                <a:gd name="T81" fmla="*/ 182 h 216"/>
                <a:gd name="T82" fmla="*/ 28 w 289"/>
                <a:gd name="T83" fmla="*/ 156 h 216"/>
                <a:gd name="T84" fmla="*/ 43 w 289"/>
                <a:gd name="T85" fmla="*/ 132 h 216"/>
                <a:gd name="T86" fmla="*/ 76 w 289"/>
                <a:gd name="T87" fmla="*/ 118 h 216"/>
                <a:gd name="T88" fmla="*/ 80 w 289"/>
                <a:gd name="T89" fmla="*/ 102 h 216"/>
                <a:gd name="T90" fmla="*/ 73 w 289"/>
                <a:gd name="T91" fmla="*/ 90 h 216"/>
                <a:gd name="T92" fmla="*/ 97 w 289"/>
                <a:gd name="T93" fmla="*/ 83 h 216"/>
                <a:gd name="T94" fmla="*/ 125 w 289"/>
                <a:gd name="T95" fmla="*/ 54 h 216"/>
                <a:gd name="T96" fmla="*/ 210 w 289"/>
                <a:gd name="T97" fmla="*/ 43 h 216"/>
                <a:gd name="T98" fmla="*/ 248 w 289"/>
                <a:gd name="T99" fmla="*/ 54 h 216"/>
                <a:gd name="T100" fmla="*/ 284 w 289"/>
                <a:gd name="T101" fmla="*/ 35 h 216"/>
                <a:gd name="T102" fmla="*/ 317 w 289"/>
                <a:gd name="T103" fmla="*/ 38 h 216"/>
                <a:gd name="T104" fmla="*/ 329 w 289"/>
                <a:gd name="T105" fmla="*/ 19 h 216"/>
                <a:gd name="T106" fmla="*/ 392 w 289"/>
                <a:gd name="T107" fmla="*/ 5 h 216"/>
                <a:gd name="T108" fmla="*/ 482 w 289"/>
                <a:gd name="T109" fmla="*/ 0 h 216"/>
                <a:gd name="T110" fmla="*/ 548 w 289"/>
                <a:gd name="T111" fmla="*/ 24 h 216"/>
                <a:gd name="T112" fmla="*/ 572 w 289"/>
                <a:gd name="T113" fmla="*/ 40 h 216"/>
                <a:gd name="T114" fmla="*/ 477 w 289"/>
                <a:gd name="T115" fmla="*/ 43 h 21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89" h="216">
                  <a:moveTo>
                    <a:pt x="196" y="22"/>
                  </a:moveTo>
                  <a:cubicBezTo>
                    <a:pt x="196" y="23"/>
                    <a:pt x="198" y="22"/>
                    <a:pt x="198" y="24"/>
                  </a:cubicBezTo>
                  <a:cubicBezTo>
                    <a:pt x="200" y="25"/>
                    <a:pt x="201" y="23"/>
                    <a:pt x="202" y="23"/>
                  </a:cubicBezTo>
                  <a:cubicBezTo>
                    <a:pt x="203" y="23"/>
                    <a:pt x="204" y="24"/>
                    <a:pt x="205" y="24"/>
                  </a:cubicBezTo>
                  <a:cubicBezTo>
                    <a:pt x="206" y="24"/>
                    <a:pt x="206" y="23"/>
                    <a:pt x="207" y="23"/>
                  </a:cubicBezTo>
                  <a:cubicBezTo>
                    <a:pt x="209" y="23"/>
                    <a:pt x="210" y="23"/>
                    <a:pt x="211" y="23"/>
                  </a:cubicBezTo>
                  <a:cubicBezTo>
                    <a:pt x="216" y="22"/>
                    <a:pt x="221" y="20"/>
                    <a:pt x="224" y="22"/>
                  </a:cubicBezTo>
                  <a:cubicBezTo>
                    <a:pt x="223" y="24"/>
                    <a:pt x="218" y="23"/>
                    <a:pt x="217" y="25"/>
                  </a:cubicBezTo>
                  <a:cubicBezTo>
                    <a:pt x="217" y="28"/>
                    <a:pt x="219" y="25"/>
                    <a:pt x="219" y="25"/>
                  </a:cubicBezTo>
                  <a:cubicBezTo>
                    <a:pt x="221" y="25"/>
                    <a:pt x="221" y="27"/>
                    <a:pt x="225" y="25"/>
                  </a:cubicBezTo>
                  <a:cubicBezTo>
                    <a:pt x="226" y="25"/>
                    <a:pt x="227" y="24"/>
                    <a:pt x="227" y="24"/>
                  </a:cubicBezTo>
                  <a:cubicBezTo>
                    <a:pt x="228" y="24"/>
                    <a:pt x="233" y="22"/>
                    <a:pt x="233" y="22"/>
                  </a:cubicBezTo>
                  <a:cubicBezTo>
                    <a:pt x="236" y="25"/>
                    <a:pt x="232" y="21"/>
                    <a:pt x="235" y="20"/>
                  </a:cubicBezTo>
                  <a:cubicBezTo>
                    <a:pt x="235" y="20"/>
                    <a:pt x="238" y="21"/>
                    <a:pt x="238" y="20"/>
                  </a:cubicBezTo>
                  <a:cubicBezTo>
                    <a:pt x="239" y="20"/>
                    <a:pt x="241" y="19"/>
                    <a:pt x="244" y="19"/>
                  </a:cubicBezTo>
                  <a:cubicBezTo>
                    <a:pt x="244" y="21"/>
                    <a:pt x="244" y="23"/>
                    <a:pt x="243" y="23"/>
                  </a:cubicBezTo>
                  <a:cubicBezTo>
                    <a:pt x="242" y="24"/>
                    <a:pt x="241" y="24"/>
                    <a:pt x="240" y="25"/>
                  </a:cubicBezTo>
                  <a:cubicBezTo>
                    <a:pt x="239" y="27"/>
                    <a:pt x="239" y="29"/>
                    <a:pt x="236" y="29"/>
                  </a:cubicBezTo>
                  <a:cubicBezTo>
                    <a:pt x="237" y="32"/>
                    <a:pt x="238" y="28"/>
                    <a:pt x="240" y="29"/>
                  </a:cubicBezTo>
                  <a:cubicBezTo>
                    <a:pt x="242" y="29"/>
                    <a:pt x="241" y="27"/>
                    <a:pt x="242" y="26"/>
                  </a:cubicBezTo>
                  <a:cubicBezTo>
                    <a:pt x="243" y="25"/>
                    <a:pt x="247" y="27"/>
                    <a:pt x="248" y="24"/>
                  </a:cubicBezTo>
                  <a:cubicBezTo>
                    <a:pt x="250" y="28"/>
                    <a:pt x="257" y="22"/>
                    <a:pt x="259" y="25"/>
                  </a:cubicBezTo>
                  <a:cubicBezTo>
                    <a:pt x="260" y="24"/>
                    <a:pt x="262" y="23"/>
                    <a:pt x="263" y="22"/>
                  </a:cubicBezTo>
                  <a:cubicBezTo>
                    <a:pt x="267" y="23"/>
                    <a:pt x="269" y="20"/>
                    <a:pt x="272" y="20"/>
                  </a:cubicBezTo>
                  <a:cubicBezTo>
                    <a:pt x="272" y="20"/>
                    <a:pt x="273" y="22"/>
                    <a:pt x="273" y="22"/>
                  </a:cubicBezTo>
                  <a:cubicBezTo>
                    <a:pt x="274" y="22"/>
                    <a:pt x="279" y="21"/>
                    <a:pt x="279" y="22"/>
                  </a:cubicBezTo>
                  <a:cubicBezTo>
                    <a:pt x="281" y="23"/>
                    <a:pt x="280" y="21"/>
                    <a:pt x="282" y="22"/>
                  </a:cubicBezTo>
                  <a:cubicBezTo>
                    <a:pt x="284" y="22"/>
                    <a:pt x="286" y="24"/>
                    <a:pt x="289" y="24"/>
                  </a:cubicBezTo>
                  <a:cubicBezTo>
                    <a:pt x="289" y="26"/>
                    <a:pt x="287" y="26"/>
                    <a:pt x="286" y="26"/>
                  </a:cubicBezTo>
                  <a:cubicBezTo>
                    <a:pt x="286" y="27"/>
                    <a:pt x="285" y="28"/>
                    <a:pt x="284" y="29"/>
                  </a:cubicBezTo>
                  <a:cubicBezTo>
                    <a:pt x="281" y="30"/>
                    <a:pt x="276" y="30"/>
                    <a:pt x="276" y="33"/>
                  </a:cubicBezTo>
                  <a:cubicBezTo>
                    <a:pt x="273" y="33"/>
                    <a:pt x="269" y="33"/>
                    <a:pt x="268" y="35"/>
                  </a:cubicBezTo>
                  <a:cubicBezTo>
                    <a:pt x="269" y="36"/>
                    <a:pt x="271" y="37"/>
                    <a:pt x="266" y="37"/>
                  </a:cubicBezTo>
                  <a:cubicBezTo>
                    <a:pt x="267" y="38"/>
                    <a:pt x="268" y="38"/>
                    <a:pt x="270" y="38"/>
                  </a:cubicBezTo>
                  <a:cubicBezTo>
                    <a:pt x="268" y="41"/>
                    <a:pt x="262" y="41"/>
                    <a:pt x="262" y="45"/>
                  </a:cubicBezTo>
                  <a:cubicBezTo>
                    <a:pt x="260" y="45"/>
                    <a:pt x="262" y="43"/>
                    <a:pt x="262" y="43"/>
                  </a:cubicBezTo>
                  <a:cubicBezTo>
                    <a:pt x="261" y="42"/>
                    <a:pt x="258" y="45"/>
                    <a:pt x="256" y="45"/>
                  </a:cubicBezTo>
                  <a:cubicBezTo>
                    <a:pt x="256" y="46"/>
                    <a:pt x="257" y="46"/>
                    <a:pt x="258" y="46"/>
                  </a:cubicBezTo>
                  <a:cubicBezTo>
                    <a:pt x="255" y="49"/>
                    <a:pt x="257" y="48"/>
                    <a:pt x="256" y="52"/>
                  </a:cubicBezTo>
                  <a:cubicBezTo>
                    <a:pt x="256" y="53"/>
                    <a:pt x="252" y="54"/>
                    <a:pt x="251" y="55"/>
                  </a:cubicBezTo>
                  <a:cubicBezTo>
                    <a:pt x="251" y="55"/>
                    <a:pt x="252" y="58"/>
                    <a:pt x="251" y="58"/>
                  </a:cubicBezTo>
                  <a:cubicBezTo>
                    <a:pt x="250" y="59"/>
                    <a:pt x="248" y="59"/>
                    <a:pt x="246" y="59"/>
                  </a:cubicBezTo>
                  <a:cubicBezTo>
                    <a:pt x="247" y="61"/>
                    <a:pt x="248" y="61"/>
                    <a:pt x="249" y="63"/>
                  </a:cubicBezTo>
                  <a:cubicBezTo>
                    <a:pt x="249" y="65"/>
                    <a:pt x="252" y="64"/>
                    <a:pt x="253" y="65"/>
                  </a:cubicBezTo>
                  <a:cubicBezTo>
                    <a:pt x="254" y="65"/>
                    <a:pt x="253" y="67"/>
                    <a:pt x="253" y="68"/>
                  </a:cubicBezTo>
                  <a:cubicBezTo>
                    <a:pt x="254" y="68"/>
                    <a:pt x="256" y="68"/>
                    <a:pt x="257" y="69"/>
                  </a:cubicBezTo>
                  <a:cubicBezTo>
                    <a:pt x="257" y="71"/>
                    <a:pt x="258" y="71"/>
                    <a:pt x="258" y="73"/>
                  </a:cubicBezTo>
                  <a:cubicBezTo>
                    <a:pt x="254" y="75"/>
                    <a:pt x="251" y="74"/>
                    <a:pt x="246" y="76"/>
                  </a:cubicBezTo>
                  <a:cubicBezTo>
                    <a:pt x="249" y="79"/>
                    <a:pt x="252" y="82"/>
                    <a:pt x="258" y="82"/>
                  </a:cubicBezTo>
                  <a:cubicBezTo>
                    <a:pt x="258" y="84"/>
                    <a:pt x="259" y="84"/>
                    <a:pt x="260" y="84"/>
                  </a:cubicBezTo>
                  <a:cubicBezTo>
                    <a:pt x="261" y="87"/>
                    <a:pt x="258" y="86"/>
                    <a:pt x="258" y="88"/>
                  </a:cubicBezTo>
                  <a:cubicBezTo>
                    <a:pt x="258" y="89"/>
                    <a:pt x="256" y="90"/>
                    <a:pt x="255" y="90"/>
                  </a:cubicBezTo>
                  <a:cubicBezTo>
                    <a:pt x="253" y="94"/>
                    <a:pt x="259" y="92"/>
                    <a:pt x="258" y="96"/>
                  </a:cubicBezTo>
                  <a:cubicBezTo>
                    <a:pt x="256" y="95"/>
                    <a:pt x="256" y="97"/>
                    <a:pt x="257" y="97"/>
                  </a:cubicBezTo>
                  <a:cubicBezTo>
                    <a:pt x="256" y="100"/>
                    <a:pt x="253" y="96"/>
                    <a:pt x="251" y="97"/>
                  </a:cubicBezTo>
                  <a:cubicBezTo>
                    <a:pt x="249" y="97"/>
                    <a:pt x="250" y="101"/>
                    <a:pt x="248" y="101"/>
                  </a:cubicBezTo>
                  <a:cubicBezTo>
                    <a:pt x="247" y="103"/>
                    <a:pt x="248" y="104"/>
                    <a:pt x="250" y="104"/>
                  </a:cubicBezTo>
                  <a:cubicBezTo>
                    <a:pt x="250" y="106"/>
                    <a:pt x="247" y="105"/>
                    <a:pt x="245" y="105"/>
                  </a:cubicBezTo>
                  <a:cubicBezTo>
                    <a:pt x="242" y="106"/>
                    <a:pt x="239" y="108"/>
                    <a:pt x="236" y="109"/>
                  </a:cubicBezTo>
                  <a:cubicBezTo>
                    <a:pt x="236" y="110"/>
                    <a:pt x="238" y="109"/>
                    <a:pt x="239" y="110"/>
                  </a:cubicBezTo>
                  <a:cubicBezTo>
                    <a:pt x="241" y="111"/>
                    <a:pt x="241" y="115"/>
                    <a:pt x="244" y="113"/>
                  </a:cubicBezTo>
                  <a:cubicBezTo>
                    <a:pt x="245" y="116"/>
                    <a:pt x="242" y="116"/>
                    <a:pt x="242" y="117"/>
                  </a:cubicBezTo>
                  <a:cubicBezTo>
                    <a:pt x="241" y="119"/>
                    <a:pt x="243" y="122"/>
                    <a:pt x="240" y="123"/>
                  </a:cubicBezTo>
                  <a:cubicBezTo>
                    <a:pt x="242" y="128"/>
                    <a:pt x="250" y="126"/>
                    <a:pt x="251" y="131"/>
                  </a:cubicBezTo>
                  <a:cubicBezTo>
                    <a:pt x="249" y="131"/>
                    <a:pt x="247" y="132"/>
                    <a:pt x="246" y="130"/>
                  </a:cubicBezTo>
                  <a:cubicBezTo>
                    <a:pt x="245" y="130"/>
                    <a:pt x="246" y="131"/>
                    <a:pt x="246" y="131"/>
                  </a:cubicBezTo>
                  <a:cubicBezTo>
                    <a:pt x="243" y="135"/>
                    <a:pt x="241" y="134"/>
                    <a:pt x="236" y="133"/>
                  </a:cubicBezTo>
                  <a:cubicBezTo>
                    <a:pt x="237" y="129"/>
                    <a:pt x="230" y="133"/>
                    <a:pt x="232" y="129"/>
                  </a:cubicBezTo>
                  <a:cubicBezTo>
                    <a:pt x="229" y="128"/>
                    <a:pt x="229" y="131"/>
                    <a:pt x="225" y="130"/>
                  </a:cubicBezTo>
                  <a:cubicBezTo>
                    <a:pt x="226" y="131"/>
                    <a:pt x="226" y="132"/>
                    <a:pt x="224" y="132"/>
                  </a:cubicBezTo>
                  <a:cubicBezTo>
                    <a:pt x="224" y="134"/>
                    <a:pt x="231" y="134"/>
                    <a:pt x="225" y="135"/>
                  </a:cubicBezTo>
                  <a:cubicBezTo>
                    <a:pt x="226" y="137"/>
                    <a:pt x="229" y="136"/>
                    <a:pt x="231" y="136"/>
                  </a:cubicBezTo>
                  <a:cubicBezTo>
                    <a:pt x="234" y="136"/>
                    <a:pt x="237" y="138"/>
                    <a:pt x="240" y="137"/>
                  </a:cubicBezTo>
                  <a:cubicBezTo>
                    <a:pt x="238" y="141"/>
                    <a:pt x="235" y="144"/>
                    <a:pt x="232" y="146"/>
                  </a:cubicBezTo>
                  <a:cubicBezTo>
                    <a:pt x="229" y="146"/>
                    <a:pt x="227" y="147"/>
                    <a:pt x="225" y="148"/>
                  </a:cubicBezTo>
                  <a:cubicBezTo>
                    <a:pt x="225" y="148"/>
                    <a:pt x="223" y="147"/>
                    <a:pt x="223" y="148"/>
                  </a:cubicBezTo>
                  <a:cubicBezTo>
                    <a:pt x="222" y="149"/>
                    <a:pt x="222" y="148"/>
                    <a:pt x="220" y="148"/>
                  </a:cubicBezTo>
                  <a:cubicBezTo>
                    <a:pt x="217" y="148"/>
                    <a:pt x="214" y="150"/>
                    <a:pt x="210" y="150"/>
                  </a:cubicBezTo>
                  <a:cubicBezTo>
                    <a:pt x="208" y="150"/>
                    <a:pt x="210" y="151"/>
                    <a:pt x="210" y="151"/>
                  </a:cubicBezTo>
                  <a:cubicBezTo>
                    <a:pt x="208" y="154"/>
                    <a:pt x="208" y="152"/>
                    <a:pt x="204" y="152"/>
                  </a:cubicBezTo>
                  <a:cubicBezTo>
                    <a:pt x="204" y="153"/>
                    <a:pt x="205" y="153"/>
                    <a:pt x="206" y="154"/>
                  </a:cubicBezTo>
                  <a:cubicBezTo>
                    <a:pt x="206" y="155"/>
                    <a:pt x="198" y="156"/>
                    <a:pt x="199" y="152"/>
                  </a:cubicBezTo>
                  <a:cubicBezTo>
                    <a:pt x="198" y="153"/>
                    <a:pt x="195" y="153"/>
                    <a:pt x="195" y="154"/>
                  </a:cubicBezTo>
                  <a:cubicBezTo>
                    <a:pt x="194" y="155"/>
                    <a:pt x="195" y="157"/>
                    <a:pt x="195" y="158"/>
                  </a:cubicBezTo>
                  <a:cubicBezTo>
                    <a:pt x="195" y="158"/>
                    <a:pt x="191" y="157"/>
                    <a:pt x="191" y="158"/>
                  </a:cubicBezTo>
                  <a:cubicBezTo>
                    <a:pt x="191" y="159"/>
                    <a:pt x="193" y="160"/>
                    <a:pt x="192" y="162"/>
                  </a:cubicBezTo>
                  <a:cubicBezTo>
                    <a:pt x="191" y="163"/>
                    <a:pt x="190" y="162"/>
                    <a:pt x="189" y="162"/>
                  </a:cubicBezTo>
                  <a:cubicBezTo>
                    <a:pt x="189" y="163"/>
                    <a:pt x="189" y="164"/>
                    <a:pt x="189" y="165"/>
                  </a:cubicBezTo>
                  <a:cubicBezTo>
                    <a:pt x="188" y="165"/>
                    <a:pt x="187" y="165"/>
                    <a:pt x="186" y="165"/>
                  </a:cubicBezTo>
                  <a:cubicBezTo>
                    <a:pt x="185" y="166"/>
                    <a:pt x="186" y="167"/>
                    <a:pt x="185" y="168"/>
                  </a:cubicBezTo>
                  <a:cubicBezTo>
                    <a:pt x="183" y="168"/>
                    <a:pt x="178" y="167"/>
                    <a:pt x="179" y="171"/>
                  </a:cubicBezTo>
                  <a:cubicBezTo>
                    <a:pt x="174" y="172"/>
                    <a:pt x="169" y="173"/>
                    <a:pt x="163" y="172"/>
                  </a:cubicBezTo>
                  <a:cubicBezTo>
                    <a:pt x="160" y="174"/>
                    <a:pt x="159" y="180"/>
                    <a:pt x="156" y="177"/>
                  </a:cubicBezTo>
                  <a:cubicBezTo>
                    <a:pt x="156" y="178"/>
                    <a:pt x="157" y="179"/>
                    <a:pt x="157" y="181"/>
                  </a:cubicBezTo>
                  <a:cubicBezTo>
                    <a:pt x="157" y="181"/>
                    <a:pt x="155" y="180"/>
                    <a:pt x="155" y="181"/>
                  </a:cubicBezTo>
                  <a:cubicBezTo>
                    <a:pt x="154" y="181"/>
                    <a:pt x="156" y="182"/>
                    <a:pt x="156" y="183"/>
                  </a:cubicBezTo>
                  <a:cubicBezTo>
                    <a:pt x="156" y="183"/>
                    <a:pt x="155" y="183"/>
                    <a:pt x="155" y="184"/>
                  </a:cubicBezTo>
                  <a:cubicBezTo>
                    <a:pt x="154" y="185"/>
                    <a:pt x="151" y="188"/>
                    <a:pt x="153" y="189"/>
                  </a:cubicBezTo>
                  <a:cubicBezTo>
                    <a:pt x="154" y="190"/>
                    <a:pt x="152" y="189"/>
                    <a:pt x="151" y="190"/>
                  </a:cubicBezTo>
                  <a:cubicBezTo>
                    <a:pt x="150" y="190"/>
                    <a:pt x="149" y="192"/>
                    <a:pt x="149" y="192"/>
                  </a:cubicBezTo>
                  <a:cubicBezTo>
                    <a:pt x="148" y="193"/>
                    <a:pt x="149" y="194"/>
                    <a:pt x="149" y="195"/>
                  </a:cubicBezTo>
                  <a:cubicBezTo>
                    <a:pt x="147" y="196"/>
                    <a:pt x="148" y="197"/>
                    <a:pt x="147" y="199"/>
                  </a:cubicBezTo>
                  <a:cubicBezTo>
                    <a:pt x="147" y="200"/>
                    <a:pt x="145" y="199"/>
                    <a:pt x="145" y="199"/>
                  </a:cubicBezTo>
                  <a:cubicBezTo>
                    <a:pt x="145" y="200"/>
                    <a:pt x="146" y="201"/>
                    <a:pt x="146" y="202"/>
                  </a:cubicBezTo>
                  <a:cubicBezTo>
                    <a:pt x="147" y="204"/>
                    <a:pt x="145" y="204"/>
                    <a:pt x="145" y="205"/>
                  </a:cubicBezTo>
                  <a:cubicBezTo>
                    <a:pt x="145" y="206"/>
                    <a:pt x="146" y="208"/>
                    <a:pt x="146" y="208"/>
                  </a:cubicBezTo>
                  <a:cubicBezTo>
                    <a:pt x="145" y="212"/>
                    <a:pt x="143" y="213"/>
                    <a:pt x="139" y="216"/>
                  </a:cubicBezTo>
                  <a:cubicBezTo>
                    <a:pt x="135" y="215"/>
                    <a:pt x="133" y="213"/>
                    <a:pt x="131" y="211"/>
                  </a:cubicBezTo>
                  <a:cubicBezTo>
                    <a:pt x="127" y="215"/>
                    <a:pt x="121" y="209"/>
                    <a:pt x="122" y="209"/>
                  </a:cubicBezTo>
                  <a:cubicBezTo>
                    <a:pt x="121" y="208"/>
                    <a:pt x="120" y="211"/>
                    <a:pt x="120" y="211"/>
                  </a:cubicBezTo>
                  <a:cubicBezTo>
                    <a:pt x="119" y="210"/>
                    <a:pt x="119" y="209"/>
                    <a:pt x="118" y="208"/>
                  </a:cubicBezTo>
                  <a:cubicBezTo>
                    <a:pt x="117" y="206"/>
                    <a:pt x="114" y="206"/>
                    <a:pt x="114" y="203"/>
                  </a:cubicBezTo>
                  <a:cubicBezTo>
                    <a:pt x="113" y="201"/>
                    <a:pt x="111" y="201"/>
                    <a:pt x="110" y="199"/>
                  </a:cubicBezTo>
                  <a:cubicBezTo>
                    <a:pt x="110" y="198"/>
                    <a:pt x="111" y="199"/>
                    <a:pt x="112" y="198"/>
                  </a:cubicBezTo>
                  <a:cubicBezTo>
                    <a:pt x="112" y="195"/>
                    <a:pt x="109" y="196"/>
                    <a:pt x="107" y="195"/>
                  </a:cubicBezTo>
                  <a:cubicBezTo>
                    <a:pt x="106" y="194"/>
                    <a:pt x="107" y="192"/>
                    <a:pt x="105" y="191"/>
                  </a:cubicBezTo>
                  <a:cubicBezTo>
                    <a:pt x="103" y="194"/>
                    <a:pt x="105" y="189"/>
                    <a:pt x="105" y="190"/>
                  </a:cubicBezTo>
                  <a:cubicBezTo>
                    <a:pt x="105" y="188"/>
                    <a:pt x="103" y="190"/>
                    <a:pt x="103" y="189"/>
                  </a:cubicBezTo>
                  <a:cubicBezTo>
                    <a:pt x="102" y="188"/>
                    <a:pt x="104" y="185"/>
                    <a:pt x="102" y="185"/>
                  </a:cubicBezTo>
                  <a:cubicBezTo>
                    <a:pt x="99" y="185"/>
                    <a:pt x="101" y="180"/>
                    <a:pt x="99" y="183"/>
                  </a:cubicBezTo>
                  <a:cubicBezTo>
                    <a:pt x="98" y="182"/>
                    <a:pt x="98" y="180"/>
                    <a:pt x="96" y="181"/>
                  </a:cubicBezTo>
                  <a:cubicBezTo>
                    <a:pt x="96" y="179"/>
                    <a:pt x="98" y="179"/>
                    <a:pt x="98" y="177"/>
                  </a:cubicBezTo>
                  <a:cubicBezTo>
                    <a:pt x="98" y="175"/>
                    <a:pt x="95" y="176"/>
                    <a:pt x="93" y="176"/>
                  </a:cubicBezTo>
                  <a:cubicBezTo>
                    <a:pt x="92" y="171"/>
                    <a:pt x="93" y="169"/>
                    <a:pt x="94" y="165"/>
                  </a:cubicBezTo>
                  <a:cubicBezTo>
                    <a:pt x="92" y="164"/>
                    <a:pt x="97" y="162"/>
                    <a:pt x="92" y="162"/>
                  </a:cubicBezTo>
                  <a:cubicBezTo>
                    <a:pt x="92" y="160"/>
                    <a:pt x="94" y="161"/>
                    <a:pt x="94" y="161"/>
                  </a:cubicBezTo>
                  <a:cubicBezTo>
                    <a:pt x="95" y="160"/>
                    <a:pt x="94" y="158"/>
                    <a:pt x="94" y="158"/>
                  </a:cubicBezTo>
                  <a:cubicBezTo>
                    <a:pt x="95" y="158"/>
                    <a:pt x="96" y="160"/>
                    <a:pt x="97" y="159"/>
                  </a:cubicBezTo>
                  <a:cubicBezTo>
                    <a:pt x="97" y="157"/>
                    <a:pt x="97" y="155"/>
                    <a:pt x="97" y="152"/>
                  </a:cubicBezTo>
                  <a:cubicBezTo>
                    <a:pt x="99" y="152"/>
                    <a:pt x="100" y="151"/>
                    <a:pt x="100" y="150"/>
                  </a:cubicBezTo>
                  <a:cubicBezTo>
                    <a:pt x="101" y="150"/>
                    <a:pt x="101" y="151"/>
                    <a:pt x="102" y="152"/>
                  </a:cubicBezTo>
                  <a:cubicBezTo>
                    <a:pt x="103" y="152"/>
                    <a:pt x="103" y="150"/>
                    <a:pt x="105" y="150"/>
                  </a:cubicBezTo>
                  <a:cubicBezTo>
                    <a:pt x="106" y="149"/>
                    <a:pt x="104" y="148"/>
                    <a:pt x="104" y="148"/>
                  </a:cubicBezTo>
                  <a:cubicBezTo>
                    <a:pt x="104" y="146"/>
                    <a:pt x="107" y="146"/>
                    <a:pt x="107" y="145"/>
                  </a:cubicBezTo>
                  <a:cubicBezTo>
                    <a:pt x="108" y="143"/>
                    <a:pt x="104" y="142"/>
                    <a:pt x="106" y="139"/>
                  </a:cubicBezTo>
                  <a:cubicBezTo>
                    <a:pt x="101" y="142"/>
                    <a:pt x="108" y="137"/>
                    <a:pt x="100" y="138"/>
                  </a:cubicBezTo>
                  <a:cubicBezTo>
                    <a:pt x="100" y="134"/>
                    <a:pt x="104" y="135"/>
                    <a:pt x="107" y="135"/>
                  </a:cubicBezTo>
                  <a:cubicBezTo>
                    <a:pt x="107" y="133"/>
                    <a:pt x="105" y="134"/>
                    <a:pt x="105" y="132"/>
                  </a:cubicBezTo>
                  <a:cubicBezTo>
                    <a:pt x="105" y="131"/>
                    <a:pt x="103" y="132"/>
                    <a:pt x="103" y="131"/>
                  </a:cubicBezTo>
                  <a:cubicBezTo>
                    <a:pt x="102" y="131"/>
                    <a:pt x="103" y="129"/>
                    <a:pt x="103" y="129"/>
                  </a:cubicBezTo>
                  <a:cubicBezTo>
                    <a:pt x="102" y="128"/>
                    <a:pt x="100" y="126"/>
                    <a:pt x="99" y="126"/>
                  </a:cubicBezTo>
                  <a:cubicBezTo>
                    <a:pt x="98" y="126"/>
                    <a:pt x="97" y="123"/>
                    <a:pt x="96" y="122"/>
                  </a:cubicBezTo>
                  <a:cubicBezTo>
                    <a:pt x="94" y="123"/>
                    <a:pt x="93" y="125"/>
                    <a:pt x="92" y="122"/>
                  </a:cubicBezTo>
                  <a:cubicBezTo>
                    <a:pt x="91" y="122"/>
                    <a:pt x="91" y="124"/>
                    <a:pt x="91" y="125"/>
                  </a:cubicBezTo>
                  <a:cubicBezTo>
                    <a:pt x="89" y="125"/>
                    <a:pt x="87" y="125"/>
                    <a:pt x="85" y="125"/>
                  </a:cubicBezTo>
                  <a:cubicBezTo>
                    <a:pt x="81" y="120"/>
                    <a:pt x="84" y="117"/>
                    <a:pt x="85" y="111"/>
                  </a:cubicBezTo>
                  <a:cubicBezTo>
                    <a:pt x="84" y="110"/>
                    <a:pt x="84" y="109"/>
                    <a:pt x="84" y="108"/>
                  </a:cubicBezTo>
                  <a:cubicBezTo>
                    <a:pt x="83" y="108"/>
                    <a:pt x="83" y="109"/>
                    <a:pt x="83" y="110"/>
                  </a:cubicBezTo>
                  <a:cubicBezTo>
                    <a:pt x="80" y="110"/>
                    <a:pt x="84" y="103"/>
                    <a:pt x="79" y="105"/>
                  </a:cubicBezTo>
                  <a:cubicBezTo>
                    <a:pt x="81" y="103"/>
                    <a:pt x="81" y="102"/>
                    <a:pt x="79" y="101"/>
                  </a:cubicBezTo>
                  <a:cubicBezTo>
                    <a:pt x="79" y="99"/>
                    <a:pt x="77" y="100"/>
                    <a:pt x="76" y="99"/>
                  </a:cubicBezTo>
                  <a:cubicBezTo>
                    <a:pt x="75" y="97"/>
                    <a:pt x="75" y="95"/>
                    <a:pt x="74" y="93"/>
                  </a:cubicBezTo>
                  <a:cubicBezTo>
                    <a:pt x="74" y="92"/>
                    <a:pt x="71" y="92"/>
                    <a:pt x="72" y="89"/>
                  </a:cubicBezTo>
                  <a:cubicBezTo>
                    <a:pt x="70" y="90"/>
                    <a:pt x="69" y="88"/>
                    <a:pt x="69" y="88"/>
                  </a:cubicBezTo>
                  <a:cubicBezTo>
                    <a:pt x="68" y="87"/>
                    <a:pt x="66" y="88"/>
                    <a:pt x="66" y="88"/>
                  </a:cubicBezTo>
                  <a:cubicBezTo>
                    <a:pt x="65" y="86"/>
                    <a:pt x="56" y="87"/>
                    <a:pt x="53" y="83"/>
                  </a:cubicBezTo>
                  <a:cubicBezTo>
                    <a:pt x="49" y="85"/>
                    <a:pt x="39" y="80"/>
                    <a:pt x="37" y="83"/>
                  </a:cubicBezTo>
                  <a:cubicBezTo>
                    <a:pt x="35" y="85"/>
                    <a:pt x="35" y="83"/>
                    <a:pt x="33" y="83"/>
                  </a:cubicBezTo>
                  <a:cubicBezTo>
                    <a:pt x="30" y="83"/>
                    <a:pt x="28" y="85"/>
                    <a:pt x="25" y="85"/>
                  </a:cubicBezTo>
                  <a:cubicBezTo>
                    <a:pt x="25" y="85"/>
                    <a:pt x="24" y="84"/>
                    <a:pt x="24" y="84"/>
                  </a:cubicBezTo>
                  <a:cubicBezTo>
                    <a:pt x="23" y="84"/>
                    <a:pt x="21" y="84"/>
                    <a:pt x="20" y="84"/>
                  </a:cubicBezTo>
                  <a:cubicBezTo>
                    <a:pt x="20" y="82"/>
                    <a:pt x="19" y="81"/>
                    <a:pt x="18" y="81"/>
                  </a:cubicBezTo>
                  <a:cubicBezTo>
                    <a:pt x="18" y="79"/>
                    <a:pt x="21" y="80"/>
                    <a:pt x="21" y="79"/>
                  </a:cubicBezTo>
                  <a:cubicBezTo>
                    <a:pt x="22" y="79"/>
                    <a:pt x="18" y="76"/>
                    <a:pt x="24" y="77"/>
                  </a:cubicBezTo>
                  <a:cubicBezTo>
                    <a:pt x="22" y="74"/>
                    <a:pt x="13" y="78"/>
                    <a:pt x="11" y="75"/>
                  </a:cubicBezTo>
                  <a:cubicBezTo>
                    <a:pt x="13" y="69"/>
                    <a:pt x="21" y="75"/>
                    <a:pt x="25" y="70"/>
                  </a:cubicBezTo>
                  <a:cubicBezTo>
                    <a:pt x="23" y="67"/>
                    <a:pt x="15" y="69"/>
                    <a:pt x="12" y="70"/>
                  </a:cubicBezTo>
                  <a:cubicBezTo>
                    <a:pt x="11" y="68"/>
                    <a:pt x="12" y="68"/>
                    <a:pt x="12" y="66"/>
                  </a:cubicBezTo>
                  <a:cubicBezTo>
                    <a:pt x="11" y="66"/>
                    <a:pt x="11" y="67"/>
                    <a:pt x="11" y="68"/>
                  </a:cubicBezTo>
                  <a:cubicBezTo>
                    <a:pt x="10" y="68"/>
                    <a:pt x="10" y="66"/>
                    <a:pt x="10" y="65"/>
                  </a:cubicBezTo>
                  <a:cubicBezTo>
                    <a:pt x="5" y="66"/>
                    <a:pt x="3" y="64"/>
                    <a:pt x="0" y="63"/>
                  </a:cubicBezTo>
                  <a:cubicBezTo>
                    <a:pt x="3" y="55"/>
                    <a:pt x="12" y="57"/>
                    <a:pt x="18" y="56"/>
                  </a:cubicBezTo>
                  <a:cubicBezTo>
                    <a:pt x="20" y="55"/>
                    <a:pt x="19" y="56"/>
                    <a:pt x="20" y="55"/>
                  </a:cubicBezTo>
                  <a:cubicBezTo>
                    <a:pt x="20" y="55"/>
                    <a:pt x="22" y="53"/>
                    <a:pt x="21" y="53"/>
                  </a:cubicBezTo>
                  <a:cubicBezTo>
                    <a:pt x="25" y="52"/>
                    <a:pt x="29" y="53"/>
                    <a:pt x="31" y="52"/>
                  </a:cubicBezTo>
                  <a:cubicBezTo>
                    <a:pt x="32" y="52"/>
                    <a:pt x="31" y="51"/>
                    <a:pt x="32" y="50"/>
                  </a:cubicBezTo>
                  <a:cubicBezTo>
                    <a:pt x="33" y="49"/>
                    <a:pt x="35" y="49"/>
                    <a:pt x="36" y="49"/>
                  </a:cubicBezTo>
                  <a:cubicBezTo>
                    <a:pt x="37" y="48"/>
                    <a:pt x="37" y="47"/>
                    <a:pt x="39" y="45"/>
                  </a:cubicBezTo>
                  <a:cubicBezTo>
                    <a:pt x="41" y="41"/>
                    <a:pt x="35" y="44"/>
                    <a:pt x="37" y="40"/>
                  </a:cubicBezTo>
                  <a:cubicBezTo>
                    <a:pt x="34" y="39"/>
                    <a:pt x="35" y="43"/>
                    <a:pt x="34" y="43"/>
                  </a:cubicBezTo>
                  <a:cubicBezTo>
                    <a:pt x="34" y="43"/>
                    <a:pt x="28" y="40"/>
                    <a:pt x="25" y="42"/>
                  </a:cubicBezTo>
                  <a:cubicBezTo>
                    <a:pt x="24" y="39"/>
                    <a:pt x="28" y="40"/>
                    <a:pt x="29" y="39"/>
                  </a:cubicBezTo>
                  <a:cubicBezTo>
                    <a:pt x="29" y="39"/>
                    <a:pt x="28" y="38"/>
                    <a:pt x="29" y="38"/>
                  </a:cubicBezTo>
                  <a:cubicBezTo>
                    <a:pt x="29" y="38"/>
                    <a:pt x="31" y="39"/>
                    <a:pt x="31" y="38"/>
                  </a:cubicBezTo>
                  <a:cubicBezTo>
                    <a:pt x="31" y="38"/>
                    <a:pt x="32" y="36"/>
                    <a:pt x="32" y="36"/>
                  </a:cubicBezTo>
                  <a:cubicBezTo>
                    <a:pt x="33" y="35"/>
                    <a:pt x="33" y="37"/>
                    <a:pt x="33" y="37"/>
                  </a:cubicBezTo>
                  <a:cubicBezTo>
                    <a:pt x="34" y="37"/>
                    <a:pt x="37" y="36"/>
                    <a:pt x="37" y="33"/>
                  </a:cubicBezTo>
                  <a:cubicBezTo>
                    <a:pt x="39" y="33"/>
                    <a:pt x="39" y="35"/>
                    <a:pt x="41" y="35"/>
                  </a:cubicBezTo>
                  <a:cubicBezTo>
                    <a:pt x="43" y="35"/>
                    <a:pt x="42" y="33"/>
                    <a:pt x="41" y="33"/>
                  </a:cubicBezTo>
                  <a:cubicBezTo>
                    <a:pt x="42" y="32"/>
                    <a:pt x="44" y="32"/>
                    <a:pt x="44" y="30"/>
                  </a:cubicBezTo>
                  <a:cubicBezTo>
                    <a:pt x="47" y="30"/>
                    <a:pt x="49" y="30"/>
                    <a:pt x="52" y="30"/>
                  </a:cubicBezTo>
                  <a:cubicBezTo>
                    <a:pt x="55" y="30"/>
                    <a:pt x="53" y="25"/>
                    <a:pt x="53" y="23"/>
                  </a:cubicBezTo>
                  <a:cubicBezTo>
                    <a:pt x="57" y="24"/>
                    <a:pt x="61" y="25"/>
                    <a:pt x="65" y="23"/>
                  </a:cubicBezTo>
                  <a:cubicBezTo>
                    <a:pt x="65" y="22"/>
                    <a:pt x="64" y="22"/>
                    <a:pt x="63" y="22"/>
                  </a:cubicBezTo>
                  <a:cubicBezTo>
                    <a:pt x="64" y="20"/>
                    <a:pt x="68" y="21"/>
                    <a:pt x="70" y="19"/>
                  </a:cubicBezTo>
                  <a:cubicBezTo>
                    <a:pt x="73" y="17"/>
                    <a:pt x="82" y="19"/>
                    <a:pt x="89" y="18"/>
                  </a:cubicBezTo>
                  <a:cubicBezTo>
                    <a:pt x="90" y="18"/>
                    <a:pt x="91" y="17"/>
                    <a:pt x="92" y="17"/>
                  </a:cubicBezTo>
                  <a:cubicBezTo>
                    <a:pt x="96" y="17"/>
                    <a:pt x="98" y="18"/>
                    <a:pt x="100" y="17"/>
                  </a:cubicBezTo>
                  <a:cubicBezTo>
                    <a:pt x="100" y="18"/>
                    <a:pt x="101" y="21"/>
                    <a:pt x="102" y="20"/>
                  </a:cubicBezTo>
                  <a:cubicBezTo>
                    <a:pt x="103" y="18"/>
                    <a:pt x="102" y="20"/>
                    <a:pt x="105" y="23"/>
                  </a:cubicBezTo>
                  <a:cubicBezTo>
                    <a:pt x="107" y="22"/>
                    <a:pt x="103" y="19"/>
                    <a:pt x="109" y="20"/>
                  </a:cubicBezTo>
                  <a:cubicBezTo>
                    <a:pt x="107" y="18"/>
                    <a:pt x="110" y="16"/>
                    <a:pt x="105" y="16"/>
                  </a:cubicBezTo>
                  <a:cubicBezTo>
                    <a:pt x="106" y="13"/>
                    <a:pt x="114" y="10"/>
                    <a:pt x="114" y="15"/>
                  </a:cubicBezTo>
                  <a:cubicBezTo>
                    <a:pt x="118" y="15"/>
                    <a:pt x="118" y="13"/>
                    <a:pt x="120" y="15"/>
                  </a:cubicBezTo>
                  <a:cubicBezTo>
                    <a:pt x="122" y="15"/>
                    <a:pt x="123" y="16"/>
                    <a:pt x="124" y="17"/>
                  </a:cubicBezTo>
                  <a:cubicBezTo>
                    <a:pt x="125" y="18"/>
                    <a:pt x="129" y="18"/>
                    <a:pt x="133" y="19"/>
                  </a:cubicBezTo>
                  <a:cubicBezTo>
                    <a:pt x="133" y="18"/>
                    <a:pt x="132" y="18"/>
                    <a:pt x="131" y="18"/>
                  </a:cubicBezTo>
                  <a:cubicBezTo>
                    <a:pt x="131" y="17"/>
                    <a:pt x="132" y="16"/>
                    <a:pt x="134" y="16"/>
                  </a:cubicBezTo>
                  <a:cubicBezTo>
                    <a:pt x="132" y="13"/>
                    <a:pt x="128" y="13"/>
                    <a:pt x="124" y="12"/>
                  </a:cubicBezTo>
                  <a:cubicBezTo>
                    <a:pt x="124" y="9"/>
                    <a:pt x="129" y="10"/>
                    <a:pt x="132" y="10"/>
                  </a:cubicBezTo>
                  <a:cubicBezTo>
                    <a:pt x="133" y="7"/>
                    <a:pt x="130" y="8"/>
                    <a:pt x="129" y="8"/>
                  </a:cubicBezTo>
                  <a:cubicBezTo>
                    <a:pt x="131" y="3"/>
                    <a:pt x="136" y="7"/>
                    <a:pt x="139" y="8"/>
                  </a:cubicBezTo>
                  <a:cubicBezTo>
                    <a:pt x="141" y="8"/>
                    <a:pt x="142" y="6"/>
                    <a:pt x="144" y="6"/>
                  </a:cubicBezTo>
                  <a:cubicBezTo>
                    <a:pt x="150" y="7"/>
                    <a:pt x="154" y="9"/>
                    <a:pt x="158" y="6"/>
                  </a:cubicBezTo>
                  <a:cubicBezTo>
                    <a:pt x="160" y="5"/>
                    <a:pt x="162" y="6"/>
                    <a:pt x="165" y="5"/>
                  </a:cubicBezTo>
                  <a:cubicBezTo>
                    <a:pt x="166" y="5"/>
                    <a:pt x="166" y="3"/>
                    <a:pt x="166" y="2"/>
                  </a:cubicBezTo>
                  <a:cubicBezTo>
                    <a:pt x="168" y="1"/>
                    <a:pt x="170" y="2"/>
                    <a:pt x="172" y="2"/>
                  </a:cubicBezTo>
                  <a:cubicBezTo>
                    <a:pt x="174" y="1"/>
                    <a:pt x="174" y="0"/>
                    <a:pt x="176" y="0"/>
                  </a:cubicBezTo>
                  <a:cubicBezTo>
                    <a:pt x="178" y="0"/>
                    <a:pt x="181" y="2"/>
                    <a:pt x="186" y="2"/>
                  </a:cubicBezTo>
                  <a:cubicBezTo>
                    <a:pt x="190" y="1"/>
                    <a:pt x="197" y="0"/>
                    <a:pt x="204" y="0"/>
                  </a:cubicBezTo>
                  <a:cubicBezTo>
                    <a:pt x="206" y="1"/>
                    <a:pt x="206" y="1"/>
                    <a:pt x="207" y="2"/>
                  </a:cubicBezTo>
                  <a:cubicBezTo>
                    <a:pt x="214" y="3"/>
                    <a:pt x="220" y="1"/>
                    <a:pt x="220" y="6"/>
                  </a:cubicBezTo>
                  <a:cubicBezTo>
                    <a:pt x="224" y="7"/>
                    <a:pt x="223" y="5"/>
                    <a:pt x="226" y="5"/>
                  </a:cubicBezTo>
                  <a:cubicBezTo>
                    <a:pt x="226" y="9"/>
                    <a:pt x="231" y="8"/>
                    <a:pt x="232" y="10"/>
                  </a:cubicBezTo>
                  <a:cubicBezTo>
                    <a:pt x="236" y="11"/>
                    <a:pt x="235" y="8"/>
                    <a:pt x="238" y="9"/>
                  </a:cubicBezTo>
                  <a:cubicBezTo>
                    <a:pt x="237" y="13"/>
                    <a:pt x="243" y="10"/>
                    <a:pt x="245" y="11"/>
                  </a:cubicBezTo>
                  <a:cubicBezTo>
                    <a:pt x="243" y="13"/>
                    <a:pt x="243" y="12"/>
                    <a:pt x="244" y="16"/>
                  </a:cubicBezTo>
                  <a:cubicBezTo>
                    <a:pt x="243" y="14"/>
                    <a:pt x="242" y="15"/>
                    <a:pt x="242" y="17"/>
                  </a:cubicBezTo>
                  <a:cubicBezTo>
                    <a:pt x="229" y="18"/>
                    <a:pt x="214" y="18"/>
                    <a:pt x="205" y="19"/>
                  </a:cubicBezTo>
                  <a:cubicBezTo>
                    <a:pt x="204" y="19"/>
                    <a:pt x="204" y="20"/>
                    <a:pt x="204" y="20"/>
                  </a:cubicBezTo>
                  <a:cubicBezTo>
                    <a:pt x="203" y="20"/>
                    <a:pt x="203" y="19"/>
                    <a:pt x="204" y="19"/>
                  </a:cubicBezTo>
                  <a:cubicBezTo>
                    <a:pt x="204" y="19"/>
                    <a:pt x="202" y="18"/>
                    <a:pt x="202" y="18"/>
                  </a:cubicBezTo>
                  <a:cubicBezTo>
                    <a:pt x="201" y="18"/>
                    <a:pt x="202" y="20"/>
                    <a:pt x="202" y="20"/>
                  </a:cubicBezTo>
                  <a:cubicBezTo>
                    <a:pt x="199" y="21"/>
                    <a:pt x="197" y="20"/>
                    <a:pt x="196" y="2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0" name="Freeform 83"/>
            <p:cNvSpPr>
              <a:spLocks/>
            </p:cNvSpPr>
            <p:nvPr/>
          </p:nvSpPr>
          <p:spPr bwMode="auto">
            <a:xfrm>
              <a:off x="9120032" y="1065921"/>
              <a:ext cx="804241" cy="433053"/>
            </a:xfrm>
            <a:custGeom>
              <a:avLst/>
              <a:gdLst>
                <a:gd name="T0" fmla="*/ 314 w 143"/>
                <a:gd name="T1" fmla="*/ 17 h 77"/>
                <a:gd name="T2" fmla="*/ 333 w 143"/>
                <a:gd name="T3" fmla="*/ 28 h 77"/>
                <a:gd name="T4" fmla="*/ 326 w 143"/>
                <a:gd name="T5" fmla="*/ 33 h 77"/>
                <a:gd name="T6" fmla="*/ 312 w 143"/>
                <a:gd name="T7" fmla="*/ 40 h 77"/>
                <a:gd name="T8" fmla="*/ 272 w 143"/>
                <a:gd name="T9" fmla="*/ 47 h 77"/>
                <a:gd name="T10" fmla="*/ 288 w 143"/>
                <a:gd name="T11" fmla="*/ 54 h 77"/>
                <a:gd name="T12" fmla="*/ 255 w 143"/>
                <a:gd name="T13" fmla="*/ 69 h 77"/>
                <a:gd name="T14" fmla="*/ 246 w 143"/>
                <a:gd name="T15" fmla="*/ 73 h 77"/>
                <a:gd name="T16" fmla="*/ 229 w 143"/>
                <a:gd name="T17" fmla="*/ 80 h 77"/>
                <a:gd name="T18" fmla="*/ 201 w 143"/>
                <a:gd name="T19" fmla="*/ 92 h 77"/>
                <a:gd name="T20" fmla="*/ 191 w 143"/>
                <a:gd name="T21" fmla="*/ 102 h 77"/>
                <a:gd name="T22" fmla="*/ 173 w 143"/>
                <a:gd name="T23" fmla="*/ 104 h 77"/>
                <a:gd name="T24" fmla="*/ 184 w 143"/>
                <a:gd name="T25" fmla="*/ 121 h 77"/>
                <a:gd name="T26" fmla="*/ 163 w 143"/>
                <a:gd name="T27" fmla="*/ 135 h 77"/>
                <a:gd name="T28" fmla="*/ 151 w 143"/>
                <a:gd name="T29" fmla="*/ 142 h 77"/>
                <a:gd name="T30" fmla="*/ 125 w 143"/>
                <a:gd name="T31" fmla="*/ 158 h 77"/>
                <a:gd name="T32" fmla="*/ 132 w 143"/>
                <a:gd name="T33" fmla="*/ 173 h 77"/>
                <a:gd name="T34" fmla="*/ 111 w 143"/>
                <a:gd name="T35" fmla="*/ 180 h 77"/>
                <a:gd name="T36" fmla="*/ 69 w 143"/>
                <a:gd name="T37" fmla="*/ 170 h 77"/>
                <a:gd name="T38" fmla="*/ 57 w 143"/>
                <a:gd name="T39" fmla="*/ 173 h 77"/>
                <a:gd name="T40" fmla="*/ 35 w 143"/>
                <a:gd name="T41" fmla="*/ 158 h 77"/>
                <a:gd name="T42" fmla="*/ 57 w 143"/>
                <a:gd name="T43" fmla="*/ 142 h 77"/>
                <a:gd name="T44" fmla="*/ 78 w 143"/>
                <a:gd name="T45" fmla="*/ 142 h 77"/>
                <a:gd name="T46" fmla="*/ 38 w 143"/>
                <a:gd name="T47" fmla="*/ 135 h 77"/>
                <a:gd name="T48" fmla="*/ 61 w 143"/>
                <a:gd name="T49" fmla="*/ 118 h 77"/>
                <a:gd name="T50" fmla="*/ 80 w 143"/>
                <a:gd name="T51" fmla="*/ 118 h 77"/>
                <a:gd name="T52" fmla="*/ 80 w 143"/>
                <a:gd name="T53" fmla="*/ 106 h 77"/>
                <a:gd name="T54" fmla="*/ 76 w 143"/>
                <a:gd name="T55" fmla="*/ 92 h 77"/>
                <a:gd name="T56" fmla="*/ 61 w 143"/>
                <a:gd name="T57" fmla="*/ 87 h 77"/>
                <a:gd name="T58" fmla="*/ 92 w 143"/>
                <a:gd name="T59" fmla="*/ 85 h 77"/>
                <a:gd name="T60" fmla="*/ 104 w 143"/>
                <a:gd name="T61" fmla="*/ 78 h 77"/>
                <a:gd name="T62" fmla="*/ 125 w 143"/>
                <a:gd name="T63" fmla="*/ 61 h 77"/>
                <a:gd name="T64" fmla="*/ 78 w 143"/>
                <a:gd name="T65" fmla="*/ 71 h 77"/>
                <a:gd name="T66" fmla="*/ 45 w 143"/>
                <a:gd name="T67" fmla="*/ 61 h 77"/>
                <a:gd name="T68" fmla="*/ 12 w 143"/>
                <a:gd name="T69" fmla="*/ 54 h 77"/>
                <a:gd name="T70" fmla="*/ 5 w 143"/>
                <a:gd name="T71" fmla="*/ 38 h 77"/>
                <a:gd name="T72" fmla="*/ 61 w 143"/>
                <a:gd name="T73" fmla="*/ 24 h 77"/>
                <a:gd name="T74" fmla="*/ 99 w 143"/>
                <a:gd name="T75" fmla="*/ 14 h 77"/>
                <a:gd name="T76" fmla="*/ 147 w 143"/>
                <a:gd name="T77" fmla="*/ 7 h 77"/>
                <a:gd name="T78" fmla="*/ 194 w 143"/>
                <a:gd name="T79" fmla="*/ 5 h 77"/>
                <a:gd name="T80" fmla="*/ 220 w 143"/>
                <a:gd name="T81" fmla="*/ 5 h 77"/>
                <a:gd name="T82" fmla="*/ 267 w 143"/>
                <a:gd name="T83" fmla="*/ 5 h 77"/>
                <a:gd name="T84" fmla="*/ 314 w 143"/>
                <a:gd name="T85" fmla="*/ 7 h 7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43" h="77">
                  <a:moveTo>
                    <a:pt x="133" y="3"/>
                  </a:moveTo>
                  <a:cubicBezTo>
                    <a:pt x="131" y="5"/>
                    <a:pt x="133" y="4"/>
                    <a:pt x="133" y="7"/>
                  </a:cubicBezTo>
                  <a:cubicBezTo>
                    <a:pt x="136" y="7"/>
                    <a:pt x="139" y="7"/>
                    <a:pt x="142" y="7"/>
                  </a:cubicBezTo>
                  <a:cubicBezTo>
                    <a:pt x="143" y="10"/>
                    <a:pt x="141" y="10"/>
                    <a:pt x="141" y="12"/>
                  </a:cubicBezTo>
                  <a:cubicBezTo>
                    <a:pt x="141" y="13"/>
                    <a:pt x="138" y="12"/>
                    <a:pt x="138" y="12"/>
                  </a:cubicBezTo>
                  <a:cubicBezTo>
                    <a:pt x="137" y="12"/>
                    <a:pt x="138" y="14"/>
                    <a:pt x="138" y="14"/>
                  </a:cubicBezTo>
                  <a:cubicBezTo>
                    <a:pt x="136" y="15"/>
                    <a:pt x="133" y="16"/>
                    <a:pt x="133" y="14"/>
                  </a:cubicBezTo>
                  <a:cubicBezTo>
                    <a:pt x="132" y="14"/>
                    <a:pt x="132" y="16"/>
                    <a:pt x="132" y="17"/>
                  </a:cubicBezTo>
                  <a:cubicBezTo>
                    <a:pt x="131" y="18"/>
                    <a:pt x="127" y="16"/>
                    <a:pt x="127" y="18"/>
                  </a:cubicBezTo>
                  <a:cubicBezTo>
                    <a:pt x="123" y="18"/>
                    <a:pt x="118" y="16"/>
                    <a:pt x="115" y="20"/>
                  </a:cubicBezTo>
                  <a:cubicBezTo>
                    <a:pt x="116" y="23"/>
                    <a:pt x="121" y="20"/>
                    <a:pt x="122" y="19"/>
                  </a:cubicBezTo>
                  <a:cubicBezTo>
                    <a:pt x="124" y="20"/>
                    <a:pt x="122" y="21"/>
                    <a:pt x="122" y="23"/>
                  </a:cubicBezTo>
                  <a:cubicBezTo>
                    <a:pt x="118" y="23"/>
                    <a:pt x="116" y="25"/>
                    <a:pt x="112" y="25"/>
                  </a:cubicBezTo>
                  <a:cubicBezTo>
                    <a:pt x="110" y="26"/>
                    <a:pt x="109" y="27"/>
                    <a:pt x="108" y="29"/>
                  </a:cubicBezTo>
                  <a:cubicBezTo>
                    <a:pt x="107" y="29"/>
                    <a:pt x="106" y="28"/>
                    <a:pt x="105" y="29"/>
                  </a:cubicBezTo>
                  <a:cubicBezTo>
                    <a:pt x="103" y="29"/>
                    <a:pt x="104" y="30"/>
                    <a:pt x="104" y="31"/>
                  </a:cubicBezTo>
                  <a:cubicBezTo>
                    <a:pt x="102" y="32"/>
                    <a:pt x="100" y="30"/>
                    <a:pt x="100" y="32"/>
                  </a:cubicBezTo>
                  <a:cubicBezTo>
                    <a:pt x="100" y="34"/>
                    <a:pt x="97" y="33"/>
                    <a:pt x="97" y="34"/>
                  </a:cubicBezTo>
                  <a:cubicBezTo>
                    <a:pt x="96" y="37"/>
                    <a:pt x="93" y="35"/>
                    <a:pt x="92" y="37"/>
                  </a:cubicBezTo>
                  <a:cubicBezTo>
                    <a:pt x="90" y="39"/>
                    <a:pt x="88" y="38"/>
                    <a:pt x="85" y="39"/>
                  </a:cubicBezTo>
                  <a:cubicBezTo>
                    <a:pt x="84" y="39"/>
                    <a:pt x="85" y="40"/>
                    <a:pt x="84" y="40"/>
                  </a:cubicBezTo>
                  <a:cubicBezTo>
                    <a:pt x="81" y="41"/>
                    <a:pt x="83" y="41"/>
                    <a:pt x="81" y="43"/>
                  </a:cubicBezTo>
                  <a:cubicBezTo>
                    <a:pt x="81" y="43"/>
                    <a:pt x="80" y="43"/>
                    <a:pt x="80" y="43"/>
                  </a:cubicBezTo>
                  <a:cubicBezTo>
                    <a:pt x="79" y="43"/>
                    <a:pt x="77" y="45"/>
                    <a:pt x="73" y="44"/>
                  </a:cubicBezTo>
                  <a:cubicBezTo>
                    <a:pt x="73" y="45"/>
                    <a:pt x="78" y="46"/>
                    <a:pt x="73" y="46"/>
                  </a:cubicBezTo>
                  <a:cubicBezTo>
                    <a:pt x="74" y="49"/>
                    <a:pt x="79" y="47"/>
                    <a:pt x="78" y="51"/>
                  </a:cubicBezTo>
                  <a:cubicBezTo>
                    <a:pt x="75" y="48"/>
                    <a:pt x="75" y="51"/>
                    <a:pt x="75" y="55"/>
                  </a:cubicBezTo>
                  <a:cubicBezTo>
                    <a:pt x="73" y="51"/>
                    <a:pt x="72" y="56"/>
                    <a:pt x="69" y="57"/>
                  </a:cubicBezTo>
                  <a:cubicBezTo>
                    <a:pt x="67" y="58"/>
                    <a:pt x="64" y="57"/>
                    <a:pt x="62" y="59"/>
                  </a:cubicBezTo>
                  <a:cubicBezTo>
                    <a:pt x="62" y="60"/>
                    <a:pt x="64" y="60"/>
                    <a:pt x="64" y="60"/>
                  </a:cubicBezTo>
                  <a:cubicBezTo>
                    <a:pt x="64" y="61"/>
                    <a:pt x="60" y="62"/>
                    <a:pt x="62" y="63"/>
                  </a:cubicBezTo>
                  <a:cubicBezTo>
                    <a:pt x="61" y="66"/>
                    <a:pt x="54" y="64"/>
                    <a:pt x="53" y="67"/>
                  </a:cubicBezTo>
                  <a:cubicBezTo>
                    <a:pt x="55" y="69"/>
                    <a:pt x="58" y="70"/>
                    <a:pt x="62" y="70"/>
                  </a:cubicBezTo>
                  <a:cubicBezTo>
                    <a:pt x="63" y="74"/>
                    <a:pt x="57" y="70"/>
                    <a:pt x="56" y="73"/>
                  </a:cubicBezTo>
                  <a:cubicBezTo>
                    <a:pt x="56" y="75"/>
                    <a:pt x="55" y="73"/>
                    <a:pt x="54" y="73"/>
                  </a:cubicBezTo>
                  <a:cubicBezTo>
                    <a:pt x="51" y="73"/>
                    <a:pt x="50" y="77"/>
                    <a:pt x="47" y="76"/>
                  </a:cubicBezTo>
                  <a:cubicBezTo>
                    <a:pt x="46" y="74"/>
                    <a:pt x="44" y="74"/>
                    <a:pt x="45" y="72"/>
                  </a:cubicBezTo>
                  <a:cubicBezTo>
                    <a:pt x="39" y="71"/>
                    <a:pt x="35" y="73"/>
                    <a:pt x="29" y="72"/>
                  </a:cubicBezTo>
                  <a:cubicBezTo>
                    <a:pt x="29" y="72"/>
                    <a:pt x="28" y="71"/>
                    <a:pt x="28" y="71"/>
                  </a:cubicBezTo>
                  <a:cubicBezTo>
                    <a:pt x="26" y="71"/>
                    <a:pt x="25" y="73"/>
                    <a:pt x="24" y="73"/>
                  </a:cubicBezTo>
                  <a:cubicBezTo>
                    <a:pt x="18" y="74"/>
                    <a:pt x="13" y="72"/>
                    <a:pt x="7" y="71"/>
                  </a:cubicBezTo>
                  <a:cubicBezTo>
                    <a:pt x="9" y="69"/>
                    <a:pt x="11" y="67"/>
                    <a:pt x="15" y="67"/>
                  </a:cubicBezTo>
                  <a:cubicBezTo>
                    <a:pt x="18" y="67"/>
                    <a:pt x="16" y="62"/>
                    <a:pt x="18" y="62"/>
                  </a:cubicBezTo>
                  <a:cubicBezTo>
                    <a:pt x="21" y="63"/>
                    <a:pt x="21" y="60"/>
                    <a:pt x="24" y="60"/>
                  </a:cubicBezTo>
                  <a:cubicBezTo>
                    <a:pt x="23" y="64"/>
                    <a:pt x="28" y="64"/>
                    <a:pt x="32" y="64"/>
                  </a:cubicBezTo>
                  <a:cubicBezTo>
                    <a:pt x="34" y="63"/>
                    <a:pt x="30" y="62"/>
                    <a:pt x="33" y="60"/>
                  </a:cubicBezTo>
                  <a:cubicBezTo>
                    <a:pt x="32" y="58"/>
                    <a:pt x="26" y="61"/>
                    <a:pt x="28" y="56"/>
                  </a:cubicBezTo>
                  <a:cubicBezTo>
                    <a:pt x="23" y="57"/>
                    <a:pt x="22" y="58"/>
                    <a:pt x="16" y="57"/>
                  </a:cubicBezTo>
                  <a:cubicBezTo>
                    <a:pt x="17" y="55"/>
                    <a:pt x="20" y="54"/>
                    <a:pt x="22" y="53"/>
                  </a:cubicBezTo>
                  <a:cubicBezTo>
                    <a:pt x="24" y="52"/>
                    <a:pt x="25" y="51"/>
                    <a:pt x="26" y="50"/>
                  </a:cubicBezTo>
                  <a:cubicBezTo>
                    <a:pt x="27" y="50"/>
                    <a:pt x="28" y="50"/>
                    <a:pt x="28" y="49"/>
                  </a:cubicBezTo>
                  <a:cubicBezTo>
                    <a:pt x="31" y="48"/>
                    <a:pt x="33" y="49"/>
                    <a:pt x="34" y="50"/>
                  </a:cubicBezTo>
                  <a:cubicBezTo>
                    <a:pt x="36" y="49"/>
                    <a:pt x="37" y="48"/>
                    <a:pt x="38" y="46"/>
                  </a:cubicBezTo>
                  <a:cubicBezTo>
                    <a:pt x="38" y="44"/>
                    <a:pt x="35" y="46"/>
                    <a:pt x="34" y="45"/>
                  </a:cubicBezTo>
                  <a:cubicBezTo>
                    <a:pt x="34" y="45"/>
                    <a:pt x="33" y="42"/>
                    <a:pt x="33" y="42"/>
                  </a:cubicBezTo>
                  <a:cubicBezTo>
                    <a:pt x="33" y="41"/>
                    <a:pt x="31" y="40"/>
                    <a:pt x="32" y="39"/>
                  </a:cubicBezTo>
                  <a:cubicBezTo>
                    <a:pt x="31" y="40"/>
                    <a:pt x="30" y="40"/>
                    <a:pt x="28" y="40"/>
                  </a:cubicBezTo>
                  <a:cubicBezTo>
                    <a:pt x="29" y="38"/>
                    <a:pt x="28" y="37"/>
                    <a:pt x="26" y="37"/>
                  </a:cubicBezTo>
                  <a:cubicBezTo>
                    <a:pt x="27" y="35"/>
                    <a:pt x="28" y="33"/>
                    <a:pt x="32" y="33"/>
                  </a:cubicBezTo>
                  <a:cubicBezTo>
                    <a:pt x="35" y="33"/>
                    <a:pt x="34" y="37"/>
                    <a:pt x="39" y="36"/>
                  </a:cubicBezTo>
                  <a:cubicBezTo>
                    <a:pt x="39" y="37"/>
                    <a:pt x="39" y="38"/>
                    <a:pt x="40" y="38"/>
                  </a:cubicBezTo>
                  <a:cubicBezTo>
                    <a:pt x="44" y="39"/>
                    <a:pt x="42" y="34"/>
                    <a:pt x="44" y="33"/>
                  </a:cubicBezTo>
                  <a:cubicBezTo>
                    <a:pt x="49" y="32"/>
                    <a:pt x="55" y="30"/>
                    <a:pt x="58" y="26"/>
                  </a:cubicBezTo>
                  <a:cubicBezTo>
                    <a:pt x="57" y="23"/>
                    <a:pt x="56" y="28"/>
                    <a:pt x="53" y="26"/>
                  </a:cubicBezTo>
                  <a:cubicBezTo>
                    <a:pt x="51" y="28"/>
                    <a:pt x="48" y="28"/>
                    <a:pt x="47" y="30"/>
                  </a:cubicBezTo>
                  <a:cubicBezTo>
                    <a:pt x="44" y="29"/>
                    <a:pt x="38" y="30"/>
                    <a:pt x="33" y="30"/>
                  </a:cubicBezTo>
                  <a:cubicBezTo>
                    <a:pt x="30" y="30"/>
                    <a:pt x="28" y="28"/>
                    <a:pt x="25" y="30"/>
                  </a:cubicBezTo>
                  <a:cubicBezTo>
                    <a:pt x="24" y="26"/>
                    <a:pt x="21" y="30"/>
                    <a:pt x="19" y="26"/>
                  </a:cubicBezTo>
                  <a:cubicBezTo>
                    <a:pt x="17" y="28"/>
                    <a:pt x="14" y="25"/>
                    <a:pt x="9" y="26"/>
                  </a:cubicBezTo>
                  <a:cubicBezTo>
                    <a:pt x="10" y="22"/>
                    <a:pt x="6" y="25"/>
                    <a:pt x="5" y="23"/>
                  </a:cubicBezTo>
                  <a:cubicBezTo>
                    <a:pt x="4" y="20"/>
                    <a:pt x="7" y="20"/>
                    <a:pt x="8" y="19"/>
                  </a:cubicBezTo>
                  <a:cubicBezTo>
                    <a:pt x="8" y="16"/>
                    <a:pt x="0" y="21"/>
                    <a:pt x="2" y="16"/>
                  </a:cubicBezTo>
                  <a:cubicBezTo>
                    <a:pt x="8" y="14"/>
                    <a:pt x="16" y="13"/>
                    <a:pt x="25" y="12"/>
                  </a:cubicBezTo>
                  <a:cubicBezTo>
                    <a:pt x="26" y="12"/>
                    <a:pt x="26" y="11"/>
                    <a:pt x="26" y="10"/>
                  </a:cubicBezTo>
                  <a:cubicBezTo>
                    <a:pt x="32" y="11"/>
                    <a:pt x="37" y="8"/>
                    <a:pt x="40" y="10"/>
                  </a:cubicBezTo>
                  <a:cubicBezTo>
                    <a:pt x="41" y="9"/>
                    <a:pt x="42" y="8"/>
                    <a:pt x="42" y="6"/>
                  </a:cubicBezTo>
                  <a:cubicBezTo>
                    <a:pt x="49" y="6"/>
                    <a:pt x="56" y="4"/>
                    <a:pt x="61" y="5"/>
                  </a:cubicBezTo>
                  <a:cubicBezTo>
                    <a:pt x="62" y="5"/>
                    <a:pt x="62" y="4"/>
                    <a:pt x="62" y="3"/>
                  </a:cubicBezTo>
                  <a:cubicBezTo>
                    <a:pt x="67" y="3"/>
                    <a:pt x="74" y="2"/>
                    <a:pt x="76" y="4"/>
                  </a:cubicBezTo>
                  <a:cubicBezTo>
                    <a:pt x="77" y="2"/>
                    <a:pt x="82" y="4"/>
                    <a:pt x="82" y="2"/>
                  </a:cubicBezTo>
                  <a:cubicBezTo>
                    <a:pt x="85" y="3"/>
                    <a:pt x="90" y="3"/>
                    <a:pt x="94" y="3"/>
                  </a:cubicBezTo>
                  <a:cubicBezTo>
                    <a:pt x="94" y="2"/>
                    <a:pt x="94" y="2"/>
                    <a:pt x="93" y="2"/>
                  </a:cubicBezTo>
                  <a:cubicBezTo>
                    <a:pt x="93" y="0"/>
                    <a:pt x="94" y="1"/>
                    <a:pt x="94" y="2"/>
                  </a:cubicBezTo>
                  <a:cubicBezTo>
                    <a:pt x="99" y="2"/>
                    <a:pt x="108" y="0"/>
                    <a:pt x="113" y="2"/>
                  </a:cubicBezTo>
                  <a:cubicBezTo>
                    <a:pt x="113" y="2"/>
                    <a:pt x="113" y="4"/>
                    <a:pt x="113" y="4"/>
                  </a:cubicBezTo>
                  <a:cubicBezTo>
                    <a:pt x="122" y="4"/>
                    <a:pt x="123" y="2"/>
                    <a:pt x="133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1" name="Freeform 84"/>
            <p:cNvSpPr>
              <a:spLocks/>
            </p:cNvSpPr>
            <p:nvPr/>
          </p:nvSpPr>
          <p:spPr bwMode="auto">
            <a:xfrm>
              <a:off x="2085256" y="1226645"/>
              <a:ext cx="230804" cy="83279"/>
            </a:xfrm>
            <a:custGeom>
              <a:avLst/>
              <a:gdLst>
                <a:gd name="T0" fmla="*/ 26 w 41"/>
                <a:gd name="T1" fmla="*/ 5 h 15"/>
                <a:gd name="T2" fmla="*/ 26 w 41"/>
                <a:gd name="T3" fmla="*/ 7 h 15"/>
                <a:gd name="T4" fmla="*/ 33 w 41"/>
                <a:gd name="T5" fmla="*/ 16 h 15"/>
                <a:gd name="T6" fmla="*/ 43 w 41"/>
                <a:gd name="T7" fmla="*/ 9 h 15"/>
                <a:gd name="T8" fmla="*/ 57 w 41"/>
                <a:gd name="T9" fmla="*/ 16 h 15"/>
                <a:gd name="T10" fmla="*/ 80 w 41"/>
                <a:gd name="T11" fmla="*/ 9 h 15"/>
                <a:gd name="T12" fmla="*/ 92 w 41"/>
                <a:gd name="T13" fmla="*/ 16 h 15"/>
                <a:gd name="T14" fmla="*/ 88 w 41"/>
                <a:gd name="T15" fmla="*/ 26 h 15"/>
                <a:gd name="T16" fmla="*/ 62 w 41"/>
                <a:gd name="T17" fmla="*/ 30 h 15"/>
                <a:gd name="T18" fmla="*/ 45 w 41"/>
                <a:gd name="T19" fmla="*/ 35 h 15"/>
                <a:gd name="T20" fmla="*/ 17 w 41"/>
                <a:gd name="T21" fmla="*/ 16 h 15"/>
                <a:gd name="T22" fmla="*/ 2 w 41"/>
                <a:gd name="T23" fmla="*/ 12 h 15"/>
                <a:gd name="T24" fmla="*/ 26 w 41"/>
                <a:gd name="T25" fmla="*/ 5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" h="15">
                  <a:moveTo>
                    <a:pt x="11" y="2"/>
                  </a:moveTo>
                  <a:cubicBezTo>
                    <a:pt x="12" y="2"/>
                    <a:pt x="11" y="3"/>
                    <a:pt x="11" y="3"/>
                  </a:cubicBezTo>
                  <a:cubicBezTo>
                    <a:pt x="10" y="6"/>
                    <a:pt x="16" y="2"/>
                    <a:pt x="14" y="7"/>
                  </a:cubicBezTo>
                  <a:cubicBezTo>
                    <a:pt x="17" y="7"/>
                    <a:pt x="16" y="4"/>
                    <a:pt x="18" y="4"/>
                  </a:cubicBezTo>
                  <a:cubicBezTo>
                    <a:pt x="21" y="7"/>
                    <a:pt x="23" y="2"/>
                    <a:pt x="24" y="7"/>
                  </a:cubicBezTo>
                  <a:cubicBezTo>
                    <a:pt x="27" y="6"/>
                    <a:pt x="31" y="5"/>
                    <a:pt x="34" y="4"/>
                  </a:cubicBezTo>
                  <a:cubicBezTo>
                    <a:pt x="34" y="8"/>
                    <a:pt x="40" y="3"/>
                    <a:pt x="39" y="7"/>
                  </a:cubicBezTo>
                  <a:cubicBezTo>
                    <a:pt x="41" y="10"/>
                    <a:pt x="32" y="9"/>
                    <a:pt x="37" y="11"/>
                  </a:cubicBezTo>
                  <a:cubicBezTo>
                    <a:pt x="35" y="14"/>
                    <a:pt x="29" y="12"/>
                    <a:pt x="26" y="13"/>
                  </a:cubicBezTo>
                  <a:cubicBezTo>
                    <a:pt x="23" y="13"/>
                    <a:pt x="21" y="14"/>
                    <a:pt x="19" y="15"/>
                  </a:cubicBezTo>
                  <a:cubicBezTo>
                    <a:pt x="14" y="13"/>
                    <a:pt x="10" y="11"/>
                    <a:pt x="7" y="7"/>
                  </a:cubicBezTo>
                  <a:cubicBezTo>
                    <a:pt x="6" y="6"/>
                    <a:pt x="1" y="8"/>
                    <a:pt x="1" y="5"/>
                  </a:cubicBezTo>
                  <a:cubicBezTo>
                    <a:pt x="0" y="0"/>
                    <a:pt x="10" y="6"/>
                    <a:pt x="11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2" name="Freeform 85"/>
            <p:cNvSpPr>
              <a:spLocks/>
            </p:cNvSpPr>
            <p:nvPr/>
          </p:nvSpPr>
          <p:spPr bwMode="auto">
            <a:xfrm>
              <a:off x="8513281" y="1346691"/>
              <a:ext cx="102315" cy="28553"/>
            </a:xfrm>
            <a:custGeom>
              <a:avLst/>
              <a:gdLst>
                <a:gd name="T0" fmla="*/ 41 w 18"/>
                <a:gd name="T1" fmla="*/ 0 h 5"/>
                <a:gd name="T2" fmla="*/ 24 w 18"/>
                <a:gd name="T3" fmla="*/ 7 h 5"/>
                <a:gd name="T4" fmla="*/ 19 w 18"/>
                <a:gd name="T5" fmla="*/ 12 h 5"/>
                <a:gd name="T6" fmla="*/ 7 w 18"/>
                <a:gd name="T7" fmla="*/ 12 h 5"/>
                <a:gd name="T8" fmla="*/ 14 w 18"/>
                <a:gd name="T9" fmla="*/ 2 h 5"/>
                <a:gd name="T10" fmla="*/ 41 w 18"/>
                <a:gd name="T11" fmla="*/ 0 h 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" h="5">
                  <a:moveTo>
                    <a:pt x="17" y="0"/>
                  </a:moveTo>
                  <a:cubicBezTo>
                    <a:pt x="18" y="3"/>
                    <a:pt x="13" y="3"/>
                    <a:pt x="10" y="3"/>
                  </a:cubicBezTo>
                  <a:cubicBezTo>
                    <a:pt x="9" y="3"/>
                    <a:pt x="9" y="4"/>
                    <a:pt x="8" y="5"/>
                  </a:cubicBezTo>
                  <a:cubicBezTo>
                    <a:pt x="6" y="5"/>
                    <a:pt x="3" y="3"/>
                    <a:pt x="3" y="5"/>
                  </a:cubicBezTo>
                  <a:cubicBezTo>
                    <a:pt x="0" y="5"/>
                    <a:pt x="5" y="1"/>
                    <a:pt x="6" y="1"/>
                  </a:cubicBezTo>
                  <a:cubicBezTo>
                    <a:pt x="8" y="3"/>
                    <a:pt x="13" y="0"/>
                    <a:pt x="17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3" name="Freeform 86"/>
            <p:cNvSpPr>
              <a:spLocks/>
            </p:cNvSpPr>
            <p:nvPr/>
          </p:nvSpPr>
          <p:spPr bwMode="auto">
            <a:xfrm>
              <a:off x="8929679" y="1346691"/>
              <a:ext cx="95176" cy="57106"/>
            </a:xfrm>
            <a:custGeom>
              <a:avLst/>
              <a:gdLst>
                <a:gd name="T0" fmla="*/ 19 w 17"/>
                <a:gd name="T1" fmla="*/ 0 h 10"/>
                <a:gd name="T2" fmla="*/ 14 w 17"/>
                <a:gd name="T3" fmla="*/ 2 h 10"/>
                <a:gd name="T4" fmla="*/ 28 w 17"/>
                <a:gd name="T5" fmla="*/ 12 h 10"/>
                <a:gd name="T6" fmla="*/ 33 w 17"/>
                <a:gd name="T7" fmla="*/ 7 h 10"/>
                <a:gd name="T8" fmla="*/ 16 w 17"/>
                <a:gd name="T9" fmla="*/ 24 h 10"/>
                <a:gd name="T10" fmla="*/ 0 w 17"/>
                <a:gd name="T11" fmla="*/ 5 h 10"/>
                <a:gd name="T12" fmla="*/ 19 w 17"/>
                <a:gd name="T13" fmla="*/ 0 h 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">
                  <a:moveTo>
                    <a:pt x="8" y="0"/>
                  </a:moveTo>
                  <a:cubicBezTo>
                    <a:pt x="8" y="1"/>
                    <a:pt x="7" y="1"/>
                    <a:pt x="6" y="1"/>
                  </a:cubicBezTo>
                  <a:cubicBezTo>
                    <a:pt x="6" y="4"/>
                    <a:pt x="13" y="0"/>
                    <a:pt x="12" y="5"/>
                  </a:cubicBezTo>
                  <a:cubicBezTo>
                    <a:pt x="13" y="5"/>
                    <a:pt x="14" y="4"/>
                    <a:pt x="14" y="3"/>
                  </a:cubicBezTo>
                  <a:cubicBezTo>
                    <a:pt x="17" y="7"/>
                    <a:pt x="8" y="7"/>
                    <a:pt x="7" y="10"/>
                  </a:cubicBezTo>
                  <a:cubicBezTo>
                    <a:pt x="4" y="8"/>
                    <a:pt x="4" y="3"/>
                    <a:pt x="0" y="2"/>
                  </a:cubicBezTo>
                  <a:cubicBezTo>
                    <a:pt x="1" y="0"/>
                    <a:pt x="6" y="1"/>
                    <a:pt x="8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4" name="Freeform 87"/>
            <p:cNvSpPr>
              <a:spLocks noEditPoints="1"/>
            </p:cNvSpPr>
            <p:nvPr/>
          </p:nvSpPr>
          <p:spPr bwMode="auto">
            <a:xfrm>
              <a:off x="1107319" y="1412239"/>
              <a:ext cx="5593994" cy="3664293"/>
            </a:xfrm>
            <a:custGeom>
              <a:avLst/>
              <a:gdLst>
                <a:gd name="T0" fmla="*/ 1396 w 995"/>
                <a:gd name="T1" fmla="*/ 106 h 652"/>
                <a:gd name="T2" fmla="*/ 1649 w 995"/>
                <a:gd name="T3" fmla="*/ 106 h 652"/>
                <a:gd name="T4" fmla="*/ 1862 w 995"/>
                <a:gd name="T5" fmla="*/ 128 h 652"/>
                <a:gd name="T6" fmla="*/ 2136 w 995"/>
                <a:gd name="T7" fmla="*/ 172 h 652"/>
                <a:gd name="T8" fmla="*/ 2351 w 995"/>
                <a:gd name="T9" fmla="*/ 241 h 652"/>
                <a:gd name="T10" fmla="*/ 2214 w 995"/>
                <a:gd name="T11" fmla="*/ 274 h 652"/>
                <a:gd name="T12" fmla="*/ 2039 w 995"/>
                <a:gd name="T13" fmla="*/ 409 h 652"/>
                <a:gd name="T14" fmla="*/ 1971 w 995"/>
                <a:gd name="T15" fmla="*/ 449 h 652"/>
                <a:gd name="T16" fmla="*/ 2060 w 995"/>
                <a:gd name="T17" fmla="*/ 309 h 652"/>
                <a:gd name="T18" fmla="*/ 1862 w 995"/>
                <a:gd name="T19" fmla="*/ 368 h 652"/>
                <a:gd name="T20" fmla="*/ 1798 w 995"/>
                <a:gd name="T21" fmla="*/ 465 h 652"/>
                <a:gd name="T22" fmla="*/ 1685 w 995"/>
                <a:gd name="T23" fmla="*/ 619 h 652"/>
                <a:gd name="T24" fmla="*/ 1614 w 995"/>
                <a:gd name="T25" fmla="*/ 654 h 652"/>
                <a:gd name="T26" fmla="*/ 1583 w 995"/>
                <a:gd name="T27" fmla="*/ 692 h 652"/>
                <a:gd name="T28" fmla="*/ 1484 w 995"/>
                <a:gd name="T29" fmla="*/ 874 h 652"/>
                <a:gd name="T30" fmla="*/ 1427 w 995"/>
                <a:gd name="T31" fmla="*/ 1006 h 652"/>
                <a:gd name="T32" fmla="*/ 1335 w 995"/>
                <a:gd name="T33" fmla="*/ 1023 h 652"/>
                <a:gd name="T34" fmla="*/ 1316 w 995"/>
                <a:gd name="T35" fmla="*/ 1027 h 652"/>
                <a:gd name="T36" fmla="*/ 1266 w 995"/>
                <a:gd name="T37" fmla="*/ 898 h 652"/>
                <a:gd name="T38" fmla="*/ 1108 w 995"/>
                <a:gd name="T39" fmla="*/ 980 h 652"/>
                <a:gd name="T40" fmla="*/ 992 w 995"/>
                <a:gd name="T41" fmla="*/ 864 h 652"/>
                <a:gd name="T42" fmla="*/ 782 w 995"/>
                <a:gd name="T43" fmla="*/ 831 h 652"/>
                <a:gd name="T44" fmla="*/ 832 w 995"/>
                <a:gd name="T45" fmla="*/ 919 h 652"/>
                <a:gd name="T46" fmla="*/ 676 w 995"/>
                <a:gd name="T47" fmla="*/ 928 h 652"/>
                <a:gd name="T48" fmla="*/ 584 w 995"/>
                <a:gd name="T49" fmla="*/ 815 h 652"/>
                <a:gd name="T50" fmla="*/ 657 w 995"/>
                <a:gd name="T51" fmla="*/ 964 h 652"/>
                <a:gd name="T52" fmla="*/ 702 w 995"/>
                <a:gd name="T53" fmla="*/ 1117 h 652"/>
                <a:gd name="T54" fmla="*/ 614 w 995"/>
                <a:gd name="T55" fmla="*/ 1339 h 652"/>
                <a:gd name="T56" fmla="*/ 525 w 995"/>
                <a:gd name="T57" fmla="*/ 1512 h 652"/>
                <a:gd name="T58" fmla="*/ 354 w 995"/>
                <a:gd name="T59" fmla="*/ 1379 h 652"/>
                <a:gd name="T60" fmla="*/ 333 w 995"/>
                <a:gd name="T61" fmla="*/ 1176 h 652"/>
                <a:gd name="T62" fmla="*/ 69 w 995"/>
                <a:gd name="T63" fmla="*/ 1046 h 652"/>
                <a:gd name="T64" fmla="*/ 9 w 995"/>
                <a:gd name="T65" fmla="*/ 879 h 652"/>
                <a:gd name="T66" fmla="*/ 241 w 995"/>
                <a:gd name="T67" fmla="*/ 694 h 652"/>
                <a:gd name="T68" fmla="*/ 392 w 995"/>
                <a:gd name="T69" fmla="*/ 763 h 652"/>
                <a:gd name="T70" fmla="*/ 565 w 995"/>
                <a:gd name="T71" fmla="*/ 763 h 652"/>
                <a:gd name="T72" fmla="*/ 461 w 995"/>
                <a:gd name="T73" fmla="*/ 650 h 652"/>
                <a:gd name="T74" fmla="*/ 380 w 995"/>
                <a:gd name="T75" fmla="*/ 600 h 652"/>
                <a:gd name="T76" fmla="*/ 388 w 995"/>
                <a:gd name="T77" fmla="*/ 645 h 652"/>
                <a:gd name="T78" fmla="*/ 236 w 995"/>
                <a:gd name="T79" fmla="*/ 607 h 652"/>
                <a:gd name="T80" fmla="*/ 172 w 995"/>
                <a:gd name="T81" fmla="*/ 605 h 652"/>
                <a:gd name="T82" fmla="*/ 236 w 995"/>
                <a:gd name="T83" fmla="*/ 491 h 652"/>
                <a:gd name="T84" fmla="*/ 319 w 995"/>
                <a:gd name="T85" fmla="*/ 435 h 652"/>
                <a:gd name="T86" fmla="*/ 473 w 995"/>
                <a:gd name="T87" fmla="*/ 368 h 652"/>
                <a:gd name="T88" fmla="*/ 468 w 995"/>
                <a:gd name="T89" fmla="*/ 293 h 652"/>
                <a:gd name="T90" fmla="*/ 413 w 995"/>
                <a:gd name="T91" fmla="*/ 354 h 652"/>
                <a:gd name="T92" fmla="*/ 272 w 995"/>
                <a:gd name="T93" fmla="*/ 373 h 652"/>
                <a:gd name="T94" fmla="*/ 340 w 995"/>
                <a:gd name="T95" fmla="*/ 250 h 652"/>
                <a:gd name="T96" fmla="*/ 529 w 995"/>
                <a:gd name="T97" fmla="*/ 158 h 652"/>
                <a:gd name="T98" fmla="*/ 593 w 995"/>
                <a:gd name="T99" fmla="*/ 229 h 652"/>
                <a:gd name="T100" fmla="*/ 702 w 995"/>
                <a:gd name="T101" fmla="*/ 198 h 652"/>
                <a:gd name="T102" fmla="*/ 891 w 995"/>
                <a:gd name="T103" fmla="*/ 189 h 652"/>
                <a:gd name="T104" fmla="*/ 985 w 995"/>
                <a:gd name="T105" fmla="*/ 125 h 652"/>
                <a:gd name="T106" fmla="*/ 1051 w 995"/>
                <a:gd name="T107" fmla="*/ 194 h 652"/>
                <a:gd name="T108" fmla="*/ 1096 w 995"/>
                <a:gd name="T109" fmla="*/ 120 h 652"/>
                <a:gd name="T110" fmla="*/ 1328 w 995"/>
                <a:gd name="T111" fmla="*/ 26 h 652"/>
                <a:gd name="T112" fmla="*/ 555 w 995"/>
                <a:gd name="T113" fmla="*/ 557 h 652"/>
                <a:gd name="T114" fmla="*/ 671 w 995"/>
                <a:gd name="T115" fmla="*/ 633 h 652"/>
                <a:gd name="T116" fmla="*/ 794 w 995"/>
                <a:gd name="T117" fmla="*/ 614 h 652"/>
                <a:gd name="T118" fmla="*/ 754 w 995"/>
                <a:gd name="T119" fmla="*/ 671 h 652"/>
                <a:gd name="T120" fmla="*/ 560 w 995"/>
                <a:gd name="T121" fmla="*/ 1136 h 6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95" h="652">
                  <a:moveTo>
                    <a:pt x="599" y="7"/>
                  </a:moveTo>
                  <a:cubicBezTo>
                    <a:pt x="599" y="8"/>
                    <a:pt x="601" y="8"/>
                    <a:pt x="603" y="8"/>
                  </a:cubicBezTo>
                  <a:cubicBezTo>
                    <a:pt x="603" y="9"/>
                    <a:pt x="601" y="9"/>
                    <a:pt x="599" y="9"/>
                  </a:cubicBezTo>
                  <a:cubicBezTo>
                    <a:pt x="604" y="14"/>
                    <a:pt x="609" y="7"/>
                    <a:pt x="618" y="9"/>
                  </a:cubicBezTo>
                  <a:cubicBezTo>
                    <a:pt x="620" y="12"/>
                    <a:pt x="623" y="14"/>
                    <a:pt x="628" y="15"/>
                  </a:cubicBezTo>
                  <a:cubicBezTo>
                    <a:pt x="628" y="16"/>
                    <a:pt x="627" y="18"/>
                    <a:pt x="628" y="20"/>
                  </a:cubicBezTo>
                  <a:cubicBezTo>
                    <a:pt x="628" y="21"/>
                    <a:pt x="630" y="21"/>
                    <a:pt x="630" y="23"/>
                  </a:cubicBezTo>
                  <a:cubicBezTo>
                    <a:pt x="627" y="23"/>
                    <a:pt x="628" y="25"/>
                    <a:pt x="628" y="27"/>
                  </a:cubicBezTo>
                  <a:cubicBezTo>
                    <a:pt x="626" y="26"/>
                    <a:pt x="625" y="25"/>
                    <a:pt x="623" y="25"/>
                  </a:cubicBezTo>
                  <a:cubicBezTo>
                    <a:pt x="621" y="26"/>
                    <a:pt x="623" y="27"/>
                    <a:pt x="622" y="28"/>
                  </a:cubicBezTo>
                  <a:cubicBezTo>
                    <a:pt x="621" y="28"/>
                    <a:pt x="620" y="27"/>
                    <a:pt x="619" y="27"/>
                  </a:cubicBezTo>
                  <a:cubicBezTo>
                    <a:pt x="618" y="27"/>
                    <a:pt x="616" y="29"/>
                    <a:pt x="612" y="28"/>
                  </a:cubicBezTo>
                  <a:cubicBezTo>
                    <a:pt x="611" y="27"/>
                    <a:pt x="612" y="30"/>
                    <a:pt x="611" y="30"/>
                  </a:cubicBezTo>
                  <a:cubicBezTo>
                    <a:pt x="611" y="30"/>
                    <a:pt x="609" y="30"/>
                    <a:pt x="609" y="30"/>
                  </a:cubicBezTo>
                  <a:cubicBezTo>
                    <a:pt x="608" y="31"/>
                    <a:pt x="611" y="32"/>
                    <a:pt x="609" y="35"/>
                  </a:cubicBezTo>
                  <a:cubicBezTo>
                    <a:pt x="608" y="33"/>
                    <a:pt x="602" y="35"/>
                    <a:pt x="605" y="36"/>
                  </a:cubicBezTo>
                  <a:cubicBezTo>
                    <a:pt x="603" y="38"/>
                    <a:pt x="599" y="37"/>
                    <a:pt x="596" y="38"/>
                  </a:cubicBezTo>
                  <a:cubicBezTo>
                    <a:pt x="594" y="39"/>
                    <a:pt x="592" y="42"/>
                    <a:pt x="590" y="42"/>
                  </a:cubicBezTo>
                  <a:cubicBezTo>
                    <a:pt x="590" y="44"/>
                    <a:pt x="590" y="45"/>
                    <a:pt x="589" y="45"/>
                  </a:cubicBezTo>
                  <a:cubicBezTo>
                    <a:pt x="589" y="47"/>
                    <a:pt x="590" y="45"/>
                    <a:pt x="591" y="45"/>
                  </a:cubicBezTo>
                  <a:cubicBezTo>
                    <a:pt x="595" y="46"/>
                    <a:pt x="596" y="43"/>
                    <a:pt x="598" y="42"/>
                  </a:cubicBezTo>
                  <a:cubicBezTo>
                    <a:pt x="600" y="41"/>
                    <a:pt x="600" y="43"/>
                    <a:pt x="602" y="43"/>
                  </a:cubicBezTo>
                  <a:cubicBezTo>
                    <a:pt x="603" y="43"/>
                    <a:pt x="603" y="41"/>
                    <a:pt x="604" y="41"/>
                  </a:cubicBezTo>
                  <a:cubicBezTo>
                    <a:pt x="606" y="40"/>
                    <a:pt x="609" y="41"/>
                    <a:pt x="612" y="40"/>
                  </a:cubicBezTo>
                  <a:cubicBezTo>
                    <a:pt x="614" y="39"/>
                    <a:pt x="611" y="38"/>
                    <a:pt x="613" y="37"/>
                  </a:cubicBezTo>
                  <a:cubicBezTo>
                    <a:pt x="614" y="37"/>
                    <a:pt x="615" y="38"/>
                    <a:pt x="616" y="37"/>
                  </a:cubicBezTo>
                  <a:cubicBezTo>
                    <a:pt x="616" y="37"/>
                    <a:pt x="617" y="35"/>
                    <a:pt x="617" y="35"/>
                  </a:cubicBezTo>
                  <a:cubicBezTo>
                    <a:pt x="617" y="35"/>
                    <a:pt x="620" y="36"/>
                    <a:pt x="622" y="36"/>
                  </a:cubicBezTo>
                  <a:cubicBezTo>
                    <a:pt x="624" y="36"/>
                    <a:pt x="625" y="35"/>
                    <a:pt x="628" y="35"/>
                  </a:cubicBezTo>
                  <a:cubicBezTo>
                    <a:pt x="628" y="36"/>
                    <a:pt x="628" y="37"/>
                    <a:pt x="628" y="38"/>
                  </a:cubicBezTo>
                  <a:cubicBezTo>
                    <a:pt x="629" y="37"/>
                    <a:pt x="630" y="37"/>
                    <a:pt x="630" y="40"/>
                  </a:cubicBezTo>
                  <a:cubicBezTo>
                    <a:pt x="636" y="39"/>
                    <a:pt x="646" y="40"/>
                    <a:pt x="656" y="40"/>
                  </a:cubicBezTo>
                  <a:cubicBezTo>
                    <a:pt x="655" y="45"/>
                    <a:pt x="664" y="41"/>
                    <a:pt x="663" y="47"/>
                  </a:cubicBezTo>
                  <a:cubicBezTo>
                    <a:pt x="664" y="45"/>
                    <a:pt x="666" y="47"/>
                    <a:pt x="668" y="47"/>
                  </a:cubicBezTo>
                  <a:cubicBezTo>
                    <a:pt x="671" y="47"/>
                    <a:pt x="675" y="46"/>
                    <a:pt x="677" y="47"/>
                  </a:cubicBezTo>
                  <a:cubicBezTo>
                    <a:pt x="679" y="46"/>
                    <a:pt x="677" y="41"/>
                    <a:pt x="679" y="41"/>
                  </a:cubicBezTo>
                  <a:cubicBezTo>
                    <a:pt x="683" y="42"/>
                    <a:pt x="687" y="41"/>
                    <a:pt x="691" y="42"/>
                  </a:cubicBezTo>
                  <a:cubicBezTo>
                    <a:pt x="691" y="42"/>
                    <a:pt x="691" y="43"/>
                    <a:pt x="691" y="43"/>
                  </a:cubicBezTo>
                  <a:cubicBezTo>
                    <a:pt x="693" y="43"/>
                    <a:pt x="695" y="43"/>
                    <a:pt x="697" y="43"/>
                  </a:cubicBezTo>
                  <a:cubicBezTo>
                    <a:pt x="698" y="43"/>
                    <a:pt x="698" y="45"/>
                    <a:pt x="698" y="45"/>
                  </a:cubicBezTo>
                  <a:cubicBezTo>
                    <a:pt x="700" y="46"/>
                    <a:pt x="703" y="45"/>
                    <a:pt x="704" y="47"/>
                  </a:cubicBezTo>
                  <a:cubicBezTo>
                    <a:pt x="704" y="49"/>
                    <a:pt x="704" y="52"/>
                    <a:pt x="700" y="51"/>
                  </a:cubicBezTo>
                  <a:cubicBezTo>
                    <a:pt x="701" y="53"/>
                    <a:pt x="703" y="54"/>
                    <a:pt x="705" y="54"/>
                  </a:cubicBezTo>
                  <a:cubicBezTo>
                    <a:pt x="704" y="61"/>
                    <a:pt x="710" y="61"/>
                    <a:pt x="712" y="64"/>
                  </a:cubicBezTo>
                  <a:cubicBezTo>
                    <a:pt x="714" y="63"/>
                    <a:pt x="717" y="62"/>
                    <a:pt x="718" y="61"/>
                  </a:cubicBezTo>
                  <a:cubicBezTo>
                    <a:pt x="719" y="60"/>
                    <a:pt x="718" y="58"/>
                    <a:pt x="719" y="57"/>
                  </a:cubicBezTo>
                  <a:cubicBezTo>
                    <a:pt x="720" y="57"/>
                    <a:pt x="722" y="58"/>
                    <a:pt x="722" y="56"/>
                  </a:cubicBezTo>
                  <a:cubicBezTo>
                    <a:pt x="725" y="55"/>
                    <a:pt x="724" y="59"/>
                    <a:pt x="725" y="60"/>
                  </a:cubicBezTo>
                  <a:cubicBezTo>
                    <a:pt x="728" y="60"/>
                    <a:pt x="731" y="60"/>
                    <a:pt x="733" y="60"/>
                  </a:cubicBezTo>
                  <a:cubicBezTo>
                    <a:pt x="735" y="58"/>
                    <a:pt x="738" y="59"/>
                    <a:pt x="737" y="56"/>
                  </a:cubicBezTo>
                  <a:cubicBezTo>
                    <a:pt x="741" y="57"/>
                    <a:pt x="750" y="53"/>
                    <a:pt x="750" y="58"/>
                  </a:cubicBezTo>
                  <a:cubicBezTo>
                    <a:pt x="753" y="59"/>
                    <a:pt x="752" y="54"/>
                    <a:pt x="757" y="56"/>
                  </a:cubicBezTo>
                  <a:cubicBezTo>
                    <a:pt x="757" y="55"/>
                    <a:pt x="756" y="55"/>
                    <a:pt x="755" y="55"/>
                  </a:cubicBezTo>
                  <a:cubicBezTo>
                    <a:pt x="756" y="54"/>
                    <a:pt x="755" y="52"/>
                    <a:pt x="757" y="51"/>
                  </a:cubicBezTo>
                  <a:cubicBezTo>
                    <a:pt x="760" y="52"/>
                    <a:pt x="759" y="47"/>
                    <a:pt x="764" y="49"/>
                  </a:cubicBezTo>
                  <a:cubicBezTo>
                    <a:pt x="766" y="49"/>
                    <a:pt x="764" y="48"/>
                    <a:pt x="764" y="48"/>
                  </a:cubicBezTo>
                  <a:cubicBezTo>
                    <a:pt x="766" y="45"/>
                    <a:pt x="769" y="47"/>
                    <a:pt x="773" y="47"/>
                  </a:cubicBezTo>
                  <a:cubicBezTo>
                    <a:pt x="773" y="53"/>
                    <a:pt x="780" y="45"/>
                    <a:pt x="778" y="50"/>
                  </a:cubicBezTo>
                  <a:cubicBezTo>
                    <a:pt x="783" y="51"/>
                    <a:pt x="787" y="50"/>
                    <a:pt x="791" y="49"/>
                  </a:cubicBezTo>
                  <a:cubicBezTo>
                    <a:pt x="792" y="52"/>
                    <a:pt x="787" y="50"/>
                    <a:pt x="788" y="54"/>
                  </a:cubicBezTo>
                  <a:cubicBezTo>
                    <a:pt x="788" y="56"/>
                    <a:pt x="792" y="55"/>
                    <a:pt x="795" y="55"/>
                  </a:cubicBezTo>
                  <a:cubicBezTo>
                    <a:pt x="799" y="55"/>
                    <a:pt x="803" y="55"/>
                    <a:pt x="806" y="54"/>
                  </a:cubicBezTo>
                  <a:cubicBezTo>
                    <a:pt x="807" y="58"/>
                    <a:pt x="813" y="58"/>
                    <a:pt x="815" y="62"/>
                  </a:cubicBezTo>
                  <a:cubicBezTo>
                    <a:pt x="817" y="61"/>
                    <a:pt x="818" y="63"/>
                    <a:pt x="821" y="63"/>
                  </a:cubicBezTo>
                  <a:cubicBezTo>
                    <a:pt x="828" y="64"/>
                    <a:pt x="836" y="62"/>
                    <a:pt x="843" y="63"/>
                  </a:cubicBezTo>
                  <a:cubicBezTo>
                    <a:pt x="846" y="64"/>
                    <a:pt x="848" y="67"/>
                    <a:pt x="851" y="65"/>
                  </a:cubicBezTo>
                  <a:cubicBezTo>
                    <a:pt x="851" y="67"/>
                    <a:pt x="852" y="68"/>
                    <a:pt x="854" y="68"/>
                  </a:cubicBezTo>
                  <a:cubicBezTo>
                    <a:pt x="854" y="69"/>
                    <a:pt x="854" y="71"/>
                    <a:pt x="854" y="73"/>
                  </a:cubicBezTo>
                  <a:cubicBezTo>
                    <a:pt x="853" y="75"/>
                    <a:pt x="857" y="73"/>
                    <a:pt x="858" y="74"/>
                  </a:cubicBezTo>
                  <a:cubicBezTo>
                    <a:pt x="860" y="75"/>
                    <a:pt x="859" y="73"/>
                    <a:pt x="861" y="74"/>
                  </a:cubicBezTo>
                  <a:cubicBezTo>
                    <a:pt x="861" y="74"/>
                    <a:pt x="861" y="75"/>
                    <a:pt x="862" y="75"/>
                  </a:cubicBezTo>
                  <a:cubicBezTo>
                    <a:pt x="864" y="75"/>
                    <a:pt x="876" y="76"/>
                    <a:pt x="877" y="75"/>
                  </a:cubicBezTo>
                  <a:cubicBezTo>
                    <a:pt x="877" y="75"/>
                    <a:pt x="877" y="74"/>
                    <a:pt x="877" y="74"/>
                  </a:cubicBezTo>
                  <a:cubicBezTo>
                    <a:pt x="878" y="74"/>
                    <a:pt x="880" y="75"/>
                    <a:pt x="881" y="75"/>
                  </a:cubicBezTo>
                  <a:cubicBezTo>
                    <a:pt x="882" y="74"/>
                    <a:pt x="884" y="73"/>
                    <a:pt x="884" y="75"/>
                  </a:cubicBezTo>
                  <a:cubicBezTo>
                    <a:pt x="886" y="73"/>
                    <a:pt x="890" y="72"/>
                    <a:pt x="894" y="71"/>
                  </a:cubicBezTo>
                  <a:cubicBezTo>
                    <a:pt x="893" y="75"/>
                    <a:pt x="894" y="77"/>
                    <a:pt x="895" y="80"/>
                  </a:cubicBezTo>
                  <a:cubicBezTo>
                    <a:pt x="900" y="79"/>
                    <a:pt x="901" y="82"/>
                    <a:pt x="905" y="80"/>
                  </a:cubicBezTo>
                  <a:cubicBezTo>
                    <a:pt x="906" y="78"/>
                    <a:pt x="904" y="77"/>
                    <a:pt x="903" y="77"/>
                  </a:cubicBezTo>
                  <a:cubicBezTo>
                    <a:pt x="904" y="76"/>
                    <a:pt x="904" y="75"/>
                    <a:pt x="904" y="73"/>
                  </a:cubicBezTo>
                  <a:cubicBezTo>
                    <a:pt x="907" y="70"/>
                    <a:pt x="914" y="71"/>
                    <a:pt x="916" y="74"/>
                  </a:cubicBezTo>
                  <a:cubicBezTo>
                    <a:pt x="921" y="74"/>
                    <a:pt x="926" y="73"/>
                    <a:pt x="931" y="74"/>
                  </a:cubicBezTo>
                  <a:cubicBezTo>
                    <a:pt x="933" y="74"/>
                    <a:pt x="936" y="77"/>
                    <a:pt x="937" y="74"/>
                  </a:cubicBezTo>
                  <a:cubicBezTo>
                    <a:pt x="940" y="75"/>
                    <a:pt x="939" y="76"/>
                    <a:pt x="943" y="77"/>
                  </a:cubicBezTo>
                  <a:cubicBezTo>
                    <a:pt x="944" y="78"/>
                    <a:pt x="945" y="80"/>
                    <a:pt x="945" y="80"/>
                  </a:cubicBezTo>
                  <a:cubicBezTo>
                    <a:pt x="946" y="80"/>
                    <a:pt x="947" y="79"/>
                    <a:pt x="947" y="78"/>
                  </a:cubicBezTo>
                  <a:cubicBezTo>
                    <a:pt x="948" y="79"/>
                    <a:pt x="947" y="80"/>
                    <a:pt x="948" y="81"/>
                  </a:cubicBezTo>
                  <a:cubicBezTo>
                    <a:pt x="948" y="81"/>
                    <a:pt x="950" y="80"/>
                    <a:pt x="950" y="81"/>
                  </a:cubicBezTo>
                  <a:cubicBezTo>
                    <a:pt x="951" y="82"/>
                    <a:pt x="953" y="82"/>
                    <a:pt x="956" y="83"/>
                  </a:cubicBezTo>
                  <a:cubicBezTo>
                    <a:pt x="958" y="84"/>
                    <a:pt x="961" y="84"/>
                    <a:pt x="963" y="86"/>
                  </a:cubicBezTo>
                  <a:cubicBezTo>
                    <a:pt x="964" y="86"/>
                    <a:pt x="964" y="88"/>
                    <a:pt x="964" y="88"/>
                  </a:cubicBezTo>
                  <a:cubicBezTo>
                    <a:pt x="965" y="88"/>
                    <a:pt x="966" y="87"/>
                    <a:pt x="967" y="88"/>
                  </a:cubicBezTo>
                  <a:cubicBezTo>
                    <a:pt x="967" y="88"/>
                    <a:pt x="966" y="90"/>
                    <a:pt x="967" y="90"/>
                  </a:cubicBezTo>
                  <a:cubicBezTo>
                    <a:pt x="967" y="91"/>
                    <a:pt x="969" y="90"/>
                    <a:pt x="969" y="90"/>
                  </a:cubicBezTo>
                  <a:cubicBezTo>
                    <a:pt x="970" y="91"/>
                    <a:pt x="968" y="95"/>
                    <a:pt x="972" y="94"/>
                  </a:cubicBezTo>
                  <a:cubicBezTo>
                    <a:pt x="972" y="97"/>
                    <a:pt x="972" y="99"/>
                    <a:pt x="972" y="102"/>
                  </a:cubicBezTo>
                  <a:cubicBezTo>
                    <a:pt x="977" y="102"/>
                    <a:pt x="980" y="101"/>
                    <a:pt x="981" y="97"/>
                  </a:cubicBezTo>
                  <a:cubicBezTo>
                    <a:pt x="984" y="99"/>
                    <a:pt x="988" y="98"/>
                    <a:pt x="991" y="100"/>
                  </a:cubicBezTo>
                  <a:cubicBezTo>
                    <a:pt x="992" y="100"/>
                    <a:pt x="991" y="102"/>
                    <a:pt x="991" y="102"/>
                  </a:cubicBezTo>
                  <a:cubicBezTo>
                    <a:pt x="992" y="103"/>
                    <a:pt x="994" y="102"/>
                    <a:pt x="995" y="102"/>
                  </a:cubicBezTo>
                  <a:cubicBezTo>
                    <a:pt x="994" y="103"/>
                    <a:pt x="992" y="103"/>
                    <a:pt x="992" y="106"/>
                  </a:cubicBezTo>
                  <a:cubicBezTo>
                    <a:pt x="991" y="106"/>
                    <a:pt x="990" y="104"/>
                    <a:pt x="989" y="104"/>
                  </a:cubicBezTo>
                  <a:cubicBezTo>
                    <a:pt x="988" y="105"/>
                    <a:pt x="988" y="107"/>
                    <a:pt x="985" y="107"/>
                  </a:cubicBezTo>
                  <a:cubicBezTo>
                    <a:pt x="986" y="109"/>
                    <a:pt x="989" y="108"/>
                    <a:pt x="988" y="111"/>
                  </a:cubicBezTo>
                  <a:cubicBezTo>
                    <a:pt x="983" y="108"/>
                    <a:pt x="987" y="113"/>
                    <a:pt x="984" y="114"/>
                  </a:cubicBezTo>
                  <a:cubicBezTo>
                    <a:pt x="983" y="114"/>
                    <a:pt x="982" y="115"/>
                    <a:pt x="982" y="116"/>
                  </a:cubicBezTo>
                  <a:cubicBezTo>
                    <a:pt x="980" y="116"/>
                    <a:pt x="979" y="116"/>
                    <a:pt x="978" y="115"/>
                  </a:cubicBezTo>
                  <a:cubicBezTo>
                    <a:pt x="978" y="115"/>
                    <a:pt x="977" y="113"/>
                    <a:pt x="976" y="113"/>
                  </a:cubicBezTo>
                  <a:cubicBezTo>
                    <a:pt x="974" y="112"/>
                    <a:pt x="973" y="112"/>
                    <a:pt x="971" y="111"/>
                  </a:cubicBezTo>
                  <a:cubicBezTo>
                    <a:pt x="970" y="111"/>
                    <a:pt x="969" y="109"/>
                    <a:pt x="969" y="109"/>
                  </a:cubicBezTo>
                  <a:cubicBezTo>
                    <a:pt x="968" y="108"/>
                    <a:pt x="966" y="109"/>
                    <a:pt x="964" y="109"/>
                  </a:cubicBezTo>
                  <a:cubicBezTo>
                    <a:pt x="964" y="109"/>
                    <a:pt x="964" y="108"/>
                    <a:pt x="963" y="108"/>
                  </a:cubicBezTo>
                  <a:cubicBezTo>
                    <a:pt x="962" y="108"/>
                    <a:pt x="960" y="104"/>
                    <a:pt x="958" y="107"/>
                  </a:cubicBezTo>
                  <a:cubicBezTo>
                    <a:pt x="957" y="107"/>
                    <a:pt x="957" y="105"/>
                    <a:pt x="957" y="103"/>
                  </a:cubicBezTo>
                  <a:cubicBezTo>
                    <a:pt x="955" y="103"/>
                    <a:pt x="952" y="103"/>
                    <a:pt x="950" y="103"/>
                  </a:cubicBezTo>
                  <a:cubicBezTo>
                    <a:pt x="948" y="103"/>
                    <a:pt x="950" y="106"/>
                    <a:pt x="950" y="106"/>
                  </a:cubicBezTo>
                  <a:cubicBezTo>
                    <a:pt x="950" y="107"/>
                    <a:pt x="947" y="108"/>
                    <a:pt x="948" y="110"/>
                  </a:cubicBezTo>
                  <a:cubicBezTo>
                    <a:pt x="943" y="110"/>
                    <a:pt x="942" y="114"/>
                    <a:pt x="936" y="113"/>
                  </a:cubicBezTo>
                  <a:cubicBezTo>
                    <a:pt x="935" y="113"/>
                    <a:pt x="935" y="115"/>
                    <a:pt x="932" y="115"/>
                  </a:cubicBezTo>
                  <a:cubicBezTo>
                    <a:pt x="933" y="117"/>
                    <a:pt x="935" y="116"/>
                    <a:pt x="937" y="116"/>
                  </a:cubicBezTo>
                  <a:cubicBezTo>
                    <a:pt x="939" y="117"/>
                    <a:pt x="939" y="118"/>
                    <a:pt x="941" y="118"/>
                  </a:cubicBezTo>
                  <a:cubicBezTo>
                    <a:pt x="940" y="122"/>
                    <a:pt x="940" y="121"/>
                    <a:pt x="942" y="123"/>
                  </a:cubicBezTo>
                  <a:cubicBezTo>
                    <a:pt x="943" y="126"/>
                    <a:pt x="946" y="126"/>
                    <a:pt x="948" y="128"/>
                  </a:cubicBezTo>
                  <a:cubicBezTo>
                    <a:pt x="948" y="128"/>
                    <a:pt x="944" y="131"/>
                    <a:pt x="944" y="131"/>
                  </a:cubicBezTo>
                  <a:cubicBezTo>
                    <a:pt x="941" y="132"/>
                    <a:pt x="941" y="129"/>
                    <a:pt x="940" y="129"/>
                  </a:cubicBezTo>
                  <a:cubicBezTo>
                    <a:pt x="940" y="129"/>
                    <a:pt x="941" y="131"/>
                    <a:pt x="940" y="131"/>
                  </a:cubicBezTo>
                  <a:cubicBezTo>
                    <a:pt x="936" y="132"/>
                    <a:pt x="930" y="131"/>
                    <a:pt x="927" y="133"/>
                  </a:cubicBezTo>
                  <a:cubicBezTo>
                    <a:pt x="925" y="133"/>
                    <a:pt x="920" y="135"/>
                    <a:pt x="921" y="137"/>
                  </a:cubicBezTo>
                  <a:cubicBezTo>
                    <a:pt x="915" y="136"/>
                    <a:pt x="915" y="140"/>
                    <a:pt x="911" y="141"/>
                  </a:cubicBezTo>
                  <a:cubicBezTo>
                    <a:pt x="910" y="142"/>
                    <a:pt x="910" y="142"/>
                    <a:pt x="909" y="143"/>
                  </a:cubicBezTo>
                  <a:cubicBezTo>
                    <a:pt x="908" y="144"/>
                    <a:pt x="907" y="145"/>
                    <a:pt x="905" y="146"/>
                  </a:cubicBezTo>
                  <a:cubicBezTo>
                    <a:pt x="904" y="146"/>
                    <a:pt x="903" y="147"/>
                    <a:pt x="903" y="148"/>
                  </a:cubicBezTo>
                  <a:cubicBezTo>
                    <a:pt x="899" y="147"/>
                    <a:pt x="893" y="149"/>
                    <a:pt x="891" y="147"/>
                  </a:cubicBezTo>
                  <a:cubicBezTo>
                    <a:pt x="890" y="148"/>
                    <a:pt x="887" y="147"/>
                    <a:pt x="888" y="150"/>
                  </a:cubicBezTo>
                  <a:cubicBezTo>
                    <a:pt x="881" y="151"/>
                    <a:pt x="880" y="151"/>
                    <a:pt x="874" y="150"/>
                  </a:cubicBezTo>
                  <a:cubicBezTo>
                    <a:pt x="873" y="150"/>
                    <a:pt x="872" y="151"/>
                    <a:pt x="871" y="151"/>
                  </a:cubicBezTo>
                  <a:cubicBezTo>
                    <a:pt x="870" y="152"/>
                    <a:pt x="868" y="153"/>
                    <a:pt x="868" y="155"/>
                  </a:cubicBezTo>
                  <a:cubicBezTo>
                    <a:pt x="868" y="158"/>
                    <a:pt x="862" y="157"/>
                    <a:pt x="863" y="162"/>
                  </a:cubicBezTo>
                  <a:cubicBezTo>
                    <a:pt x="862" y="166"/>
                    <a:pt x="866" y="165"/>
                    <a:pt x="868" y="167"/>
                  </a:cubicBezTo>
                  <a:cubicBezTo>
                    <a:pt x="867" y="170"/>
                    <a:pt x="867" y="173"/>
                    <a:pt x="863" y="173"/>
                  </a:cubicBezTo>
                  <a:cubicBezTo>
                    <a:pt x="863" y="175"/>
                    <a:pt x="863" y="176"/>
                    <a:pt x="861" y="176"/>
                  </a:cubicBezTo>
                  <a:cubicBezTo>
                    <a:pt x="861" y="178"/>
                    <a:pt x="861" y="179"/>
                    <a:pt x="861" y="181"/>
                  </a:cubicBezTo>
                  <a:cubicBezTo>
                    <a:pt x="861" y="183"/>
                    <a:pt x="863" y="180"/>
                    <a:pt x="863" y="182"/>
                  </a:cubicBezTo>
                  <a:cubicBezTo>
                    <a:pt x="864" y="185"/>
                    <a:pt x="861" y="184"/>
                    <a:pt x="861" y="184"/>
                  </a:cubicBezTo>
                  <a:cubicBezTo>
                    <a:pt x="860" y="185"/>
                    <a:pt x="860" y="188"/>
                    <a:pt x="859" y="188"/>
                  </a:cubicBezTo>
                  <a:cubicBezTo>
                    <a:pt x="858" y="189"/>
                    <a:pt x="855" y="188"/>
                    <a:pt x="854" y="189"/>
                  </a:cubicBezTo>
                  <a:cubicBezTo>
                    <a:pt x="853" y="190"/>
                    <a:pt x="854" y="193"/>
                    <a:pt x="854" y="194"/>
                  </a:cubicBezTo>
                  <a:cubicBezTo>
                    <a:pt x="853" y="195"/>
                    <a:pt x="853" y="192"/>
                    <a:pt x="852" y="191"/>
                  </a:cubicBezTo>
                  <a:cubicBezTo>
                    <a:pt x="852" y="191"/>
                    <a:pt x="849" y="192"/>
                    <a:pt x="851" y="197"/>
                  </a:cubicBezTo>
                  <a:cubicBezTo>
                    <a:pt x="849" y="196"/>
                    <a:pt x="850" y="199"/>
                    <a:pt x="849" y="200"/>
                  </a:cubicBezTo>
                  <a:cubicBezTo>
                    <a:pt x="848" y="200"/>
                    <a:pt x="847" y="199"/>
                    <a:pt x="846" y="200"/>
                  </a:cubicBezTo>
                  <a:cubicBezTo>
                    <a:pt x="846" y="200"/>
                    <a:pt x="846" y="203"/>
                    <a:pt x="844" y="202"/>
                  </a:cubicBezTo>
                  <a:cubicBezTo>
                    <a:pt x="844" y="204"/>
                    <a:pt x="843" y="205"/>
                    <a:pt x="843" y="207"/>
                  </a:cubicBezTo>
                  <a:cubicBezTo>
                    <a:pt x="841" y="207"/>
                    <a:pt x="838" y="206"/>
                    <a:pt x="838" y="208"/>
                  </a:cubicBezTo>
                  <a:cubicBezTo>
                    <a:pt x="837" y="207"/>
                    <a:pt x="839" y="206"/>
                    <a:pt x="838" y="204"/>
                  </a:cubicBezTo>
                  <a:cubicBezTo>
                    <a:pt x="838" y="205"/>
                    <a:pt x="837" y="204"/>
                    <a:pt x="837" y="203"/>
                  </a:cubicBezTo>
                  <a:cubicBezTo>
                    <a:pt x="837" y="203"/>
                    <a:pt x="837" y="202"/>
                    <a:pt x="837" y="201"/>
                  </a:cubicBezTo>
                  <a:cubicBezTo>
                    <a:pt x="836" y="200"/>
                    <a:pt x="835" y="199"/>
                    <a:pt x="835" y="199"/>
                  </a:cubicBezTo>
                  <a:cubicBezTo>
                    <a:pt x="834" y="198"/>
                    <a:pt x="834" y="197"/>
                    <a:pt x="832" y="197"/>
                  </a:cubicBezTo>
                  <a:cubicBezTo>
                    <a:pt x="834" y="196"/>
                    <a:pt x="834" y="193"/>
                    <a:pt x="834" y="190"/>
                  </a:cubicBezTo>
                  <a:cubicBezTo>
                    <a:pt x="834" y="188"/>
                    <a:pt x="833" y="188"/>
                    <a:pt x="832" y="187"/>
                  </a:cubicBezTo>
                  <a:cubicBezTo>
                    <a:pt x="832" y="182"/>
                    <a:pt x="833" y="177"/>
                    <a:pt x="832" y="174"/>
                  </a:cubicBezTo>
                  <a:cubicBezTo>
                    <a:pt x="837" y="177"/>
                    <a:pt x="833" y="172"/>
                    <a:pt x="835" y="169"/>
                  </a:cubicBezTo>
                  <a:cubicBezTo>
                    <a:pt x="835" y="169"/>
                    <a:pt x="836" y="173"/>
                    <a:pt x="837" y="170"/>
                  </a:cubicBezTo>
                  <a:cubicBezTo>
                    <a:pt x="837" y="170"/>
                    <a:pt x="837" y="168"/>
                    <a:pt x="837" y="168"/>
                  </a:cubicBezTo>
                  <a:cubicBezTo>
                    <a:pt x="838" y="166"/>
                    <a:pt x="843" y="163"/>
                    <a:pt x="844" y="162"/>
                  </a:cubicBezTo>
                  <a:cubicBezTo>
                    <a:pt x="844" y="162"/>
                    <a:pt x="846" y="162"/>
                    <a:pt x="845" y="161"/>
                  </a:cubicBezTo>
                  <a:cubicBezTo>
                    <a:pt x="844" y="159"/>
                    <a:pt x="846" y="160"/>
                    <a:pt x="848" y="160"/>
                  </a:cubicBezTo>
                  <a:cubicBezTo>
                    <a:pt x="849" y="159"/>
                    <a:pt x="850" y="157"/>
                    <a:pt x="850" y="154"/>
                  </a:cubicBezTo>
                  <a:cubicBezTo>
                    <a:pt x="850" y="154"/>
                    <a:pt x="854" y="152"/>
                    <a:pt x="854" y="151"/>
                  </a:cubicBezTo>
                  <a:cubicBezTo>
                    <a:pt x="854" y="151"/>
                    <a:pt x="852" y="151"/>
                    <a:pt x="852" y="151"/>
                  </a:cubicBezTo>
                  <a:cubicBezTo>
                    <a:pt x="853" y="151"/>
                    <a:pt x="853" y="149"/>
                    <a:pt x="854" y="149"/>
                  </a:cubicBezTo>
                  <a:cubicBezTo>
                    <a:pt x="855" y="149"/>
                    <a:pt x="857" y="152"/>
                    <a:pt x="856" y="147"/>
                  </a:cubicBezTo>
                  <a:cubicBezTo>
                    <a:pt x="858" y="147"/>
                    <a:pt x="860" y="146"/>
                    <a:pt x="862" y="146"/>
                  </a:cubicBezTo>
                  <a:cubicBezTo>
                    <a:pt x="862" y="145"/>
                    <a:pt x="863" y="143"/>
                    <a:pt x="863" y="143"/>
                  </a:cubicBezTo>
                  <a:cubicBezTo>
                    <a:pt x="864" y="143"/>
                    <a:pt x="865" y="144"/>
                    <a:pt x="865" y="143"/>
                  </a:cubicBezTo>
                  <a:cubicBezTo>
                    <a:pt x="866" y="143"/>
                    <a:pt x="867" y="142"/>
                    <a:pt x="868" y="141"/>
                  </a:cubicBezTo>
                  <a:cubicBezTo>
                    <a:pt x="868" y="140"/>
                    <a:pt x="869" y="141"/>
                    <a:pt x="869" y="140"/>
                  </a:cubicBezTo>
                  <a:cubicBezTo>
                    <a:pt x="869" y="138"/>
                    <a:pt x="870" y="135"/>
                    <a:pt x="872" y="137"/>
                  </a:cubicBezTo>
                  <a:cubicBezTo>
                    <a:pt x="872" y="135"/>
                    <a:pt x="872" y="133"/>
                    <a:pt x="872" y="131"/>
                  </a:cubicBezTo>
                  <a:cubicBezTo>
                    <a:pt x="870" y="131"/>
                    <a:pt x="868" y="132"/>
                    <a:pt x="867" y="133"/>
                  </a:cubicBezTo>
                  <a:cubicBezTo>
                    <a:pt x="866" y="133"/>
                    <a:pt x="865" y="134"/>
                    <a:pt x="864" y="135"/>
                  </a:cubicBezTo>
                  <a:cubicBezTo>
                    <a:pt x="864" y="136"/>
                    <a:pt x="863" y="135"/>
                    <a:pt x="863" y="136"/>
                  </a:cubicBezTo>
                  <a:cubicBezTo>
                    <a:pt x="863" y="138"/>
                    <a:pt x="858" y="138"/>
                    <a:pt x="858" y="141"/>
                  </a:cubicBezTo>
                  <a:cubicBezTo>
                    <a:pt x="856" y="140"/>
                    <a:pt x="855" y="141"/>
                    <a:pt x="855" y="143"/>
                  </a:cubicBezTo>
                  <a:cubicBezTo>
                    <a:pt x="853" y="144"/>
                    <a:pt x="854" y="141"/>
                    <a:pt x="854" y="141"/>
                  </a:cubicBezTo>
                  <a:cubicBezTo>
                    <a:pt x="853" y="141"/>
                    <a:pt x="851" y="141"/>
                    <a:pt x="851" y="141"/>
                  </a:cubicBezTo>
                  <a:cubicBezTo>
                    <a:pt x="851" y="140"/>
                    <a:pt x="852" y="138"/>
                    <a:pt x="851" y="137"/>
                  </a:cubicBezTo>
                  <a:cubicBezTo>
                    <a:pt x="846" y="138"/>
                    <a:pt x="843" y="136"/>
                    <a:pt x="839" y="137"/>
                  </a:cubicBezTo>
                  <a:cubicBezTo>
                    <a:pt x="838" y="138"/>
                    <a:pt x="839" y="139"/>
                    <a:pt x="838" y="140"/>
                  </a:cubicBezTo>
                  <a:cubicBezTo>
                    <a:pt x="837" y="141"/>
                    <a:pt x="835" y="140"/>
                    <a:pt x="834" y="141"/>
                  </a:cubicBezTo>
                  <a:cubicBezTo>
                    <a:pt x="832" y="142"/>
                    <a:pt x="831" y="143"/>
                    <a:pt x="830" y="144"/>
                  </a:cubicBezTo>
                  <a:cubicBezTo>
                    <a:pt x="829" y="145"/>
                    <a:pt x="829" y="147"/>
                    <a:pt x="826" y="147"/>
                  </a:cubicBezTo>
                  <a:cubicBezTo>
                    <a:pt x="826" y="150"/>
                    <a:pt x="828" y="150"/>
                    <a:pt x="828" y="153"/>
                  </a:cubicBezTo>
                  <a:cubicBezTo>
                    <a:pt x="826" y="153"/>
                    <a:pt x="825" y="154"/>
                    <a:pt x="825" y="156"/>
                  </a:cubicBezTo>
                  <a:cubicBezTo>
                    <a:pt x="820" y="155"/>
                    <a:pt x="819" y="158"/>
                    <a:pt x="815" y="157"/>
                  </a:cubicBezTo>
                  <a:cubicBezTo>
                    <a:pt x="813" y="156"/>
                    <a:pt x="814" y="155"/>
                    <a:pt x="815" y="154"/>
                  </a:cubicBezTo>
                  <a:cubicBezTo>
                    <a:pt x="813" y="154"/>
                    <a:pt x="812" y="153"/>
                    <a:pt x="812" y="151"/>
                  </a:cubicBezTo>
                  <a:cubicBezTo>
                    <a:pt x="810" y="151"/>
                    <a:pt x="808" y="152"/>
                    <a:pt x="808" y="150"/>
                  </a:cubicBezTo>
                  <a:cubicBezTo>
                    <a:pt x="802" y="153"/>
                    <a:pt x="795" y="155"/>
                    <a:pt x="788" y="156"/>
                  </a:cubicBezTo>
                  <a:cubicBezTo>
                    <a:pt x="787" y="154"/>
                    <a:pt x="784" y="155"/>
                    <a:pt x="785" y="151"/>
                  </a:cubicBezTo>
                  <a:cubicBezTo>
                    <a:pt x="784" y="151"/>
                    <a:pt x="782" y="151"/>
                    <a:pt x="781" y="151"/>
                  </a:cubicBezTo>
                  <a:cubicBezTo>
                    <a:pt x="776" y="153"/>
                    <a:pt x="772" y="154"/>
                    <a:pt x="768" y="156"/>
                  </a:cubicBezTo>
                  <a:cubicBezTo>
                    <a:pt x="764" y="158"/>
                    <a:pt x="762" y="161"/>
                    <a:pt x="758" y="162"/>
                  </a:cubicBezTo>
                  <a:cubicBezTo>
                    <a:pt x="759" y="164"/>
                    <a:pt x="758" y="166"/>
                    <a:pt x="756" y="166"/>
                  </a:cubicBezTo>
                  <a:cubicBezTo>
                    <a:pt x="757" y="169"/>
                    <a:pt x="754" y="169"/>
                    <a:pt x="755" y="171"/>
                  </a:cubicBezTo>
                  <a:cubicBezTo>
                    <a:pt x="752" y="169"/>
                    <a:pt x="750" y="176"/>
                    <a:pt x="749" y="175"/>
                  </a:cubicBezTo>
                  <a:cubicBezTo>
                    <a:pt x="746" y="173"/>
                    <a:pt x="748" y="176"/>
                    <a:pt x="745" y="176"/>
                  </a:cubicBezTo>
                  <a:cubicBezTo>
                    <a:pt x="743" y="176"/>
                    <a:pt x="743" y="177"/>
                    <a:pt x="743" y="179"/>
                  </a:cubicBezTo>
                  <a:cubicBezTo>
                    <a:pt x="737" y="177"/>
                    <a:pt x="739" y="183"/>
                    <a:pt x="735" y="182"/>
                  </a:cubicBezTo>
                  <a:cubicBezTo>
                    <a:pt x="735" y="183"/>
                    <a:pt x="739" y="188"/>
                    <a:pt x="739" y="186"/>
                  </a:cubicBezTo>
                  <a:cubicBezTo>
                    <a:pt x="741" y="186"/>
                    <a:pt x="740" y="189"/>
                    <a:pt x="741" y="190"/>
                  </a:cubicBezTo>
                  <a:cubicBezTo>
                    <a:pt x="742" y="189"/>
                    <a:pt x="744" y="191"/>
                    <a:pt x="744" y="191"/>
                  </a:cubicBezTo>
                  <a:cubicBezTo>
                    <a:pt x="745" y="192"/>
                    <a:pt x="747" y="190"/>
                    <a:pt x="749" y="190"/>
                  </a:cubicBezTo>
                  <a:cubicBezTo>
                    <a:pt x="749" y="190"/>
                    <a:pt x="751" y="191"/>
                    <a:pt x="750" y="191"/>
                  </a:cubicBezTo>
                  <a:cubicBezTo>
                    <a:pt x="752" y="191"/>
                    <a:pt x="753" y="188"/>
                    <a:pt x="753" y="190"/>
                  </a:cubicBezTo>
                  <a:cubicBezTo>
                    <a:pt x="755" y="190"/>
                    <a:pt x="754" y="189"/>
                    <a:pt x="755" y="188"/>
                  </a:cubicBezTo>
                  <a:cubicBezTo>
                    <a:pt x="757" y="188"/>
                    <a:pt x="757" y="197"/>
                    <a:pt x="759" y="193"/>
                  </a:cubicBezTo>
                  <a:cubicBezTo>
                    <a:pt x="762" y="192"/>
                    <a:pt x="759" y="198"/>
                    <a:pt x="763" y="196"/>
                  </a:cubicBezTo>
                  <a:cubicBezTo>
                    <a:pt x="763" y="198"/>
                    <a:pt x="761" y="197"/>
                    <a:pt x="761" y="197"/>
                  </a:cubicBezTo>
                  <a:cubicBezTo>
                    <a:pt x="760" y="198"/>
                    <a:pt x="762" y="200"/>
                    <a:pt x="762" y="202"/>
                  </a:cubicBezTo>
                  <a:cubicBezTo>
                    <a:pt x="762" y="202"/>
                    <a:pt x="761" y="202"/>
                    <a:pt x="761" y="203"/>
                  </a:cubicBezTo>
                  <a:cubicBezTo>
                    <a:pt x="760" y="204"/>
                    <a:pt x="760" y="205"/>
                    <a:pt x="759" y="206"/>
                  </a:cubicBezTo>
                  <a:cubicBezTo>
                    <a:pt x="759" y="209"/>
                    <a:pt x="761" y="216"/>
                    <a:pt x="757" y="213"/>
                  </a:cubicBezTo>
                  <a:cubicBezTo>
                    <a:pt x="758" y="223"/>
                    <a:pt x="753" y="228"/>
                    <a:pt x="751" y="235"/>
                  </a:cubicBezTo>
                  <a:cubicBezTo>
                    <a:pt x="750" y="236"/>
                    <a:pt x="749" y="235"/>
                    <a:pt x="748" y="235"/>
                  </a:cubicBezTo>
                  <a:cubicBezTo>
                    <a:pt x="747" y="236"/>
                    <a:pt x="748" y="238"/>
                    <a:pt x="748" y="239"/>
                  </a:cubicBezTo>
                  <a:cubicBezTo>
                    <a:pt x="747" y="240"/>
                    <a:pt x="745" y="239"/>
                    <a:pt x="744" y="240"/>
                  </a:cubicBezTo>
                  <a:cubicBezTo>
                    <a:pt x="744" y="240"/>
                    <a:pt x="744" y="242"/>
                    <a:pt x="744" y="242"/>
                  </a:cubicBezTo>
                  <a:cubicBezTo>
                    <a:pt x="744" y="242"/>
                    <a:pt x="742" y="242"/>
                    <a:pt x="742" y="242"/>
                  </a:cubicBezTo>
                  <a:cubicBezTo>
                    <a:pt x="741" y="243"/>
                    <a:pt x="743" y="244"/>
                    <a:pt x="743" y="243"/>
                  </a:cubicBezTo>
                  <a:cubicBezTo>
                    <a:pt x="742" y="245"/>
                    <a:pt x="740" y="245"/>
                    <a:pt x="739" y="246"/>
                  </a:cubicBezTo>
                  <a:cubicBezTo>
                    <a:pt x="739" y="246"/>
                    <a:pt x="739" y="248"/>
                    <a:pt x="738" y="249"/>
                  </a:cubicBezTo>
                  <a:cubicBezTo>
                    <a:pt x="737" y="250"/>
                    <a:pt x="736" y="249"/>
                    <a:pt x="735" y="250"/>
                  </a:cubicBezTo>
                  <a:cubicBezTo>
                    <a:pt x="734" y="251"/>
                    <a:pt x="734" y="253"/>
                    <a:pt x="733" y="254"/>
                  </a:cubicBezTo>
                  <a:cubicBezTo>
                    <a:pt x="733" y="254"/>
                    <a:pt x="731" y="254"/>
                    <a:pt x="731" y="254"/>
                  </a:cubicBezTo>
                  <a:cubicBezTo>
                    <a:pt x="731" y="254"/>
                    <a:pt x="731" y="257"/>
                    <a:pt x="730" y="256"/>
                  </a:cubicBezTo>
                  <a:cubicBezTo>
                    <a:pt x="729" y="255"/>
                    <a:pt x="728" y="255"/>
                    <a:pt x="728" y="259"/>
                  </a:cubicBezTo>
                  <a:cubicBezTo>
                    <a:pt x="722" y="259"/>
                    <a:pt x="722" y="259"/>
                    <a:pt x="716" y="259"/>
                  </a:cubicBezTo>
                  <a:cubicBezTo>
                    <a:pt x="716" y="259"/>
                    <a:pt x="711" y="262"/>
                    <a:pt x="713" y="262"/>
                  </a:cubicBezTo>
                  <a:cubicBezTo>
                    <a:pt x="715" y="265"/>
                    <a:pt x="705" y="262"/>
                    <a:pt x="710" y="264"/>
                  </a:cubicBezTo>
                  <a:cubicBezTo>
                    <a:pt x="710" y="266"/>
                    <a:pt x="708" y="266"/>
                    <a:pt x="708" y="264"/>
                  </a:cubicBezTo>
                  <a:cubicBezTo>
                    <a:pt x="705" y="267"/>
                    <a:pt x="706" y="270"/>
                    <a:pt x="706" y="274"/>
                  </a:cubicBezTo>
                  <a:cubicBezTo>
                    <a:pt x="703" y="275"/>
                    <a:pt x="704" y="275"/>
                    <a:pt x="700" y="274"/>
                  </a:cubicBezTo>
                  <a:cubicBezTo>
                    <a:pt x="702" y="275"/>
                    <a:pt x="702" y="276"/>
                    <a:pt x="699" y="276"/>
                  </a:cubicBezTo>
                  <a:cubicBezTo>
                    <a:pt x="699" y="279"/>
                    <a:pt x="700" y="289"/>
                    <a:pt x="702" y="286"/>
                  </a:cubicBezTo>
                  <a:cubicBezTo>
                    <a:pt x="704" y="286"/>
                    <a:pt x="702" y="295"/>
                    <a:pt x="705" y="295"/>
                  </a:cubicBezTo>
                  <a:cubicBezTo>
                    <a:pt x="708" y="295"/>
                    <a:pt x="705" y="299"/>
                    <a:pt x="708" y="300"/>
                  </a:cubicBezTo>
                  <a:cubicBezTo>
                    <a:pt x="707" y="300"/>
                    <a:pt x="707" y="302"/>
                    <a:pt x="706" y="302"/>
                  </a:cubicBezTo>
                  <a:cubicBezTo>
                    <a:pt x="705" y="303"/>
                    <a:pt x="704" y="301"/>
                    <a:pt x="704" y="301"/>
                  </a:cubicBezTo>
                  <a:cubicBezTo>
                    <a:pt x="703" y="302"/>
                    <a:pt x="704" y="303"/>
                    <a:pt x="703" y="303"/>
                  </a:cubicBezTo>
                  <a:cubicBezTo>
                    <a:pt x="702" y="304"/>
                    <a:pt x="700" y="303"/>
                    <a:pt x="699" y="303"/>
                  </a:cubicBezTo>
                  <a:cubicBezTo>
                    <a:pt x="697" y="304"/>
                    <a:pt x="693" y="307"/>
                    <a:pt x="691" y="304"/>
                  </a:cubicBezTo>
                  <a:cubicBezTo>
                    <a:pt x="691" y="302"/>
                    <a:pt x="692" y="301"/>
                    <a:pt x="692" y="300"/>
                  </a:cubicBezTo>
                  <a:cubicBezTo>
                    <a:pt x="693" y="297"/>
                    <a:pt x="691" y="294"/>
                    <a:pt x="693" y="293"/>
                  </a:cubicBezTo>
                  <a:cubicBezTo>
                    <a:pt x="693" y="291"/>
                    <a:pt x="690" y="292"/>
                    <a:pt x="691" y="288"/>
                  </a:cubicBezTo>
                  <a:cubicBezTo>
                    <a:pt x="689" y="287"/>
                    <a:pt x="686" y="289"/>
                    <a:pt x="684" y="286"/>
                  </a:cubicBezTo>
                  <a:cubicBezTo>
                    <a:pt x="683" y="282"/>
                    <a:pt x="688" y="284"/>
                    <a:pt x="686" y="280"/>
                  </a:cubicBezTo>
                  <a:cubicBezTo>
                    <a:pt x="686" y="278"/>
                    <a:pt x="685" y="279"/>
                    <a:pt x="685" y="280"/>
                  </a:cubicBezTo>
                  <a:cubicBezTo>
                    <a:pt x="684" y="280"/>
                    <a:pt x="684" y="278"/>
                    <a:pt x="683" y="277"/>
                  </a:cubicBezTo>
                  <a:cubicBezTo>
                    <a:pt x="682" y="277"/>
                    <a:pt x="681" y="276"/>
                    <a:pt x="680" y="275"/>
                  </a:cubicBezTo>
                  <a:cubicBezTo>
                    <a:pt x="680" y="276"/>
                    <a:pt x="679" y="276"/>
                    <a:pt x="677" y="276"/>
                  </a:cubicBezTo>
                  <a:cubicBezTo>
                    <a:pt x="676" y="276"/>
                    <a:pt x="676" y="277"/>
                    <a:pt x="677" y="277"/>
                  </a:cubicBezTo>
                  <a:cubicBezTo>
                    <a:pt x="677" y="281"/>
                    <a:pt x="674" y="275"/>
                    <a:pt x="675" y="280"/>
                  </a:cubicBezTo>
                  <a:cubicBezTo>
                    <a:pt x="671" y="277"/>
                    <a:pt x="672" y="282"/>
                    <a:pt x="668" y="280"/>
                  </a:cubicBezTo>
                  <a:cubicBezTo>
                    <a:pt x="671" y="277"/>
                    <a:pt x="668" y="275"/>
                    <a:pt x="671" y="273"/>
                  </a:cubicBezTo>
                  <a:cubicBezTo>
                    <a:pt x="673" y="271"/>
                    <a:pt x="665" y="272"/>
                    <a:pt x="665" y="274"/>
                  </a:cubicBezTo>
                  <a:cubicBezTo>
                    <a:pt x="665" y="277"/>
                    <a:pt x="664" y="273"/>
                    <a:pt x="664" y="273"/>
                  </a:cubicBezTo>
                  <a:cubicBezTo>
                    <a:pt x="662" y="273"/>
                    <a:pt x="663" y="276"/>
                    <a:pt x="660" y="276"/>
                  </a:cubicBezTo>
                  <a:cubicBezTo>
                    <a:pt x="660" y="276"/>
                    <a:pt x="657" y="278"/>
                    <a:pt x="657" y="279"/>
                  </a:cubicBezTo>
                  <a:cubicBezTo>
                    <a:pt x="656" y="279"/>
                    <a:pt x="656" y="280"/>
                    <a:pt x="656" y="281"/>
                  </a:cubicBezTo>
                  <a:cubicBezTo>
                    <a:pt x="651" y="280"/>
                    <a:pt x="652" y="280"/>
                    <a:pt x="648" y="281"/>
                  </a:cubicBezTo>
                  <a:cubicBezTo>
                    <a:pt x="649" y="281"/>
                    <a:pt x="648" y="284"/>
                    <a:pt x="649" y="284"/>
                  </a:cubicBezTo>
                  <a:cubicBezTo>
                    <a:pt x="650" y="285"/>
                    <a:pt x="651" y="284"/>
                    <a:pt x="652" y="284"/>
                  </a:cubicBezTo>
                  <a:cubicBezTo>
                    <a:pt x="653" y="285"/>
                    <a:pt x="652" y="286"/>
                    <a:pt x="652" y="287"/>
                  </a:cubicBezTo>
                  <a:cubicBezTo>
                    <a:pt x="653" y="287"/>
                    <a:pt x="655" y="286"/>
                    <a:pt x="656" y="287"/>
                  </a:cubicBezTo>
                  <a:cubicBezTo>
                    <a:pt x="656" y="287"/>
                    <a:pt x="655" y="289"/>
                    <a:pt x="656" y="289"/>
                  </a:cubicBezTo>
                  <a:cubicBezTo>
                    <a:pt x="657" y="290"/>
                    <a:pt x="658" y="289"/>
                    <a:pt x="659" y="290"/>
                  </a:cubicBezTo>
                  <a:cubicBezTo>
                    <a:pt x="661" y="290"/>
                    <a:pt x="660" y="288"/>
                    <a:pt x="662" y="288"/>
                  </a:cubicBezTo>
                  <a:cubicBezTo>
                    <a:pt x="666" y="288"/>
                    <a:pt x="670" y="288"/>
                    <a:pt x="670" y="293"/>
                  </a:cubicBezTo>
                  <a:cubicBezTo>
                    <a:pt x="668" y="294"/>
                    <a:pt x="666" y="294"/>
                    <a:pt x="664" y="293"/>
                  </a:cubicBezTo>
                  <a:cubicBezTo>
                    <a:pt x="663" y="294"/>
                    <a:pt x="662" y="296"/>
                    <a:pt x="663" y="299"/>
                  </a:cubicBezTo>
                  <a:cubicBezTo>
                    <a:pt x="661" y="298"/>
                    <a:pt x="660" y="300"/>
                    <a:pt x="662" y="300"/>
                  </a:cubicBezTo>
                  <a:cubicBezTo>
                    <a:pt x="661" y="301"/>
                    <a:pt x="659" y="301"/>
                    <a:pt x="657" y="301"/>
                  </a:cubicBezTo>
                  <a:cubicBezTo>
                    <a:pt x="659" y="305"/>
                    <a:pt x="663" y="307"/>
                    <a:pt x="663" y="313"/>
                  </a:cubicBezTo>
                  <a:cubicBezTo>
                    <a:pt x="666" y="309"/>
                    <a:pt x="664" y="312"/>
                    <a:pt x="666" y="314"/>
                  </a:cubicBezTo>
                  <a:cubicBezTo>
                    <a:pt x="666" y="318"/>
                    <a:pt x="667" y="324"/>
                    <a:pt x="665" y="327"/>
                  </a:cubicBezTo>
                  <a:cubicBezTo>
                    <a:pt x="667" y="330"/>
                    <a:pt x="668" y="333"/>
                    <a:pt x="668" y="339"/>
                  </a:cubicBezTo>
                  <a:cubicBezTo>
                    <a:pt x="664" y="336"/>
                    <a:pt x="666" y="344"/>
                    <a:pt x="664" y="342"/>
                  </a:cubicBezTo>
                  <a:cubicBezTo>
                    <a:pt x="662" y="341"/>
                    <a:pt x="664" y="342"/>
                    <a:pt x="663" y="343"/>
                  </a:cubicBezTo>
                  <a:cubicBezTo>
                    <a:pt x="662" y="344"/>
                    <a:pt x="659" y="344"/>
                    <a:pt x="660" y="348"/>
                  </a:cubicBezTo>
                  <a:cubicBezTo>
                    <a:pt x="657" y="347"/>
                    <a:pt x="660" y="352"/>
                    <a:pt x="656" y="350"/>
                  </a:cubicBezTo>
                  <a:cubicBezTo>
                    <a:pt x="659" y="353"/>
                    <a:pt x="651" y="355"/>
                    <a:pt x="652" y="356"/>
                  </a:cubicBezTo>
                  <a:cubicBezTo>
                    <a:pt x="654" y="358"/>
                    <a:pt x="652" y="357"/>
                    <a:pt x="650" y="359"/>
                  </a:cubicBezTo>
                  <a:cubicBezTo>
                    <a:pt x="649" y="360"/>
                    <a:pt x="650" y="361"/>
                    <a:pt x="649" y="362"/>
                  </a:cubicBezTo>
                  <a:cubicBezTo>
                    <a:pt x="648" y="363"/>
                    <a:pt x="647" y="362"/>
                    <a:pt x="646" y="362"/>
                  </a:cubicBezTo>
                  <a:cubicBezTo>
                    <a:pt x="646" y="363"/>
                    <a:pt x="647" y="364"/>
                    <a:pt x="646" y="365"/>
                  </a:cubicBezTo>
                  <a:cubicBezTo>
                    <a:pt x="645" y="366"/>
                    <a:pt x="642" y="364"/>
                    <a:pt x="643" y="367"/>
                  </a:cubicBezTo>
                  <a:cubicBezTo>
                    <a:pt x="635" y="368"/>
                    <a:pt x="636" y="368"/>
                    <a:pt x="629" y="367"/>
                  </a:cubicBezTo>
                  <a:cubicBezTo>
                    <a:pt x="627" y="367"/>
                    <a:pt x="628" y="369"/>
                    <a:pt x="628" y="370"/>
                  </a:cubicBezTo>
                  <a:cubicBezTo>
                    <a:pt x="625" y="368"/>
                    <a:pt x="621" y="373"/>
                    <a:pt x="620" y="373"/>
                  </a:cubicBezTo>
                  <a:cubicBezTo>
                    <a:pt x="618" y="371"/>
                    <a:pt x="620" y="374"/>
                    <a:pt x="616" y="374"/>
                  </a:cubicBezTo>
                  <a:cubicBezTo>
                    <a:pt x="614" y="374"/>
                    <a:pt x="617" y="376"/>
                    <a:pt x="615" y="376"/>
                  </a:cubicBezTo>
                  <a:cubicBezTo>
                    <a:pt x="612" y="379"/>
                    <a:pt x="611" y="374"/>
                    <a:pt x="607" y="374"/>
                  </a:cubicBezTo>
                  <a:cubicBezTo>
                    <a:pt x="604" y="373"/>
                    <a:pt x="603" y="375"/>
                    <a:pt x="600" y="375"/>
                  </a:cubicBezTo>
                  <a:cubicBezTo>
                    <a:pt x="599" y="376"/>
                    <a:pt x="598" y="378"/>
                    <a:pt x="598" y="380"/>
                  </a:cubicBezTo>
                  <a:cubicBezTo>
                    <a:pt x="594" y="379"/>
                    <a:pt x="594" y="382"/>
                    <a:pt x="592" y="382"/>
                  </a:cubicBezTo>
                  <a:cubicBezTo>
                    <a:pt x="591" y="385"/>
                    <a:pt x="594" y="384"/>
                    <a:pt x="595" y="387"/>
                  </a:cubicBezTo>
                  <a:cubicBezTo>
                    <a:pt x="595" y="388"/>
                    <a:pt x="595" y="389"/>
                    <a:pt x="596" y="389"/>
                  </a:cubicBezTo>
                  <a:cubicBezTo>
                    <a:pt x="597" y="389"/>
                    <a:pt x="596" y="391"/>
                    <a:pt x="597" y="392"/>
                  </a:cubicBezTo>
                  <a:cubicBezTo>
                    <a:pt x="598" y="393"/>
                    <a:pt x="599" y="392"/>
                    <a:pt x="600" y="393"/>
                  </a:cubicBezTo>
                  <a:cubicBezTo>
                    <a:pt x="601" y="393"/>
                    <a:pt x="600" y="395"/>
                    <a:pt x="600" y="395"/>
                  </a:cubicBezTo>
                  <a:cubicBezTo>
                    <a:pt x="601" y="396"/>
                    <a:pt x="602" y="395"/>
                    <a:pt x="603" y="395"/>
                  </a:cubicBezTo>
                  <a:cubicBezTo>
                    <a:pt x="604" y="396"/>
                    <a:pt x="604" y="399"/>
                    <a:pt x="605" y="401"/>
                  </a:cubicBezTo>
                  <a:cubicBezTo>
                    <a:pt x="606" y="402"/>
                    <a:pt x="609" y="405"/>
                    <a:pt x="609" y="405"/>
                  </a:cubicBezTo>
                  <a:cubicBezTo>
                    <a:pt x="609" y="406"/>
                    <a:pt x="609" y="408"/>
                    <a:pt x="609" y="409"/>
                  </a:cubicBezTo>
                  <a:cubicBezTo>
                    <a:pt x="609" y="411"/>
                    <a:pt x="610" y="412"/>
                    <a:pt x="610" y="414"/>
                  </a:cubicBezTo>
                  <a:cubicBezTo>
                    <a:pt x="610" y="416"/>
                    <a:pt x="609" y="416"/>
                    <a:pt x="609" y="418"/>
                  </a:cubicBezTo>
                  <a:cubicBezTo>
                    <a:pt x="608" y="420"/>
                    <a:pt x="609" y="422"/>
                    <a:pt x="606" y="420"/>
                  </a:cubicBezTo>
                  <a:cubicBezTo>
                    <a:pt x="608" y="424"/>
                    <a:pt x="603" y="422"/>
                    <a:pt x="604" y="426"/>
                  </a:cubicBezTo>
                  <a:cubicBezTo>
                    <a:pt x="599" y="424"/>
                    <a:pt x="600" y="428"/>
                    <a:pt x="597" y="428"/>
                  </a:cubicBezTo>
                  <a:cubicBezTo>
                    <a:pt x="595" y="428"/>
                    <a:pt x="596" y="430"/>
                    <a:pt x="596" y="430"/>
                  </a:cubicBezTo>
                  <a:cubicBezTo>
                    <a:pt x="596" y="431"/>
                    <a:pt x="592" y="431"/>
                    <a:pt x="593" y="432"/>
                  </a:cubicBezTo>
                  <a:cubicBezTo>
                    <a:pt x="594" y="433"/>
                    <a:pt x="594" y="432"/>
                    <a:pt x="593" y="433"/>
                  </a:cubicBezTo>
                  <a:cubicBezTo>
                    <a:pt x="592" y="434"/>
                    <a:pt x="592" y="435"/>
                    <a:pt x="590" y="435"/>
                  </a:cubicBezTo>
                  <a:cubicBezTo>
                    <a:pt x="591" y="429"/>
                    <a:pt x="588" y="434"/>
                    <a:pt x="587" y="432"/>
                  </a:cubicBezTo>
                  <a:cubicBezTo>
                    <a:pt x="587" y="431"/>
                    <a:pt x="587" y="428"/>
                    <a:pt x="585" y="427"/>
                  </a:cubicBezTo>
                  <a:cubicBezTo>
                    <a:pt x="585" y="427"/>
                    <a:pt x="583" y="427"/>
                    <a:pt x="583" y="427"/>
                  </a:cubicBezTo>
                  <a:cubicBezTo>
                    <a:pt x="582" y="427"/>
                    <a:pt x="583" y="425"/>
                    <a:pt x="583" y="425"/>
                  </a:cubicBezTo>
                  <a:cubicBezTo>
                    <a:pt x="582" y="424"/>
                    <a:pt x="579" y="424"/>
                    <a:pt x="578" y="423"/>
                  </a:cubicBezTo>
                  <a:cubicBezTo>
                    <a:pt x="578" y="423"/>
                    <a:pt x="578" y="421"/>
                    <a:pt x="578" y="421"/>
                  </a:cubicBezTo>
                  <a:cubicBezTo>
                    <a:pt x="577" y="421"/>
                    <a:pt x="575" y="421"/>
                    <a:pt x="575" y="421"/>
                  </a:cubicBezTo>
                  <a:cubicBezTo>
                    <a:pt x="573" y="421"/>
                    <a:pt x="574" y="418"/>
                    <a:pt x="573" y="418"/>
                  </a:cubicBezTo>
                  <a:cubicBezTo>
                    <a:pt x="573" y="417"/>
                    <a:pt x="572" y="418"/>
                    <a:pt x="572" y="419"/>
                  </a:cubicBezTo>
                  <a:cubicBezTo>
                    <a:pt x="570" y="416"/>
                    <a:pt x="571" y="416"/>
                    <a:pt x="569" y="414"/>
                  </a:cubicBezTo>
                  <a:cubicBezTo>
                    <a:pt x="565" y="413"/>
                    <a:pt x="566" y="418"/>
                    <a:pt x="565" y="420"/>
                  </a:cubicBezTo>
                  <a:cubicBezTo>
                    <a:pt x="565" y="420"/>
                    <a:pt x="563" y="421"/>
                    <a:pt x="563" y="421"/>
                  </a:cubicBezTo>
                  <a:cubicBezTo>
                    <a:pt x="562" y="423"/>
                    <a:pt x="564" y="427"/>
                    <a:pt x="562" y="428"/>
                  </a:cubicBezTo>
                  <a:cubicBezTo>
                    <a:pt x="562" y="429"/>
                    <a:pt x="563" y="430"/>
                    <a:pt x="563" y="432"/>
                  </a:cubicBezTo>
                  <a:cubicBezTo>
                    <a:pt x="563" y="433"/>
                    <a:pt x="565" y="435"/>
                    <a:pt x="565" y="433"/>
                  </a:cubicBezTo>
                  <a:cubicBezTo>
                    <a:pt x="568" y="436"/>
                    <a:pt x="567" y="437"/>
                    <a:pt x="566" y="441"/>
                  </a:cubicBezTo>
                  <a:cubicBezTo>
                    <a:pt x="567" y="442"/>
                    <a:pt x="567" y="442"/>
                    <a:pt x="567" y="443"/>
                  </a:cubicBezTo>
                  <a:cubicBezTo>
                    <a:pt x="568" y="444"/>
                    <a:pt x="569" y="445"/>
                    <a:pt x="570" y="446"/>
                  </a:cubicBezTo>
                  <a:cubicBezTo>
                    <a:pt x="572" y="447"/>
                    <a:pt x="573" y="448"/>
                    <a:pt x="576" y="449"/>
                  </a:cubicBezTo>
                  <a:cubicBezTo>
                    <a:pt x="576" y="450"/>
                    <a:pt x="576" y="450"/>
                    <a:pt x="577" y="450"/>
                  </a:cubicBezTo>
                  <a:cubicBezTo>
                    <a:pt x="578" y="451"/>
                    <a:pt x="578" y="452"/>
                    <a:pt x="578" y="453"/>
                  </a:cubicBezTo>
                  <a:cubicBezTo>
                    <a:pt x="578" y="454"/>
                    <a:pt x="580" y="453"/>
                    <a:pt x="580" y="454"/>
                  </a:cubicBezTo>
                  <a:cubicBezTo>
                    <a:pt x="581" y="455"/>
                    <a:pt x="580" y="457"/>
                    <a:pt x="580" y="459"/>
                  </a:cubicBezTo>
                  <a:cubicBezTo>
                    <a:pt x="581" y="459"/>
                    <a:pt x="583" y="461"/>
                    <a:pt x="583" y="461"/>
                  </a:cubicBezTo>
                  <a:cubicBezTo>
                    <a:pt x="583" y="462"/>
                    <a:pt x="580" y="465"/>
                    <a:pt x="584" y="466"/>
                  </a:cubicBezTo>
                  <a:cubicBezTo>
                    <a:pt x="583" y="468"/>
                    <a:pt x="581" y="467"/>
                    <a:pt x="579" y="467"/>
                  </a:cubicBezTo>
                  <a:cubicBezTo>
                    <a:pt x="578" y="467"/>
                    <a:pt x="574" y="467"/>
                    <a:pt x="573" y="466"/>
                  </a:cubicBezTo>
                  <a:cubicBezTo>
                    <a:pt x="574" y="466"/>
                    <a:pt x="575" y="461"/>
                    <a:pt x="572" y="465"/>
                  </a:cubicBezTo>
                  <a:cubicBezTo>
                    <a:pt x="570" y="463"/>
                    <a:pt x="571" y="460"/>
                    <a:pt x="570" y="459"/>
                  </a:cubicBezTo>
                  <a:cubicBezTo>
                    <a:pt x="569" y="457"/>
                    <a:pt x="568" y="457"/>
                    <a:pt x="566" y="455"/>
                  </a:cubicBezTo>
                  <a:cubicBezTo>
                    <a:pt x="566" y="454"/>
                    <a:pt x="566" y="452"/>
                    <a:pt x="567" y="452"/>
                  </a:cubicBezTo>
                  <a:cubicBezTo>
                    <a:pt x="565" y="449"/>
                    <a:pt x="565" y="446"/>
                    <a:pt x="562" y="445"/>
                  </a:cubicBezTo>
                  <a:cubicBezTo>
                    <a:pt x="562" y="443"/>
                    <a:pt x="560" y="442"/>
                    <a:pt x="562" y="441"/>
                  </a:cubicBezTo>
                  <a:cubicBezTo>
                    <a:pt x="561" y="440"/>
                    <a:pt x="559" y="439"/>
                    <a:pt x="558" y="439"/>
                  </a:cubicBezTo>
                  <a:cubicBezTo>
                    <a:pt x="558" y="437"/>
                    <a:pt x="558" y="435"/>
                    <a:pt x="557" y="435"/>
                  </a:cubicBezTo>
                  <a:cubicBezTo>
                    <a:pt x="556" y="433"/>
                    <a:pt x="558" y="432"/>
                    <a:pt x="558" y="430"/>
                  </a:cubicBezTo>
                  <a:cubicBezTo>
                    <a:pt x="558" y="428"/>
                    <a:pt x="557" y="427"/>
                    <a:pt x="556" y="427"/>
                  </a:cubicBezTo>
                  <a:cubicBezTo>
                    <a:pt x="556" y="426"/>
                    <a:pt x="557" y="425"/>
                    <a:pt x="556" y="425"/>
                  </a:cubicBezTo>
                  <a:cubicBezTo>
                    <a:pt x="556" y="423"/>
                    <a:pt x="559" y="424"/>
                    <a:pt x="560" y="423"/>
                  </a:cubicBezTo>
                  <a:cubicBezTo>
                    <a:pt x="560" y="422"/>
                    <a:pt x="559" y="422"/>
                    <a:pt x="559" y="421"/>
                  </a:cubicBezTo>
                  <a:cubicBezTo>
                    <a:pt x="559" y="420"/>
                    <a:pt x="561" y="420"/>
                    <a:pt x="560" y="419"/>
                  </a:cubicBezTo>
                  <a:cubicBezTo>
                    <a:pt x="560" y="417"/>
                    <a:pt x="558" y="415"/>
                    <a:pt x="558" y="413"/>
                  </a:cubicBezTo>
                  <a:cubicBezTo>
                    <a:pt x="558" y="410"/>
                    <a:pt x="559" y="407"/>
                    <a:pt x="558" y="406"/>
                  </a:cubicBezTo>
                  <a:cubicBezTo>
                    <a:pt x="558" y="404"/>
                    <a:pt x="556" y="404"/>
                    <a:pt x="556" y="403"/>
                  </a:cubicBezTo>
                  <a:cubicBezTo>
                    <a:pt x="555" y="402"/>
                    <a:pt x="555" y="401"/>
                    <a:pt x="555" y="400"/>
                  </a:cubicBezTo>
                  <a:cubicBezTo>
                    <a:pt x="553" y="398"/>
                    <a:pt x="552" y="396"/>
                    <a:pt x="551" y="395"/>
                  </a:cubicBezTo>
                  <a:cubicBezTo>
                    <a:pt x="547" y="394"/>
                    <a:pt x="549" y="399"/>
                    <a:pt x="546" y="396"/>
                  </a:cubicBezTo>
                  <a:cubicBezTo>
                    <a:pt x="545" y="396"/>
                    <a:pt x="546" y="399"/>
                    <a:pt x="545" y="400"/>
                  </a:cubicBezTo>
                  <a:cubicBezTo>
                    <a:pt x="545" y="400"/>
                    <a:pt x="543" y="399"/>
                    <a:pt x="543" y="400"/>
                  </a:cubicBezTo>
                  <a:cubicBezTo>
                    <a:pt x="542" y="401"/>
                    <a:pt x="543" y="402"/>
                    <a:pt x="542" y="402"/>
                  </a:cubicBezTo>
                  <a:cubicBezTo>
                    <a:pt x="539" y="402"/>
                    <a:pt x="539" y="402"/>
                    <a:pt x="538" y="399"/>
                  </a:cubicBezTo>
                  <a:cubicBezTo>
                    <a:pt x="538" y="398"/>
                    <a:pt x="537" y="398"/>
                    <a:pt x="537" y="397"/>
                  </a:cubicBezTo>
                  <a:cubicBezTo>
                    <a:pt x="536" y="396"/>
                    <a:pt x="538" y="396"/>
                    <a:pt x="538" y="395"/>
                  </a:cubicBezTo>
                  <a:cubicBezTo>
                    <a:pt x="538" y="394"/>
                    <a:pt x="535" y="389"/>
                    <a:pt x="538" y="387"/>
                  </a:cubicBezTo>
                  <a:cubicBezTo>
                    <a:pt x="537" y="386"/>
                    <a:pt x="535" y="385"/>
                    <a:pt x="536" y="380"/>
                  </a:cubicBezTo>
                  <a:cubicBezTo>
                    <a:pt x="535" y="380"/>
                    <a:pt x="535" y="381"/>
                    <a:pt x="535" y="382"/>
                  </a:cubicBezTo>
                  <a:cubicBezTo>
                    <a:pt x="532" y="381"/>
                    <a:pt x="534" y="377"/>
                    <a:pt x="532" y="375"/>
                  </a:cubicBezTo>
                  <a:cubicBezTo>
                    <a:pt x="531" y="374"/>
                    <a:pt x="531" y="374"/>
                    <a:pt x="530" y="373"/>
                  </a:cubicBezTo>
                  <a:cubicBezTo>
                    <a:pt x="529" y="372"/>
                    <a:pt x="529" y="371"/>
                    <a:pt x="529" y="370"/>
                  </a:cubicBezTo>
                  <a:cubicBezTo>
                    <a:pt x="528" y="369"/>
                    <a:pt x="524" y="370"/>
                    <a:pt x="525" y="367"/>
                  </a:cubicBezTo>
                  <a:cubicBezTo>
                    <a:pt x="521" y="366"/>
                    <a:pt x="520" y="369"/>
                    <a:pt x="518" y="370"/>
                  </a:cubicBezTo>
                  <a:cubicBezTo>
                    <a:pt x="516" y="370"/>
                    <a:pt x="515" y="370"/>
                    <a:pt x="514" y="372"/>
                  </a:cubicBezTo>
                  <a:cubicBezTo>
                    <a:pt x="512" y="372"/>
                    <a:pt x="509" y="372"/>
                    <a:pt x="506" y="372"/>
                  </a:cubicBezTo>
                  <a:cubicBezTo>
                    <a:pt x="506" y="372"/>
                    <a:pt x="504" y="373"/>
                    <a:pt x="504" y="374"/>
                  </a:cubicBezTo>
                  <a:cubicBezTo>
                    <a:pt x="503" y="375"/>
                    <a:pt x="503" y="374"/>
                    <a:pt x="503" y="375"/>
                  </a:cubicBezTo>
                  <a:cubicBezTo>
                    <a:pt x="503" y="376"/>
                    <a:pt x="500" y="377"/>
                    <a:pt x="499" y="377"/>
                  </a:cubicBezTo>
                  <a:cubicBezTo>
                    <a:pt x="497" y="380"/>
                    <a:pt x="494" y="384"/>
                    <a:pt x="490" y="386"/>
                  </a:cubicBezTo>
                  <a:cubicBezTo>
                    <a:pt x="487" y="388"/>
                    <a:pt x="486" y="392"/>
                    <a:pt x="482" y="393"/>
                  </a:cubicBezTo>
                  <a:cubicBezTo>
                    <a:pt x="483" y="395"/>
                    <a:pt x="483" y="395"/>
                    <a:pt x="479" y="395"/>
                  </a:cubicBezTo>
                  <a:cubicBezTo>
                    <a:pt x="479" y="397"/>
                    <a:pt x="479" y="397"/>
                    <a:pt x="480" y="397"/>
                  </a:cubicBezTo>
                  <a:cubicBezTo>
                    <a:pt x="480" y="399"/>
                    <a:pt x="478" y="399"/>
                    <a:pt x="478" y="397"/>
                  </a:cubicBezTo>
                  <a:cubicBezTo>
                    <a:pt x="476" y="398"/>
                    <a:pt x="477" y="401"/>
                    <a:pt x="473" y="400"/>
                  </a:cubicBezTo>
                  <a:cubicBezTo>
                    <a:pt x="472" y="401"/>
                    <a:pt x="472" y="403"/>
                    <a:pt x="470" y="402"/>
                  </a:cubicBezTo>
                  <a:cubicBezTo>
                    <a:pt x="469" y="404"/>
                    <a:pt x="471" y="404"/>
                    <a:pt x="471" y="406"/>
                  </a:cubicBezTo>
                  <a:cubicBezTo>
                    <a:pt x="471" y="408"/>
                    <a:pt x="469" y="411"/>
                    <a:pt x="469" y="415"/>
                  </a:cubicBezTo>
                  <a:cubicBezTo>
                    <a:pt x="468" y="420"/>
                    <a:pt x="468" y="426"/>
                    <a:pt x="467" y="428"/>
                  </a:cubicBezTo>
                  <a:cubicBezTo>
                    <a:pt x="467" y="428"/>
                    <a:pt x="465" y="428"/>
                    <a:pt x="465" y="428"/>
                  </a:cubicBezTo>
                  <a:cubicBezTo>
                    <a:pt x="464" y="429"/>
                    <a:pt x="465" y="432"/>
                    <a:pt x="464" y="433"/>
                  </a:cubicBezTo>
                  <a:cubicBezTo>
                    <a:pt x="463" y="434"/>
                    <a:pt x="461" y="433"/>
                    <a:pt x="459" y="434"/>
                  </a:cubicBezTo>
                  <a:cubicBezTo>
                    <a:pt x="458" y="435"/>
                    <a:pt x="458" y="437"/>
                    <a:pt x="456" y="436"/>
                  </a:cubicBezTo>
                  <a:cubicBezTo>
                    <a:pt x="453" y="433"/>
                    <a:pt x="451" y="429"/>
                    <a:pt x="450" y="425"/>
                  </a:cubicBezTo>
                  <a:cubicBezTo>
                    <a:pt x="449" y="424"/>
                    <a:pt x="448" y="423"/>
                    <a:pt x="447" y="422"/>
                  </a:cubicBezTo>
                  <a:cubicBezTo>
                    <a:pt x="447" y="422"/>
                    <a:pt x="446" y="421"/>
                    <a:pt x="445" y="421"/>
                  </a:cubicBezTo>
                  <a:cubicBezTo>
                    <a:pt x="444" y="417"/>
                    <a:pt x="447" y="417"/>
                    <a:pt x="447" y="415"/>
                  </a:cubicBezTo>
                  <a:cubicBezTo>
                    <a:pt x="447" y="413"/>
                    <a:pt x="445" y="412"/>
                    <a:pt x="444" y="410"/>
                  </a:cubicBezTo>
                  <a:cubicBezTo>
                    <a:pt x="443" y="409"/>
                    <a:pt x="442" y="407"/>
                    <a:pt x="440" y="407"/>
                  </a:cubicBezTo>
                  <a:cubicBezTo>
                    <a:pt x="440" y="405"/>
                    <a:pt x="439" y="402"/>
                    <a:pt x="438" y="400"/>
                  </a:cubicBezTo>
                  <a:cubicBezTo>
                    <a:pt x="437" y="398"/>
                    <a:pt x="436" y="389"/>
                    <a:pt x="436" y="383"/>
                  </a:cubicBezTo>
                  <a:cubicBezTo>
                    <a:pt x="435" y="380"/>
                    <a:pt x="434" y="374"/>
                    <a:pt x="433" y="369"/>
                  </a:cubicBezTo>
                  <a:cubicBezTo>
                    <a:pt x="432" y="370"/>
                    <a:pt x="428" y="374"/>
                    <a:pt x="431" y="375"/>
                  </a:cubicBezTo>
                  <a:cubicBezTo>
                    <a:pt x="431" y="378"/>
                    <a:pt x="426" y="375"/>
                    <a:pt x="425" y="375"/>
                  </a:cubicBezTo>
                  <a:cubicBezTo>
                    <a:pt x="424" y="375"/>
                    <a:pt x="423" y="375"/>
                    <a:pt x="423" y="375"/>
                  </a:cubicBezTo>
                  <a:cubicBezTo>
                    <a:pt x="421" y="374"/>
                    <a:pt x="420" y="370"/>
                    <a:pt x="418" y="372"/>
                  </a:cubicBezTo>
                  <a:cubicBezTo>
                    <a:pt x="418" y="370"/>
                    <a:pt x="419" y="369"/>
                    <a:pt x="420" y="369"/>
                  </a:cubicBezTo>
                  <a:cubicBezTo>
                    <a:pt x="419" y="368"/>
                    <a:pt x="420" y="367"/>
                    <a:pt x="420" y="366"/>
                  </a:cubicBezTo>
                  <a:cubicBezTo>
                    <a:pt x="420" y="364"/>
                    <a:pt x="417" y="365"/>
                    <a:pt x="416" y="365"/>
                  </a:cubicBezTo>
                  <a:cubicBezTo>
                    <a:pt x="414" y="364"/>
                    <a:pt x="413" y="359"/>
                    <a:pt x="412" y="362"/>
                  </a:cubicBezTo>
                  <a:cubicBezTo>
                    <a:pt x="409" y="362"/>
                    <a:pt x="411" y="358"/>
                    <a:pt x="411" y="359"/>
                  </a:cubicBezTo>
                  <a:cubicBezTo>
                    <a:pt x="410" y="357"/>
                    <a:pt x="408" y="357"/>
                    <a:pt x="409" y="355"/>
                  </a:cubicBezTo>
                  <a:cubicBezTo>
                    <a:pt x="408" y="355"/>
                    <a:pt x="405" y="356"/>
                    <a:pt x="404" y="355"/>
                  </a:cubicBezTo>
                  <a:cubicBezTo>
                    <a:pt x="404" y="355"/>
                    <a:pt x="404" y="353"/>
                    <a:pt x="404" y="353"/>
                  </a:cubicBezTo>
                  <a:cubicBezTo>
                    <a:pt x="401" y="352"/>
                    <a:pt x="399" y="354"/>
                    <a:pt x="397" y="354"/>
                  </a:cubicBezTo>
                  <a:cubicBezTo>
                    <a:pt x="396" y="354"/>
                    <a:pt x="395" y="354"/>
                    <a:pt x="394" y="354"/>
                  </a:cubicBezTo>
                  <a:cubicBezTo>
                    <a:pt x="393" y="354"/>
                    <a:pt x="392" y="352"/>
                    <a:pt x="392" y="355"/>
                  </a:cubicBezTo>
                  <a:cubicBezTo>
                    <a:pt x="381" y="356"/>
                    <a:pt x="372" y="354"/>
                    <a:pt x="364" y="353"/>
                  </a:cubicBezTo>
                  <a:cubicBezTo>
                    <a:pt x="364" y="350"/>
                    <a:pt x="362" y="351"/>
                    <a:pt x="361" y="349"/>
                  </a:cubicBezTo>
                  <a:cubicBezTo>
                    <a:pt x="361" y="347"/>
                    <a:pt x="356" y="351"/>
                    <a:pt x="359" y="347"/>
                  </a:cubicBezTo>
                  <a:cubicBezTo>
                    <a:pt x="358" y="347"/>
                    <a:pt x="357" y="347"/>
                    <a:pt x="357" y="346"/>
                  </a:cubicBezTo>
                  <a:cubicBezTo>
                    <a:pt x="354" y="347"/>
                    <a:pt x="345" y="345"/>
                    <a:pt x="341" y="345"/>
                  </a:cubicBezTo>
                  <a:cubicBezTo>
                    <a:pt x="340" y="344"/>
                    <a:pt x="339" y="344"/>
                    <a:pt x="339" y="342"/>
                  </a:cubicBezTo>
                  <a:cubicBezTo>
                    <a:pt x="334" y="343"/>
                    <a:pt x="335" y="338"/>
                    <a:pt x="331" y="339"/>
                  </a:cubicBezTo>
                  <a:cubicBezTo>
                    <a:pt x="330" y="334"/>
                    <a:pt x="328" y="332"/>
                    <a:pt x="326" y="328"/>
                  </a:cubicBezTo>
                  <a:cubicBezTo>
                    <a:pt x="316" y="326"/>
                    <a:pt x="316" y="332"/>
                    <a:pt x="317" y="337"/>
                  </a:cubicBezTo>
                  <a:cubicBezTo>
                    <a:pt x="317" y="339"/>
                    <a:pt x="321" y="341"/>
                    <a:pt x="325" y="346"/>
                  </a:cubicBezTo>
                  <a:cubicBezTo>
                    <a:pt x="326" y="347"/>
                    <a:pt x="328" y="353"/>
                    <a:pt x="331" y="352"/>
                  </a:cubicBezTo>
                  <a:cubicBezTo>
                    <a:pt x="330" y="354"/>
                    <a:pt x="333" y="354"/>
                    <a:pt x="332" y="357"/>
                  </a:cubicBezTo>
                  <a:cubicBezTo>
                    <a:pt x="335" y="358"/>
                    <a:pt x="341" y="356"/>
                    <a:pt x="338" y="360"/>
                  </a:cubicBezTo>
                  <a:cubicBezTo>
                    <a:pt x="340" y="361"/>
                    <a:pt x="339" y="358"/>
                    <a:pt x="340" y="357"/>
                  </a:cubicBezTo>
                  <a:cubicBezTo>
                    <a:pt x="341" y="357"/>
                    <a:pt x="345" y="357"/>
                    <a:pt x="345" y="355"/>
                  </a:cubicBezTo>
                  <a:cubicBezTo>
                    <a:pt x="345" y="354"/>
                    <a:pt x="346" y="354"/>
                    <a:pt x="347" y="354"/>
                  </a:cubicBezTo>
                  <a:cubicBezTo>
                    <a:pt x="349" y="354"/>
                    <a:pt x="348" y="352"/>
                    <a:pt x="348" y="352"/>
                  </a:cubicBezTo>
                  <a:cubicBezTo>
                    <a:pt x="350" y="351"/>
                    <a:pt x="353" y="351"/>
                    <a:pt x="356" y="350"/>
                  </a:cubicBezTo>
                  <a:cubicBezTo>
                    <a:pt x="356" y="351"/>
                    <a:pt x="354" y="352"/>
                    <a:pt x="354" y="353"/>
                  </a:cubicBezTo>
                  <a:cubicBezTo>
                    <a:pt x="355" y="353"/>
                    <a:pt x="357" y="352"/>
                    <a:pt x="357" y="353"/>
                  </a:cubicBezTo>
                  <a:cubicBezTo>
                    <a:pt x="358" y="355"/>
                    <a:pt x="357" y="356"/>
                    <a:pt x="358" y="357"/>
                  </a:cubicBezTo>
                  <a:cubicBezTo>
                    <a:pt x="357" y="360"/>
                    <a:pt x="361" y="359"/>
                    <a:pt x="361" y="361"/>
                  </a:cubicBezTo>
                  <a:cubicBezTo>
                    <a:pt x="362" y="364"/>
                    <a:pt x="364" y="362"/>
                    <a:pt x="366" y="363"/>
                  </a:cubicBezTo>
                  <a:cubicBezTo>
                    <a:pt x="368" y="365"/>
                    <a:pt x="367" y="366"/>
                    <a:pt x="370" y="367"/>
                  </a:cubicBezTo>
                  <a:cubicBezTo>
                    <a:pt x="367" y="370"/>
                    <a:pt x="370" y="373"/>
                    <a:pt x="370" y="376"/>
                  </a:cubicBezTo>
                  <a:cubicBezTo>
                    <a:pt x="368" y="376"/>
                    <a:pt x="367" y="376"/>
                    <a:pt x="366" y="376"/>
                  </a:cubicBezTo>
                  <a:cubicBezTo>
                    <a:pt x="367" y="381"/>
                    <a:pt x="363" y="380"/>
                    <a:pt x="364" y="383"/>
                  </a:cubicBezTo>
                  <a:cubicBezTo>
                    <a:pt x="361" y="383"/>
                    <a:pt x="360" y="384"/>
                    <a:pt x="360" y="386"/>
                  </a:cubicBezTo>
                  <a:cubicBezTo>
                    <a:pt x="359" y="386"/>
                    <a:pt x="357" y="386"/>
                    <a:pt x="356" y="386"/>
                  </a:cubicBezTo>
                  <a:cubicBezTo>
                    <a:pt x="354" y="386"/>
                    <a:pt x="355" y="388"/>
                    <a:pt x="354" y="389"/>
                  </a:cubicBezTo>
                  <a:cubicBezTo>
                    <a:pt x="354" y="390"/>
                    <a:pt x="352" y="389"/>
                    <a:pt x="352" y="389"/>
                  </a:cubicBezTo>
                  <a:cubicBezTo>
                    <a:pt x="351" y="390"/>
                    <a:pt x="352" y="392"/>
                    <a:pt x="352" y="393"/>
                  </a:cubicBezTo>
                  <a:cubicBezTo>
                    <a:pt x="350" y="392"/>
                    <a:pt x="348" y="393"/>
                    <a:pt x="348" y="395"/>
                  </a:cubicBezTo>
                  <a:cubicBezTo>
                    <a:pt x="346" y="395"/>
                    <a:pt x="345" y="396"/>
                    <a:pt x="344" y="396"/>
                  </a:cubicBezTo>
                  <a:cubicBezTo>
                    <a:pt x="342" y="397"/>
                    <a:pt x="342" y="398"/>
                    <a:pt x="339" y="399"/>
                  </a:cubicBezTo>
                  <a:cubicBezTo>
                    <a:pt x="338" y="399"/>
                    <a:pt x="332" y="401"/>
                    <a:pt x="332" y="405"/>
                  </a:cubicBezTo>
                  <a:cubicBezTo>
                    <a:pt x="331" y="405"/>
                    <a:pt x="329" y="404"/>
                    <a:pt x="327" y="405"/>
                  </a:cubicBezTo>
                  <a:cubicBezTo>
                    <a:pt x="326" y="405"/>
                    <a:pt x="327" y="406"/>
                    <a:pt x="326" y="407"/>
                  </a:cubicBezTo>
                  <a:cubicBezTo>
                    <a:pt x="326" y="407"/>
                    <a:pt x="324" y="407"/>
                    <a:pt x="324" y="407"/>
                  </a:cubicBezTo>
                  <a:cubicBezTo>
                    <a:pt x="324" y="407"/>
                    <a:pt x="320" y="408"/>
                    <a:pt x="320" y="408"/>
                  </a:cubicBezTo>
                  <a:cubicBezTo>
                    <a:pt x="318" y="410"/>
                    <a:pt x="309" y="409"/>
                    <a:pt x="305" y="412"/>
                  </a:cubicBezTo>
                  <a:cubicBezTo>
                    <a:pt x="301" y="412"/>
                    <a:pt x="308" y="414"/>
                    <a:pt x="303" y="414"/>
                  </a:cubicBezTo>
                  <a:cubicBezTo>
                    <a:pt x="302" y="414"/>
                    <a:pt x="301" y="414"/>
                    <a:pt x="300" y="414"/>
                  </a:cubicBezTo>
                  <a:cubicBezTo>
                    <a:pt x="299" y="414"/>
                    <a:pt x="299" y="417"/>
                    <a:pt x="297" y="416"/>
                  </a:cubicBezTo>
                  <a:cubicBezTo>
                    <a:pt x="298" y="414"/>
                    <a:pt x="295" y="415"/>
                    <a:pt x="294" y="414"/>
                  </a:cubicBezTo>
                  <a:cubicBezTo>
                    <a:pt x="293" y="413"/>
                    <a:pt x="295" y="409"/>
                    <a:pt x="292" y="409"/>
                  </a:cubicBezTo>
                  <a:cubicBezTo>
                    <a:pt x="292" y="407"/>
                    <a:pt x="293" y="407"/>
                    <a:pt x="293" y="406"/>
                  </a:cubicBezTo>
                  <a:cubicBezTo>
                    <a:pt x="292" y="405"/>
                    <a:pt x="290" y="404"/>
                    <a:pt x="292" y="403"/>
                  </a:cubicBezTo>
                  <a:cubicBezTo>
                    <a:pt x="291" y="402"/>
                    <a:pt x="290" y="401"/>
                    <a:pt x="288" y="401"/>
                  </a:cubicBezTo>
                  <a:cubicBezTo>
                    <a:pt x="290" y="398"/>
                    <a:pt x="286" y="394"/>
                    <a:pt x="288" y="394"/>
                  </a:cubicBezTo>
                  <a:cubicBezTo>
                    <a:pt x="289" y="393"/>
                    <a:pt x="287" y="393"/>
                    <a:pt x="286" y="393"/>
                  </a:cubicBezTo>
                  <a:cubicBezTo>
                    <a:pt x="285" y="392"/>
                    <a:pt x="286" y="389"/>
                    <a:pt x="286" y="389"/>
                  </a:cubicBezTo>
                  <a:cubicBezTo>
                    <a:pt x="286" y="389"/>
                    <a:pt x="284" y="387"/>
                    <a:pt x="284" y="387"/>
                  </a:cubicBezTo>
                  <a:cubicBezTo>
                    <a:pt x="283" y="386"/>
                    <a:pt x="284" y="386"/>
                    <a:pt x="283" y="386"/>
                  </a:cubicBezTo>
                  <a:cubicBezTo>
                    <a:pt x="282" y="386"/>
                    <a:pt x="281" y="382"/>
                    <a:pt x="280" y="382"/>
                  </a:cubicBezTo>
                  <a:cubicBezTo>
                    <a:pt x="280" y="382"/>
                    <a:pt x="280" y="383"/>
                    <a:pt x="280" y="383"/>
                  </a:cubicBezTo>
                  <a:cubicBezTo>
                    <a:pt x="278" y="381"/>
                    <a:pt x="278" y="378"/>
                    <a:pt x="274" y="377"/>
                  </a:cubicBezTo>
                  <a:cubicBezTo>
                    <a:pt x="277" y="373"/>
                    <a:pt x="271" y="372"/>
                    <a:pt x="272" y="366"/>
                  </a:cubicBezTo>
                  <a:cubicBezTo>
                    <a:pt x="272" y="364"/>
                    <a:pt x="270" y="365"/>
                    <a:pt x="270" y="363"/>
                  </a:cubicBezTo>
                  <a:cubicBezTo>
                    <a:pt x="269" y="361"/>
                    <a:pt x="266" y="363"/>
                    <a:pt x="265" y="361"/>
                  </a:cubicBezTo>
                  <a:cubicBezTo>
                    <a:pt x="266" y="360"/>
                    <a:pt x="266" y="359"/>
                    <a:pt x="264" y="359"/>
                  </a:cubicBezTo>
                  <a:cubicBezTo>
                    <a:pt x="265" y="357"/>
                    <a:pt x="265" y="356"/>
                    <a:pt x="264" y="353"/>
                  </a:cubicBezTo>
                  <a:cubicBezTo>
                    <a:pt x="264" y="352"/>
                    <a:pt x="264" y="351"/>
                    <a:pt x="264" y="350"/>
                  </a:cubicBezTo>
                  <a:cubicBezTo>
                    <a:pt x="264" y="350"/>
                    <a:pt x="263" y="350"/>
                    <a:pt x="263" y="350"/>
                  </a:cubicBezTo>
                  <a:cubicBezTo>
                    <a:pt x="262" y="347"/>
                    <a:pt x="265" y="348"/>
                    <a:pt x="263" y="346"/>
                  </a:cubicBezTo>
                  <a:cubicBezTo>
                    <a:pt x="261" y="344"/>
                    <a:pt x="261" y="352"/>
                    <a:pt x="260" y="346"/>
                  </a:cubicBezTo>
                  <a:cubicBezTo>
                    <a:pt x="260" y="341"/>
                    <a:pt x="256" y="338"/>
                    <a:pt x="252" y="334"/>
                  </a:cubicBezTo>
                  <a:cubicBezTo>
                    <a:pt x="249" y="336"/>
                    <a:pt x="251" y="337"/>
                    <a:pt x="250" y="341"/>
                  </a:cubicBezTo>
                  <a:cubicBezTo>
                    <a:pt x="247" y="342"/>
                    <a:pt x="248" y="339"/>
                    <a:pt x="246" y="339"/>
                  </a:cubicBezTo>
                  <a:cubicBezTo>
                    <a:pt x="244" y="339"/>
                    <a:pt x="244" y="338"/>
                    <a:pt x="243" y="337"/>
                  </a:cubicBezTo>
                  <a:cubicBezTo>
                    <a:pt x="245" y="339"/>
                    <a:pt x="243" y="345"/>
                    <a:pt x="247" y="345"/>
                  </a:cubicBezTo>
                  <a:cubicBezTo>
                    <a:pt x="246" y="347"/>
                    <a:pt x="248" y="351"/>
                    <a:pt x="250" y="355"/>
                  </a:cubicBezTo>
                  <a:cubicBezTo>
                    <a:pt x="250" y="356"/>
                    <a:pt x="249" y="357"/>
                    <a:pt x="250" y="357"/>
                  </a:cubicBezTo>
                  <a:cubicBezTo>
                    <a:pt x="251" y="359"/>
                    <a:pt x="252" y="364"/>
                    <a:pt x="253" y="367"/>
                  </a:cubicBezTo>
                  <a:cubicBezTo>
                    <a:pt x="255" y="367"/>
                    <a:pt x="256" y="367"/>
                    <a:pt x="258" y="367"/>
                  </a:cubicBezTo>
                  <a:cubicBezTo>
                    <a:pt x="257" y="368"/>
                    <a:pt x="257" y="369"/>
                    <a:pt x="257" y="370"/>
                  </a:cubicBezTo>
                  <a:cubicBezTo>
                    <a:pt x="258" y="371"/>
                    <a:pt x="259" y="370"/>
                    <a:pt x="259" y="369"/>
                  </a:cubicBezTo>
                  <a:cubicBezTo>
                    <a:pt x="261" y="371"/>
                    <a:pt x="260" y="373"/>
                    <a:pt x="261" y="375"/>
                  </a:cubicBezTo>
                  <a:cubicBezTo>
                    <a:pt x="262" y="376"/>
                    <a:pt x="263" y="376"/>
                    <a:pt x="264" y="376"/>
                  </a:cubicBezTo>
                  <a:cubicBezTo>
                    <a:pt x="264" y="377"/>
                    <a:pt x="263" y="378"/>
                    <a:pt x="264" y="379"/>
                  </a:cubicBezTo>
                  <a:cubicBezTo>
                    <a:pt x="264" y="379"/>
                    <a:pt x="265" y="379"/>
                    <a:pt x="265" y="379"/>
                  </a:cubicBezTo>
                  <a:cubicBezTo>
                    <a:pt x="265" y="380"/>
                    <a:pt x="264" y="381"/>
                    <a:pt x="264" y="381"/>
                  </a:cubicBezTo>
                  <a:cubicBezTo>
                    <a:pt x="264" y="382"/>
                    <a:pt x="265" y="382"/>
                    <a:pt x="266" y="383"/>
                  </a:cubicBezTo>
                  <a:cubicBezTo>
                    <a:pt x="266" y="384"/>
                    <a:pt x="266" y="385"/>
                    <a:pt x="266" y="386"/>
                  </a:cubicBezTo>
                  <a:cubicBezTo>
                    <a:pt x="266" y="386"/>
                    <a:pt x="267" y="386"/>
                    <a:pt x="267" y="386"/>
                  </a:cubicBezTo>
                  <a:cubicBezTo>
                    <a:pt x="268" y="387"/>
                    <a:pt x="266" y="391"/>
                    <a:pt x="270" y="390"/>
                  </a:cubicBezTo>
                  <a:cubicBezTo>
                    <a:pt x="270" y="393"/>
                    <a:pt x="269" y="395"/>
                    <a:pt x="271" y="397"/>
                  </a:cubicBezTo>
                  <a:cubicBezTo>
                    <a:pt x="271" y="398"/>
                    <a:pt x="273" y="399"/>
                    <a:pt x="273" y="400"/>
                  </a:cubicBezTo>
                  <a:cubicBezTo>
                    <a:pt x="274" y="401"/>
                    <a:pt x="274" y="402"/>
                    <a:pt x="274" y="403"/>
                  </a:cubicBezTo>
                  <a:cubicBezTo>
                    <a:pt x="275" y="404"/>
                    <a:pt x="276" y="404"/>
                    <a:pt x="277" y="405"/>
                  </a:cubicBezTo>
                  <a:cubicBezTo>
                    <a:pt x="278" y="406"/>
                    <a:pt x="276" y="408"/>
                    <a:pt x="278" y="408"/>
                  </a:cubicBezTo>
                  <a:cubicBezTo>
                    <a:pt x="279" y="408"/>
                    <a:pt x="279" y="411"/>
                    <a:pt x="279" y="413"/>
                  </a:cubicBezTo>
                  <a:cubicBezTo>
                    <a:pt x="283" y="410"/>
                    <a:pt x="283" y="415"/>
                    <a:pt x="288" y="414"/>
                  </a:cubicBezTo>
                  <a:cubicBezTo>
                    <a:pt x="289" y="417"/>
                    <a:pt x="291" y="419"/>
                    <a:pt x="291" y="422"/>
                  </a:cubicBezTo>
                  <a:cubicBezTo>
                    <a:pt x="295" y="429"/>
                    <a:pt x="309" y="427"/>
                    <a:pt x="318" y="426"/>
                  </a:cubicBezTo>
                  <a:cubicBezTo>
                    <a:pt x="319" y="426"/>
                    <a:pt x="318" y="424"/>
                    <a:pt x="319" y="423"/>
                  </a:cubicBezTo>
                  <a:cubicBezTo>
                    <a:pt x="322" y="422"/>
                    <a:pt x="327" y="426"/>
                    <a:pt x="326" y="421"/>
                  </a:cubicBezTo>
                  <a:cubicBezTo>
                    <a:pt x="329" y="422"/>
                    <a:pt x="328" y="424"/>
                    <a:pt x="327" y="427"/>
                  </a:cubicBezTo>
                  <a:cubicBezTo>
                    <a:pt x="327" y="427"/>
                    <a:pt x="326" y="428"/>
                    <a:pt x="326" y="428"/>
                  </a:cubicBezTo>
                  <a:cubicBezTo>
                    <a:pt x="326" y="430"/>
                    <a:pt x="327" y="433"/>
                    <a:pt x="326" y="435"/>
                  </a:cubicBezTo>
                  <a:cubicBezTo>
                    <a:pt x="326" y="435"/>
                    <a:pt x="324" y="435"/>
                    <a:pt x="324" y="435"/>
                  </a:cubicBezTo>
                  <a:cubicBezTo>
                    <a:pt x="324" y="436"/>
                    <a:pt x="324" y="441"/>
                    <a:pt x="323" y="442"/>
                  </a:cubicBezTo>
                  <a:cubicBezTo>
                    <a:pt x="322" y="443"/>
                    <a:pt x="319" y="444"/>
                    <a:pt x="320" y="448"/>
                  </a:cubicBezTo>
                  <a:cubicBezTo>
                    <a:pt x="317" y="448"/>
                    <a:pt x="319" y="454"/>
                    <a:pt x="314" y="454"/>
                  </a:cubicBezTo>
                  <a:cubicBezTo>
                    <a:pt x="315" y="458"/>
                    <a:pt x="313" y="458"/>
                    <a:pt x="313" y="461"/>
                  </a:cubicBezTo>
                  <a:cubicBezTo>
                    <a:pt x="309" y="460"/>
                    <a:pt x="311" y="465"/>
                    <a:pt x="307" y="465"/>
                  </a:cubicBezTo>
                  <a:cubicBezTo>
                    <a:pt x="307" y="466"/>
                    <a:pt x="307" y="467"/>
                    <a:pt x="307" y="468"/>
                  </a:cubicBezTo>
                  <a:cubicBezTo>
                    <a:pt x="306" y="468"/>
                    <a:pt x="306" y="467"/>
                    <a:pt x="305" y="467"/>
                  </a:cubicBezTo>
                  <a:cubicBezTo>
                    <a:pt x="302" y="468"/>
                    <a:pt x="304" y="470"/>
                    <a:pt x="300" y="470"/>
                  </a:cubicBezTo>
                  <a:cubicBezTo>
                    <a:pt x="300" y="470"/>
                    <a:pt x="297" y="472"/>
                    <a:pt x="297" y="472"/>
                  </a:cubicBezTo>
                  <a:cubicBezTo>
                    <a:pt x="297" y="472"/>
                    <a:pt x="297" y="473"/>
                    <a:pt x="297" y="473"/>
                  </a:cubicBezTo>
                  <a:cubicBezTo>
                    <a:pt x="295" y="474"/>
                    <a:pt x="293" y="474"/>
                    <a:pt x="292" y="475"/>
                  </a:cubicBezTo>
                  <a:cubicBezTo>
                    <a:pt x="289" y="477"/>
                    <a:pt x="288" y="481"/>
                    <a:pt x="284" y="481"/>
                  </a:cubicBezTo>
                  <a:cubicBezTo>
                    <a:pt x="285" y="484"/>
                    <a:pt x="282" y="484"/>
                    <a:pt x="283" y="487"/>
                  </a:cubicBezTo>
                  <a:cubicBezTo>
                    <a:pt x="281" y="488"/>
                    <a:pt x="281" y="487"/>
                    <a:pt x="279" y="487"/>
                  </a:cubicBezTo>
                  <a:cubicBezTo>
                    <a:pt x="280" y="488"/>
                    <a:pt x="277" y="490"/>
                    <a:pt x="278" y="491"/>
                  </a:cubicBezTo>
                  <a:cubicBezTo>
                    <a:pt x="280" y="493"/>
                    <a:pt x="277" y="491"/>
                    <a:pt x="277" y="494"/>
                  </a:cubicBezTo>
                  <a:cubicBezTo>
                    <a:pt x="277" y="496"/>
                    <a:pt x="275" y="494"/>
                    <a:pt x="274" y="495"/>
                  </a:cubicBezTo>
                  <a:cubicBezTo>
                    <a:pt x="274" y="496"/>
                    <a:pt x="274" y="497"/>
                    <a:pt x="274" y="498"/>
                  </a:cubicBezTo>
                  <a:cubicBezTo>
                    <a:pt x="274" y="499"/>
                    <a:pt x="272" y="508"/>
                    <a:pt x="272" y="511"/>
                  </a:cubicBezTo>
                  <a:cubicBezTo>
                    <a:pt x="272" y="513"/>
                    <a:pt x="273" y="513"/>
                    <a:pt x="274" y="515"/>
                  </a:cubicBezTo>
                  <a:cubicBezTo>
                    <a:pt x="275" y="519"/>
                    <a:pt x="274" y="520"/>
                    <a:pt x="274" y="522"/>
                  </a:cubicBezTo>
                  <a:cubicBezTo>
                    <a:pt x="274" y="523"/>
                    <a:pt x="275" y="527"/>
                    <a:pt x="277" y="527"/>
                  </a:cubicBezTo>
                  <a:cubicBezTo>
                    <a:pt x="280" y="527"/>
                    <a:pt x="273" y="532"/>
                    <a:pt x="279" y="533"/>
                  </a:cubicBezTo>
                  <a:cubicBezTo>
                    <a:pt x="278" y="539"/>
                    <a:pt x="280" y="543"/>
                    <a:pt x="279" y="548"/>
                  </a:cubicBezTo>
                  <a:cubicBezTo>
                    <a:pt x="278" y="551"/>
                    <a:pt x="275" y="554"/>
                    <a:pt x="275" y="558"/>
                  </a:cubicBezTo>
                  <a:cubicBezTo>
                    <a:pt x="273" y="558"/>
                    <a:pt x="269" y="561"/>
                    <a:pt x="267" y="562"/>
                  </a:cubicBezTo>
                  <a:cubicBezTo>
                    <a:pt x="267" y="563"/>
                    <a:pt x="266" y="563"/>
                    <a:pt x="267" y="564"/>
                  </a:cubicBezTo>
                  <a:cubicBezTo>
                    <a:pt x="267" y="565"/>
                    <a:pt x="265" y="564"/>
                    <a:pt x="264" y="565"/>
                  </a:cubicBezTo>
                  <a:cubicBezTo>
                    <a:pt x="263" y="565"/>
                    <a:pt x="263" y="567"/>
                    <a:pt x="263" y="567"/>
                  </a:cubicBezTo>
                  <a:cubicBezTo>
                    <a:pt x="262" y="567"/>
                    <a:pt x="260" y="565"/>
                    <a:pt x="260" y="567"/>
                  </a:cubicBezTo>
                  <a:cubicBezTo>
                    <a:pt x="260" y="568"/>
                    <a:pt x="259" y="568"/>
                    <a:pt x="258" y="568"/>
                  </a:cubicBezTo>
                  <a:cubicBezTo>
                    <a:pt x="256" y="569"/>
                    <a:pt x="256" y="572"/>
                    <a:pt x="253" y="572"/>
                  </a:cubicBezTo>
                  <a:cubicBezTo>
                    <a:pt x="252" y="578"/>
                    <a:pt x="253" y="588"/>
                    <a:pt x="254" y="598"/>
                  </a:cubicBezTo>
                  <a:cubicBezTo>
                    <a:pt x="253" y="598"/>
                    <a:pt x="252" y="599"/>
                    <a:pt x="252" y="598"/>
                  </a:cubicBezTo>
                  <a:cubicBezTo>
                    <a:pt x="251" y="597"/>
                    <a:pt x="251" y="600"/>
                    <a:pt x="251" y="600"/>
                  </a:cubicBezTo>
                  <a:cubicBezTo>
                    <a:pt x="249" y="601"/>
                    <a:pt x="247" y="599"/>
                    <a:pt x="247" y="601"/>
                  </a:cubicBezTo>
                  <a:cubicBezTo>
                    <a:pt x="247" y="603"/>
                    <a:pt x="243" y="603"/>
                    <a:pt x="241" y="605"/>
                  </a:cubicBezTo>
                  <a:cubicBezTo>
                    <a:pt x="241" y="607"/>
                    <a:pt x="241" y="609"/>
                    <a:pt x="241" y="612"/>
                  </a:cubicBezTo>
                  <a:cubicBezTo>
                    <a:pt x="239" y="612"/>
                    <a:pt x="240" y="616"/>
                    <a:pt x="239" y="618"/>
                  </a:cubicBezTo>
                  <a:cubicBezTo>
                    <a:pt x="239" y="618"/>
                    <a:pt x="237" y="618"/>
                    <a:pt x="237" y="619"/>
                  </a:cubicBezTo>
                  <a:cubicBezTo>
                    <a:pt x="236" y="621"/>
                    <a:pt x="236" y="623"/>
                    <a:pt x="234" y="625"/>
                  </a:cubicBezTo>
                  <a:cubicBezTo>
                    <a:pt x="234" y="625"/>
                    <a:pt x="235" y="627"/>
                    <a:pt x="234" y="627"/>
                  </a:cubicBezTo>
                  <a:cubicBezTo>
                    <a:pt x="234" y="627"/>
                    <a:pt x="232" y="627"/>
                    <a:pt x="232" y="627"/>
                  </a:cubicBezTo>
                  <a:cubicBezTo>
                    <a:pt x="231" y="628"/>
                    <a:pt x="232" y="630"/>
                    <a:pt x="232" y="631"/>
                  </a:cubicBezTo>
                  <a:cubicBezTo>
                    <a:pt x="232" y="631"/>
                    <a:pt x="230" y="630"/>
                    <a:pt x="230" y="631"/>
                  </a:cubicBezTo>
                  <a:cubicBezTo>
                    <a:pt x="229" y="631"/>
                    <a:pt x="230" y="633"/>
                    <a:pt x="230" y="633"/>
                  </a:cubicBezTo>
                  <a:cubicBezTo>
                    <a:pt x="229" y="633"/>
                    <a:pt x="228" y="633"/>
                    <a:pt x="227" y="633"/>
                  </a:cubicBezTo>
                  <a:cubicBezTo>
                    <a:pt x="227" y="634"/>
                    <a:pt x="225" y="636"/>
                    <a:pt x="225" y="637"/>
                  </a:cubicBezTo>
                  <a:cubicBezTo>
                    <a:pt x="225" y="638"/>
                    <a:pt x="223" y="637"/>
                    <a:pt x="222" y="638"/>
                  </a:cubicBezTo>
                  <a:cubicBezTo>
                    <a:pt x="222" y="638"/>
                    <a:pt x="223" y="640"/>
                    <a:pt x="222" y="640"/>
                  </a:cubicBezTo>
                  <a:cubicBezTo>
                    <a:pt x="222" y="640"/>
                    <a:pt x="221" y="640"/>
                    <a:pt x="220" y="640"/>
                  </a:cubicBezTo>
                  <a:cubicBezTo>
                    <a:pt x="219" y="641"/>
                    <a:pt x="219" y="642"/>
                    <a:pt x="218" y="642"/>
                  </a:cubicBezTo>
                  <a:cubicBezTo>
                    <a:pt x="217" y="643"/>
                    <a:pt x="216" y="645"/>
                    <a:pt x="215" y="645"/>
                  </a:cubicBezTo>
                  <a:cubicBezTo>
                    <a:pt x="215" y="645"/>
                    <a:pt x="212" y="646"/>
                    <a:pt x="212" y="646"/>
                  </a:cubicBezTo>
                  <a:cubicBezTo>
                    <a:pt x="211" y="645"/>
                    <a:pt x="211" y="645"/>
                    <a:pt x="210" y="646"/>
                  </a:cubicBezTo>
                  <a:cubicBezTo>
                    <a:pt x="208" y="647"/>
                    <a:pt x="207" y="647"/>
                    <a:pt x="205" y="647"/>
                  </a:cubicBezTo>
                  <a:cubicBezTo>
                    <a:pt x="204" y="647"/>
                    <a:pt x="196" y="650"/>
                    <a:pt x="194" y="647"/>
                  </a:cubicBezTo>
                  <a:cubicBezTo>
                    <a:pt x="193" y="647"/>
                    <a:pt x="194" y="649"/>
                    <a:pt x="194" y="648"/>
                  </a:cubicBezTo>
                  <a:cubicBezTo>
                    <a:pt x="192" y="651"/>
                    <a:pt x="190" y="649"/>
                    <a:pt x="186" y="649"/>
                  </a:cubicBezTo>
                  <a:cubicBezTo>
                    <a:pt x="185" y="650"/>
                    <a:pt x="185" y="651"/>
                    <a:pt x="186" y="651"/>
                  </a:cubicBezTo>
                  <a:cubicBezTo>
                    <a:pt x="185" y="652"/>
                    <a:pt x="179" y="649"/>
                    <a:pt x="175" y="649"/>
                  </a:cubicBezTo>
                  <a:cubicBezTo>
                    <a:pt x="175" y="644"/>
                    <a:pt x="170" y="641"/>
                    <a:pt x="173" y="635"/>
                  </a:cubicBezTo>
                  <a:cubicBezTo>
                    <a:pt x="170" y="633"/>
                    <a:pt x="168" y="631"/>
                    <a:pt x="168" y="626"/>
                  </a:cubicBezTo>
                  <a:cubicBezTo>
                    <a:pt x="165" y="630"/>
                    <a:pt x="168" y="628"/>
                    <a:pt x="166" y="622"/>
                  </a:cubicBezTo>
                  <a:cubicBezTo>
                    <a:pt x="164" y="617"/>
                    <a:pt x="157" y="613"/>
                    <a:pt x="159" y="606"/>
                  </a:cubicBezTo>
                  <a:cubicBezTo>
                    <a:pt x="158" y="605"/>
                    <a:pt x="158" y="608"/>
                    <a:pt x="158" y="608"/>
                  </a:cubicBezTo>
                  <a:cubicBezTo>
                    <a:pt x="155" y="608"/>
                    <a:pt x="158" y="600"/>
                    <a:pt x="155" y="604"/>
                  </a:cubicBezTo>
                  <a:cubicBezTo>
                    <a:pt x="153" y="602"/>
                    <a:pt x="154" y="598"/>
                    <a:pt x="154" y="595"/>
                  </a:cubicBezTo>
                  <a:cubicBezTo>
                    <a:pt x="155" y="592"/>
                    <a:pt x="155" y="589"/>
                    <a:pt x="153" y="585"/>
                  </a:cubicBezTo>
                  <a:cubicBezTo>
                    <a:pt x="154" y="583"/>
                    <a:pt x="150" y="584"/>
                    <a:pt x="150" y="584"/>
                  </a:cubicBezTo>
                  <a:cubicBezTo>
                    <a:pt x="149" y="583"/>
                    <a:pt x="153" y="580"/>
                    <a:pt x="147" y="581"/>
                  </a:cubicBezTo>
                  <a:cubicBezTo>
                    <a:pt x="147" y="581"/>
                    <a:pt x="148" y="578"/>
                    <a:pt x="147" y="578"/>
                  </a:cubicBezTo>
                  <a:cubicBezTo>
                    <a:pt x="147" y="577"/>
                    <a:pt x="145" y="578"/>
                    <a:pt x="145" y="578"/>
                  </a:cubicBezTo>
                  <a:cubicBezTo>
                    <a:pt x="145" y="577"/>
                    <a:pt x="148" y="573"/>
                    <a:pt x="144" y="574"/>
                  </a:cubicBezTo>
                  <a:cubicBezTo>
                    <a:pt x="143" y="572"/>
                    <a:pt x="145" y="572"/>
                    <a:pt x="145" y="569"/>
                  </a:cubicBezTo>
                  <a:cubicBezTo>
                    <a:pt x="143" y="569"/>
                    <a:pt x="145" y="564"/>
                    <a:pt x="141" y="565"/>
                  </a:cubicBezTo>
                  <a:cubicBezTo>
                    <a:pt x="141" y="554"/>
                    <a:pt x="142" y="550"/>
                    <a:pt x="147" y="543"/>
                  </a:cubicBezTo>
                  <a:cubicBezTo>
                    <a:pt x="147" y="542"/>
                    <a:pt x="149" y="537"/>
                    <a:pt x="146" y="538"/>
                  </a:cubicBezTo>
                  <a:cubicBezTo>
                    <a:pt x="146" y="536"/>
                    <a:pt x="149" y="537"/>
                    <a:pt x="150" y="536"/>
                  </a:cubicBezTo>
                  <a:cubicBezTo>
                    <a:pt x="150" y="536"/>
                    <a:pt x="149" y="534"/>
                    <a:pt x="151" y="534"/>
                  </a:cubicBezTo>
                  <a:cubicBezTo>
                    <a:pt x="150" y="532"/>
                    <a:pt x="150" y="521"/>
                    <a:pt x="148" y="525"/>
                  </a:cubicBezTo>
                  <a:cubicBezTo>
                    <a:pt x="146" y="522"/>
                    <a:pt x="147" y="520"/>
                    <a:pt x="147" y="518"/>
                  </a:cubicBezTo>
                  <a:cubicBezTo>
                    <a:pt x="147" y="515"/>
                    <a:pt x="148" y="512"/>
                    <a:pt x="147" y="509"/>
                  </a:cubicBezTo>
                  <a:cubicBezTo>
                    <a:pt x="147" y="508"/>
                    <a:pt x="145" y="509"/>
                    <a:pt x="145" y="508"/>
                  </a:cubicBezTo>
                  <a:cubicBezTo>
                    <a:pt x="145" y="508"/>
                    <a:pt x="146" y="507"/>
                    <a:pt x="146" y="506"/>
                  </a:cubicBezTo>
                  <a:cubicBezTo>
                    <a:pt x="146" y="506"/>
                    <a:pt x="145" y="505"/>
                    <a:pt x="145" y="505"/>
                  </a:cubicBezTo>
                  <a:cubicBezTo>
                    <a:pt x="145" y="502"/>
                    <a:pt x="144" y="502"/>
                    <a:pt x="142" y="501"/>
                  </a:cubicBezTo>
                  <a:cubicBezTo>
                    <a:pt x="142" y="501"/>
                    <a:pt x="143" y="499"/>
                    <a:pt x="142" y="499"/>
                  </a:cubicBezTo>
                  <a:cubicBezTo>
                    <a:pt x="142" y="499"/>
                    <a:pt x="139" y="499"/>
                    <a:pt x="140" y="498"/>
                  </a:cubicBezTo>
                  <a:cubicBezTo>
                    <a:pt x="140" y="498"/>
                    <a:pt x="141" y="498"/>
                    <a:pt x="141" y="498"/>
                  </a:cubicBezTo>
                  <a:cubicBezTo>
                    <a:pt x="140" y="495"/>
                    <a:pt x="138" y="495"/>
                    <a:pt x="135" y="493"/>
                  </a:cubicBezTo>
                  <a:cubicBezTo>
                    <a:pt x="135" y="492"/>
                    <a:pt x="136" y="492"/>
                    <a:pt x="134" y="492"/>
                  </a:cubicBezTo>
                  <a:cubicBezTo>
                    <a:pt x="133" y="492"/>
                    <a:pt x="133" y="488"/>
                    <a:pt x="131" y="489"/>
                  </a:cubicBezTo>
                  <a:cubicBezTo>
                    <a:pt x="128" y="479"/>
                    <a:pt x="131" y="471"/>
                    <a:pt x="131" y="460"/>
                  </a:cubicBezTo>
                  <a:cubicBezTo>
                    <a:pt x="130" y="458"/>
                    <a:pt x="127" y="462"/>
                    <a:pt x="128" y="456"/>
                  </a:cubicBezTo>
                  <a:cubicBezTo>
                    <a:pt x="121" y="457"/>
                    <a:pt x="116" y="456"/>
                    <a:pt x="112" y="454"/>
                  </a:cubicBezTo>
                  <a:cubicBezTo>
                    <a:pt x="113" y="448"/>
                    <a:pt x="108" y="454"/>
                    <a:pt x="109" y="448"/>
                  </a:cubicBezTo>
                  <a:cubicBezTo>
                    <a:pt x="104" y="447"/>
                    <a:pt x="103" y="445"/>
                    <a:pt x="97" y="447"/>
                  </a:cubicBezTo>
                  <a:cubicBezTo>
                    <a:pt x="95" y="447"/>
                    <a:pt x="94" y="448"/>
                    <a:pt x="92" y="448"/>
                  </a:cubicBezTo>
                  <a:cubicBezTo>
                    <a:pt x="91" y="448"/>
                    <a:pt x="88" y="450"/>
                    <a:pt x="85" y="449"/>
                  </a:cubicBezTo>
                  <a:cubicBezTo>
                    <a:pt x="87" y="452"/>
                    <a:pt x="88" y="450"/>
                    <a:pt x="82" y="452"/>
                  </a:cubicBezTo>
                  <a:cubicBezTo>
                    <a:pt x="78" y="452"/>
                    <a:pt x="76" y="454"/>
                    <a:pt x="69" y="454"/>
                  </a:cubicBezTo>
                  <a:cubicBezTo>
                    <a:pt x="68" y="454"/>
                    <a:pt x="67" y="453"/>
                    <a:pt x="66" y="453"/>
                  </a:cubicBezTo>
                  <a:cubicBezTo>
                    <a:pt x="58" y="452"/>
                    <a:pt x="50" y="457"/>
                    <a:pt x="44" y="455"/>
                  </a:cubicBezTo>
                  <a:cubicBezTo>
                    <a:pt x="44" y="451"/>
                    <a:pt x="39" y="452"/>
                    <a:pt x="38" y="452"/>
                  </a:cubicBezTo>
                  <a:cubicBezTo>
                    <a:pt x="37" y="451"/>
                    <a:pt x="38" y="450"/>
                    <a:pt x="38" y="449"/>
                  </a:cubicBezTo>
                  <a:cubicBezTo>
                    <a:pt x="37" y="449"/>
                    <a:pt x="35" y="450"/>
                    <a:pt x="34" y="449"/>
                  </a:cubicBezTo>
                  <a:cubicBezTo>
                    <a:pt x="34" y="449"/>
                    <a:pt x="35" y="447"/>
                    <a:pt x="34" y="447"/>
                  </a:cubicBezTo>
                  <a:cubicBezTo>
                    <a:pt x="33" y="446"/>
                    <a:pt x="32" y="447"/>
                    <a:pt x="32" y="446"/>
                  </a:cubicBezTo>
                  <a:cubicBezTo>
                    <a:pt x="32" y="446"/>
                    <a:pt x="30" y="444"/>
                    <a:pt x="29" y="443"/>
                  </a:cubicBezTo>
                  <a:cubicBezTo>
                    <a:pt x="29" y="443"/>
                    <a:pt x="30" y="442"/>
                    <a:pt x="28" y="442"/>
                  </a:cubicBezTo>
                  <a:cubicBezTo>
                    <a:pt x="27" y="442"/>
                    <a:pt x="27" y="441"/>
                    <a:pt x="27" y="440"/>
                  </a:cubicBezTo>
                  <a:cubicBezTo>
                    <a:pt x="27" y="438"/>
                    <a:pt x="25" y="440"/>
                    <a:pt x="25" y="439"/>
                  </a:cubicBezTo>
                  <a:cubicBezTo>
                    <a:pt x="24" y="438"/>
                    <a:pt x="25" y="437"/>
                    <a:pt x="25" y="436"/>
                  </a:cubicBezTo>
                  <a:cubicBezTo>
                    <a:pt x="24" y="435"/>
                    <a:pt x="22" y="437"/>
                    <a:pt x="22" y="435"/>
                  </a:cubicBezTo>
                  <a:cubicBezTo>
                    <a:pt x="22" y="435"/>
                    <a:pt x="23" y="433"/>
                    <a:pt x="24" y="434"/>
                  </a:cubicBezTo>
                  <a:cubicBezTo>
                    <a:pt x="22" y="430"/>
                    <a:pt x="17" y="431"/>
                    <a:pt x="18" y="427"/>
                  </a:cubicBezTo>
                  <a:cubicBezTo>
                    <a:pt x="12" y="429"/>
                    <a:pt x="15" y="422"/>
                    <a:pt x="9" y="423"/>
                  </a:cubicBezTo>
                  <a:cubicBezTo>
                    <a:pt x="10" y="422"/>
                    <a:pt x="11" y="421"/>
                    <a:pt x="11" y="420"/>
                  </a:cubicBezTo>
                  <a:cubicBezTo>
                    <a:pt x="10" y="418"/>
                    <a:pt x="8" y="419"/>
                    <a:pt x="6" y="419"/>
                  </a:cubicBezTo>
                  <a:cubicBezTo>
                    <a:pt x="7" y="417"/>
                    <a:pt x="4" y="416"/>
                    <a:pt x="4" y="415"/>
                  </a:cubicBezTo>
                  <a:cubicBezTo>
                    <a:pt x="3" y="413"/>
                    <a:pt x="5" y="413"/>
                    <a:pt x="4" y="410"/>
                  </a:cubicBezTo>
                  <a:cubicBezTo>
                    <a:pt x="3" y="410"/>
                    <a:pt x="2" y="411"/>
                    <a:pt x="2" y="409"/>
                  </a:cubicBezTo>
                  <a:cubicBezTo>
                    <a:pt x="2" y="408"/>
                    <a:pt x="1" y="405"/>
                    <a:pt x="0" y="405"/>
                  </a:cubicBezTo>
                  <a:cubicBezTo>
                    <a:pt x="0" y="403"/>
                    <a:pt x="3" y="404"/>
                    <a:pt x="4" y="403"/>
                  </a:cubicBezTo>
                  <a:cubicBezTo>
                    <a:pt x="4" y="403"/>
                    <a:pt x="4" y="399"/>
                    <a:pt x="6" y="400"/>
                  </a:cubicBezTo>
                  <a:cubicBezTo>
                    <a:pt x="6" y="393"/>
                    <a:pt x="6" y="387"/>
                    <a:pt x="6" y="380"/>
                  </a:cubicBezTo>
                  <a:cubicBezTo>
                    <a:pt x="6" y="378"/>
                    <a:pt x="4" y="379"/>
                    <a:pt x="4" y="379"/>
                  </a:cubicBezTo>
                  <a:cubicBezTo>
                    <a:pt x="3" y="378"/>
                    <a:pt x="5" y="377"/>
                    <a:pt x="5" y="376"/>
                  </a:cubicBezTo>
                  <a:cubicBezTo>
                    <a:pt x="5" y="374"/>
                    <a:pt x="3" y="374"/>
                    <a:pt x="4" y="372"/>
                  </a:cubicBezTo>
                  <a:cubicBezTo>
                    <a:pt x="8" y="377"/>
                    <a:pt x="4" y="363"/>
                    <a:pt x="8" y="368"/>
                  </a:cubicBezTo>
                  <a:cubicBezTo>
                    <a:pt x="9" y="367"/>
                    <a:pt x="8" y="363"/>
                    <a:pt x="9" y="361"/>
                  </a:cubicBezTo>
                  <a:cubicBezTo>
                    <a:pt x="10" y="361"/>
                    <a:pt x="12" y="361"/>
                    <a:pt x="12" y="361"/>
                  </a:cubicBezTo>
                  <a:cubicBezTo>
                    <a:pt x="12" y="360"/>
                    <a:pt x="10" y="359"/>
                    <a:pt x="11" y="357"/>
                  </a:cubicBezTo>
                  <a:cubicBezTo>
                    <a:pt x="15" y="356"/>
                    <a:pt x="14" y="350"/>
                    <a:pt x="19" y="349"/>
                  </a:cubicBezTo>
                  <a:cubicBezTo>
                    <a:pt x="19" y="345"/>
                    <a:pt x="23" y="345"/>
                    <a:pt x="22" y="341"/>
                  </a:cubicBezTo>
                  <a:cubicBezTo>
                    <a:pt x="24" y="341"/>
                    <a:pt x="25" y="340"/>
                    <a:pt x="25" y="339"/>
                  </a:cubicBezTo>
                  <a:cubicBezTo>
                    <a:pt x="32" y="338"/>
                    <a:pt x="37" y="336"/>
                    <a:pt x="36" y="327"/>
                  </a:cubicBezTo>
                  <a:cubicBezTo>
                    <a:pt x="41" y="328"/>
                    <a:pt x="37" y="320"/>
                    <a:pt x="41" y="321"/>
                  </a:cubicBezTo>
                  <a:cubicBezTo>
                    <a:pt x="41" y="319"/>
                    <a:pt x="41" y="316"/>
                    <a:pt x="41" y="314"/>
                  </a:cubicBezTo>
                  <a:cubicBezTo>
                    <a:pt x="43" y="314"/>
                    <a:pt x="44" y="312"/>
                    <a:pt x="46" y="313"/>
                  </a:cubicBezTo>
                  <a:cubicBezTo>
                    <a:pt x="48" y="310"/>
                    <a:pt x="50" y="309"/>
                    <a:pt x="52" y="306"/>
                  </a:cubicBezTo>
                  <a:cubicBezTo>
                    <a:pt x="52" y="305"/>
                    <a:pt x="53" y="306"/>
                    <a:pt x="53" y="304"/>
                  </a:cubicBezTo>
                  <a:cubicBezTo>
                    <a:pt x="53" y="303"/>
                    <a:pt x="56" y="303"/>
                    <a:pt x="55" y="301"/>
                  </a:cubicBezTo>
                  <a:cubicBezTo>
                    <a:pt x="61" y="302"/>
                    <a:pt x="61" y="298"/>
                    <a:pt x="66" y="299"/>
                  </a:cubicBezTo>
                  <a:cubicBezTo>
                    <a:pt x="64" y="303"/>
                    <a:pt x="71" y="299"/>
                    <a:pt x="69" y="303"/>
                  </a:cubicBezTo>
                  <a:cubicBezTo>
                    <a:pt x="72" y="301"/>
                    <a:pt x="81" y="305"/>
                    <a:pt x="81" y="300"/>
                  </a:cubicBezTo>
                  <a:cubicBezTo>
                    <a:pt x="87" y="299"/>
                    <a:pt x="92" y="298"/>
                    <a:pt x="94" y="294"/>
                  </a:cubicBezTo>
                  <a:cubicBezTo>
                    <a:pt x="96" y="294"/>
                    <a:pt x="98" y="294"/>
                    <a:pt x="98" y="293"/>
                  </a:cubicBezTo>
                  <a:cubicBezTo>
                    <a:pt x="100" y="293"/>
                    <a:pt x="100" y="294"/>
                    <a:pt x="102" y="294"/>
                  </a:cubicBezTo>
                  <a:cubicBezTo>
                    <a:pt x="105" y="294"/>
                    <a:pt x="107" y="293"/>
                    <a:pt x="109" y="293"/>
                  </a:cubicBezTo>
                  <a:cubicBezTo>
                    <a:pt x="109" y="293"/>
                    <a:pt x="110" y="294"/>
                    <a:pt x="111" y="294"/>
                  </a:cubicBezTo>
                  <a:cubicBezTo>
                    <a:pt x="113" y="294"/>
                    <a:pt x="118" y="296"/>
                    <a:pt x="124" y="295"/>
                  </a:cubicBezTo>
                  <a:cubicBezTo>
                    <a:pt x="126" y="295"/>
                    <a:pt x="129" y="291"/>
                    <a:pt x="132" y="294"/>
                  </a:cubicBezTo>
                  <a:cubicBezTo>
                    <a:pt x="134" y="296"/>
                    <a:pt x="133" y="294"/>
                    <a:pt x="137" y="294"/>
                  </a:cubicBezTo>
                  <a:cubicBezTo>
                    <a:pt x="137" y="295"/>
                    <a:pt x="138" y="295"/>
                    <a:pt x="138" y="296"/>
                  </a:cubicBezTo>
                  <a:cubicBezTo>
                    <a:pt x="138" y="297"/>
                    <a:pt x="135" y="297"/>
                    <a:pt x="135" y="297"/>
                  </a:cubicBezTo>
                  <a:cubicBezTo>
                    <a:pt x="135" y="299"/>
                    <a:pt x="136" y="298"/>
                    <a:pt x="137" y="299"/>
                  </a:cubicBezTo>
                  <a:cubicBezTo>
                    <a:pt x="137" y="300"/>
                    <a:pt x="135" y="300"/>
                    <a:pt x="135" y="300"/>
                  </a:cubicBezTo>
                  <a:cubicBezTo>
                    <a:pt x="136" y="301"/>
                    <a:pt x="137" y="301"/>
                    <a:pt x="137" y="302"/>
                  </a:cubicBezTo>
                  <a:cubicBezTo>
                    <a:pt x="136" y="305"/>
                    <a:pt x="135" y="307"/>
                    <a:pt x="138" y="312"/>
                  </a:cubicBezTo>
                  <a:cubicBezTo>
                    <a:pt x="138" y="314"/>
                    <a:pt x="140" y="310"/>
                    <a:pt x="141" y="313"/>
                  </a:cubicBezTo>
                  <a:cubicBezTo>
                    <a:pt x="141" y="314"/>
                    <a:pt x="143" y="313"/>
                    <a:pt x="144" y="314"/>
                  </a:cubicBezTo>
                  <a:cubicBezTo>
                    <a:pt x="144" y="314"/>
                    <a:pt x="143" y="316"/>
                    <a:pt x="144" y="316"/>
                  </a:cubicBezTo>
                  <a:cubicBezTo>
                    <a:pt x="145" y="317"/>
                    <a:pt x="147" y="315"/>
                    <a:pt x="147" y="317"/>
                  </a:cubicBezTo>
                  <a:cubicBezTo>
                    <a:pt x="151" y="316"/>
                    <a:pt x="154" y="321"/>
                    <a:pt x="155" y="317"/>
                  </a:cubicBezTo>
                  <a:cubicBezTo>
                    <a:pt x="157" y="317"/>
                    <a:pt x="156" y="319"/>
                    <a:pt x="157" y="320"/>
                  </a:cubicBezTo>
                  <a:cubicBezTo>
                    <a:pt x="158" y="321"/>
                    <a:pt x="160" y="320"/>
                    <a:pt x="162" y="321"/>
                  </a:cubicBezTo>
                  <a:cubicBezTo>
                    <a:pt x="163" y="321"/>
                    <a:pt x="163" y="323"/>
                    <a:pt x="164" y="323"/>
                  </a:cubicBezTo>
                  <a:cubicBezTo>
                    <a:pt x="164" y="324"/>
                    <a:pt x="166" y="323"/>
                    <a:pt x="166" y="323"/>
                  </a:cubicBezTo>
                  <a:cubicBezTo>
                    <a:pt x="167" y="325"/>
                    <a:pt x="168" y="324"/>
                    <a:pt x="170" y="325"/>
                  </a:cubicBezTo>
                  <a:cubicBezTo>
                    <a:pt x="170" y="325"/>
                    <a:pt x="170" y="327"/>
                    <a:pt x="171" y="327"/>
                  </a:cubicBezTo>
                  <a:cubicBezTo>
                    <a:pt x="171" y="327"/>
                    <a:pt x="173" y="326"/>
                    <a:pt x="174" y="326"/>
                  </a:cubicBezTo>
                  <a:cubicBezTo>
                    <a:pt x="174" y="326"/>
                    <a:pt x="175" y="327"/>
                    <a:pt x="175" y="327"/>
                  </a:cubicBezTo>
                  <a:cubicBezTo>
                    <a:pt x="176" y="327"/>
                    <a:pt x="177" y="327"/>
                    <a:pt x="178" y="327"/>
                  </a:cubicBezTo>
                  <a:cubicBezTo>
                    <a:pt x="178" y="326"/>
                    <a:pt x="180" y="325"/>
                    <a:pt x="180" y="325"/>
                  </a:cubicBezTo>
                  <a:cubicBezTo>
                    <a:pt x="180" y="325"/>
                    <a:pt x="182" y="324"/>
                    <a:pt x="181" y="323"/>
                  </a:cubicBezTo>
                  <a:cubicBezTo>
                    <a:pt x="178" y="321"/>
                    <a:pt x="185" y="322"/>
                    <a:pt x="185" y="317"/>
                  </a:cubicBezTo>
                  <a:cubicBezTo>
                    <a:pt x="188" y="318"/>
                    <a:pt x="188" y="315"/>
                    <a:pt x="192" y="316"/>
                  </a:cubicBezTo>
                  <a:cubicBezTo>
                    <a:pt x="193" y="316"/>
                    <a:pt x="193" y="317"/>
                    <a:pt x="193" y="317"/>
                  </a:cubicBezTo>
                  <a:cubicBezTo>
                    <a:pt x="194" y="318"/>
                    <a:pt x="196" y="317"/>
                    <a:pt x="198" y="317"/>
                  </a:cubicBezTo>
                  <a:cubicBezTo>
                    <a:pt x="198" y="318"/>
                    <a:pt x="200" y="320"/>
                    <a:pt x="200" y="320"/>
                  </a:cubicBezTo>
                  <a:cubicBezTo>
                    <a:pt x="201" y="320"/>
                    <a:pt x="202" y="318"/>
                    <a:pt x="204" y="319"/>
                  </a:cubicBezTo>
                  <a:cubicBezTo>
                    <a:pt x="204" y="319"/>
                    <a:pt x="204" y="321"/>
                    <a:pt x="204" y="321"/>
                  </a:cubicBezTo>
                  <a:cubicBezTo>
                    <a:pt x="205" y="321"/>
                    <a:pt x="206" y="319"/>
                    <a:pt x="208" y="320"/>
                  </a:cubicBezTo>
                  <a:cubicBezTo>
                    <a:pt x="209" y="321"/>
                    <a:pt x="206" y="321"/>
                    <a:pt x="206" y="321"/>
                  </a:cubicBezTo>
                  <a:cubicBezTo>
                    <a:pt x="207" y="323"/>
                    <a:pt x="214" y="323"/>
                    <a:pt x="218" y="323"/>
                  </a:cubicBezTo>
                  <a:cubicBezTo>
                    <a:pt x="217" y="328"/>
                    <a:pt x="227" y="326"/>
                    <a:pt x="230" y="323"/>
                  </a:cubicBezTo>
                  <a:cubicBezTo>
                    <a:pt x="230" y="324"/>
                    <a:pt x="235" y="322"/>
                    <a:pt x="237" y="323"/>
                  </a:cubicBezTo>
                  <a:cubicBezTo>
                    <a:pt x="238" y="325"/>
                    <a:pt x="237" y="323"/>
                    <a:pt x="239" y="323"/>
                  </a:cubicBezTo>
                  <a:cubicBezTo>
                    <a:pt x="241" y="324"/>
                    <a:pt x="243" y="325"/>
                    <a:pt x="245" y="325"/>
                  </a:cubicBezTo>
                  <a:cubicBezTo>
                    <a:pt x="247" y="324"/>
                    <a:pt x="248" y="322"/>
                    <a:pt x="251" y="322"/>
                  </a:cubicBezTo>
                  <a:cubicBezTo>
                    <a:pt x="252" y="320"/>
                    <a:pt x="251" y="316"/>
                    <a:pt x="254" y="315"/>
                  </a:cubicBezTo>
                  <a:cubicBezTo>
                    <a:pt x="254" y="313"/>
                    <a:pt x="253" y="313"/>
                    <a:pt x="253" y="310"/>
                  </a:cubicBezTo>
                  <a:cubicBezTo>
                    <a:pt x="257" y="311"/>
                    <a:pt x="257" y="303"/>
                    <a:pt x="260" y="307"/>
                  </a:cubicBezTo>
                  <a:cubicBezTo>
                    <a:pt x="261" y="302"/>
                    <a:pt x="259" y="301"/>
                    <a:pt x="255" y="301"/>
                  </a:cubicBezTo>
                  <a:cubicBezTo>
                    <a:pt x="256" y="300"/>
                    <a:pt x="257" y="298"/>
                    <a:pt x="257" y="296"/>
                  </a:cubicBezTo>
                  <a:cubicBezTo>
                    <a:pt x="255" y="293"/>
                    <a:pt x="249" y="295"/>
                    <a:pt x="247" y="292"/>
                  </a:cubicBezTo>
                  <a:cubicBezTo>
                    <a:pt x="245" y="293"/>
                    <a:pt x="241" y="293"/>
                    <a:pt x="240" y="295"/>
                  </a:cubicBezTo>
                  <a:cubicBezTo>
                    <a:pt x="239" y="295"/>
                    <a:pt x="240" y="293"/>
                    <a:pt x="239" y="293"/>
                  </a:cubicBezTo>
                  <a:cubicBezTo>
                    <a:pt x="237" y="292"/>
                    <a:pt x="233" y="294"/>
                    <a:pt x="231" y="293"/>
                  </a:cubicBezTo>
                  <a:cubicBezTo>
                    <a:pt x="230" y="293"/>
                    <a:pt x="230" y="295"/>
                    <a:pt x="227" y="295"/>
                  </a:cubicBezTo>
                  <a:cubicBezTo>
                    <a:pt x="224" y="295"/>
                    <a:pt x="225" y="291"/>
                    <a:pt x="219" y="292"/>
                  </a:cubicBezTo>
                  <a:cubicBezTo>
                    <a:pt x="219" y="289"/>
                    <a:pt x="218" y="289"/>
                    <a:pt x="218" y="287"/>
                  </a:cubicBezTo>
                  <a:cubicBezTo>
                    <a:pt x="216" y="287"/>
                    <a:pt x="216" y="287"/>
                    <a:pt x="215" y="286"/>
                  </a:cubicBezTo>
                  <a:cubicBezTo>
                    <a:pt x="215" y="284"/>
                    <a:pt x="213" y="283"/>
                    <a:pt x="211" y="283"/>
                  </a:cubicBezTo>
                  <a:cubicBezTo>
                    <a:pt x="213" y="280"/>
                    <a:pt x="212" y="273"/>
                    <a:pt x="211" y="270"/>
                  </a:cubicBezTo>
                  <a:cubicBezTo>
                    <a:pt x="208" y="272"/>
                    <a:pt x="204" y="268"/>
                    <a:pt x="204" y="274"/>
                  </a:cubicBezTo>
                  <a:cubicBezTo>
                    <a:pt x="200" y="272"/>
                    <a:pt x="200" y="275"/>
                    <a:pt x="197" y="273"/>
                  </a:cubicBezTo>
                  <a:cubicBezTo>
                    <a:pt x="197" y="274"/>
                    <a:pt x="196" y="275"/>
                    <a:pt x="195" y="275"/>
                  </a:cubicBezTo>
                  <a:cubicBezTo>
                    <a:pt x="196" y="276"/>
                    <a:pt x="197" y="276"/>
                    <a:pt x="198" y="277"/>
                  </a:cubicBezTo>
                  <a:cubicBezTo>
                    <a:pt x="199" y="278"/>
                    <a:pt x="198" y="280"/>
                    <a:pt x="200" y="280"/>
                  </a:cubicBezTo>
                  <a:cubicBezTo>
                    <a:pt x="199" y="284"/>
                    <a:pt x="199" y="282"/>
                    <a:pt x="201" y="284"/>
                  </a:cubicBezTo>
                  <a:cubicBezTo>
                    <a:pt x="202" y="287"/>
                    <a:pt x="200" y="286"/>
                    <a:pt x="199" y="287"/>
                  </a:cubicBezTo>
                  <a:cubicBezTo>
                    <a:pt x="199" y="287"/>
                    <a:pt x="197" y="291"/>
                    <a:pt x="197" y="290"/>
                  </a:cubicBezTo>
                  <a:cubicBezTo>
                    <a:pt x="194" y="288"/>
                    <a:pt x="197" y="293"/>
                    <a:pt x="192" y="293"/>
                  </a:cubicBezTo>
                  <a:cubicBezTo>
                    <a:pt x="191" y="292"/>
                    <a:pt x="191" y="291"/>
                    <a:pt x="190" y="290"/>
                  </a:cubicBezTo>
                  <a:cubicBezTo>
                    <a:pt x="189" y="288"/>
                    <a:pt x="190" y="288"/>
                    <a:pt x="192" y="288"/>
                  </a:cubicBezTo>
                  <a:cubicBezTo>
                    <a:pt x="190" y="286"/>
                    <a:pt x="187" y="285"/>
                    <a:pt x="190" y="282"/>
                  </a:cubicBezTo>
                  <a:cubicBezTo>
                    <a:pt x="188" y="282"/>
                    <a:pt x="186" y="283"/>
                    <a:pt x="185" y="282"/>
                  </a:cubicBezTo>
                  <a:cubicBezTo>
                    <a:pt x="184" y="281"/>
                    <a:pt x="187" y="281"/>
                    <a:pt x="187" y="281"/>
                  </a:cubicBezTo>
                  <a:cubicBezTo>
                    <a:pt x="187" y="281"/>
                    <a:pt x="184" y="278"/>
                    <a:pt x="181" y="276"/>
                  </a:cubicBezTo>
                  <a:cubicBezTo>
                    <a:pt x="182" y="271"/>
                    <a:pt x="179" y="269"/>
                    <a:pt x="179" y="264"/>
                  </a:cubicBezTo>
                  <a:cubicBezTo>
                    <a:pt x="179" y="263"/>
                    <a:pt x="176" y="264"/>
                    <a:pt x="175" y="263"/>
                  </a:cubicBezTo>
                  <a:cubicBezTo>
                    <a:pt x="175" y="263"/>
                    <a:pt x="177" y="261"/>
                    <a:pt x="177" y="261"/>
                  </a:cubicBezTo>
                  <a:cubicBezTo>
                    <a:pt x="174" y="259"/>
                    <a:pt x="174" y="261"/>
                    <a:pt x="172" y="260"/>
                  </a:cubicBezTo>
                  <a:cubicBezTo>
                    <a:pt x="172" y="260"/>
                    <a:pt x="173" y="258"/>
                    <a:pt x="173" y="257"/>
                  </a:cubicBezTo>
                  <a:cubicBezTo>
                    <a:pt x="173" y="256"/>
                    <a:pt x="171" y="259"/>
                    <a:pt x="172" y="259"/>
                  </a:cubicBezTo>
                  <a:cubicBezTo>
                    <a:pt x="171" y="259"/>
                    <a:pt x="171" y="257"/>
                    <a:pt x="171" y="256"/>
                  </a:cubicBezTo>
                  <a:cubicBezTo>
                    <a:pt x="166" y="257"/>
                    <a:pt x="166" y="253"/>
                    <a:pt x="161" y="254"/>
                  </a:cubicBezTo>
                  <a:cubicBezTo>
                    <a:pt x="161" y="252"/>
                    <a:pt x="160" y="252"/>
                    <a:pt x="159" y="252"/>
                  </a:cubicBezTo>
                  <a:cubicBezTo>
                    <a:pt x="159" y="251"/>
                    <a:pt x="159" y="250"/>
                    <a:pt x="159" y="249"/>
                  </a:cubicBezTo>
                  <a:cubicBezTo>
                    <a:pt x="159" y="249"/>
                    <a:pt x="157" y="250"/>
                    <a:pt x="157" y="249"/>
                  </a:cubicBezTo>
                  <a:cubicBezTo>
                    <a:pt x="156" y="249"/>
                    <a:pt x="156" y="244"/>
                    <a:pt x="155" y="246"/>
                  </a:cubicBezTo>
                  <a:cubicBezTo>
                    <a:pt x="155" y="247"/>
                    <a:pt x="154" y="246"/>
                    <a:pt x="153" y="244"/>
                  </a:cubicBezTo>
                  <a:cubicBezTo>
                    <a:pt x="153" y="244"/>
                    <a:pt x="152" y="243"/>
                    <a:pt x="152" y="242"/>
                  </a:cubicBezTo>
                  <a:cubicBezTo>
                    <a:pt x="147" y="242"/>
                    <a:pt x="149" y="243"/>
                    <a:pt x="145" y="242"/>
                  </a:cubicBezTo>
                  <a:cubicBezTo>
                    <a:pt x="144" y="242"/>
                    <a:pt x="144" y="244"/>
                    <a:pt x="142" y="244"/>
                  </a:cubicBezTo>
                  <a:cubicBezTo>
                    <a:pt x="141" y="248"/>
                    <a:pt x="145" y="247"/>
                    <a:pt x="145" y="249"/>
                  </a:cubicBezTo>
                  <a:cubicBezTo>
                    <a:pt x="145" y="250"/>
                    <a:pt x="147" y="252"/>
                    <a:pt x="147" y="253"/>
                  </a:cubicBezTo>
                  <a:cubicBezTo>
                    <a:pt x="148" y="253"/>
                    <a:pt x="148" y="254"/>
                    <a:pt x="150" y="254"/>
                  </a:cubicBezTo>
                  <a:cubicBezTo>
                    <a:pt x="148" y="257"/>
                    <a:pt x="152" y="257"/>
                    <a:pt x="153" y="259"/>
                  </a:cubicBezTo>
                  <a:cubicBezTo>
                    <a:pt x="153" y="259"/>
                    <a:pt x="154" y="263"/>
                    <a:pt x="155" y="262"/>
                  </a:cubicBezTo>
                  <a:cubicBezTo>
                    <a:pt x="157" y="260"/>
                    <a:pt x="155" y="262"/>
                    <a:pt x="157" y="263"/>
                  </a:cubicBezTo>
                  <a:cubicBezTo>
                    <a:pt x="158" y="264"/>
                    <a:pt x="161" y="264"/>
                    <a:pt x="161" y="267"/>
                  </a:cubicBezTo>
                  <a:cubicBezTo>
                    <a:pt x="163" y="266"/>
                    <a:pt x="163" y="268"/>
                    <a:pt x="164" y="268"/>
                  </a:cubicBezTo>
                  <a:cubicBezTo>
                    <a:pt x="164" y="268"/>
                    <a:pt x="165" y="267"/>
                    <a:pt x="165" y="267"/>
                  </a:cubicBezTo>
                  <a:cubicBezTo>
                    <a:pt x="166" y="267"/>
                    <a:pt x="167" y="270"/>
                    <a:pt x="167" y="268"/>
                  </a:cubicBezTo>
                  <a:cubicBezTo>
                    <a:pt x="170" y="268"/>
                    <a:pt x="167" y="273"/>
                    <a:pt x="171" y="272"/>
                  </a:cubicBezTo>
                  <a:cubicBezTo>
                    <a:pt x="171" y="274"/>
                    <a:pt x="166" y="272"/>
                    <a:pt x="164" y="273"/>
                  </a:cubicBezTo>
                  <a:cubicBezTo>
                    <a:pt x="164" y="274"/>
                    <a:pt x="165" y="274"/>
                    <a:pt x="166" y="275"/>
                  </a:cubicBezTo>
                  <a:cubicBezTo>
                    <a:pt x="167" y="277"/>
                    <a:pt x="164" y="281"/>
                    <a:pt x="166" y="281"/>
                  </a:cubicBezTo>
                  <a:cubicBezTo>
                    <a:pt x="165" y="283"/>
                    <a:pt x="162" y="283"/>
                    <a:pt x="160" y="283"/>
                  </a:cubicBezTo>
                  <a:cubicBezTo>
                    <a:pt x="162" y="283"/>
                    <a:pt x="160" y="279"/>
                    <a:pt x="162" y="279"/>
                  </a:cubicBezTo>
                  <a:cubicBezTo>
                    <a:pt x="161" y="278"/>
                    <a:pt x="162" y="275"/>
                    <a:pt x="160" y="275"/>
                  </a:cubicBezTo>
                  <a:cubicBezTo>
                    <a:pt x="158" y="275"/>
                    <a:pt x="161" y="273"/>
                    <a:pt x="158" y="272"/>
                  </a:cubicBezTo>
                  <a:cubicBezTo>
                    <a:pt x="156" y="271"/>
                    <a:pt x="154" y="271"/>
                    <a:pt x="154" y="268"/>
                  </a:cubicBezTo>
                  <a:cubicBezTo>
                    <a:pt x="149" y="269"/>
                    <a:pt x="149" y="266"/>
                    <a:pt x="145" y="266"/>
                  </a:cubicBezTo>
                  <a:cubicBezTo>
                    <a:pt x="144" y="263"/>
                    <a:pt x="142" y="261"/>
                    <a:pt x="140" y="259"/>
                  </a:cubicBezTo>
                  <a:cubicBezTo>
                    <a:pt x="140" y="258"/>
                    <a:pt x="139" y="259"/>
                    <a:pt x="139" y="257"/>
                  </a:cubicBezTo>
                  <a:cubicBezTo>
                    <a:pt x="139" y="256"/>
                    <a:pt x="137" y="257"/>
                    <a:pt x="137" y="256"/>
                  </a:cubicBezTo>
                  <a:cubicBezTo>
                    <a:pt x="136" y="256"/>
                    <a:pt x="137" y="254"/>
                    <a:pt x="137" y="254"/>
                  </a:cubicBezTo>
                  <a:cubicBezTo>
                    <a:pt x="135" y="253"/>
                    <a:pt x="133" y="255"/>
                    <a:pt x="132" y="254"/>
                  </a:cubicBezTo>
                  <a:cubicBezTo>
                    <a:pt x="131" y="253"/>
                    <a:pt x="134" y="252"/>
                    <a:pt x="134" y="253"/>
                  </a:cubicBezTo>
                  <a:cubicBezTo>
                    <a:pt x="133" y="250"/>
                    <a:pt x="126" y="250"/>
                    <a:pt x="122" y="252"/>
                  </a:cubicBezTo>
                  <a:cubicBezTo>
                    <a:pt x="122" y="252"/>
                    <a:pt x="125" y="253"/>
                    <a:pt x="125" y="253"/>
                  </a:cubicBezTo>
                  <a:cubicBezTo>
                    <a:pt x="124" y="254"/>
                    <a:pt x="123" y="253"/>
                    <a:pt x="121" y="254"/>
                  </a:cubicBezTo>
                  <a:cubicBezTo>
                    <a:pt x="119" y="255"/>
                    <a:pt x="119" y="259"/>
                    <a:pt x="117" y="259"/>
                  </a:cubicBezTo>
                  <a:cubicBezTo>
                    <a:pt x="112" y="258"/>
                    <a:pt x="111" y="254"/>
                    <a:pt x="105" y="255"/>
                  </a:cubicBezTo>
                  <a:cubicBezTo>
                    <a:pt x="103" y="256"/>
                    <a:pt x="104" y="259"/>
                    <a:pt x="100" y="257"/>
                  </a:cubicBezTo>
                  <a:cubicBezTo>
                    <a:pt x="100" y="260"/>
                    <a:pt x="100" y="263"/>
                    <a:pt x="100" y="266"/>
                  </a:cubicBezTo>
                  <a:cubicBezTo>
                    <a:pt x="96" y="267"/>
                    <a:pt x="89" y="266"/>
                    <a:pt x="91" y="273"/>
                  </a:cubicBezTo>
                  <a:cubicBezTo>
                    <a:pt x="83" y="271"/>
                    <a:pt x="89" y="277"/>
                    <a:pt x="82" y="277"/>
                  </a:cubicBezTo>
                  <a:cubicBezTo>
                    <a:pt x="82" y="279"/>
                    <a:pt x="86" y="282"/>
                    <a:pt x="84" y="282"/>
                  </a:cubicBezTo>
                  <a:cubicBezTo>
                    <a:pt x="83" y="286"/>
                    <a:pt x="81" y="282"/>
                    <a:pt x="79" y="286"/>
                  </a:cubicBezTo>
                  <a:cubicBezTo>
                    <a:pt x="79" y="287"/>
                    <a:pt x="79" y="288"/>
                    <a:pt x="80" y="288"/>
                  </a:cubicBezTo>
                  <a:cubicBezTo>
                    <a:pt x="80" y="291"/>
                    <a:pt x="76" y="289"/>
                    <a:pt x="74" y="289"/>
                  </a:cubicBezTo>
                  <a:cubicBezTo>
                    <a:pt x="73" y="289"/>
                    <a:pt x="73" y="292"/>
                    <a:pt x="72" y="293"/>
                  </a:cubicBezTo>
                  <a:cubicBezTo>
                    <a:pt x="68" y="295"/>
                    <a:pt x="62" y="292"/>
                    <a:pt x="59" y="296"/>
                  </a:cubicBezTo>
                  <a:cubicBezTo>
                    <a:pt x="57" y="295"/>
                    <a:pt x="57" y="293"/>
                    <a:pt x="55" y="292"/>
                  </a:cubicBezTo>
                  <a:cubicBezTo>
                    <a:pt x="50" y="291"/>
                    <a:pt x="44" y="293"/>
                    <a:pt x="42" y="292"/>
                  </a:cubicBezTo>
                  <a:cubicBezTo>
                    <a:pt x="43" y="287"/>
                    <a:pt x="45" y="282"/>
                    <a:pt x="41" y="280"/>
                  </a:cubicBezTo>
                  <a:cubicBezTo>
                    <a:pt x="40" y="278"/>
                    <a:pt x="43" y="277"/>
                    <a:pt x="44" y="275"/>
                  </a:cubicBezTo>
                  <a:cubicBezTo>
                    <a:pt x="44" y="272"/>
                    <a:pt x="42" y="268"/>
                    <a:pt x="45" y="266"/>
                  </a:cubicBezTo>
                  <a:cubicBezTo>
                    <a:pt x="44" y="263"/>
                    <a:pt x="44" y="259"/>
                    <a:pt x="41" y="259"/>
                  </a:cubicBezTo>
                  <a:cubicBezTo>
                    <a:pt x="42" y="257"/>
                    <a:pt x="44" y="257"/>
                    <a:pt x="44" y="255"/>
                  </a:cubicBezTo>
                  <a:cubicBezTo>
                    <a:pt x="47" y="256"/>
                    <a:pt x="54" y="253"/>
                    <a:pt x="53" y="257"/>
                  </a:cubicBezTo>
                  <a:cubicBezTo>
                    <a:pt x="56" y="255"/>
                    <a:pt x="67" y="260"/>
                    <a:pt x="69" y="257"/>
                  </a:cubicBezTo>
                  <a:cubicBezTo>
                    <a:pt x="70" y="256"/>
                    <a:pt x="70" y="257"/>
                    <a:pt x="72" y="257"/>
                  </a:cubicBezTo>
                  <a:cubicBezTo>
                    <a:pt x="71" y="257"/>
                    <a:pt x="72" y="256"/>
                    <a:pt x="73" y="256"/>
                  </a:cubicBezTo>
                  <a:cubicBezTo>
                    <a:pt x="73" y="256"/>
                    <a:pt x="73" y="257"/>
                    <a:pt x="73" y="257"/>
                  </a:cubicBezTo>
                  <a:cubicBezTo>
                    <a:pt x="76" y="256"/>
                    <a:pt x="78" y="255"/>
                    <a:pt x="79" y="252"/>
                  </a:cubicBezTo>
                  <a:cubicBezTo>
                    <a:pt x="79" y="250"/>
                    <a:pt x="82" y="244"/>
                    <a:pt x="79" y="241"/>
                  </a:cubicBezTo>
                  <a:cubicBezTo>
                    <a:pt x="77" y="239"/>
                    <a:pt x="80" y="239"/>
                    <a:pt x="78" y="236"/>
                  </a:cubicBezTo>
                  <a:cubicBezTo>
                    <a:pt x="77" y="235"/>
                    <a:pt x="76" y="235"/>
                    <a:pt x="74" y="235"/>
                  </a:cubicBezTo>
                  <a:cubicBezTo>
                    <a:pt x="75" y="234"/>
                    <a:pt x="75" y="233"/>
                    <a:pt x="75" y="231"/>
                  </a:cubicBezTo>
                  <a:cubicBezTo>
                    <a:pt x="74" y="231"/>
                    <a:pt x="73" y="233"/>
                    <a:pt x="73" y="233"/>
                  </a:cubicBezTo>
                  <a:cubicBezTo>
                    <a:pt x="71" y="232"/>
                    <a:pt x="73" y="231"/>
                    <a:pt x="72" y="230"/>
                  </a:cubicBezTo>
                  <a:cubicBezTo>
                    <a:pt x="71" y="230"/>
                    <a:pt x="67" y="230"/>
                    <a:pt x="66" y="229"/>
                  </a:cubicBezTo>
                  <a:cubicBezTo>
                    <a:pt x="65" y="229"/>
                    <a:pt x="66" y="228"/>
                    <a:pt x="65" y="228"/>
                  </a:cubicBezTo>
                  <a:cubicBezTo>
                    <a:pt x="63" y="228"/>
                    <a:pt x="63" y="228"/>
                    <a:pt x="62" y="227"/>
                  </a:cubicBezTo>
                  <a:cubicBezTo>
                    <a:pt x="61" y="223"/>
                    <a:pt x="65" y="226"/>
                    <a:pt x="65" y="226"/>
                  </a:cubicBezTo>
                  <a:cubicBezTo>
                    <a:pt x="68" y="224"/>
                    <a:pt x="71" y="222"/>
                    <a:pt x="78" y="223"/>
                  </a:cubicBezTo>
                  <a:cubicBezTo>
                    <a:pt x="78" y="221"/>
                    <a:pt x="77" y="221"/>
                    <a:pt x="75" y="221"/>
                  </a:cubicBezTo>
                  <a:cubicBezTo>
                    <a:pt x="76" y="218"/>
                    <a:pt x="80" y="221"/>
                    <a:pt x="82" y="221"/>
                  </a:cubicBezTo>
                  <a:cubicBezTo>
                    <a:pt x="83" y="221"/>
                    <a:pt x="86" y="218"/>
                    <a:pt x="86" y="221"/>
                  </a:cubicBezTo>
                  <a:cubicBezTo>
                    <a:pt x="88" y="219"/>
                    <a:pt x="89" y="215"/>
                    <a:pt x="93" y="215"/>
                  </a:cubicBezTo>
                  <a:cubicBezTo>
                    <a:pt x="91" y="211"/>
                    <a:pt x="96" y="213"/>
                    <a:pt x="95" y="209"/>
                  </a:cubicBezTo>
                  <a:cubicBezTo>
                    <a:pt x="98" y="209"/>
                    <a:pt x="100" y="209"/>
                    <a:pt x="102" y="209"/>
                  </a:cubicBezTo>
                  <a:cubicBezTo>
                    <a:pt x="102" y="208"/>
                    <a:pt x="101" y="208"/>
                    <a:pt x="100" y="208"/>
                  </a:cubicBezTo>
                  <a:cubicBezTo>
                    <a:pt x="101" y="206"/>
                    <a:pt x="104" y="207"/>
                    <a:pt x="102" y="203"/>
                  </a:cubicBezTo>
                  <a:cubicBezTo>
                    <a:pt x="106" y="203"/>
                    <a:pt x="105" y="205"/>
                    <a:pt x="107" y="203"/>
                  </a:cubicBezTo>
                  <a:cubicBezTo>
                    <a:pt x="104" y="197"/>
                    <a:pt x="109" y="200"/>
                    <a:pt x="109" y="194"/>
                  </a:cubicBezTo>
                  <a:cubicBezTo>
                    <a:pt x="111" y="194"/>
                    <a:pt x="113" y="194"/>
                    <a:pt x="114" y="194"/>
                  </a:cubicBezTo>
                  <a:cubicBezTo>
                    <a:pt x="116" y="193"/>
                    <a:pt x="116" y="192"/>
                    <a:pt x="117" y="191"/>
                  </a:cubicBezTo>
                  <a:cubicBezTo>
                    <a:pt x="118" y="191"/>
                    <a:pt x="117" y="193"/>
                    <a:pt x="118" y="193"/>
                  </a:cubicBezTo>
                  <a:cubicBezTo>
                    <a:pt x="119" y="193"/>
                    <a:pt x="119" y="191"/>
                    <a:pt x="119" y="191"/>
                  </a:cubicBezTo>
                  <a:cubicBezTo>
                    <a:pt x="120" y="191"/>
                    <a:pt x="122" y="192"/>
                    <a:pt x="124" y="191"/>
                  </a:cubicBezTo>
                  <a:cubicBezTo>
                    <a:pt x="125" y="191"/>
                    <a:pt x="126" y="188"/>
                    <a:pt x="128" y="189"/>
                  </a:cubicBezTo>
                  <a:cubicBezTo>
                    <a:pt x="128" y="186"/>
                    <a:pt x="124" y="187"/>
                    <a:pt x="125" y="183"/>
                  </a:cubicBezTo>
                  <a:cubicBezTo>
                    <a:pt x="128" y="183"/>
                    <a:pt x="126" y="182"/>
                    <a:pt x="126" y="177"/>
                  </a:cubicBezTo>
                  <a:cubicBezTo>
                    <a:pt x="126" y="174"/>
                    <a:pt x="128" y="172"/>
                    <a:pt x="127" y="169"/>
                  </a:cubicBezTo>
                  <a:cubicBezTo>
                    <a:pt x="129" y="169"/>
                    <a:pt x="130" y="169"/>
                    <a:pt x="132" y="169"/>
                  </a:cubicBezTo>
                  <a:cubicBezTo>
                    <a:pt x="135" y="169"/>
                    <a:pt x="129" y="166"/>
                    <a:pt x="134" y="167"/>
                  </a:cubicBezTo>
                  <a:cubicBezTo>
                    <a:pt x="134" y="168"/>
                    <a:pt x="136" y="168"/>
                    <a:pt x="137" y="168"/>
                  </a:cubicBezTo>
                  <a:cubicBezTo>
                    <a:pt x="135" y="171"/>
                    <a:pt x="135" y="168"/>
                    <a:pt x="135" y="171"/>
                  </a:cubicBezTo>
                  <a:cubicBezTo>
                    <a:pt x="136" y="174"/>
                    <a:pt x="135" y="175"/>
                    <a:pt x="138" y="175"/>
                  </a:cubicBezTo>
                  <a:cubicBezTo>
                    <a:pt x="138" y="177"/>
                    <a:pt x="138" y="178"/>
                    <a:pt x="137" y="179"/>
                  </a:cubicBezTo>
                  <a:cubicBezTo>
                    <a:pt x="136" y="181"/>
                    <a:pt x="142" y="177"/>
                    <a:pt x="144" y="180"/>
                  </a:cubicBezTo>
                  <a:cubicBezTo>
                    <a:pt x="143" y="183"/>
                    <a:pt x="136" y="180"/>
                    <a:pt x="135" y="184"/>
                  </a:cubicBezTo>
                  <a:cubicBezTo>
                    <a:pt x="134" y="187"/>
                    <a:pt x="138" y="187"/>
                    <a:pt x="139" y="188"/>
                  </a:cubicBezTo>
                  <a:cubicBezTo>
                    <a:pt x="140" y="189"/>
                    <a:pt x="140" y="191"/>
                    <a:pt x="142" y="190"/>
                  </a:cubicBezTo>
                  <a:cubicBezTo>
                    <a:pt x="141" y="188"/>
                    <a:pt x="138" y="188"/>
                    <a:pt x="144" y="188"/>
                  </a:cubicBezTo>
                  <a:cubicBezTo>
                    <a:pt x="145" y="188"/>
                    <a:pt x="147" y="188"/>
                    <a:pt x="148" y="188"/>
                  </a:cubicBezTo>
                  <a:cubicBezTo>
                    <a:pt x="150" y="188"/>
                    <a:pt x="151" y="189"/>
                    <a:pt x="153" y="189"/>
                  </a:cubicBezTo>
                  <a:cubicBezTo>
                    <a:pt x="156" y="189"/>
                    <a:pt x="157" y="187"/>
                    <a:pt x="160" y="188"/>
                  </a:cubicBezTo>
                  <a:cubicBezTo>
                    <a:pt x="160" y="188"/>
                    <a:pt x="164" y="190"/>
                    <a:pt x="166" y="188"/>
                  </a:cubicBezTo>
                  <a:cubicBezTo>
                    <a:pt x="166" y="188"/>
                    <a:pt x="166" y="187"/>
                    <a:pt x="166" y="187"/>
                  </a:cubicBezTo>
                  <a:cubicBezTo>
                    <a:pt x="169" y="186"/>
                    <a:pt x="173" y="187"/>
                    <a:pt x="174" y="184"/>
                  </a:cubicBezTo>
                  <a:cubicBezTo>
                    <a:pt x="179" y="189"/>
                    <a:pt x="182" y="180"/>
                    <a:pt x="185" y="183"/>
                  </a:cubicBezTo>
                  <a:cubicBezTo>
                    <a:pt x="185" y="182"/>
                    <a:pt x="185" y="180"/>
                    <a:pt x="185" y="179"/>
                  </a:cubicBezTo>
                  <a:cubicBezTo>
                    <a:pt x="187" y="179"/>
                    <a:pt x="187" y="178"/>
                    <a:pt x="187" y="176"/>
                  </a:cubicBezTo>
                  <a:cubicBezTo>
                    <a:pt x="187" y="176"/>
                    <a:pt x="188" y="173"/>
                    <a:pt x="188" y="173"/>
                  </a:cubicBezTo>
                  <a:cubicBezTo>
                    <a:pt x="190" y="172"/>
                    <a:pt x="188" y="172"/>
                    <a:pt x="188" y="169"/>
                  </a:cubicBezTo>
                  <a:cubicBezTo>
                    <a:pt x="191" y="169"/>
                    <a:pt x="193" y="169"/>
                    <a:pt x="193" y="167"/>
                  </a:cubicBezTo>
                  <a:cubicBezTo>
                    <a:pt x="194" y="167"/>
                    <a:pt x="194" y="168"/>
                    <a:pt x="194" y="169"/>
                  </a:cubicBezTo>
                  <a:cubicBezTo>
                    <a:pt x="195" y="168"/>
                    <a:pt x="197" y="168"/>
                    <a:pt x="199" y="168"/>
                  </a:cubicBezTo>
                  <a:cubicBezTo>
                    <a:pt x="200" y="168"/>
                    <a:pt x="200" y="166"/>
                    <a:pt x="201" y="166"/>
                  </a:cubicBezTo>
                  <a:cubicBezTo>
                    <a:pt x="202" y="163"/>
                    <a:pt x="201" y="161"/>
                    <a:pt x="199" y="161"/>
                  </a:cubicBezTo>
                  <a:cubicBezTo>
                    <a:pt x="200" y="160"/>
                    <a:pt x="200" y="158"/>
                    <a:pt x="200" y="156"/>
                  </a:cubicBezTo>
                  <a:cubicBezTo>
                    <a:pt x="203" y="157"/>
                    <a:pt x="204" y="156"/>
                    <a:pt x="204" y="154"/>
                  </a:cubicBezTo>
                  <a:cubicBezTo>
                    <a:pt x="207" y="157"/>
                    <a:pt x="207" y="152"/>
                    <a:pt x="212" y="154"/>
                  </a:cubicBezTo>
                  <a:cubicBezTo>
                    <a:pt x="212" y="154"/>
                    <a:pt x="213" y="155"/>
                    <a:pt x="213" y="155"/>
                  </a:cubicBezTo>
                  <a:cubicBezTo>
                    <a:pt x="214" y="155"/>
                    <a:pt x="214" y="154"/>
                    <a:pt x="215" y="154"/>
                  </a:cubicBezTo>
                  <a:cubicBezTo>
                    <a:pt x="216" y="154"/>
                    <a:pt x="218" y="155"/>
                    <a:pt x="218" y="155"/>
                  </a:cubicBezTo>
                  <a:cubicBezTo>
                    <a:pt x="219" y="155"/>
                    <a:pt x="218" y="153"/>
                    <a:pt x="219" y="153"/>
                  </a:cubicBezTo>
                  <a:cubicBezTo>
                    <a:pt x="220" y="152"/>
                    <a:pt x="221" y="153"/>
                    <a:pt x="221" y="153"/>
                  </a:cubicBezTo>
                  <a:cubicBezTo>
                    <a:pt x="223" y="151"/>
                    <a:pt x="223" y="149"/>
                    <a:pt x="226" y="150"/>
                  </a:cubicBezTo>
                  <a:cubicBezTo>
                    <a:pt x="224" y="149"/>
                    <a:pt x="226" y="144"/>
                    <a:pt x="222" y="144"/>
                  </a:cubicBezTo>
                  <a:cubicBezTo>
                    <a:pt x="220" y="143"/>
                    <a:pt x="221" y="147"/>
                    <a:pt x="220" y="147"/>
                  </a:cubicBezTo>
                  <a:cubicBezTo>
                    <a:pt x="219" y="147"/>
                    <a:pt x="219" y="145"/>
                    <a:pt x="218" y="146"/>
                  </a:cubicBezTo>
                  <a:cubicBezTo>
                    <a:pt x="217" y="146"/>
                    <a:pt x="216" y="147"/>
                    <a:pt x="217" y="147"/>
                  </a:cubicBezTo>
                  <a:cubicBezTo>
                    <a:pt x="216" y="147"/>
                    <a:pt x="215" y="145"/>
                    <a:pt x="214" y="146"/>
                  </a:cubicBezTo>
                  <a:cubicBezTo>
                    <a:pt x="212" y="146"/>
                    <a:pt x="211" y="148"/>
                    <a:pt x="208" y="147"/>
                  </a:cubicBezTo>
                  <a:cubicBezTo>
                    <a:pt x="207" y="147"/>
                    <a:pt x="207" y="148"/>
                    <a:pt x="207" y="149"/>
                  </a:cubicBezTo>
                  <a:cubicBezTo>
                    <a:pt x="202" y="148"/>
                    <a:pt x="197" y="149"/>
                    <a:pt x="193" y="148"/>
                  </a:cubicBezTo>
                  <a:cubicBezTo>
                    <a:pt x="193" y="148"/>
                    <a:pt x="193" y="146"/>
                    <a:pt x="193" y="146"/>
                  </a:cubicBezTo>
                  <a:cubicBezTo>
                    <a:pt x="192" y="145"/>
                    <a:pt x="189" y="146"/>
                    <a:pt x="188" y="144"/>
                  </a:cubicBezTo>
                  <a:cubicBezTo>
                    <a:pt x="191" y="138"/>
                    <a:pt x="189" y="134"/>
                    <a:pt x="188" y="127"/>
                  </a:cubicBezTo>
                  <a:cubicBezTo>
                    <a:pt x="191" y="126"/>
                    <a:pt x="196" y="122"/>
                    <a:pt x="198" y="124"/>
                  </a:cubicBezTo>
                  <a:cubicBezTo>
                    <a:pt x="200" y="123"/>
                    <a:pt x="197" y="123"/>
                    <a:pt x="199" y="120"/>
                  </a:cubicBezTo>
                  <a:cubicBezTo>
                    <a:pt x="203" y="120"/>
                    <a:pt x="203" y="113"/>
                    <a:pt x="204" y="111"/>
                  </a:cubicBezTo>
                  <a:cubicBezTo>
                    <a:pt x="204" y="111"/>
                    <a:pt x="206" y="112"/>
                    <a:pt x="206" y="111"/>
                  </a:cubicBezTo>
                  <a:cubicBezTo>
                    <a:pt x="206" y="109"/>
                    <a:pt x="202" y="108"/>
                    <a:pt x="204" y="106"/>
                  </a:cubicBezTo>
                  <a:cubicBezTo>
                    <a:pt x="202" y="107"/>
                    <a:pt x="199" y="105"/>
                    <a:pt x="197" y="106"/>
                  </a:cubicBezTo>
                  <a:cubicBezTo>
                    <a:pt x="194" y="106"/>
                    <a:pt x="191" y="108"/>
                    <a:pt x="188" y="108"/>
                  </a:cubicBezTo>
                  <a:cubicBezTo>
                    <a:pt x="187" y="106"/>
                    <a:pt x="186" y="115"/>
                    <a:pt x="187" y="113"/>
                  </a:cubicBezTo>
                  <a:cubicBezTo>
                    <a:pt x="186" y="115"/>
                    <a:pt x="185" y="112"/>
                    <a:pt x="185" y="113"/>
                  </a:cubicBezTo>
                  <a:cubicBezTo>
                    <a:pt x="184" y="114"/>
                    <a:pt x="185" y="116"/>
                    <a:pt x="185" y="117"/>
                  </a:cubicBezTo>
                  <a:cubicBezTo>
                    <a:pt x="185" y="118"/>
                    <a:pt x="182" y="120"/>
                    <a:pt x="180" y="122"/>
                  </a:cubicBezTo>
                  <a:cubicBezTo>
                    <a:pt x="177" y="126"/>
                    <a:pt x="177" y="128"/>
                    <a:pt x="172" y="128"/>
                  </a:cubicBezTo>
                  <a:cubicBezTo>
                    <a:pt x="172" y="130"/>
                    <a:pt x="174" y="131"/>
                    <a:pt x="172" y="131"/>
                  </a:cubicBezTo>
                  <a:cubicBezTo>
                    <a:pt x="170" y="132"/>
                    <a:pt x="172" y="133"/>
                    <a:pt x="171" y="134"/>
                  </a:cubicBezTo>
                  <a:cubicBezTo>
                    <a:pt x="170" y="134"/>
                    <a:pt x="169" y="133"/>
                    <a:pt x="168" y="134"/>
                  </a:cubicBezTo>
                  <a:cubicBezTo>
                    <a:pt x="168" y="134"/>
                    <a:pt x="169" y="136"/>
                    <a:pt x="168" y="136"/>
                  </a:cubicBezTo>
                  <a:cubicBezTo>
                    <a:pt x="168" y="136"/>
                    <a:pt x="167" y="136"/>
                    <a:pt x="167" y="136"/>
                  </a:cubicBezTo>
                  <a:cubicBezTo>
                    <a:pt x="166" y="138"/>
                    <a:pt x="168" y="141"/>
                    <a:pt x="166" y="141"/>
                  </a:cubicBezTo>
                  <a:cubicBezTo>
                    <a:pt x="167" y="142"/>
                    <a:pt x="169" y="143"/>
                    <a:pt x="167" y="143"/>
                  </a:cubicBezTo>
                  <a:cubicBezTo>
                    <a:pt x="169" y="145"/>
                    <a:pt x="170" y="147"/>
                    <a:pt x="173" y="147"/>
                  </a:cubicBezTo>
                  <a:cubicBezTo>
                    <a:pt x="173" y="149"/>
                    <a:pt x="174" y="150"/>
                    <a:pt x="175" y="150"/>
                  </a:cubicBezTo>
                  <a:cubicBezTo>
                    <a:pt x="175" y="151"/>
                    <a:pt x="174" y="151"/>
                    <a:pt x="173" y="153"/>
                  </a:cubicBezTo>
                  <a:cubicBezTo>
                    <a:pt x="172" y="154"/>
                    <a:pt x="173" y="155"/>
                    <a:pt x="172" y="156"/>
                  </a:cubicBezTo>
                  <a:cubicBezTo>
                    <a:pt x="171" y="157"/>
                    <a:pt x="169" y="157"/>
                    <a:pt x="167" y="157"/>
                  </a:cubicBezTo>
                  <a:cubicBezTo>
                    <a:pt x="167" y="162"/>
                    <a:pt x="163" y="164"/>
                    <a:pt x="164" y="170"/>
                  </a:cubicBezTo>
                  <a:cubicBezTo>
                    <a:pt x="159" y="169"/>
                    <a:pt x="160" y="176"/>
                    <a:pt x="157" y="176"/>
                  </a:cubicBezTo>
                  <a:cubicBezTo>
                    <a:pt x="156" y="176"/>
                    <a:pt x="156" y="176"/>
                    <a:pt x="155" y="176"/>
                  </a:cubicBezTo>
                  <a:cubicBezTo>
                    <a:pt x="154" y="177"/>
                    <a:pt x="155" y="178"/>
                    <a:pt x="154" y="179"/>
                  </a:cubicBezTo>
                  <a:cubicBezTo>
                    <a:pt x="152" y="179"/>
                    <a:pt x="150" y="177"/>
                    <a:pt x="148" y="180"/>
                  </a:cubicBezTo>
                  <a:cubicBezTo>
                    <a:pt x="146" y="180"/>
                    <a:pt x="148" y="175"/>
                    <a:pt x="147" y="173"/>
                  </a:cubicBezTo>
                  <a:cubicBezTo>
                    <a:pt x="146" y="172"/>
                    <a:pt x="146" y="169"/>
                    <a:pt x="145" y="169"/>
                  </a:cubicBezTo>
                  <a:cubicBezTo>
                    <a:pt x="142" y="169"/>
                    <a:pt x="146" y="166"/>
                    <a:pt x="141" y="166"/>
                  </a:cubicBezTo>
                  <a:cubicBezTo>
                    <a:pt x="143" y="163"/>
                    <a:pt x="139" y="162"/>
                    <a:pt x="139" y="161"/>
                  </a:cubicBezTo>
                  <a:cubicBezTo>
                    <a:pt x="139" y="160"/>
                    <a:pt x="140" y="160"/>
                    <a:pt x="140" y="158"/>
                  </a:cubicBezTo>
                  <a:cubicBezTo>
                    <a:pt x="140" y="155"/>
                    <a:pt x="137" y="154"/>
                    <a:pt x="134" y="151"/>
                  </a:cubicBezTo>
                  <a:cubicBezTo>
                    <a:pt x="131" y="153"/>
                    <a:pt x="132" y="158"/>
                    <a:pt x="126" y="157"/>
                  </a:cubicBezTo>
                  <a:cubicBezTo>
                    <a:pt x="126" y="158"/>
                    <a:pt x="127" y="158"/>
                    <a:pt x="128" y="158"/>
                  </a:cubicBezTo>
                  <a:cubicBezTo>
                    <a:pt x="128" y="160"/>
                    <a:pt x="127" y="159"/>
                    <a:pt x="126" y="160"/>
                  </a:cubicBezTo>
                  <a:cubicBezTo>
                    <a:pt x="124" y="160"/>
                    <a:pt x="125" y="164"/>
                    <a:pt x="122" y="163"/>
                  </a:cubicBezTo>
                  <a:cubicBezTo>
                    <a:pt x="117" y="164"/>
                    <a:pt x="119" y="158"/>
                    <a:pt x="113" y="160"/>
                  </a:cubicBezTo>
                  <a:cubicBezTo>
                    <a:pt x="113" y="159"/>
                    <a:pt x="114" y="159"/>
                    <a:pt x="115" y="158"/>
                  </a:cubicBezTo>
                  <a:cubicBezTo>
                    <a:pt x="117" y="155"/>
                    <a:pt x="112" y="153"/>
                    <a:pt x="115" y="151"/>
                  </a:cubicBezTo>
                  <a:cubicBezTo>
                    <a:pt x="115" y="150"/>
                    <a:pt x="113" y="150"/>
                    <a:pt x="112" y="149"/>
                  </a:cubicBezTo>
                  <a:cubicBezTo>
                    <a:pt x="111" y="148"/>
                    <a:pt x="113" y="147"/>
                    <a:pt x="113" y="147"/>
                  </a:cubicBezTo>
                  <a:cubicBezTo>
                    <a:pt x="113" y="145"/>
                    <a:pt x="111" y="145"/>
                    <a:pt x="111" y="144"/>
                  </a:cubicBezTo>
                  <a:cubicBezTo>
                    <a:pt x="111" y="143"/>
                    <a:pt x="112" y="136"/>
                    <a:pt x="111" y="141"/>
                  </a:cubicBezTo>
                  <a:cubicBezTo>
                    <a:pt x="109" y="140"/>
                    <a:pt x="110" y="138"/>
                    <a:pt x="112" y="138"/>
                  </a:cubicBezTo>
                  <a:cubicBezTo>
                    <a:pt x="110" y="134"/>
                    <a:pt x="116" y="133"/>
                    <a:pt x="113" y="133"/>
                  </a:cubicBezTo>
                  <a:cubicBezTo>
                    <a:pt x="113" y="131"/>
                    <a:pt x="116" y="132"/>
                    <a:pt x="117" y="130"/>
                  </a:cubicBezTo>
                  <a:cubicBezTo>
                    <a:pt x="117" y="129"/>
                    <a:pt x="118" y="130"/>
                    <a:pt x="118" y="130"/>
                  </a:cubicBezTo>
                  <a:cubicBezTo>
                    <a:pt x="119" y="130"/>
                    <a:pt x="119" y="128"/>
                    <a:pt x="120" y="128"/>
                  </a:cubicBezTo>
                  <a:cubicBezTo>
                    <a:pt x="121" y="128"/>
                    <a:pt x="121" y="126"/>
                    <a:pt x="121" y="124"/>
                  </a:cubicBezTo>
                  <a:cubicBezTo>
                    <a:pt x="124" y="125"/>
                    <a:pt x="125" y="124"/>
                    <a:pt x="125" y="122"/>
                  </a:cubicBezTo>
                  <a:cubicBezTo>
                    <a:pt x="128" y="121"/>
                    <a:pt x="126" y="126"/>
                    <a:pt x="131" y="124"/>
                  </a:cubicBezTo>
                  <a:cubicBezTo>
                    <a:pt x="131" y="123"/>
                    <a:pt x="129" y="123"/>
                    <a:pt x="128" y="123"/>
                  </a:cubicBezTo>
                  <a:cubicBezTo>
                    <a:pt x="132" y="120"/>
                    <a:pt x="135" y="122"/>
                    <a:pt x="138" y="118"/>
                  </a:cubicBezTo>
                  <a:cubicBezTo>
                    <a:pt x="138" y="118"/>
                    <a:pt x="137" y="117"/>
                    <a:pt x="138" y="116"/>
                  </a:cubicBezTo>
                  <a:cubicBezTo>
                    <a:pt x="138" y="116"/>
                    <a:pt x="140" y="117"/>
                    <a:pt x="140" y="116"/>
                  </a:cubicBezTo>
                  <a:cubicBezTo>
                    <a:pt x="141" y="115"/>
                    <a:pt x="140" y="113"/>
                    <a:pt x="140" y="113"/>
                  </a:cubicBezTo>
                  <a:cubicBezTo>
                    <a:pt x="140" y="112"/>
                    <a:pt x="143" y="111"/>
                    <a:pt x="144" y="110"/>
                  </a:cubicBezTo>
                  <a:cubicBezTo>
                    <a:pt x="144" y="109"/>
                    <a:pt x="143" y="107"/>
                    <a:pt x="144" y="106"/>
                  </a:cubicBezTo>
                  <a:cubicBezTo>
                    <a:pt x="144" y="105"/>
                    <a:pt x="145" y="107"/>
                    <a:pt x="146" y="107"/>
                  </a:cubicBezTo>
                  <a:cubicBezTo>
                    <a:pt x="145" y="107"/>
                    <a:pt x="148" y="101"/>
                    <a:pt x="147" y="101"/>
                  </a:cubicBezTo>
                  <a:cubicBezTo>
                    <a:pt x="150" y="104"/>
                    <a:pt x="150" y="99"/>
                    <a:pt x="153" y="98"/>
                  </a:cubicBezTo>
                  <a:cubicBezTo>
                    <a:pt x="153" y="96"/>
                    <a:pt x="155" y="95"/>
                    <a:pt x="153" y="95"/>
                  </a:cubicBezTo>
                  <a:cubicBezTo>
                    <a:pt x="153" y="93"/>
                    <a:pt x="156" y="94"/>
                    <a:pt x="157" y="91"/>
                  </a:cubicBezTo>
                  <a:cubicBezTo>
                    <a:pt x="157" y="90"/>
                    <a:pt x="159" y="90"/>
                    <a:pt x="160" y="90"/>
                  </a:cubicBezTo>
                  <a:cubicBezTo>
                    <a:pt x="160" y="89"/>
                    <a:pt x="160" y="88"/>
                    <a:pt x="159" y="88"/>
                  </a:cubicBezTo>
                  <a:cubicBezTo>
                    <a:pt x="162" y="85"/>
                    <a:pt x="164" y="85"/>
                    <a:pt x="167" y="84"/>
                  </a:cubicBezTo>
                  <a:cubicBezTo>
                    <a:pt x="169" y="83"/>
                    <a:pt x="167" y="83"/>
                    <a:pt x="168" y="80"/>
                  </a:cubicBezTo>
                  <a:cubicBezTo>
                    <a:pt x="169" y="79"/>
                    <a:pt x="172" y="78"/>
                    <a:pt x="172" y="76"/>
                  </a:cubicBezTo>
                  <a:cubicBezTo>
                    <a:pt x="172" y="73"/>
                    <a:pt x="175" y="77"/>
                    <a:pt x="175" y="73"/>
                  </a:cubicBezTo>
                  <a:cubicBezTo>
                    <a:pt x="180" y="71"/>
                    <a:pt x="185" y="75"/>
                    <a:pt x="185" y="68"/>
                  </a:cubicBezTo>
                  <a:cubicBezTo>
                    <a:pt x="187" y="69"/>
                    <a:pt x="192" y="67"/>
                    <a:pt x="195" y="69"/>
                  </a:cubicBezTo>
                  <a:cubicBezTo>
                    <a:pt x="197" y="68"/>
                    <a:pt x="197" y="67"/>
                    <a:pt x="198" y="65"/>
                  </a:cubicBezTo>
                  <a:cubicBezTo>
                    <a:pt x="201" y="64"/>
                    <a:pt x="204" y="69"/>
                    <a:pt x="204" y="64"/>
                  </a:cubicBezTo>
                  <a:cubicBezTo>
                    <a:pt x="206" y="65"/>
                    <a:pt x="206" y="67"/>
                    <a:pt x="208" y="68"/>
                  </a:cubicBezTo>
                  <a:cubicBezTo>
                    <a:pt x="210" y="67"/>
                    <a:pt x="209" y="64"/>
                    <a:pt x="213" y="65"/>
                  </a:cubicBezTo>
                  <a:cubicBezTo>
                    <a:pt x="213" y="67"/>
                    <a:pt x="212" y="68"/>
                    <a:pt x="212" y="69"/>
                  </a:cubicBezTo>
                  <a:cubicBezTo>
                    <a:pt x="213" y="70"/>
                    <a:pt x="218" y="64"/>
                    <a:pt x="221" y="67"/>
                  </a:cubicBezTo>
                  <a:cubicBezTo>
                    <a:pt x="223" y="68"/>
                    <a:pt x="222" y="66"/>
                    <a:pt x="224" y="67"/>
                  </a:cubicBezTo>
                  <a:cubicBezTo>
                    <a:pt x="226" y="67"/>
                    <a:pt x="229" y="69"/>
                    <a:pt x="232" y="68"/>
                  </a:cubicBezTo>
                  <a:cubicBezTo>
                    <a:pt x="231" y="68"/>
                    <a:pt x="233" y="71"/>
                    <a:pt x="232" y="71"/>
                  </a:cubicBezTo>
                  <a:cubicBezTo>
                    <a:pt x="232" y="72"/>
                    <a:pt x="230" y="71"/>
                    <a:pt x="230" y="71"/>
                  </a:cubicBezTo>
                  <a:cubicBezTo>
                    <a:pt x="229" y="72"/>
                    <a:pt x="230" y="74"/>
                    <a:pt x="227" y="74"/>
                  </a:cubicBezTo>
                  <a:cubicBezTo>
                    <a:pt x="229" y="77"/>
                    <a:pt x="236" y="74"/>
                    <a:pt x="239" y="74"/>
                  </a:cubicBezTo>
                  <a:cubicBezTo>
                    <a:pt x="241" y="73"/>
                    <a:pt x="241" y="76"/>
                    <a:pt x="241" y="76"/>
                  </a:cubicBezTo>
                  <a:cubicBezTo>
                    <a:pt x="242" y="77"/>
                    <a:pt x="245" y="75"/>
                    <a:pt x="245" y="77"/>
                  </a:cubicBezTo>
                  <a:cubicBezTo>
                    <a:pt x="253" y="75"/>
                    <a:pt x="255" y="82"/>
                    <a:pt x="260" y="80"/>
                  </a:cubicBezTo>
                  <a:cubicBezTo>
                    <a:pt x="259" y="83"/>
                    <a:pt x="264" y="81"/>
                    <a:pt x="264" y="84"/>
                  </a:cubicBezTo>
                  <a:cubicBezTo>
                    <a:pt x="267" y="84"/>
                    <a:pt x="272" y="84"/>
                    <a:pt x="268" y="87"/>
                  </a:cubicBezTo>
                  <a:cubicBezTo>
                    <a:pt x="271" y="87"/>
                    <a:pt x="273" y="87"/>
                    <a:pt x="275" y="88"/>
                  </a:cubicBezTo>
                  <a:cubicBezTo>
                    <a:pt x="276" y="88"/>
                    <a:pt x="275" y="90"/>
                    <a:pt x="275" y="90"/>
                  </a:cubicBezTo>
                  <a:cubicBezTo>
                    <a:pt x="276" y="91"/>
                    <a:pt x="278" y="90"/>
                    <a:pt x="279" y="90"/>
                  </a:cubicBezTo>
                  <a:cubicBezTo>
                    <a:pt x="280" y="95"/>
                    <a:pt x="280" y="96"/>
                    <a:pt x="279" y="101"/>
                  </a:cubicBezTo>
                  <a:cubicBezTo>
                    <a:pt x="277" y="98"/>
                    <a:pt x="275" y="102"/>
                    <a:pt x="272" y="102"/>
                  </a:cubicBezTo>
                  <a:cubicBezTo>
                    <a:pt x="269" y="102"/>
                    <a:pt x="264" y="99"/>
                    <a:pt x="261" y="102"/>
                  </a:cubicBezTo>
                  <a:cubicBezTo>
                    <a:pt x="260" y="102"/>
                    <a:pt x="261" y="100"/>
                    <a:pt x="260" y="100"/>
                  </a:cubicBezTo>
                  <a:cubicBezTo>
                    <a:pt x="259" y="99"/>
                    <a:pt x="258" y="101"/>
                    <a:pt x="258" y="101"/>
                  </a:cubicBezTo>
                  <a:cubicBezTo>
                    <a:pt x="257" y="101"/>
                    <a:pt x="256" y="98"/>
                    <a:pt x="255" y="98"/>
                  </a:cubicBezTo>
                  <a:cubicBezTo>
                    <a:pt x="254" y="98"/>
                    <a:pt x="250" y="102"/>
                    <a:pt x="251" y="97"/>
                  </a:cubicBezTo>
                  <a:cubicBezTo>
                    <a:pt x="247" y="99"/>
                    <a:pt x="248" y="97"/>
                    <a:pt x="244" y="97"/>
                  </a:cubicBezTo>
                  <a:cubicBezTo>
                    <a:pt x="243" y="99"/>
                    <a:pt x="245" y="100"/>
                    <a:pt x="246" y="100"/>
                  </a:cubicBezTo>
                  <a:cubicBezTo>
                    <a:pt x="248" y="99"/>
                    <a:pt x="248" y="101"/>
                    <a:pt x="250" y="101"/>
                  </a:cubicBezTo>
                  <a:cubicBezTo>
                    <a:pt x="247" y="103"/>
                    <a:pt x="250" y="102"/>
                    <a:pt x="251" y="103"/>
                  </a:cubicBezTo>
                  <a:cubicBezTo>
                    <a:pt x="251" y="104"/>
                    <a:pt x="250" y="105"/>
                    <a:pt x="251" y="106"/>
                  </a:cubicBezTo>
                  <a:cubicBezTo>
                    <a:pt x="251" y="106"/>
                    <a:pt x="253" y="107"/>
                    <a:pt x="253" y="108"/>
                  </a:cubicBezTo>
                  <a:cubicBezTo>
                    <a:pt x="253" y="109"/>
                    <a:pt x="256" y="112"/>
                    <a:pt x="255" y="116"/>
                  </a:cubicBezTo>
                  <a:cubicBezTo>
                    <a:pt x="256" y="120"/>
                    <a:pt x="263" y="117"/>
                    <a:pt x="264" y="121"/>
                  </a:cubicBezTo>
                  <a:cubicBezTo>
                    <a:pt x="265" y="120"/>
                    <a:pt x="265" y="118"/>
                    <a:pt x="267" y="118"/>
                  </a:cubicBezTo>
                  <a:cubicBezTo>
                    <a:pt x="267" y="115"/>
                    <a:pt x="262" y="116"/>
                    <a:pt x="260" y="114"/>
                  </a:cubicBezTo>
                  <a:cubicBezTo>
                    <a:pt x="259" y="109"/>
                    <a:pt x="267" y="112"/>
                    <a:pt x="270" y="111"/>
                  </a:cubicBezTo>
                  <a:cubicBezTo>
                    <a:pt x="269" y="114"/>
                    <a:pt x="275" y="111"/>
                    <a:pt x="273" y="115"/>
                  </a:cubicBezTo>
                  <a:cubicBezTo>
                    <a:pt x="276" y="116"/>
                    <a:pt x="278" y="111"/>
                    <a:pt x="278" y="116"/>
                  </a:cubicBezTo>
                  <a:cubicBezTo>
                    <a:pt x="281" y="115"/>
                    <a:pt x="278" y="110"/>
                    <a:pt x="275" y="110"/>
                  </a:cubicBezTo>
                  <a:cubicBezTo>
                    <a:pt x="276" y="108"/>
                    <a:pt x="279" y="107"/>
                    <a:pt x="281" y="107"/>
                  </a:cubicBezTo>
                  <a:cubicBezTo>
                    <a:pt x="283" y="105"/>
                    <a:pt x="283" y="102"/>
                    <a:pt x="285" y="101"/>
                  </a:cubicBezTo>
                  <a:cubicBezTo>
                    <a:pt x="290" y="100"/>
                    <a:pt x="292" y="102"/>
                    <a:pt x="296" y="103"/>
                  </a:cubicBezTo>
                  <a:cubicBezTo>
                    <a:pt x="297" y="103"/>
                    <a:pt x="296" y="101"/>
                    <a:pt x="298" y="101"/>
                  </a:cubicBezTo>
                  <a:cubicBezTo>
                    <a:pt x="298" y="99"/>
                    <a:pt x="297" y="98"/>
                    <a:pt x="296" y="97"/>
                  </a:cubicBezTo>
                  <a:cubicBezTo>
                    <a:pt x="297" y="93"/>
                    <a:pt x="297" y="89"/>
                    <a:pt x="297" y="84"/>
                  </a:cubicBezTo>
                  <a:cubicBezTo>
                    <a:pt x="300" y="84"/>
                    <a:pt x="304" y="84"/>
                    <a:pt x="306" y="86"/>
                  </a:cubicBezTo>
                  <a:cubicBezTo>
                    <a:pt x="307" y="86"/>
                    <a:pt x="310" y="86"/>
                    <a:pt x="310" y="89"/>
                  </a:cubicBezTo>
                  <a:cubicBezTo>
                    <a:pt x="307" y="89"/>
                    <a:pt x="305" y="89"/>
                    <a:pt x="303" y="89"/>
                  </a:cubicBezTo>
                  <a:cubicBezTo>
                    <a:pt x="303" y="90"/>
                    <a:pt x="303" y="91"/>
                    <a:pt x="303" y="93"/>
                  </a:cubicBezTo>
                  <a:cubicBezTo>
                    <a:pt x="305" y="96"/>
                    <a:pt x="306" y="92"/>
                    <a:pt x="308" y="94"/>
                  </a:cubicBezTo>
                  <a:cubicBezTo>
                    <a:pt x="310" y="94"/>
                    <a:pt x="305" y="95"/>
                    <a:pt x="305" y="95"/>
                  </a:cubicBezTo>
                  <a:cubicBezTo>
                    <a:pt x="304" y="97"/>
                    <a:pt x="308" y="95"/>
                    <a:pt x="310" y="97"/>
                  </a:cubicBezTo>
                  <a:cubicBezTo>
                    <a:pt x="312" y="96"/>
                    <a:pt x="314" y="95"/>
                    <a:pt x="315" y="93"/>
                  </a:cubicBezTo>
                  <a:cubicBezTo>
                    <a:pt x="316" y="92"/>
                    <a:pt x="317" y="92"/>
                    <a:pt x="317" y="90"/>
                  </a:cubicBezTo>
                  <a:cubicBezTo>
                    <a:pt x="322" y="92"/>
                    <a:pt x="321" y="87"/>
                    <a:pt x="326" y="88"/>
                  </a:cubicBezTo>
                  <a:cubicBezTo>
                    <a:pt x="328" y="87"/>
                    <a:pt x="329" y="86"/>
                    <a:pt x="328" y="84"/>
                  </a:cubicBezTo>
                  <a:cubicBezTo>
                    <a:pt x="330" y="84"/>
                    <a:pt x="332" y="83"/>
                    <a:pt x="332" y="82"/>
                  </a:cubicBezTo>
                  <a:cubicBezTo>
                    <a:pt x="337" y="86"/>
                    <a:pt x="340" y="80"/>
                    <a:pt x="345" y="80"/>
                  </a:cubicBezTo>
                  <a:cubicBezTo>
                    <a:pt x="345" y="81"/>
                    <a:pt x="345" y="83"/>
                    <a:pt x="345" y="84"/>
                  </a:cubicBezTo>
                  <a:cubicBezTo>
                    <a:pt x="349" y="85"/>
                    <a:pt x="353" y="84"/>
                    <a:pt x="356" y="83"/>
                  </a:cubicBezTo>
                  <a:cubicBezTo>
                    <a:pt x="356" y="83"/>
                    <a:pt x="358" y="83"/>
                    <a:pt x="358" y="83"/>
                  </a:cubicBezTo>
                  <a:cubicBezTo>
                    <a:pt x="358" y="83"/>
                    <a:pt x="358" y="82"/>
                    <a:pt x="358" y="82"/>
                  </a:cubicBezTo>
                  <a:cubicBezTo>
                    <a:pt x="360" y="81"/>
                    <a:pt x="364" y="82"/>
                    <a:pt x="364" y="78"/>
                  </a:cubicBezTo>
                  <a:cubicBezTo>
                    <a:pt x="367" y="80"/>
                    <a:pt x="371" y="80"/>
                    <a:pt x="373" y="83"/>
                  </a:cubicBezTo>
                  <a:cubicBezTo>
                    <a:pt x="375" y="82"/>
                    <a:pt x="376" y="81"/>
                    <a:pt x="377" y="80"/>
                  </a:cubicBezTo>
                  <a:cubicBezTo>
                    <a:pt x="377" y="78"/>
                    <a:pt x="372" y="77"/>
                    <a:pt x="376" y="76"/>
                  </a:cubicBezTo>
                  <a:cubicBezTo>
                    <a:pt x="374" y="73"/>
                    <a:pt x="368" y="74"/>
                    <a:pt x="370" y="68"/>
                  </a:cubicBezTo>
                  <a:cubicBezTo>
                    <a:pt x="372" y="69"/>
                    <a:pt x="372" y="71"/>
                    <a:pt x="376" y="71"/>
                  </a:cubicBezTo>
                  <a:cubicBezTo>
                    <a:pt x="377" y="72"/>
                    <a:pt x="379" y="75"/>
                    <a:pt x="383" y="74"/>
                  </a:cubicBezTo>
                  <a:cubicBezTo>
                    <a:pt x="383" y="74"/>
                    <a:pt x="384" y="73"/>
                    <a:pt x="384" y="73"/>
                  </a:cubicBezTo>
                  <a:cubicBezTo>
                    <a:pt x="385" y="72"/>
                    <a:pt x="386" y="75"/>
                    <a:pt x="386" y="73"/>
                  </a:cubicBezTo>
                  <a:cubicBezTo>
                    <a:pt x="388" y="72"/>
                    <a:pt x="388" y="75"/>
                    <a:pt x="389" y="75"/>
                  </a:cubicBezTo>
                  <a:cubicBezTo>
                    <a:pt x="390" y="76"/>
                    <a:pt x="393" y="74"/>
                    <a:pt x="392" y="77"/>
                  </a:cubicBezTo>
                  <a:cubicBezTo>
                    <a:pt x="396" y="76"/>
                    <a:pt x="397" y="78"/>
                    <a:pt x="401" y="76"/>
                  </a:cubicBezTo>
                  <a:cubicBezTo>
                    <a:pt x="400" y="80"/>
                    <a:pt x="405" y="77"/>
                    <a:pt x="404" y="81"/>
                  </a:cubicBezTo>
                  <a:cubicBezTo>
                    <a:pt x="406" y="81"/>
                    <a:pt x="407" y="82"/>
                    <a:pt x="407" y="83"/>
                  </a:cubicBezTo>
                  <a:cubicBezTo>
                    <a:pt x="411" y="83"/>
                    <a:pt x="412" y="85"/>
                    <a:pt x="416" y="84"/>
                  </a:cubicBezTo>
                  <a:cubicBezTo>
                    <a:pt x="418" y="77"/>
                    <a:pt x="409" y="81"/>
                    <a:pt x="411" y="74"/>
                  </a:cubicBezTo>
                  <a:cubicBezTo>
                    <a:pt x="410" y="72"/>
                    <a:pt x="409" y="74"/>
                    <a:pt x="407" y="74"/>
                  </a:cubicBezTo>
                  <a:cubicBezTo>
                    <a:pt x="407" y="71"/>
                    <a:pt x="409" y="70"/>
                    <a:pt x="409" y="67"/>
                  </a:cubicBezTo>
                  <a:cubicBezTo>
                    <a:pt x="409" y="65"/>
                    <a:pt x="407" y="66"/>
                    <a:pt x="406" y="65"/>
                  </a:cubicBezTo>
                  <a:cubicBezTo>
                    <a:pt x="406" y="65"/>
                    <a:pt x="408" y="63"/>
                    <a:pt x="406" y="63"/>
                  </a:cubicBezTo>
                  <a:cubicBezTo>
                    <a:pt x="406" y="61"/>
                    <a:pt x="409" y="62"/>
                    <a:pt x="409" y="58"/>
                  </a:cubicBezTo>
                  <a:cubicBezTo>
                    <a:pt x="411" y="58"/>
                    <a:pt x="410" y="55"/>
                    <a:pt x="413" y="56"/>
                  </a:cubicBezTo>
                  <a:cubicBezTo>
                    <a:pt x="413" y="54"/>
                    <a:pt x="414" y="52"/>
                    <a:pt x="417" y="53"/>
                  </a:cubicBezTo>
                  <a:cubicBezTo>
                    <a:pt x="416" y="47"/>
                    <a:pt x="421" y="49"/>
                    <a:pt x="420" y="44"/>
                  </a:cubicBezTo>
                  <a:cubicBezTo>
                    <a:pt x="426" y="43"/>
                    <a:pt x="428" y="46"/>
                    <a:pt x="432" y="47"/>
                  </a:cubicBezTo>
                  <a:cubicBezTo>
                    <a:pt x="432" y="48"/>
                    <a:pt x="432" y="50"/>
                    <a:pt x="433" y="50"/>
                  </a:cubicBezTo>
                  <a:cubicBezTo>
                    <a:pt x="433" y="52"/>
                    <a:pt x="431" y="51"/>
                    <a:pt x="430" y="51"/>
                  </a:cubicBezTo>
                  <a:cubicBezTo>
                    <a:pt x="430" y="56"/>
                    <a:pt x="432" y="58"/>
                    <a:pt x="430" y="62"/>
                  </a:cubicBezTo>
                  <a:cubicBezTo>
                    <a:pt x="431" y="63"/>
                    <a:pt x="431" y="64"/>
                    <a:pt x="432" y="64"/>
                  </a:cubicBezTo>
                  <a:cubicBezTo>
                    <a:pt x="433" y="65"/>
                    <a:pt x="433" y="66"/>
                    <a:pt x="434" y="65"/>
                  </a:cubicBezTo>
                  <a:cubicBezTo>
                    <a:pt x="432" y="68"/>
                    <a:pt x="434" y="74"/>
                    <a:pt x="432" y="77"/>
                  </a:cubicBezTo>
                  <a:cubicBezTo>
                    <a:pt x="431" y="81"/>
                    <a:pt x="435" y="80"/>
                    <a:pt x="436" y="82"/>
                  </a:cubicBezTo>
                  <a:cubicBezTo>
                    <a:pt x="435" y="91"/>
                    <a:pt x="430" y="97"/>
                    <a:pt x="423" y="100"/>
                  </a:cubicBezTo>
                  <a:cubicBezTo>
                    <a:pt x="423" y="102"/>
                    <a:pt x="428" y="100"/>
                    <a:pt x="429" y="102"/>
                  </a:cubicBezTo>
                  <a:cubicBezTo>
                    <a:pt x="431" y="102"/>
                    <a:pt x="431" y="98"/>
                    <a:pt x="434" y="98"/>
                  </a:cubicBezTo>
                  <a:cubicBezTo>
                    <a:pt x="434" y="99"/>
                    <a:pt x="433" y="100"/>
                    <a:pt x="433" y="102"/>
                  </a:cubicBezTo>
                  <a:cubicBezTo>
                    <a:pt x="435" y="102"/>
                    <a:pt x="434" y="100"/>
                    <a:pt x="436" y="100"/>
                  </a:cubicBezTo>
                  <a:cubicBezTo>
                    <a:pt x="437" y="100"/>
                    <a:pt x="436" y="98"/>
                    <a:pt x="437" y="97"/>
                  </a:cubicBezTo>
                  <a:cubicBezTo>
                    <a:pt x="437" y="97"/>
                    <a:pt x="439" y="98"/>
                    <a:pt x="439" y="97"/>
                  </a:cubicBezTo>
                  <a:cubicBezTo>
                    <a:pt x="440" y="96"/>
                    <a:pt x="439" y="95"/>
                    <a:pt x="439" y="94"/>
                  </a:cubicBezTo>
                  <a:cubicBezTo>
                    <a:pt x="440" y="94"/>
                    <a:pt x="441" y="94"/>
                    <a:pt x="443" y="94"/>
                  </a:cubicBezTo>
                  <a:cubicBezTo>
                    <a:pt x="441" y="90"/>
                    <a:pt x="446" y="87"/>
                    <a:pt x="443" y="84"/>
                  </a:cubicBezTo>
                  <a:cubicBezTo>
                    <a:pt x="443" y="83"/>
                    <a:pt x="445" y="84"/>
                    <a:pt x="445" y="82"/>
                  </a:cubicBezTo>
                  <a:cubicBezTo>
                    <a:pt x="445" y="81"/>
                    <a:pt x="444" y="81"/>
                    <a:pt x="443" y="81"/>
                  </a:cubicBezTo>
                  <a:cubicBezTo>
                    <a:pt x="442" y="78"/>
                    <a:pt x="447" y="80"/>
                    <a:pt x="449" y="80"/>
                  </a:cubicBezTo>
                  <a:cubicBezTo>
                    <a:pt x="447" y="79"/>
                    <a:pt x="448" y="75"/>
                    <a:pt x="445" y="76"/>
                  </a:cubicBezTo>
                  <a:cubicBezTo>
                    <a:pt x="442" y="78"/>
                    <a:pt x="441" y="73"/>
                    <a:pt x="440" y="76"/>
                  </a:cubicBezTo>
                  <a:cubicBezTo>
                    <a:pt x="438" y="74"/>
                    <a:pt x="439" y="72"/>
                    <a:pt x="439" y="69"/>
                  </a:cubicBezTo>
                  <a:cubicBezTo>
                    <a:pt x="439" y="69"/>
                    <a:pt x="441" y="69"/>
                    <a:pt x="441" y="69"/>
                  </a:cubicBezTo>
                  <a:cubicBezTo>
                    <a:pt x="442" y="68"/>
                    <a:pt x="441" y="64"/>
                    <a:pt x="441" y="63"/>
                  </a:cubicBezTo>
                  <a:cubicBezTo>
                    <a:pt x="442" y="61"/>
                    <a:pt x="440" y="63"/>
                    <a:pt x="440" y="63"/>
                  </a:cubicBezTo>
                  <a:cubicBezTo>
                    <a:pt x="438" y="61"/>
                    <a:pt x="439" y="59"/>
                    <a:pt x="438" y="56"/>
                  </a:cubicBezTo>
                  <a:cubicBezTo>
                    <a:pt x="443" y="58"/>
                    <a:pt x="441" y="53"/>
                    <a:pt x="444" y="53"/>
                  </a:cubicBezTo>
                  <a:cubicBezTo>
                    <a:pt x="444" y="51"/>
                    <a:pt x="444" y="49"/>
                    <a:pt x="444" y="47"/>
                  </a:cubicBezTo>
                  <a:cubicBezTo>
                    <a:pt x="448" y="45"/>
                    <a:pt x="446" y="50"/>
                    <a:pt x="446" y="53"/>
                  </a:cubicBezTo>
                  <a:cubicBezTo>
                    <a:pt x="446" y="54"/>
                    <a:pt x="449" y="52"/>
                    <a:pt x="449" y="54"/>
                  </a:cubicBezTo>
                  <a:cubicBezTo>
                    <a:pt x="449" y="54"/>
                    <a:pt x="447" y="55"/>
                    <a:pt x="447" y="55"/>
                  </a:cubicBezTo>
                  <a:cubicBezTo>
                    <a:pt x="448" y="58"/>
                    <a:pt x="451" y="59"/>
                    <a:pt x="454" y="61"/>
                  </a:cubicBezTo>
                  <a:cubicBezTo>
                    <a:pt x="457" y="61"/>
                    <a:pt x="454" y="57"/>
                    <a:pt x="453" y="57"/>
                  </a:cubicBezTo>
                  <a:cubicBezTo>
                    <a:pt x="455" y="55"/>
                    <a:pt x="458" y="55"/>
                    <a:pt x="462" y="55"/>
                  </a:cubicBezTo>
                  <a:cubicBezTo>
                    <a:pt x="461" y="54"/>
                    <a:pt x="459" y="54"/>
                    <a:pt x="458" y="54"/>
                  </a:cubicBezTo>
                  <a:cubicBezTo>
                    <a:pt x="459" y="50"/>
                    <a:pt x="456" y="51"/>
                    <a:pt x="457" y="48"/>
                  </a:cubicBezTo>
                  <a:cubicBezTo>
                    <a:pt x="458" y="51"/>
                    <a:pt x="465" y="47"/>
                    <a:pt x="464" y="51"/>
                  </a:cubicBezTo>
                  <a:cubicBezTo>
                    <a:pt x="465" y="52"/>
                    <a:pt x="466" y="50"/>
                    <a:pt x="466" y="50"/>
                  </a:cubicBezTo>
                  <a:cubicBezTo>
                    <a:pt x="468" y="51"/>
                    <a:pt x="466" y="52"/>
                    <a:pt x="467" y="53"/>
                  </a:cubicBezTo>
                  <a:cubicBezTo>
                    <a:pt x="468" y="53"/>
                    <a:pt x="469" y="52"/>
                    <a:pt x="470" y="53"/>
                  </a:cubicBezTo>
                  <a:cubicBezTo>
                    <a:pt x="472" y="55"/>
                    <a:pt x="476" y="52"/>
                    <a:pt x="473" y="56"/>
                  </a:cubicBezTo>
                  <a:cubicBezTo>
                    <a:pt x="475" y="56"/>
                    <a:pt x="477" y="56"/>
                    <a:pt x="479" y="56"/>
                  </a:cubicBezTo>
                  <a:cubicBezTo>
                    <a:pt x="479" y="55"/>
                    <a:pt x="474" y="54"/>
                    <a:pt x="478" y="53"/>
                  </a:cubicBezTo>
                  <a:cubicBezTo>
                    <a:pt x="477" y="51"/>
                    <a:pt x="476" y="51"/>
                    <a:pt x="474" y="50"/>
                  </a:cubicBezTo>
                  <a:cubicBezTo>
                    <a:pt x="474" y="44"/>
                    <a:pt x="474" y="44"/>
                    <a:pt x="474" y="37"/>
                  </a:cubicBezTo>
                  <a:cubicBezTo>
                    <a:pt x="481" y="37"/>
                    <a:pt x="489" y="38"/>
                    <a:pt x="494" y="37"/>
                  </a:cubicBezTo>
                  <a:cubicBezTo>
                    <a:pt x="497" y="37"/>
                    <a:pt x="495" y="34"/>
                    <a:pt x="498" y="36"/>
                  </a:cubicBezTo>
                  <a:cubicBezTo>
                    <a:pt x="502" y="34"/>
                    <a:pt x="499" y="31"/>
                    <a:pt x="500" y="28"/>
                  </a:cubicBezTo>
                  <a:cubicBezTo>
                    <a:pt x="503" y="28"/>
                    <a:pt x="505" y="28"/>
                    <a:pt x="506" y="27"/>
                  </a:cubicBezTo>
                  <a:cubicBezTo>
                    <a:pt x="508" y="24"/>
                    <a:pt x="511" y="23"/>
                    <a:pt x="513" y="21"/>
                  </a:cubicBezTo>
                  <a:cubicBezTo>
                    <a:pt x="525" y="19"/>
                    <a:pt x="538" y="18"/>
                    <a:pt x="547" y="14"/>
                  </a:cubicBezTo>
                  <a:cubicBezTo>
                    <a:pt x="549" y="12"/>
                    <a:pt x="550" y="16"/>
                    <a:pt x="550" y="16"/>
                  </a:cubicBezTo>
                  <a:cubicBezTo>
                    <a:pt x="550" y="16"/>
                    <a:pt x="552" y="13"/>
                    <a:pt x="551" y="13"/>
                  </a:cubicBezTo>
                  <a:cubicBezTo>
                    <a:pt x="553" y="13"/>
                    <a:pt x="551" y="15"/>
                    <a:pt x="552" y="16"/>
                  </a:cubicBezTo>
                  <a:cubicBezTo>
                    <a:pt x="553" y="17"/>
                    <a:pt x="555" y="16"/>
                    <a:pt x="555" y="17"/>
                  </a:cubicBezTo>
                  <a:cubicBezTo>
                    <a:pt x="556" y="17"/>
                    <a:pt x="554" y="15"/>
                    <a:pt x="556" y="15"/>
                  </a:cubicBezTo>
                  <a:cubicBezTo>
                    <a:pt x="558" y="14"/>
                    <a:pt x="562" y="15"/>
                    <a:pt x="562" y="11"/>
                  </a:cubicBezTo>
                  <a:cubicBezTo>
                    <a:pt x="564" y="12"/>
                    <a:pt x="565" y="11"/>
                    <a:pt x="565" y="9"/>
                  </a:cubicBezTo>
                  <a:cubicBezTo>
                    <a:pt x="567" y="9"/>
                    <a:pt x="567" y="11"/>
                    <a:pt x="569" y="11"/>
                  </a:cubicBezTo>
                  <a:cubicBezTo>
                    <a:pt x="572" y="11"/>
                    <a:pt x="571" y="7"/>
                    <a:pt x="571" y="4"/>
                  </a:cubicBezTo>
                  <a:cubicBezTo>
                    <a:pt x="577" y="2"/>
                    <a:pt x="582" y="0"/>
                    <a:pt x="591" y="1"/>
                  </a:cubicBezTo>
                  <a:cubicBezTo>
                    <a:pt x="590" y="2"/>
                    <a:pt x="590" y="3"/>
                    <a:pt x="590" y="5"/>
                  </a:cubicBezTo>
                  <a:cubicBezTo>
                    <a:pt x="592" y="8"/>
                    <a:pt x="597" y="8"/>
                    <a:pt x="599" y="5"/>
                  </a:cubicBezTo>
                  <a:cubicBezTo>
                    <a:pt x="601" y="6"/>
                    <a:pt x="600" y="7"/>
                    <a:pt x="599" y="7"/>
                  </a:cubicBezTo>
                  <a:close/>
                  <a:moveTo>
                    <a:pt x="882" y="150"/>
                  </a:moveTo>
                  <a:cubicBezTo>
                    <a:pt x="882" y="149"/>
                    <a:pt x="880" y="149"/>
                    <a:pt x="879" y="148"/>
                  </a:cubicBezTo>
                  <a:cubicBezTo>
                    <a:pt x="875" y="147"/>
                    <a:pt x="875" y="150"/>
                    <a:pt x="879" y="149"/>
                  </a:cubicBezTo>
                  <a:cubicBezTo>
                    <a:pt x="880" y="150"/>
                    <a:pt x="880" y="150"/>
                    <a:pt x="882" y="150"/>
                  </a:cubicBezTo>
                  <a:close/>
                  <a:moveTo>
                    <a:pt x="254" y="239"/>
                  </a:moveTo>
                  <a:cubicBezTo>
                    <a:pt x="253" y="242"/>
                    <a:pt x="258" y="240"/>
                    <a:pt x="257" y="244"/>
                  </a:cubicBezTo>
                  <a:cubicBezTo>
                    <a:pt x="259" y="245"/>
                    <a:pt x="260" y="243"/>
                    <a:pt x="260" y="244"/>
                  </a:cubicBezTo>
                  <a:cubicBezTo>
                    <a:pt x="260" y="246"/>
                    <a:pt x="260" y="245"/>
                    <a:pt x="259" y="246"/>
                  </a:cubicBezTo>
                  <a:cubicBezTo>
                    <a:pt x="257" y="246"/>
                    <a:pt x="252" y="248"/>
                    <a:pt x="251" y="248"/>
                  </a:cubicBezTo>
                  <a:cubicBezTo>
                    <a:pt x="248" y="247"/>
                    <a:pt x="247" y="245"/>
                    <a:pt x="245" y="243"/>
                  </a:cubicBezTo>
                  <a:cubicBezTo>
                    <a:pt x="245" y="241"/>
                    <a:pt x="248" y="243"/>
                    <a:pt x="248" y="241"/>
                  </a:cubicBezTo>
                  <a:cubicBezTo>
                    <a:pt x="246" y="239"/>
                    <a:pt x="245" y="238"/>
                    <a:pt x="241" y="240"/>
                  </a:cubicBezTo>
                  <a:cubicBezTo>
                    <a:pt x="240" y="238"/>
                    <a:pt x="239" y="236"/>
                    <a:pt x="235" y="236"/>
                  </a:cubicBezTo>
                  <a:cubicBezTo>
                    <a:pt x="234" y="236"/>
                    <a:pt x="235" y="238"/>
                    <a:pt x="234" y="239"/>
                  </a:cubicBezTo>
                  <a:cubicBezTo>
                    <a:pt x="234" y="239"/>
                    <a:pt x="232" y="239"/>
                    <a:pt x="231" y="240"/>
                  </a:cubicBezTo>
                  <a:cubicBezTo>
                    <a:pt x="230" y="241"/>
                    <a:pt x="229" y="244"/>
                    <a:pt x="226" y="243"/>
                  </a:cubicBezTo>
                  <a:cubicBezTo>
                    <a:pt x="228" y="247"/>
                    <a:pt x="224" y="249"/>
                    <a:pt x="224" y="249"/>
                  </a:cubicBezTo>
                  <a:cubicBezTo>
                    <a:pt x="223" y="252"/>
                    <a:pt x="223" y="254"/>
                    <a:pt x="222" y="257"/>
                  </a:cubicBezTo>
                  <a:cubicBezTo>
                    <a:pt x="221" y="257"/>
                    <a:pt x="221" y="256"/>
                    <a:pt x="220" y="256"/>
                  </a:cubicBezTo>
                  <a:cubicBezTo>
                    <a:pt x="219" y="260"/>
                    <a:pt x="223" y="262"/>
                    <a:pt x="220" y="264"/>
                  </a:cubicBezTo>
                  <a:cubicBezTo>
                    <a:pt x="222" y="263"/>
                    <a:pt x="222" y="266"/>
                    <a:pt x="222" y="267"/>
                  </a:cubicBezTo>
                  <a:cubicBezTo>
                    <a:pt x="223" y="267"/>
                    <a:pt x="224" y="267"/>
                    <a:pt x="225" y="267"/>
                  </a:cubicBezTo>
                  <a:cubicBezTo>
                    <a:pt x="228" y="267"/>
                    <a:pt x="228" y="270"/>
                    <a:pt x="230" y="268"/>
                  </a:cubicBezTo>
                  <a:cubicBezTo>
                    <a:pt x="230" y="268"/>
                    <a:pt x="232" y="268"/>
                    <a:pt x="232" y="268"/>
                  </a:cubicBezTo>
                  <a:cubicBezTo>
                    <a:pt x="236" y="267"/>
                    <a:pt x="235" y="267"/>
                    <a:pt x="237" y="266"/>
                  </a:cubicBezTo>
                  <a:cubicBezTo>
                    <a:pt x="239" y="265"/>
                    <a:pt x="239" y="267"/>
                    <a:pt x="241" y="267"/>
                  </a:cubicBezTo>
                  <a:cubicBezTo>
                    <a:pt x="242" y="266"/>
                    <a:pt x="241" y="265"/>
                    <a:pt x="243" y="264"/>
                  </a:cubicBezTo>
                  <a:cubicBezTo>
                    <a:pt x="245" y="264"/>
                    <a:pt x="251" y="264"/>
                    <a:pt x="253" y="264"/>
                  </a:cubicBezTo>
                  <a:cubicBezTo>
                    <a:pt x="255" y="265"/>
                    <a:pt x="256" y="266"/>
                    <a:pt x="258" y="267"/>
                  </a:cubicBezTo>
                  <a:cubicBezTo>
                    <a:pt x="259" y="267"/>
                    <a:pt x="259" y="266"/>
                    <a:pt x="260" y="266"/>
                  </a:cubicBezTo>
                  <a:cubicBezTo>
                    <a:pt x="260" y="266"/>
                    <a:pt x="261" y="267"/>
                    <a:pt x="261" y="267"/>
                  </a:cubicBezTo>
                  <a:cubicBezTo>
                    <a:pt x="265" y="268"/>
                    <a:pt x="265" y="268"/>
                    <a:pt x="267" y="268"/>
                  </a:cubicBezTo>
                  <a:cubicBezTo>
                    <a:pt x="272" y="268"/>
                    <a:pt x="278" y="267"/>
                    <a:pt x="284" y="268"/>
                  </a:cubicBezTo>
                  <a:cubicBezTo>
                    <a:pt x="283" y="265"/>
                    <a:pt x="284" y="263"/>
                    <a:pt x="285" y="262"/>
                  </a:cubicBezTo>
                  <a:cubicBezTo>
                    <a:pt x="281" y="257"/>
                    <a:pt x="278" y="251"/>
                    <a:pt x="270" y="250"/>
                  </a:cubicBezTo>
                  <a:cubicBezTo>
                    <a:pt x="270" y="248"/>
                    <a:pt x="268" y="248"/>
                    <a:pt x="267" y="247"/>
                  </a:cubicBezTo>
                  <a:cubicBezTo>
                    <a:pt x="267" y="245"/>
                    <a:pt x="267" y="244"/>
                    <a:pt x="266" y="243"/>
                  </a:cubicBezTo>
                  <a:cubicBezTo>
                    <a:pt x="267" y="240"/>
                    <a:pt x="270" y="240"/>
                    <a:pt x="270" y="235"/>
                  </a:cubicBezTo>
                  <a:cubicBezTo>
                    <a:pt x="263" y="234"/>
                    <a:pt x="259" y="237"/>
                    <a:pt x="254" y="239"/>
                  </a:cubicBezTo>
                  <a:close/>
                  <a:moveTo>
                    <a:pt x="336" y="293"/>
                  </a:moveTo>
                  <a:cubicBezTo>
                    <a:pt x="334" y="293"/>
                    <a:pt x="333" y="293"/>
                    <a:pt x="334" y="294"/>
                  </a:cubicBezTo>
                  <a:cubicBezTo>
                    <a:pt x="336" y="292"/>
                    <a:pt x="341" y="292"/>
                    <a:pt x="343" y="292"/>
                  </a:cubicBezTo>
                  <a:cubicBezTo>
                    <a:pt x="343" y="291"/>
                    <a:pt x="342" y="289"/>
                    <a:pt x="343" y="289"/>
                  </a:cubicBezTo>
                  <a:cubicBezTo>
                    <a:pt x="343" y="289"/>
                    <a:pt x="345" y="291"/>
                    <a:pt x="345" y="290"/>
                  </a:cubicBezTo>
                  <a:cubicBezTo>
                    <a:pt x="345" y="288"/>
                    <a:pt x="345" y="285"/>
                    <a:pt x="345" y="282"/>
                  </a:cubicBezTo>
                  <a:cubicBezTo>
                    <a:pt x="344" y="280"/>
                    <a:pt x="342" y="280"/>
                    <a:pt x="341" y="279"/>
                  </a:cubicBezTo>
                  <a:cubicBezTo>
                    <a:pt x="341" y="278"/>
                    <a:pt x="342" y="277"/>
                    <a:pt x="341" y="276"/>
                  </a:cubicBezTo>
                  <a:cubicBezTo>
                    <a:pt x="341" y="274"/>
                    <a:pt x="337" y="273"/>
                    <a:pt x="340" y="273"/>
                  </a:cubicBezTo>
                  <a:cubicBezTo>
                    <a:pt x="343" y="273"/>
                    <a:pt x="345" y="273"/>
                    <a:pt x="347" y="273"/>
                  </a:cubicBezTo>
                  <a:cubicBezTo>
                    <a:pt x="348" y="268"/>
                    <a:pt x="345" y="268"/>
                    <a:pt x="345" y="267"/>
                  </a:cubicBezTo>
                  <a:cubicBezTo>
                    <a:pt x="345" y="264"/>
                    <a:pt x="342" y="265"/>
                    <a:pt x="341" y="263"/>
                  </a:cubicBezTo>
                  <a:cubicBezTo>
                    <a:pt x="342" y="263"/>
                    <a:pt x="343" y="262"/>
                    <a:pt x="343" y="261"/>
                  </a:cubicBezTo>
                  <a:cubicBezTo>
                    <a:pt x="339" y="262"/>
                    <a:pt x="338" y="260"/>
                    <a:pt x="336" y="260"/>
                  </a:cubicBezTo>
                  <a:cubicBezTo>
                    <a:pt x="336" y="253"/>
                    <a:pt x="328" y="255"/>
                    <a:pt x="328" y="249"/>
                  </a:cubicBezTo>
                  <a:cubicBezTo>
                    <a:pt x="331" y="247"/>
                    <a:pt x="334" y="243"/>
                    <a:pt x="340" y="244"/>
                  </a:cubicBezTo>
                  <a:cubicBezTo>
                    <a:pt x="341" y="244"/>
                    <a:pt x="340" y="242"/>
                    <a:pt x="341" y="242"/>
                  </a:cubicBezTo>
                  <a:cubicBezTo>
                    <a:pt x="342" y="239"/>
                    <a:pt x="338" y="239"/>
                    <a:pt x="338" y="236"/>
                  </a:cubicBezTo>
                  <a:cubicBezTo>
                    <a:pt x="332" y="235"/>
                    <a:pt x="330" y="238"/>
                    <a:pt x="326" y="236"/>
                  </a:cubicBezTo>
                  <a:cubicBezTo>
                    <a:pt x="326" y="238"/>
                    <a:pt x="326" y="239"/>
                    <a:pt x="325" y="237"/>
                  </a:cubicBezTo>
                  <a:cubicBezTo>
                    <a:pt x="324" y="237"/>
                    <a:pt x="324" y="239"/>
                    <a:pt x="324" y="239"/>
                  </a:cubicBezTo>
                  <a:cubicBezTo>
                    <a:pt x="321" y="240"/>
                    <a:pt x="317" y="242"/>
                    <a:pt x="315" y="242"/>
                  </a:cubicBezTo>
                  <a:cubicBezTo>
                    <a:pt x="312" y="243"/>
                    <a:pt x="313" y="244"/>
                    <a:pt x="312" y="246"/>
                  </a:cubicBezTo>
                  <a:cubicBezTo>
                    <a:pt x="312" y="246"/>
                    <a:pt x="310" y="245"/>
                    <a:pt x="310" y="246"/>
                  </a:cubicBezTo>
                  <a:cubicBezTo>
                    <a:pt x="309" y="246"/>
                    <a:pt x="310" y="249"/>
                    <a:pt x="310" y="249"/>
                  </a:cubicBezTo>
                  <a:cubicBezTo>
                    <a:pt x="310" y="252"/>
                    <a:pt x="313" y="247"/>
                    <a:pt x="313" y="252"/>
                  </a:cubicBezTo>
                  <a:cubicBezTo>
                    <a:pt x="313" y="253"/>
                    <a:pt x="314" y="253"/>
                    <a:pt x="314" y="254"/>
                  </a:cubicBezTo>
                  <a:cubicBezTo>
                    <a:pt x="313" y="258"/>
                    <a:pt x="315" y="260"/>
                    <a:pt x="315" y="261"/>
                  </a:cubicBezTo>
                  <a:cubicBezTo>
                    <a:pt x="316" y="262"/>
                    <a:pt x="316" y="262"/>
                    <a:pt x="317" y="263"/>
                  </a:cubicBezTo>
                  <a:cubicBezTo>
                    <a:pt x="317" y="263"/>
                    <a:pt x="318" y="267"/>
                    <a:pt x="318" y="267"/>
                  </a:cubicBezTo>
                  <a:cubicBezTo>
                    <a:pt x="319" y="270"/>
                    <a:pt x="319" y="269"/>
                    <a:pt x="320" y="272"/>
                  </a:cubicBezTo>
                  <a:cubicBezTo>
                    <a:pt x="321" y="273"/>
                    <a:pt x="320" y="274"/>
                    <a:pt x="320" y="275"/>
                  </a:cubicBezTo>
                  <a:cubicBezTo>
                    <a:pt x="321" y="276"/>
                    <a:pt x="323" y="276"/>
                    <a:pt x="323" y="279"/>
                  </a:cubicBezTo>
                  <a:cubicBezTo>
                    <a:pt x="318" y="277"/>
                    <a:pt x="321" y="284"/>
                    <a:pt x="319" y="284"/>
                  </a:cubicBezTo>
                  <a:cubicBezTo>
                    <a:pt x="324" y="285"/>
                    <a:pt x="324" y="293"/>
                    <a:pt x="330" y="289"/>
                  </a:cubicBezTo>
                  <a:cubicBezTo>
                    <a:pt x="325" y="294"/>
                    <a:pt x="335" y="290"/>
                    <a:pt x="336" y="293"/>
                  </a:cubicBezTo>
                  <a:close/>
                  <a:moveTo>
                    <a:pt x="371" y="239"/>
                  </a:moveTo>
                  <a:cubicBezTo>
                    <a:pt x="370" y="239"/>
                    <a:pt x="370" y="241"/>
                    <a:pt x="370" y="242"/>
                  </a:cubicBezTo>
                  <a:cubicBezTo>
                    <a:pt x="369" y="243"/>
                    <a:pt x="367" y="243"/>
                    <a:pt x="366" y="244"/>
                  </a:cubicBezTo>
                  <a:cubicBezTo>
                    <a:pt x="367" y="245"/>
                    <a:pt x="370" y="248"/>
                    <a:pt x="370" y="249"/>
                  </a:cubicBezTo>
                  <a:cubicBezTo>
                    <a:pt x="370" y="249"/>
                    <a:pt x="368" y="249"/>
                    <a:pt x="368" y="250"/>
                  </a:cubicBezTo>
                  <a:cubicBezTo>
                    <a:pt x="369" y="251"/>
                    <a:pt x="372" y="251"/>
                    <a:pt x="373" y="253"/>
                  </a:cubicBezTo>
                  <a:cubicBezTo>
                    <a:pt x="373" y="251"/>
                    <a:pt x="375" y="251"/>
                    <a:pt x="376" y="250"/>
                  </a:cubicBezTo>
                  <a:cubicBezTo>
                    <a:pt x="377" y="247"/>
                    <a:pt x="374" y="247"/>
                    <a:pt x="373" y="244"/>
                  </a:cubicBezTo>
                  <a:cubicBezTo>
                    <a:pt x="375" y="243"/>
                    <a:pt x="377" y="243"/>
                    <a:pt x="377" y="240"/>
                  </a:cubicBezTo>
                  <a:cubicBezTo>
                    <a:pt x="375" y="240"/>
                    <a:pt x="374" y="239"/>
                    <a:pt x="376" y="237"/>
                  </a:cubicBezTo>
                  <a:cubicBezTo>
                    <a:pt x="374" y="238"/>
                    <a:pt x="372" y="238"/>
                    <a:pt x="371" y="239"/>
                  </a:cubicBezTo>
                  <a:close/>
                  <a:moveTo>
                    <a:pt x="217" y="270"/>
                  </a:moveTo>
                  <a:cubicBezTo>
                    <a:pt x="216" y="275"/>
                    <a:pt x="225" y="272"/>
                    <a:pt x="225" y="270"/>
                  </a:cubicBezTo>
                  <a:cubicBezTo>
                    <a:pt x="222" y="269"/>
                    <a:pt x="220" y="269"/>
                    <a:pt x="217" y="270"/>
                  </a:cubicBezTo>
                  <a:close/>
                  <a:moveTo>
                    <a:pt x="244" y="489"/>
                  </a:moveTo>
                  <a:cubicBezTo>
                    <a:pt x="245" y="485"/>
                    <a:pt x="252" y="485"/>
                    <a:pt x="251" y="478"/>
                  </a:cubicBezTo>
                  <a:cubicBezTo>
                    <a:pt x="247" y="480"/>
                    <a:pt x="241" y="475"/>
                    <a:pt x="238" y="479"/>
                  </a:cubicBezTo>
                  <a:cubicBezTo>
                    <a:pt x="243" y="479"/>
                    <a:pt x="237" y="480"/>
                    <a:pt x="237" y="481"/>
                  </a:cubicBezTo>
                  <a:cubicBezTo>
                    <a:pt x="237" y="480"/>
                    <a:pt x="238" y="484"/>
                    <a:pt x="238" y="485"/>
                  </a:cubicBezTo>
                  <a:cubicBezTo>
                    <a:pt x="238" y="486"/>
                    <a:pt x="238" y="488"/>
                    <a:pt x="237" y="488"/>
                  </a:cubicBezTo>
                  <a:cubicBezTo>
                    <a:pt x="237" y="488"/>
                    <a:pt x="236" y="487"/>
                    <a:pt x="235" y="488"/>
                  </a:cubicBezTo>
                  <a:cubicBezTo>
                    <a:pt x="237" y="490"/>
                    <a:pt x="241" y="489"/>
                    <a:pt x="244" y="489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5" name="Freeform 88"/>
            <p:cNvSpPr>
              <a:spLocks/>
            </p:cNvSpPr>
            <p:nvPr/>
          </p:nvSpPr>
          <p:spPr bwMode="auto">
            <a:xfrm>
              <a:off x="8974887" y="1532285"/>
              <a:ext cx="83280" cy="45208"/>
            </a:xfrm>
            <a:custGeom>
              <a:avLst/>
              <a:gdLst>
                <a:gd name="T0" fmla="*/ 26 w 15"/>
                <a:gd name="T1" fmla="*/ 0 h 8"/>
                <a:gd name="T2" fmla="*/ 30 w 15"/>
                <a:gd name="T3" fmla="*/ 17 h 8"/>
                <a:gd name="T4" fmla="*/ 0 w 15"/>
                <a:gd name="T5" fmla="*/ 7 h 8"/>
                <a:gd name="T6" fmla="*/ 26 w 15"/>
                <a:gd name="T7" fmla="*/ 0 h 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" h="8">
                  <a:moveTo>
                    <a:pt x="11" y="0"/>
                  </a:moveTo>
                  <a:cubicBezTo>
                    <a:pt x="10" y="3"/>
                    <a:pt x="15" y="2"/>
                    <a:pt x="13" y="7"/>
                  </a:cubicBezTo>
                  <a:cubicBezTo>
                    <a:pt x="7" y="8"/>
                    <a:pt x="3" y="6"/>
                    <a:pt x="0" y="3"/>
                  </a:cubicBezTo>
                  <a:cubicBezTo>
                    <a:pt x="2" y="1"/>
                    <a:pt x="7" y="1"/>
                    <a:pt x="1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6" name="Freeform 89"/>
            <p:cNvSpPr>
              <a:spLocks noEditPoints="1"/>
            </p:cNvSpPr>
            <p:nvPr/>
          </p:nvSpPr>
          <p:spPr bwMode="auto">
            <a:xfrm>
              <a:off x="9143826" y="1610805"/>
              <a:ext cx="792344" cy="556782"/>
            </a:xfrm>
            <a:custGeom>
              <a:avLst/>
              <a:gdLst>
                <a:gd name="T0" fmla="*/ 33 w 141"/>
                <a:gd name="T1" fmla="*/ 14 h 99"/>
                <a:gd name="T2" fmla="*/ 43 w 141"/>
                <a:gd name="T3" fmla="*/ 12 h 99"/>
                <a:gd name="T4" fmla="*/ 43 w 141"/>
                <a:gd name="T5" fmla="*/ 17 h 99"/>
                <a:gd name="T6" fmla="*/ 43 w 141"/>
                <a:gd name="T7" fmla="*/ 28 h 99"/>
                <a:gd name="T8" fmla="*/ 52 w 141"/>
                <a:gd name="T9" fmla="*/ 50 h 99"/>
                <a:gd name="T10" fmla="*/ 71 w 141"/>
                <a:gd name="T11" fmla="*/ 14 h 99"/>
                <a:gd name="T12" fmla="*/ 97 w 141"/>
                <a:gd name="T13" fmla="*/ 12 h 99"/>
                <a:gd name="T14" fmla="*/ 113 w 141"/>
                <a:gd name="T15" fmla="*/ 38 h 99"/>
                <a:gd name="T16" fmla="*/ 132 w 141"/>
                <a:gd name="T17" fmla="*/ 33 h 99"/>
                <a:gd name="T18" fmla="*/ 161 w 141"/>
                <a:gd name="T19" fmla="*/ 31 h 99"/>
                <a:gd name="T20" fmla="*/ 170 w 141"/>
                <a:gd name="T21" fmla="*/ 43 h 99"/>
                <a:gd name="T22" fmla="*/ 182 w 141"/>
                <a:gd name="T23" fmla="*/ 47 h 99"/>
                <a:gd name="T24" fmla="*/ 189 w 141"/>
                <a:gd name="T25" fmla="*/ 50 h 99"/>
                <a:gd name="T26" fmla="*/ 213 w 141"/>
                <a:gd name="T27" fmla="*/ 54 h 99"/>
                <a:gd name="T28" fmla="*/ 236 w 141"/>
                <a:gd name="T29" fmla="*/ 66 h 99"/>
                <a:gd name="T30" fmla="*/ 243 w 141"/>
                <a:gd name="T31" fmla="*/ 76 h 99"/>
                <a:gd name="T32" fmla="*/ 260 w 141"/>
                <a:gd name="T33" fmla="*/ 90 h 99"/>
                <a:gd name="T34" fmla="*/ 248 w 141"/>
                <a:gd name="T35" fmla="*/ 111 h 99"/>
                <a:gd name="T36" fmla="*/ 274 w 141"/>
                <a:gd name="T37" fmla="*/ 113 h 99"/>
                <a:gd name="T38" fmla="*/ 279 w 141"/>
                <a:gd name="T39" fmla="*/ 128 h 99"/>
                <a:gd name="T40" fmla="*/ 302 w 141"/>
                <a:gd name="T41" fmla="*/ 130 h 99"/>
                <a:gd name="T42" fmla="*/ 316 w 141"/>
                <a:gd name="T43" fmla="*/ 144 h 99"/>
                <a:gd name="T44" fmla="*/ 321 w 141"/>
                <a:gd name="T45" fmla="*/ 156 h 99"/>
                <a:gd name="T46" fmla="*/ 307 w 141"/>
                <a:gd name="T47" fmla="*/ 175 h 99"/>
                <a:gd name="T48" fmla="*/ 288 w 141"/>
                <a:gd name="T49" fmla="*/ 173 h 99"/>
                <a:gd name="T50" fmla="*/ 272 w 141"/>
                <a:gd name="T51" fmla="*/ 156 h 99"/>
                <a:gd name="T52" fmla="*/ 257 w 141"/>
                <a:gd name="T53" fmla="*/ 170 h 99"/>
                <a:gd name="T54" fmla="*/ 276 w 141"/>
                <a:gd name="T55" fmla="*/ 180 h 99"/>
                <a:gd name="T56" fmla="*/ 288 w 141"/>
                <a:gd name="T57" fmla="*/ 201 h 99"/>
                <a:gd name="T58" fmla="*/ 279 w 141"/>
                <a:gd name="T59" fmla="*/ 220 h 99"/>
                <a:gd name="T60" fmla="*/ 243 w 141"/>
                <a:gd name="T61" fmla="*/ 206 h 99"/>
                <a:gd name="T62" fmla="*/ 255 w 141"/>
                <a:gd name="T63" fmla="*/ 220 h 99"/>
                <a:gd name="T64" fmla="*/ 269 w 141"/>
                <a:gd name="T65" fmla="*/ 227 h 99"/>
                <a:gd name="T66" fmla="*/ 255 w 141"/>
                <a:gd name="T67" fmla="*/ 227 h 99"/>
                <a:gd name="T68" fmla="*/ 224 w 141"/>
                <a:gd name="T69" fmla="*/ 217 h 99"/>
                <a:gd name="T70" fmla="*/ 208 w 141"/>
                <a:gd name="T71" fmla="*/ 208 h 99"/>
                <a:gd name="T72" fmla="*/ 198 w 141"/>
                <a:gd name="T73" fmla="*/ 194 h 99"/>
                <a:gd name="T74" fmla="*/ 182 w 141"/>
                <a:gd name="T75" fmla="*/ 163 h 99"/>
                <a:gd name="T76" fmla="*/ 184 w 141"/>
                <a:gd name="T77" fmla="*/ 156 h 99"/>
                <a:gd name="T78" fmla="*/ 191 w 141"/>
                <a:gd name="T79" fmla="*/ 144 h 99"/>
                <a:gd name="T80" fmla="*/ 198 w 141"/>
                <a:gd name="T81" fmla="*/ 130 h 99"/>
                <a:gd name="T82" fmla="*/ 191 w 141"/>
                <a:gd name="T83" fmla="*/ 113 h 99"/>
                <a:gd name="T84" fmla="*/ 179 w 141"/>
                <a:gd name="T85" fmla="*/ 106 h 99"/>
                <a:gd name="T86" fmla="*/ 170 w 141"/>
                <a:gd name="T87" fmla="*/ 106 h 99"/>
                <a:gd name="T88" fmla="*/ 161 w 141"/>
                <a:gd name="T89" fmla="*/ 102 h 99"/>
                <a:gd name="T90" fmla="*/ 137 w 141"/>
                <a:gd name="T91" fmla="*/ 78 h 99"/>
                <a:gd name="T92" fmla="*/ 116 w 141"/>
                <a:gd name="T93" fmla="*/ 83 h 99"/>
                <a:gd name="T94" fmla="*/ 97 w 141"/>
                <a:gd name="T95" fmla="*/ 83 h 99"/>
                <a:gd name="T96" fmla="*/ 73 w 141"/>
                <a:gd name="T97" fmla="*/ 83 h 99"/>
                <a:gd name="T98" fmla="*/ 33 w 141"/>
                <a:gd name="T99" fmla="*/ 76 h 99"/>
                <a:gd name="T100" fmla="*/ 12 w 141"/>
                <a:gd name="T101" fmla="*/ 64 h 99"/>
                <a:gd name="T102" fmla="*/ 7 w 141"/>
                <a:gd name="T103" fmla="*/ 50 h 99"/>
                <a:gd name="T104" fmla="*/ 9 w 141"/>
                <a:gd name="T105" fmla="*/ 38 h 99"/>
                <a:gd name="T106" fmla="*/ 215 w 141"/>
                <a:gd name="T107" fmla="*/ 161 h 99"/>
                <a:gd name="T108" fmla="*/ 229 w 141"/>
                <a:gd name="T109" fmla="*/ 149 h 99"/>
                <a:gd name="T110" fmla="*/ 215 w 141"/>
                <a:gd name="T111" fmla="*/ 161 h 9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41" h="99">
                  <a:moveTo>
                    <a:pt x="5" y="7"/>
                  </a:moveTo>
                  <a:cubicBezTo>
                    <a:pt x="8" y="10"/>
                    <a:pt x="12" y="3"/>
                    <a:pt x="14" y="6"/>
                  </a:cubicBezTo>
                  <a:cubicBezTo>
                    <a:pt x="15" y="6"/>
                    <a:pt x="14" y="4"/>
                    <a:pt x="15" y="3"/>
                  </a:cubicBezTo>
                  <a:cubicBezTo>
                    <a:pt x="16" y="3"/>
                    <a:pt x="17" y="5"/>
                    <a:pt x="18" y="5"/>
                  </a:cubicBezTo>
                  <a:cubicBezTo>
                    <a:pt x="20" y="4"/>
                    <a:pt x="20" y="0"/>
                    <a:pt x="23" y="3"/>
                  </a:cubicBezTo>
                  <a:cubicBezTo>
                    <a:pt x="23" y="9"/>
                    <a:pt x="20" y="5"/>
                    <a:pt x="18" y="7"/>
                  </a:cubicBezTo>
                  <a:cubicBezTo>
                    <a:pt x="18" y="8"/>
                    <a:pt x="21" y="8"/>
                    <a:pt x="21" y="8"/>
                  </a:cubicBezTo>
                  <a:cubicBezTo>
                    <a:pt x="20" y="10"/>
                    <a:pt x="19" y="10"/>
                    <a:pt x="18" y="12"/>
                  </a:cubicBezTo>
                  <a:cubicBezTo>
                    <a:pt x="18" y="13"/>
                    <a:pt x="19" y="14"/>
                    <a:pt x="20" y="15"/>
                  </a:cubicBezTo>
                  <a:cubicBezTo>
                    <a:pt x="20" y="17"/>
                    <a:pt x="19" y="21"/>
                    <a:pt x="22" y="21"/>
                  </a:cubicBezTo>
                  <a:cubicBezTo>
                    <a:pt x="25" y="20"/>
                    <a:pt x="22" y="14"/>
                    <a:pt x="23" y="12"/>
                  </a:cubicBezTo>
                  <a:cubicBezTo>
                    <a:pt x="29" y="13"/>
                    <a:pt x="28" y="8"/>
                    <a:pt x="30" y="6"/>
                  </a:cubicBezTo>
                  <a:cubicBezTo>
                    <a:pt x="32" y="9"/>
                    <a:pt x="35" y="3"/>
                    <a:pt x="36" y="7"/>
                  </a:cubicBezTo>
                  <a:cubicBezTo>
                    <a:pt x="38" y="7"/>
                    <a:pt x="38" y="4"/>
                    <a:pt x="41" y="5"/>
                  </a:cubicBezTo>
                  <a:cubicBezTo>
                    <a:pt x="40" y="9"/>
                    <a:pt x="44" y="10"/>
                    <a:pt x="47" y="10"/>
                  </a:cubicBezTo>
                  <a:cubicBezTo>
                    <a:pt x="45" y="14"/>
                    <a:pt x="46" y="14"/>
                    <a:pt x="48" y="16"/>
                  </a:cubicBezTo>
                  <a:cubicBezTo>
                    <a:pt x="50" y="15"/>
                    <a:pt x="51" y="15"/>
                    <a:pt x="52" y="16"/>
                  </a:cubicBezTo>
                  <a:cubicBezTo>
                    <a:pt x="55" y="17"/>
                    <a:pt x="55" y="14"/>
                    <a:pt x="56" y="14"/>
                  </a:cubicBezTo>
                  <a:cubicBezTo>
                    <a:pt x="57" y="13"/>
                    <a:pt x="60" y="15"/>
                    <a:pt x="60" y="13"/>
                  </a:cubicBezTo>
                  <a:cubicBezTo>
                    <a:pt x="63" y="14"/>
                    <a:pt x="64" y="14"/>
                    <a:pt x="68" y="13"/>
                  </a:cubicBezTo>
                  <a:cubicBezTo>
                    <a:pt x="68" y="15"/>
                    <a:pt x="71" y="14"/>
                    <a:pt x="70" y="14"/>
                  </a:cubicBezTo>
                  <a:cubicBezTo>
                    <a:pt x="71" y="15"/>
                    <a:pt x="71" y="17"/>
                    <a:pt x="72" y="18"/>
                  </a:cubicBezTo>
                  <a:cubicBezTo>
                    <a:pt x="73" y="18"/>
                    <a:pt x="75" y="18"/>
                    <a:pt x="76" y="19"/>
                  </a:cubicBezTo>
                  <a:cubicBezTo>
                    <a:pt x="77" y="19"/>
                    <a:pt x="76" y="20"/>
                    <a:pt x="77" y="20"/>
                  </a:cubicBezTo>
                  <a:cubicBezTo>
                    <a:pt x="80" y="20"/>
                    <a:pt x="76" y="22"/>
                    <a:pt x="78" y="23"/>
                  </a:cubicBezTo>
                  <a:cubicBezTo>
                    <a:pt x="79" y="24"/>
                    <a:pt x="80" y="22"/>
                    <a:pt x="80" y="21"/>
                  </a:cubicBezTo>
                  <a:cubicBezTo>
                    <a:pt x="81" y="22"/>
                    <a:pt x="81" y="24"/>
                    <a:pt x="84" y="25"/>
                  </a:cubicBezTo>
                  <a:cubicBezTo>
                    <a:pt x="87" y="25"/>
                    <a:pt x="88" y="24"/>
                    <a:pt x="90" y="23"/>
                  </a:cubicBezTo>
                  <a:cubicBezTo>
                    <a:pt x="90" y="28"/>
                    <a:pt x="97" y="25"/>
                    <a:pt x="97" y="29"/>
                  </a:cubicBezTo>
                  <a:cubicBezTo>
                    <a:pt x="99" y="30"/>
                    <a:pt x="99" y="29"/>
                    <a:pt x="100" y="28"/>
                  </a:cubicBezTo>
                  <a:cubicBezTo>
                    <a:pt x="101" y="29"/>
                    <a:pt x="102" y="31"/>
                    <a:pt x="102" y="33"/>
                  </a:cubicBezTo>
                  <a:cubicBezTo>
                    <a:pt x="103" y="33"/>
                    <a:pt x="103" y="32"/>
                    <a:pt x="103" y="32"/>
                  </a:cubicBezTo>
                  <a:cubicBezTo>
                    <a:pt x="105" y="33"/>
                    <a:pt x="106" y="36"/>
                    <a:pt x="110" y="35"/>
                  </a:cubicBezTo>
                  <a:cubicBezTo>
                    <a:pt x="109" y="36"/>
                    <a:pt x="109" y="37"/>
                    <a:pt x="110" y="38"/>
                  </a:cubicBezTo>
                  <a:cubicBezTo>
                    <a:pt x="111" y="40"/>
                    <a:pt x="107" y="41"/>
                    <a:pt x="110" y="42"/>
                  </a:cubicBezTo>
                  <a:cubicBezTo>
                    <a:pt x="109" y="44"/>
                    <a:pt x="105" y="44"/>
                    <a:pt x="105" y="47"/>
                  </a:cubicBezTo>
                  <a:cubicBezTo>
                    <a:pt x="108" y="51"/>
                    <a:pt x="114" y="46"/>
                    <a:pt x="115" y="51"/>
                  </a:cubicBezTo>
                  <a:cubicBezTo>
                    <a:pt x="116" y="50"/>
                    <a:pt x="116" y="49"/>
                    <a:pt x="116" y="48"/>
                  </a:cubicBezTo>
                  <a:cubicBezTo>
                    <a:pt x="118" y="48"/>
                    <a:pt x="117" y="51"/>
                    <a:pt x="117" y="52"/>
                  </a:cubicBezTo>
                  <a:cubicBezTo>
                    <a:pt x="117" y="52"/>
                    <a:pt x="118" y="54"/>
                    <a:pt x="118" y="54"/>
                  </a:cubicBezTo>
                  <a:cubicBezTo>
                    <a:pt x="120" y="54"/>
                    <a:pt x="121" y="51"/>
                    <a:pt x="121" y="56"/>
                  </a:cubicBezTo>
                  <a:cubicBezTo>
                    <a:pt x="124" y="56"/>
                    <a:pt x="124" y="54"/>
                    <a:pt x="128" y="55"/>
                  </a:cubicBezTo>
                  <a:cubicBezTo>
                    <a:pt x="128" y="56"/>
                    <a:pt x="129" y="57"/>
                    <a:pt x="129" y="59"/>
                  </a:cubicBezTo>
                  <a:cubicBezTo>
                    <a:pt x="131" y="59"/>
                    <a:pt x="135" y="58"/>
                    <a:pt x="134" y="61"/>
                  </a:cubicBezTo>
                  <a:cubicBezTo>
                    <a:pt x="138" y="59"/>
                    <a:pt x="136" y="62"/>
                    <a:pt x="140" y="62"/>
                  </a:cubicBezTo>
                  <a:cubicBezTo>
                    <a:pt x="141" y="65"/>
                    <a:pt x="136" y="66"/>
                    <a:pt x="136" y="66"/>
                  </a:cubicBezTo>
                  <a:cubicBezTo>
                    <a:pt x="135" y="66"/>
                    <a:pt x="137" y="67"/>
                    <a:pt x="137" y="67"/>
                  </a:cubicBezTo>
                  <a:cubicBezTo>
                    <a:pt x="134" y="70"/>
                    <a:pt x="132" y="70"/>
                    <a:pt x="130" y="74"/>
                  </a:cubicBezTo>
                  <a:cubicBezTo>
                    <a:pt x="129" y="74"/>
                    <a:pt x="128" y="74"/>
                    <a:pt x="128" y="75"/>
                  </a:cubicBezTo>
                  <a:cubicBezTo>
                    <a:pt x="127" y="75"/>
                    <a:pt x="122" y="75"/>
                    <a:pt x="122" y="73"/>
                  </a:cubicBezTo>
                  <a:cubicBezTo>
                    <a:pt x="122" y="70"/>
                    <a:pt x="116" y="73"/>
                    <a:pt x="117" y="68"/>
                  </a:cubicBezTo>
                  <a:cubicBezTo>
                    <a:pt x="115" y="69"/>
                    <a:pt x="115" y="67"/>
                    <a:pt x="115" y="66"/>
                  </a:cubicBezTo>
                  <a:cubicBezTo>
                    <a:pt x="113" y="66"/>
                    <a:pt x="112" y="66"/>
                    <a:pt x="110" y="66"/>
                  </a:cubicBezTo>
                  <a:cubicBezTo>
                    <a:pt x="108" y="66"/>
                    <a:pt x="110" y="70"/>
                    <a:pt x="109" y="72"/>
                  </a:cubicBezTo>
                  <a:cubicBezTo>
                    <a:pt x="109" y="74"/>
                    <a:pt x="112" y="74"/>
                    <a:pt x="113" y="76"/>
                  </a:cubicBezTo>
                  <a:cubicBezTo>
                    <a:pt x="115" y="75"/>
                    <a:pt x="117" y="79"/>
                    <a:pt x="117" y="76"/>
                  </a:cubicBezTo>
                  <a:cubicBezTo>
                    <a:pt x="119" y="78"/>
                    <a:pt x="119" y="80"/>
                    <a:pt x="120" y="83"/>
                  </a:cubicBezTo>
                  <a:cubicBezTo>
                    <a:pt x="119" y="85"/>
                    <a:pt x="122" y="84"/>
                    <a:pt x="122" y="85"/>
                  </a:cubicBezTo>
                  <a:cubicBezTo>
                    <a:pt x="123" y="88"/>
                    <a:pt x="121" y="93"/>
                    <a:pt x="121" y="95"/>
                  </a:cubicBezTo>
                  <a:cubicBezTo>
                    <a:pt x="118" y="96"/>
                    <a:pt x="119" y="93"/>
                    <a:pt x="118" y="93"/>
                  </a:cubicBezTo>
                  <a:cubicBezTo>
                    <a:pt x="117" y="92"/>
                    <a:pt x="113" y="92"/>
                    <a:pt x="113" y="89"/>
                  </a:cubicBezTo>
                  <a:cubicBezTo>
                    <a:pt x="108" y="90"/>
                    <a:pt x="108" y="86"/>
                    <a:pt x="103" y="87"/>
                  </a:cubicBezTo>
                  <a:cubicBezTo>
                    <a:pt x="103" y="89"/>
                    <a:pt x="107" y="88"/>
                    <a:pt x="108" y="89"/>
                  </a:cubicBezTo>
                  <a:cubicBezTo>
                    <a:pt x="104" y="93"/>
                    <a:pt x="112" y="91"/>
                    <a:pt x="108" y="93"/>
                  </a:cubicBezTo>
                  <a:cubicBezTo>
                    <a:pt x="108" y="95"/>
                    <a:pt x="111" y="94"/>
                    <a:pt x="113" y="95"/>
                  </a:cubicBezTo>
                  <a:cubicBezTo>
                    <a:pt x="113" y="96"/>
                    <a:pt x="112" y="96"/>
                    <a:pt x="114" y="96"/>
                  </a:cubicBezTo>
                  <a:cubicBezTo>
                    <a:pt x="116" y="97"/>
                    <a:pt x="116" y="97"/>
                    <a:pt x="116" y="99"/>
                  </a:cubicBezTo>
                  <a:cubicBezTo>
                    <a:pt x="113" y="99"/>
                    <a:pt x="110" y="98"/>
                    <a:pt x="108" y="96"/>
                  </a:cubicBezTo>
                  <a:cubicBezTo>
                    <a:pt x="106" y="95"/>
                    <a:pt x="103" y="96"/>
                    <a:pt x="101" y="94"/>
                  </a:cubicBezTo>
                  <a:cubicBezTo>
                    <a:pt x="99" y="93"/>
                    <a:pt x="96" y="92"/>
                    <a:pt x="95" y="92"/>
                  </a:cubicBezTo>
                  <a:cubicBezTo>
                    <a:pt x="93" y="92"/>
                    <a:pt x="93" y="90"/>
                    <a:pt x="93" y="89"/>
                  </a:cubicBezTo>
                  <a:cubicBezTo>
                    <a:pt x="91" y="89"/>
                    <a:pt x="89" y="89"/>
                    <a:pt x="88" y="88"/>
                  </a:cubicBezTo>
                  <a:cubicBezTo>
                    <a:pt x="87" y="87"/>
                    <a:pt x="87" y="86"/>
                    <a:pt x="87" y="85"/>
                  </a:cubicBezTo>
                  <a:cubicBezTo>
                    <a:pt x="86" y="84"/>
                    <a:pt x="83" y="85"/>
                    <a:pt x="84" y="82"/>
                  </a:cubicBezTo>
                  <a:cubicBezTo>
                    <a:pt x="79" y="82"/>
                    <a:pt x="79" y="78"/>
                    <a:pt x="76" y="75"/>
                  </a:cubicBezTo>
                  <a:cubicBezTo>
                    <a:pt x="77" y="75"/>
                    <a:pt x="76" y="71"/>
                    <a:pt x="77" y="69"/>
                  </a:cubicBezTo>
                  <a:cubicBezTo>
                    <a:pt x="77" y="69"/>
                    <a:pt x="79" y="70"/>
                    <a:pt x="80" y="69"/>
                  </a:cubicBezTo>
                  <a:cubicBezTo>
                    <a:pt x="80" y="69"/>
                    <a:pt x="78" y="67"/>
                    <a:pt x="78" y="66"/>
                  </a:cubicBezTo>
                  <a:cubicBezTo>
                    <a:pt x="78" y="66"/>
                    <a:pt x="81" y="66"/>
                    <a:pt x="81" y="66"/>
                  </a:cubicBezTo>
                  <a:cubicBezTo>
                    <a:pt x="81" y="65"/>
                    <a:pt x="80" y="62"/>
                    <a:pt x="81" y="61"/>
                  </a:cubicBezTo>
                  <a:cubicBezTo>
                    <a:pt x="81" y="61"/>
                    <a:pt x="83" y="61"/>
                    <a:pt x="83" y="61"/>
                  </a:cubicBezTo>
                  <a:cubicBezTo>
                    <a:pt x="85" y="60"/>
                    <a:pt x="83" y="56"/>
                    <a:pt x="84" y="55"/>
                  </a:cubicBezTo>
                  <a:cubicBezTo>
                    <a:pt x="84" y="54"/>
                    <a:pt x="82" y="54"/>
                    <a:pt x="81" y="54"/>
                  </a:cubicBezTo>
                  <a:cubicBezTo>
                    <a:pt x="81" y="52"/>
                    <a:pt x="81" y="50"/>
                    <a:pt x="81" y="48"/>
                  </a:cubicBezTo>
                  <a:cubicBezTo>
                    <a:pt x="79" y="48"/>
                    <a:pt x="79" y="48"/>
                    <a:pt x="78" y="49"/>
                  </a:cubicBezTo>
                  <a:cubicBezTo>
                    <a:pt x="76" y="48"/>
                    <a:pt x="77" y="46"/>
                    <a:pt x="76" y="45"/>
                  </a:cubicBezTo>
                  <a:cubicBezTo>
                    <a:pt x="76" y="44"/>
                    <a:pt x="74" y="46"/>
                    <a:pt x="74" y="46"/>
                  </a:cubicBezTo>
                  <a:cubicBezTo>
                    <a:pt x="74" y="46"/>
                    <a:pt x="73" y="45"/>
                    <a:pt x="72" y="45"/>
                  </a:cubicBezTo>
                  <a:cubicBezTo>
                    <a:pt x="72" y="44"/>
                    <a:pt x="71" y="42"/>
                    <a:pt x="70" y="42"/>
                  </a:cubicBezTo>
                  <a:cubicBezTo>
                    <a:pt x="69" y="42"/>
                    <a:pt x="69" y="44"/>
                    <a:pt x="68" y="43"/>
                  </a:cubicBezTo>
                  <a:cubicBezTo>
                    <a:pt x="67" y="43"/>
                    <a:pt x="66" y="41"/>
                    <a:pt x="63" y="41"/>
                  </a:cubicBezTo>
                  <a:cubicBezTo>
                    <a:pt x="68" y="36"/>
                    <a:pt x="57" y="39"/>
                    <a:pt x="58" y="33"/>
                  </a:cubicBezTo>
                  <a:cubicBezTo>
                    <a:pt x="55" y="33"/>
                    <a:pt x="52" y="33"/>
                    <a:pt x="52" y="36"/>
                  </a:cubicBezTo>
                  <a:cubicBezTo>
                    <a:pt x="51" y="38"/>
                    <a:pt x="49" y="35"/>
                    <a:pt x="49" y="35"/>
                  </a:cubicBezTo>
                  <a:cubicBezTo>
                    <a:pt x="48" y="35"/>
                    <a:pt x="47" y="37"/>
                    <a:pt x="45" y="36"/>
                  </a:cubicBezTo>
                  <a:cubicBezTo>
                    <a:pt x="43" y="36"/>
                    <a:pt x="43" y="35"/>
                    <a:pt x="41" y="35"/>
                  </a:cubicBezTo>
                  <a:cubicBezTo>
                    <a:pt x="39" y="35"/>
                    <a:pt x="38" y="36"/>
                    <a:pt x="36" y="36"/>
                  </a:cubicBezTo>
                  <a:cubicBezTo>
                    <a:pt x="34" y="36"/>
                    <a:pt x="33" y="35"/>
                    <a:pt x="31" y="35"/>
                  </a:cubicBezTo>
                  <a:cubicBezTo>
                    <a:pt x="26" y="35"/>
                    <a:pt x="21" y="36"/>
                    <a:pt x="16" y="34"/>
                  </a:cubicBezTo>
                  <a:cubicBezTo>
                    <a:pt x="15" y="34"/>
                    <a:pt x="14" y="32"/>
                    <a:pt x="14" y="32"/>
                  </a:cubicBezTo>
                  <a:cubicBezTo>
                    <a:pt x="12" y="31"/>
                    <a:pt x="10" y="32"/>
                    <a:pt x="10" y="29"/>
                  </a:cubicBezTo>
                  <a:cubicBezTo>
                    <a:pt x="8" y="29"/>
                    <a:pt x="4" y="31"/>
                    <a:pt x="5" y="27"/>
                  </a:cubicBezTo>
                  <a:cubicBezTo>
                    <a:pt x="9" y="28"/>
                    <a:pt x="10" y="26"/>
                    <a:pt x="12" y="25"/>
                  </a:cubicBezTo>
                  <a:cubicBezTo>
                    <a:pt x="11" y="22"/>
                    <a:pt x="4" y="24"/>
                    <a:pt x="3" y="21"/>
                  </a:cubicBezTo>
                  <a:cubicBezTo>
                    <a:pt x="2" y="21"/>
                    <a:pt x="2" y="22"/>
                    <a:pt x="2" y="22"/>
                  </a:cubicBezTo>
                  <a:cubicBezTo>
                    <a:pt x="0" y="22"/>
                    <a:pt x="3" y="17"/>
                    <a:pt x="4" y="16"/>
                  </a:cubicBezTo>
                  <a:cubicBezTo>
                    <a:pt x="3" y="12"/>
                    <a:pt x="6" y="11"/>
                    <a:pt x="5" y="7"/>
                  </a:cubicBezTo>
                  <a:close/>
                  <a:moveTo>
                    <a:pt x="91" y="68"/>
                  </a:moveTo>
                  <a:cubicBezTo>
                    <a:pt x="92" y="66"/>
                    <a:pt x="97" y="68"/>
                    <a:pt x="100" y="67"/>
                  </a:cubicBezTo>
                  <a:cubicBezTo>
                    <a:pt x="100" y="65"/>
                    <a:pt x="98" y="65"/>
                    <a:pt x="97" y="63"/>
                  </a:cubicBezTo>
                  <a:cubicBezTo>
                    <a:pt x="96" y="62"/>
                    <a:pt x="93" y="63"/>
                    <a:pt x="90" y="61"/>
                  </a:cubicBezTo>
                  <a:cubicBezTo>
                    <a:pt x="91" y="63"/>
                    <a:pt x="89" y="68"/>
                    <a:pt x="91" y="68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7" name="Freeform 90"/>
            <p:cNvSpPr>
              <a:spLocks/>
            </p:cNvSpPr>
            <p:nvPr/>
          </p:nvSpPr>
          <p:spPr bwMode="auto">
            <a:xfrm>
              <a:off x="8360999" y="1639358"/>
              <a:ext cx="494917" cy="247459"/>
            </a:xfrm>
            <a:custGeom>
              <a:avLst/>
              <a:gdLst>
                <a:gd name="T0" fmla="*/ 24 w 88"/>
                <a:gd name="T1" fmla="*/ 80 h 44"/>
                <a:gd name="T2" fmla="*/ 26 w 88"/>
                <a:gd name="T3" fmla="*/ 71 h 44"/>
                <a:gd name="T4" fmla="*/ 38 w 88"/>
                <a:gd name="T5" fmla="*/ 69 h 44"/>
                <a:gd name="T6" fmla="*/ 43 w 88"/>
                <a:gd name="T7" fmla="*/ 66 h 44"/>
                <a:gd name="T8" fmla="*/ 73 w 88"/>
                <a:gd name="T9" fmla="*/ 64 h 44"/>
                <a:gd name="T10" fmla="*/ 43 w 88"/>
                <a:gd name="T11" fmla="*/ 59 h 44"/>
                <a:gd name="T12" fmla="*/ 40 w 88"/>
                <a:gd name="T13" fmla="*/ 57 h 44"/>
                <a:gd name="T14" fmla="*/ 33 w 88"/>
                <a:gd name="T15" fmla="*/ 59 h 44"/>
                <a:gd name="T16" fmla="*/ 17 w 88"/>
                <a:gd name="T17" fmla="*/ 57 h 44"/>
                <a:gd name="T18" fmla="*/ 31 w 88"/>
                <a:gd name="T19" fmla="*/ 47 h 44"/>
                <a:gd name="T20" fmla="*/ 38 w 88"/>
                <a:gd name="T21" fmla="*/ 47 h 44"/>
                <a:gd name="T22" fmla="*/ 7 w 88"/>
                <a:gd name="T23" fmla="*/ 40 h 44"/>
                <a:gd name="T24" fmla="*/ 2 w 88"/>
                <a:gd name="T25" fmla="*/ 33 h 44"/>
                <a:gd name="T26" fmla="*/ 17 w 88"/>
                <a:gd name="T27" fmla="*/ 21 h 44"/>
                <a:gd name="T28" fmla="*/ 17 w 88"/>
                <a:gd name="T29" fmla="*/ 19 h 44"/>
                <a:gd name="T30" fmla="*/ 43 w 88"/>
                <a:gd name="T31" fmla="*/ 7 h 44"/>
                <a:gd name="T32" fmla="*/ 52 w 88"/>
                <a:gd name="T33" fmla="*/ 2 h 44"/>
                <a:gd name="T34" fmla="*/ 57 w 88"/>
                <a:gd name="T35" fmla="*/ 5 h 44"/>
                <a:gd name="T36" fmla="*/ 64 w 88"/>
                <a:gd name="T37" fmla="*/ 17 h 44"/>
                <a:gd name="T38" fmla="*/ 57 w 88"/>
                <a:gd name="T39" fmla="*/ 19 h 44"/>
                <a:gd name="T40" fmla="*/ 64 w 88"/>
                <a:gd name="T41" fmla="*/ 21 h 44"/>
                <a:gd name="T42" fmla="*/ 66 w 88"/>
                <a:gd name="T43" fmla="*/ 17 h 44"/>
                <a:gd name="T44" fmla="*/ 83 w 88"/>
                <a:gd name="T45" fmla="*/ 12 h 44"/>
                <a:gd name="T46" fmla="*/ 90 w 88"/>
                <a:gd name="T47" fmla="*/ 26 h 44"/>
                <a:gd name="T48" fmla="*/ 102 w 88"/>
                <a:gd name="T49" fmla="*/ 21 h 44"/>
                <a:gd name="T50" fmla="*/ 111 w 88"/>
                <a:gd name="T51" fmla="*/ 12 h 44"/>
                <a:gd name="T52" fmla="*/ 118 w 88"/>
                <a:gd name="T53" fmla="*/ 17 h 44"/>
                <a:gd name="T54" fmla="*/ 121 w 88"/>
                <a:gd name="T55" fmla="*/ 26 h 44"/>
                <a:gd name="T56" fmla="*/ 128 w 88"/>
                <a:gd name="T57" fmla="*/ 38 h 44"/>
                <a:gd name="T58" fmla="*/ 137 w 88"/>
                <a:gd name="T59" fmla="*/ 31 h 44"/>
                <a:gd name="T60" fmla="*/ 130 w 88"/>
                <a:gd name="T61" fmla="*/ 24 h 44"/>
                <a:gd name="T62" fmla="*/ 130 w 88"/>
                <a:gd name="T63" fmla="*/ 7 h 44"/>
                <a:gd name="T64" fmla="*/ 142 w 88"/>
                <a:gd name="T65" fmla="*/ 5 h 44"/>
                <a:gd name="T66" fmla="*/ 151 w 88"/>
                <a:gd name="T67" fmla="*/ 24 h 44"/>
                <a:gd name="T68" fmla="*/ 161 w 88"/>
                <a:gd name="T69" fmla="*/ 31 h 44"/>
                <a:gd name="T70" fmla="*/ 165 w 88"/>
                <a:gd name="T71" fmla="*/ 38 h 44"/>
                <a:gd name="T72" fmla="*/ 163 w 88"/>
                <a:gd name="T73" fmla="*/ 47 h 44"/>
                <a:gd name="T74" fmla="*/ 173 w 88"/>
                <a:gd name="T75" fmla="*/ 57 h 44"/>
                <a:gd name="T76" fmla="*/ 196 w 88"/>
                <a:gd name="T77" fmla="*/ 59 h 44"/>
                <a:gd name="T78" fmla="*/ 206 w 88"/>
                <a:gd name="T79" fmla="*/ 69 h 44"/>
                <a:gd name="T80" fmla="*/ 208 w 88"/>
                <a:gd name="T81" fmla="*/ 73 h 44"/>
                <a:gd name="T82" fmla="*/ 184 w 88"/>
                <a:gd name="T83" fmla="*/ 73 h 44"/>
                <a:gd name="T84" fmla="*/ 191 w 88"/>
                <a:gd name="T85" fmla="*/ 95 h 44"/>
                <a:gd name="T86" fmla="*/ 161 w 88"/>
                <a:gd name="T87" fmla="*/ 95 h 44"/>
                <a:gd name="T88" fmla="*/ 121 w 88"/>
                <a:gd name="T89" fmla="*/ 95 h 44"/>
                <a:gd name="T90" fmla="*/ 109 w 88"/>
                <a:gd name="T91" fmla="*/ 97 h 44"/>
                <a:gd name="T92" fmla="*/ 104 w 88"/>
                <a:gd name="T93" fmla="*/ 102 h 44"/>
                <a:gd name="T94" fmla="*/ 69 w 88"/>
                <a:gd name="T95" fmla="*/ 102 h 44"/>
                <a:gd name="T96" fmla="*/ 57 w 88"/>
                <a:gd name="T97" fmla="*/ 85 h 44"/>
                <a:gd name="T98" fmla="*/ 35 w 88"/>
                <a:gd name="T99" fmla="*/ 80 h 44"/>
                <a:gd name="T100" fmla="*/ 33 w 88"/>
                <a:gd name="T101" fmla="*/ 83 h 44"/>
                <a:gd name="T102" fmla="*/ 33 w 88"/>
                <a:gd name="T103" fmla="*/ 78 h 44"/>
                <a:gd name="T104" fmla="*/ 24 w 88"/>
                <a:gd name="T105" fmla="*/ 80 h 4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88" h="44">
                  <a:moveTo>
                    <a:pt x="10" y="34"/>
                  </a:moveTo>
                  <a:cubicBezTo>
                    <a:pt x="8" y="34"/>
                    <a:pt x="10" y="30"/>
                    <a:pt x="11" y="30"/>
                  </a:cubicBezTo>
                  <a:cubicBezTo>
                    <a:pt x="12" y="28"/>
                    <a:pt x="14" y="29"/>
                    <a:pt x="16" y="29"/>
                  </a:cubicBezTo>
                  <a:cubicBezTo>
                    <a:pt x="17" y="29"/>
                    <a:pt x="17" y="28"/>
                    <a:pt x="18" y="28"/>
                  </a:cubicBezTo>
                  <a:cubicBezTo>
                    <a:pt x="23" y="27"/>
                    <a:pt x="28" y="29"/>
                    <a:pt x="31" y="27"/>
                  </a:cubicBezTo>
                  <a:cubicBezTo>
                    <a:pt x="30" y="24"/>
                    <a:pt x="23" y="27"/>
                    <a:pt x="18" y="25"/>
                  </a:cubicBezTo>
                  <a:cubicBezTo>
                    <a:pt x="18" y="25"/>
                    <a:pt x="17" y="24"/>
                    <a:pt x="17" y="24"/>
                  </a:cubicBezTo>
                  <a:cubicBezTo>
                    <a:pt x="16" y="24"/>
                    <a:pt x="15" y="26"/>
                    <a:pt x="14" y="25"/>
                  </a:cubicBezTo>
                  <a:cubicBezTo>
                    <a:pt x="11" y="25"/>
                    <a:pt x="9" y="24"/>
                    <a:pt x="7" y="24"/>
                  </a:cubicBezTo>
                  <a:cubicBezTo>
                    <a:pt x="4" y="21"/>
                    <a:pt x="12" y="22"/>
                    <a:pt x="13" y="20"/>
                  </a:cubicBezTo>
                  <a:cubicBezTo>
                    <a:pt x="13" y="17"/>
                    <a:pt x="15" y="19"/>
                    <a:pt x="16" y="20"/>
                  </a:cubicBezTo>
                  <a:cubicBezTo>
                    <a:pt x="16" y="13"/>
                    <a:pt x="9" y="19"/>
                    <a:pt x="3" y="17"/>
                  </a:cubicBezTo>
                  <a:cubicBezTo>
                    <a:pt x="0" y="16"/>
                    <a:pt x="5" y="14"/>
                    <a:pt x="1" y="14"/>
                  </a:cubicBezTo>
                  <a:cubicBezTo>
                    <a:pt x="2" y="12"/>
                    <a:pt x="2" y="8"/>
                    <a:pt x="7" y="9"/>
                  </a:cubicBezTo>
                  <a:cubicBezTo>
                    <a:pt x="8" y="9"/>
                    <a:pt x="7" y="8"/>
                    <a:pt x="7" y="8"/>
                  </a:cubicBezTo>
                  <a:cubicBezTo>
                    <a:pt x="9" y="5"/>
                    <a:pt x="14" y="4"/>
                    <a:pt x="18" y="3"/>
                  </a:cubicBezTo>
                  <a:cubicBezTo>
                    <a:pt x="20" y="2"/>
                    <a:pt x="20" y="0"/>
                    <a:pt x="22" y="1"/>
                  </a:cubicBezTo>
                  <a:cubicBezTo>
                    <a:pt x="22" y="2"/>
                    <a:pt x="23" y="2"/>
                    <a:pt x="24" y="2"/>
                  </a:cubicBezTo>
                  <a:cubicBezTo>
                    <a:pt x="24" y="5"/>
                    <a:pt x="22" y="7"/>
                    <a:pt x="27" y="7"/>
                  </a:cubicBezTo>
                  <a:cubicBezTo>
                    <a:pt x="27" y="8"/>
                    <a:pt x="25" y="8"/>
                    <a:pt x="24" y="8"/>
                  </a:cubicBezTo>
                  <a:cubicBezTo>
                    <a:pt x="24" y="9"/>
                    <a:pt x="26" y="9"/>
                    <a:pt x="27" y="9"/>
                  </a:cubicBezTo>
                  <a:cubicBezTo>
                    <a:pt x="28" y="9"/>
                    <a:pt x="27" y="7"/>
                    <a:pt x="28" y="7"/>
                  </a:cubicBezTo>
                  <a:cubicBezTo>
                    <a:pt x="30" y="6"/>
                    <a:pt x="32" y="6"/>
                    <a:pt x="35" y="5"/>
                  </a:cubicBezTo>
                  <a:cubicBezTo>
                    <a:pt x="36" y="7"/>
                    <a:pt x="39" y="8"/>
                    <a:pt x="38" y="11"/>
                  </a:cubicBezTo>
                  <a:cubicBezTo>
                    <a:pt x="41" y="11"/>
                    <a:pt x="40" y="8"/>
                    <a:pt x="43" y="9"/>
                  </a:cubicBezTo>
                  <a:cubicBezTo>
                    <a:pt x="44" y="8"/>
                    <a:pt x="46" y="7"/>
                    <a:pt x="47" y="5"/>
                  </a:cubicBezTo>
                  <a:cubicBezTo>
                    <a:pt x="48" y="6"/>
                    <a:pt x="49" y="7"/>
                    <a:pt x="50" y="7"/>
                  </a:cubicBezTo>
                  <a:cubicBezTo>
                    <a:pt x="51" y="8"/>
                    <a:pt x="51" y="10"/>
                    <a:pt x="51" y="11"/>
                  </a:cubicBezTo>
                  <a:cubicBezTo>
                    <a:pt x="52" y="13"/>
                    <a:pt x="55" y="13"/>
                    <a:pt x="54" y="16"/>
                  </a:cubicBezTo>
                  <a:cubicBezTo>
                    <a:pt x="56" y="16"/>
                    <a:pt x="56" y="13"/>
                    <a:pt x="58" y="13"/>
                  </a:cubicBezTo>
                  <a:cubicBezTo>
                    <a:pt x="58" y="11"/>
                    <a:pt x="55" y="11"/>
                    <a:pt x="55" y="10"/>
                  </a:cubicBezTo>
                  <a:cubicBezTo>
                    <a:pt x="54" y="8"/>
                    <a:pt x="56" y="6"/>
                    <a:pt x="55" y="3"/>
                  </a:cubicBezTo>
                  <a:cubicBezTo>
                    <a:pt x="57" y="3"/>
                    <a:pt x="57" y="2"/>
                    <a:pt x="60" y="2"/>
                  </a:cubicBezTo>
                  <a:cubicBezTo>
                    <a:pt x="60" y="4"/>
                    <a:pt x="63" y="7"/>
                    <a:pt x="64" y="10"/>
                  </a:cubicBezTo>
                  <a:cubicBezTo>
                    <a:pt x="65" y="11"/>
                    <a:pt x="67" y="15"/>
                    <a:pt x="68" y="13"/>
                  </a:cubicBezTo>
                  <a:cubicBezTo>
                    <a:pt x="70" y="13"/>
                    <a:pt x="68" y="16"/>
                    <a:pt x="70" y="16"/>
                  </a:cubicBezTo>
                  <a:cubicBezTo>
                    <a:pt x="70" y="18"/>
                    <a:pt x="70" y="19"/>
                    <a:pt x="69" y="20"/>
                  </a:cubicBezTo>
                  <a:cubicBezTo>
                    <a:pt x="70" y="22"/>
                    <a:pt x="74" y="21"/>
                    <a:pt x="73" y="24"/>
                  </a:cubicBezTo>
                  <a:cubicBezTo>
                    <a:pt x="77" y="22"/>
                    <a:pt x="77" y="26"/>
                    <a:pt x="83" y="25"/>
                  </a:cubicBezTo>
                  <a:cubicBezTo>
                    <a:pt x="81" y="30"/>
                    <a:pt x="86" y="28"/>
                    <a:pt x="87" y="29"/>
                  </a:cubicBezTo>
                  <a:cubicBezTo>
                    <a:pt x="87" y="29"/>
                    <a:pt x="85" y="32"/>
                    <a:pt x="88" y="31"/>
                  </a:cubicBezTo>
                  <a:cubicBezTo>
                    <a:pt x="86" y="37"/>
                    <a:pt x="84" y="30"/>
                    <a:pt x="78" y="31"/>
                  </a:cubicBezTo>
                  <a:cubicBezTo>
                    <a:pt x="77" y="36"/>
                    <a:pt x="83" y="34"/>
                    <a:pt x="81" y="40"/>
                  </a:cubicBezTo>
                  <a:cubicBezTo>
                    <a:pt x="77" y="41"/>
                    <a:pt x="71" y="42"/>
                    <a:pt x="68" y="40"/>
                  </a:cubicBezTo>
                  <a:cubicBezTo>
                    <a:pt x="64" y="37"/>
                    <a:pt x="56" y="36"/>
                    <a:pt x="51" y="40"/>
                  </a:cubicBezTo>
                  <a:cubicBezTo>
                    <a:pt x="50" y="40"/>
                    <a:pt x="49" y="40"/>
                    <a:pt x="46" y="41"/>
                  </a:cubicBezTo>
                  <a:cubicBezTo>
                    <a:pt x="44" y="41"/>
                    <a:pt x="44" y="42"/>
                    <a:pt x="44" y="43"/>
                  </a:cubicBezTo>
                  <a:cubicBezTo>
                    <a:pt x="41" y="41"/>
                    <a:pt x="35" y="44"/>
                    <a:pt x="29" y="43"/>
                  </a:cubicBezTo>
                  <a:cubicBezTo>
                    <a:pt x="28" y="41"/>
                    <a:pt x="26" y="39"/>
                    <a:pt x="24" y="36"/>
                  </a:cubicBezTo>
                  <a:cubicBezTo>
                    <a:pt x="21" y="36"/>
                    <a:pt x="15" y="37"/>
                    <a:pt x="15" y="34"/>
                  </a:cubicBezTo>
                  <a:cubicBezTo>
                    <a:pt x="14" y="34"/>
                    <a:pt x="14" y="34"/>
                    <a:pt x="14" y="35"/>
                  </a:cubicBezTo>
                  <a:cubicBezTo>
                    <a:pt x="12" y="35"/>
                    <a:pt x="13" y="33"/>
                    <a:pt x="14" y="33"/>
                  </a:cubicBezTo>
                  <a:cubicBezTo>
                    <a:pt x="14" y="30"/>
                    <a:pt x="10" y="33"/>
                    <a:pt x="10" y="34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8" name="Freeform 91"/>
            <p:cNvSpPr>
              <a:spLocks noEditPoints="1"/>
            </p:cNvSpPr>
            <p:nvPr/>
          </p:nvSpPr>
          <p:spPr bwMode="auto">
            <a:xfrm>
              <a:off x="7057082" y="1701223"/>
              <a:ext cx="3507251" cy="4068793"/>
            </a:xfrm>
            <a:custGeom>
              <a:avLst/>
              <a:gdLst>
                <a:gd name="T0" fmla="*/ 964 w 624"/>
                <a:gd name="T1" fmla="*/ 111 h 724"/>
                <a:gd name="T2" fmla="*/ 867 w 624"/>
                <a:gd name="T3" fmla="*/ 180 h 724"/>
                <a:gd name="T4" fmla="*/ 855 w 624"/>
                <a:gd name="T5" fmla="*/ 279 h 724"/>
                <a:gd name="T6" fmla="*/ 976 w 624"/>
                <a:gd name="T7" fmla="*/ 359 h 724"/>
                <a:gd name="T8" fmla="*/ 1013 w 624"/>
                <a:gd name="T9" fmla="*/ 250 h 724"/>
                <a:gd name="T10" fmla="*/ 1115 w 624"/>
                <a:gd name="T11" fmla="*/ 248 h 724"/>
                <a:gd name="T12" fmla="*/ 1207 w 624"/>
                <a:gd name="T13" fmla="*/ 274 h 724"/>
                <a:gd name="T14" fmla="*/ 1243 w 624"/>
                <a:gd name="T15" fmla="*/ 368 h 724"/>
                <a:gd name="T16" fmla="*/ 1129 w 624"/>
                <a:gd name="T17" fmla="*/ 409 h 724"/>
                <a:gd name="T18" fmla="*/ 1198 w 624"/>
                <a:gd name="T19" fmla="*/ 451 h 724"/>
                <a:gd name="T20" fmla="*/ 1169 w 624"/>
                <a:gd name="T21" fmla="*/ 465 h 724"/>
                <a:gd name="T22" fmla="*/ 1044 w 624"/>
                <a:gd name="T23" fmla="*/ 557 h 724"/>
                <a:gd name="T24" fmla="*/ 992 w 624"/>
                <a:gd name="T25" fmla="*/ 713 h 724"/>
                <a:gd name="T26" fmla="*/ 883 w 624"/>
                <a:gd name="T27" fmla="*/ 652 h 724"/>
                <a:gd name="T28" fmla="*/ 798 w 624"/>
                <a:gd name="T29" fmla="*/ 768 h 724"/>
                <a:gd name="T30" fmla="*/ 895 w 624"/>
                <a:gd name="T31" fmla="*/ 815 h 724"/>
                <a:gd name="T32" fmla="*/ 1030 w 624"/>
                <a:gd name="T33" fmla="*/ 907 h 724"/>
                <a:gd name="T34" fmla="*/ 1143 w 624"/>
                <a:gd name="T35" fmla="*/ 890 h 724"/>
                <a:gd name="T36" fmla="*/ 1318 w 624"/>
                <a:gd name="T37" fmla="*/ 966 h 724"/>
                <a:gd name="T38" fmla="*/ 1474 w 624"/>
                <a:gd name="T39" fmla="*/ 1060 h 724"/>
                <a:gd name="T40" fmla="*/ 1405 w 624"/>
                <a:gd name="T41" fmla="*/ 1275 h 724"/>
                <a:gd name="T42" fmla="*/ 1320 w 624"/>
                <a:gd name="T43" fmla="*/ 1370 h 724"/>
                <a:gd name="T44" fmla="*/ 1238 w 624"/>
                <a:gd name="T45" fmla="*/ 1460 h 724"/>
                <a:gd name="T46" fmla="*/ 1162 w 624"/>
                <a:gd name="T47" fmla="*/ 1547 h 724"/>
                <a:gd name="T48" fmla="*/ 1129 w 624"/>
                <a:gd name="T49" fmla="*/ 1613 h 724"/>
                <a:gd name="T50" fmla="*/ 1068 w 624"/>
                <a:gd name="T51" fmla="*/ 1679 h 724"/>
                <a:gd name="T52" fmla="*/ 1046 w 624"/>
                <a:gd name="T53" fmla="*/ 1590 h 724"/>
                <a:gd name="T54" fmla="*/ 1096 w 624"/>
                <a:gd name="T55" fmla="*/ 1396 h 724"/>
                <a:gd name="T56" fmla="*/ 1089 w 624"/>
                <a:gd name="T57" fmla="*/ 1214 h 724"/>
                <a:gd name="T58" fmla="*/ 992 w 624"/>
                <a:gd name="T59" fmla="*/ 1089 h 724"/>
                <a:gd name="T60" fmla="*/ 1011 w 624"/>
                <a:gd name="T61" fmla="*/ 985 h 724"/>
                <a:gd name="T62" fmla="*/ 926 w 624"/>
                <a:gd name="T63" fmla="*/ 876 h 724"/>
                <a:gd name="T64" fmla="*/ 834 w 624"/>
                <a:gd name="T65" fmla="*/ 822 h 724"/>
                <a:gd name="T66" fmla="*/ 692 w 624"/>
                <a:gd name="T67" fmla="*/ 742 h 724"/>
                <a:gd name="T68" fmla="*/ 612 w 624"/>
                <a:gd name="T69" fmla="*/ 657 h 724"/>
                <a:gd name="T70" fmla="*/ 612 w 624"/>
                <a:gd name="T71" fmla="*/ 690 h 724"/>
                <a:gd name="T72" fmla="*/ 527 w 624"/>
                <a:gd name="T73" fmla="*/ 586 h 724"/>
                <a:gd name="T74" fmla="*/ 475 w 624"/>
                <a:gd name="T75" fmla="*/ 399 h 724"/>
                <a:gd name="T76" fmla="*/ 444 w 624"/>
                <a:gd name="T77" fmla="*/ 350 h 724"/>
                <a:gd name="T78" fmla="*/ 364 w 624"/>
                <a:gd name="T79" fmla="*/ 260 h 724"/>
                <a:gd name="T80" fmla="*/ 224 w 624"/>
                <a:gd name="T81" fmla="*/ 215 h 724"/>
                <a:gd name="T82" fmla="*/ 156 w 624"/>
                <a:gd name="T83" fmla="*/ 250 h 724"/>
                <a:gd name="T84" fmla="*/ 85 w 624"/>
                <a:gd name="T85" fmla="*/ 295 h 724"/>
                <a:gd name="T86" fmla="*/ 35 w 624"/>
                <a:gd name="T87" fmla="*/ 229 h 724"/>
                <a:gd name="T88" fmla="*/ 14 w 624"/>
                <a:gd name="T89" fmla="*/ 146 h 724"/>
                <a:gd name="T90" fmla="*/ 40 w 624"/>
                <a:gd name="T91" fmla="*/ 92 h 724"/>
                <a:gd name="T92" fmla="*/ 142 w 624"/>
                <a:gd name="T93" fmla="*/ 31 h 724"/>
                <a:gd name="T94" fmla="*/ 380 w 624"/>
                <a:gd name="T95" fmla="*/ 57 h 724"/>
                <a:gd name="T96" fmla="*/ 494 w 624"/>
                <a:gd name="T97" fmla="*/ 61 h 724"/>
                <a:gd name="T98" fmla="*/ 673 w 624"/>
                <a:gd name="T99" fmla="*/ 109 h 724"/>
                <a:gd name="T100" fmla="*/ 801 w 624"/>
                <a:gd name="T101" fmla="*/ 78 h 724"/>
                <a:gd name="T102" fmla="*/ 836 w 624"/>
                <a:gd name="T103" fmla="*/ 17 h 724"/>
                <a:gd name="T104" fmla="*/ 902 w 624"/>
                <a:gd name="T105" fmla="*/ 76 h 724"/>
                <a:gd name="T106" fmla="*/ 482 w 624"/>
                <a:gd name="T107" fmla="*/ 130 h 724"/>
                <a:gd name="T108" fmla="*/ 621 w 624"/>
                <a:gd name="T109" fmla="*/ 201 h 724"/>
                <a:gd name="T110" fmla="*/ 600 w 624"/>
                <a:gd name="T111" fmla="*/ 198 h 724"/>
                <a:gd name="T112" fmla="*/ 794 w 624"/>
                <a:gd name="T113" fmla="*/ 373 h 724"/>
                <a:gd name="T114" fmla="*/ 857 w 624"/>
                <a:gd name="T115" fmla="*/ 439 h 724"/>
                <a:gd name="T116" fmla="*/ 914 w 624"/>
                <a:gd name="T117" fmla="*/ 404 h 724"/>
                <a:gd name="T118" fmla="*/ 902 w 624"/>
                <a:gd name="T119" fmla="*/ 508 h 724"/>
                <a:gd name="T120" fmla="*/ 999 w 624"/>
                <a:gd name="T121" fmla="*/ 475 h 724"/>
                <a:gd name="T122" fmla="*/ 973 w 624"/>
                <a:gd name="T123" fmla="*/ 503 h 72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24" h="724">
                  <a:moveTo>
                    <a:pt x="380" y="39"/>
                  </a:moveTo>
                  <a:cubicBezTo>
                    <a:pt x="380" y="42"/>
                    <a:pt x="383" y="37"/>
                    <a:pt x="382" y="43"/>
                  </a:cubicBezTo>
                  <a:cubicBezTo>
                    <a:pt x="383" y="43"/>
                    <a:pt x="385" y="43"/>
                    <a:pt x="386" y="43"/>
                  </a:cubicBezTo>
                  <a:cubicBezTo>
                    <a:pt x="388" y="42"/>
                    <a:pt x="388" y="40"/>
                    <a:pt x="388" y="37"/>
                  </a:cubicBezTo>
                  <a:cubicBezTo>
                    <a:pt x="390" y="36"/>
                    <a:pt x="391" y="35"/>
                    <a:pt x="391" y="33"/>
                  </a:cubicBezTo>
                  <a:cubicBezTo>
                    <a:pt x="394" y="35"/>
                    <a:pt x="391" y="30"/>
                    <a:pt x="395" y="31"/>
                  </a:cubicBezTo>
                  <a:cubicBezTo>
                    <a:pt x="395" y="28"/>
                    <a:pt x="395" y="25"/>
                    <a:pt x="395" y="23"/>
                  </a:cubicBezTo>
                  <a:cubicBezTo>
                    <a:pt x="399" y="22"/>
                    <a:pt x="401" y="21"/>
                    <a:pt x="405" y="23"/>
                  </a:cubicBezTo>
                  <a:cubicBezTo>
                    <a:pt x="406" y="23"/>
                    <a:pt x="405" y="25"/>
                    <a:pt x="406" y="26"/>
                  </a:cubicBezTo>
                  <a:cubicBezTo>
                    <a:pt x="406" y="27"/>
                    <a:pt x="408" y="26"/>
                    <a:pt x="408" y="26"/>
                  </a:cubicBezTo>
                  <a:cubicBezTo>
                    <a:pt x="410" y="27"/>
                    <a:pt x="410" y="28"/>
                    <a:pt x="412" y="29"/>
                  </a:cubicBezTo>
                  <a:cubicBezTo>
                    <a:pt x="412" y="32"/>
                    <a:pt x="410" y="33"/>
                    <a:pt x="408" y="35"/>
                  </a:cubicBezTo>
                  <a:cubicBezTo>
                    <a:pt x="411" y="36"/>
                    <a:pt x="410" y="41"/>
                    <a:pt x="413" y="42"/>
                  </a:cubicBezTo>
                  <a:cubicBezTo>
                    <a:pt x="412" y="44"/>
                    <a:pt x="409" y="45"/>
                    <a:pt x="408" y="47"/>
                  </a:cubicBezTo>
                  <a:cubicBezTo>
                    <a:pt x="406" y="47"/>
                    <a:pt x="405" y="49"/>
                    <a:pt x="405" y="47"/>
                  </a:cubicBezTo>
                  <a:cubicBezTo>
                    <a:pt x="403" y="49"/>
                    <a:pt x="402" y="52"/>
                    <a:pt x="401" y="53"/>
                  </a:cubicBezTo>
                  <a:cubicBezTo>
                    <a:pt x="400" y="52"/>
                    <a:pt x="402" y="50"/>
                    <a:pt x="396" y="51"/>
                  </a:cubicBezTo>
                  <a:cubicBezTo>
                    <a:pt x="396" y="50"/>
                    <a:pt x="398" y="50"/>
                    <a:pt x="399" y="50"/>
                  </a:cubicBezTo>
                  <a:cubicBezTo>
                    <a:pt x="396" y="46"/>
                    <a:pt x="392" y="51"/>
                    <a:pt x="388" y="50"/>
                  </a:cubicBezTo>
                  <a:cubicBezTo>
                    <a:pt x="389" y="54"/>
                    <a:pt x="388" y="52"/>
                    <a:pt x="388" y="57"/>
                  </a:cubicBezTo>
                  <a:cubicBezTo>
                    <a:pt x="387" y="57"/>
                    <a:pt x="387" y="55"/>
                    <a:pt x="387" y="55"/>
                  </a:cubicBezTo>
                  <a:cubicBezTo>
                    <a:pt x="384" y="55"/>
                    <a:pt x="385" y="59"/>
                    <a:pt x="381" y="58"/>
                  </a:cubicBezTo>
                  <a:cubicBezTo>
                    <a:pt x="381" y="59"/>
                    <a:pt x="383" y="59"/>
                    <a:pt x="383" y="60"/>
                  </a:cubicBezTo>
                  <a:cubicBezTo>
                    <a:pt x="384" y="63"/>
                    <a:pt x="382" y="63"/>
                    <a:pt x="382" y="65"/>
                  </a:cubicBezTo>
                  <a:cubicBezTo>
                    <a:pt x="379" y="63"/>
                    <a:pt x="376" y="70"/>
                    <a:pt x="375" y="69"/>
                  </a:cubicBezTo>
                  <a:cubicBezTo>
                    <a:pt x="375" y="68"/>
                    <a:pt x="373" y="67"/>
                    <a:pt x="373" y="71"/>
                  </a:cubicBezTo>
                  <a:cubicBezTo>
                    <a:pt x="371" y="71"/>
                    <a:pt x="370" y="71"/>
                    <a:pt x="368" y="71"/>
                  </a:cubicBezTo>
                  <a:cubicBezTo>
                    <a:pt x="367" y="71"/>
                    <a:pt x="367" y="74"/>
                    <a:pt x="367" y="76"/>
                  </a:cubicBezTo>
                  <a:cubicBezTo>
                    <a:pt x="366" y="74"/>
                    <a:pt x="365" y="75"/>
                    <a:pt x="365" y="77"/>
                  </a:cubicBezTo>
                  <a:cubicBezTo>
                    <a:pt x="362" y="75"/>
                    <a:pt x="362" y="77"/>
                    <a:pt x="359" y="77"/>
                  </a:cubicBezTo>
                  <a:cubicBezTo>
                    <a:pt x="360" y="78"/>
                    <a:pt x="360" y="80"/>
                    <a:pt x="360" y="82"/>
                  </a:cubicBezTo>
                  <a:cubicBezTo>
                    <a:pt x="357" y="79"/>
                    <a:pt x="358" y="82"/>
                    <a:pt x="356" y="85"/>
                  </a:cubicBezTo>
                  <a:cubicBezTo>
                    <a:pt x="355" y="88"/>
                    <a:pt x="352" y="90"/>
                    <a:pt x="352" y="96"/>
                  </a:cubicBezTo>
                  <a:cubicBezTo>
                    <a:pt x="349" y="97"/>
                    <a:pt x="348" y="101"/>
                    <a:pt x="346" y="103"/>
                  </a:cubicBezTo>
                  <a:cubicBezTo>
                    <a:pt x="346" y="105"/>
                    <a:pt x="347" y="103"/>
                    <a:pt x="347" y="103"/>
                  </a:cubicBezTo>
                  <a:cubicBezTo>
                    <a:pt x="348" y="103"/>
                    <a:pt x="347" y="103"/>
                    <a:pt x="348" y="104"/>
                  </a:cubicBezTo>
                  <a:cubicBezTo>
                    <a:pt x="349" y="104"/>
                    <a:pt x="350" y="106"/>
                    <a:pt x="350" y="106"/>
                  </a:cubicBezTo>
                  <a:cubicBezTo>
                    <a:pt x="351" y="107"/>
                    <a:pt x="353" y="104"/>
                    <a:pt x="355" y="106"/>
                  </a:cubicBezTo>
                  <a:cubicBezTo>
                    <a:pt x="356" y="107"/>
                    <a:pt x="356" y="108"/>
                    <a:pt x="358" y="107"/>
                  </a:cubicBezTo>
                  <a:cubicBezTo>
                    <a:pt x="358" y="109"/>
                    <a:pt x="358" y="111"/>
                    <a:pt x="358" y="112"/>
                  </a:cubicBezTo>
                  <a:cubicBezTo>
                    <a:pt x="358" y="113"/>
                    <a:pt x="360" y="113"/>
                    <a:pt x="360" y="115"/>
                  </a:cubicBezTo>
                  <a:cubicBezTo>
                    <a:pt x="361" y="116"/>
                    <a:pt x="363" y="116"/>
                    <a:pt x="362" y="118"/>
                  </a:cubicBezTo>
                  <a:cubicBezTo>
                    <a:pt x="368" y="117"/>
                    <a:pt x="373" y="120"/>
                    <a:pt x="376" y="118"/>
                  </a:cubicBezTo>
                  <a:cubicBezTo>
                    <a:pt x="377" y="122"/>
                    <a:pt x="382" y="121"/>
                    <a:pt x="385" y="124"/>
                  </a:cubicBezTo>
                  <a:cubicBezTo>
                    <a:pt x="385" y="125"/>
                    <a:pt x="386" y="124"/>
                    <a:pt x="386" y="125"/>
                  </a:cubicBezTo>
                  <a:cubicBezTo>
                    <a:pt x="386" y="127"/>
                    <a:pt x="387" y="125"/>
                    <a:pt x="387" y="125"/>
                  </a:cubicBezTo>
                  <a:cubicBezTo>
                    <a:pt x="388" y="125"/>
                    <a:pt x="388" y="127"/>
                    <a:pt x="389" y="128"/>
                  </a:cubicBezTo>
                  <a:cubicBezTo>
                    <a:pt x="391" y="128"/>
                    <a:pt x="393" y="127"/>
                    <a:pt x="393" y="130"/>
                  </a:cubicBezTo>
                  <a:cubicBezTo>
                    <a:pt x="399" y="130"/>
                    <a:pt x="403" y="132"/>
                    <a:pt x="408" y="132"/>
                  </a:cubicBezTo>
                  <a:cubicBezTo>
                    <a:pt x="408" y="136"/>
                    <a:pt x="407" y="139"/>
                    <a:pt x="409" y="142"/>
                  </a:cubicBezTo>
                  <a:cubicBezTo>
                    <a:pt x="409" y="141"/>
                    <a:pt x="411" y="143"/>
                    <a:pt x="411" y="143"/>
                  </a:cubicBezTo>
                  <a:cubicBezTo>
                    <a:pt x="411" y="144"/>
                    <a:pt x="409" y="145"/>
                    <a:pt x="409" y="145"/>
                  </a:cubicBezTo>
                  <a:cubicBezTo>
                    <a:pt x="410" y="147"/>
                    <a:pt x="411" y="145"/>
                    <a:pt x="412" y="146"/>
                  </a:cubicBezTo>
                  <a:cubicBezTo>
                    <a:pt x="412" y="147"/>
                    <a:pt x="410" y="150"/>
                    <a:pt x="413" y="149"/>
                  </a:cubicBezTo>
                  <a:cubicBezTo>
                    <a:pt x="412" y="150"/>
                    <a:pt x="412" y="151"/>
                    <a:pt x="412" y="152"/>
                  </a:cubicBezTo>
                  <a:cubicBezTo>
                    <a:pt x="412" y="154"/>
                    <a:pt x="413" y="153"/>
                    <a:pt x="413" y="152"/>
                  </a:cubicBezTo>
                  <a:cubicBezTo>
                    <a:pt x="414" y="152"/>
                    <a:pt x="413" y="154"/>
                    <a:pt x="414" y="155"/>
                  </a:cubicBezTo>
                  <a:cubicBezTo>
                    <a:pt x="414" y="155"/>
                    <a:pt x="416" y="154"/>
                    <a:pt x="416" y="155"/>
                  </a:cubicBezTo>
                  <a:cubicBezTo>
                    <a:pt x="418" y="156"/>
                    <a:pt x="422" y="156"/>
                    <a:pt x="426" y="155"/>
                  </a:cubicBezTo>
                  <a:cubicBezTo>
                    <a:pt x="427" y="150"/>
                    <a:pt x="427" y="148"/>
                    <a:pt x="426" y="143"/>
                  </a:cubicBezTo>
                  <a:cubicBezTo>
                    <a:pt x="426" y="141"/>
                    <a:pt x="424" y="142"/>
                    <a:pt x="423" y="142"/>
                  </a:cubicBezTo>
                  <a:cubicBezTo>
                    <a:pt x="422" y="140"/>
                    <a:pt x="425" y="136"/>
                    <a:pt x="421" y="137"/>
                  </a:cubicBezTo>
                  <a:cubicBezTo>
                    <a:pt x="422" y="136"/>
                    <a:pt x="424" y="136"/>
                    <a:pt x="423" y="133"/>
                  </a:cubicBezTo>
                  <a:cubicBezTo>
                    <a:pt x="428" y="135"/>
                    <a:pt x="428" y="131"/>
                    <a:pt x="432" y="131"/>
                  </a:cubicBezTo>
                  <a:cubicBezTo>
                    <a:pt x="434" y="131"/>
                    <a:pt x="432" y="128"/>
                    <a:pt x="433" y="128"/>
                  </a:cubicBezTo>
                  <a:cubicBezTo>
                    <a:pt x="433" y="127"/>
                    <a:pt x="436" y="129"/>
                    <a:pt x="436" y="128"/>
                  </a:cubicBezTo>
                  <a:cubicBezTo>
                    <a:pt x="433" y="123"/>
                    <a:pt x="438" y="117"/>
                    <a:pt x="435" y="115"/>
                  </a:cubicBezTo>
                  <a:cubicBezTo>
                    <a:pt x="435" y="113"/>
                    <a:pt x="434" y="114"/>
                    <a:pt x="434" y="115"/>
                  </a:cubicBezTo>
                  <a:cubicBezTo>
                    <a:pt x="432" y="113"/>
                    <a:pt x="434" y="110"/>
                    <a:pt x="431" y="111"/>
                  </a:cubicBezTo>
                  <a:cubicBezTo>
                    <a:pt x="431" y="109"/>
                    <a:pt x="429" y="109"/>
                    <a:pt x="429" y="106"/>
                  </a:cubicBezTo>
                  <a:cubicBezTo>
                    <a:pt x="429" y="104"/>
                    <a:pt x="430" y="103"/>
                    <a:pt x="433" y="103"/>
                  </a:cubicBezTo>
                  <a:cubicBezTo>
                    <a:pt x="431" y="102"/>
                    <a:pt x="434" y="95"/>
                    <a:pt x="429" y="95"/>
                  </a:cubicBezTo>
                  <a:cubicBezTo>
                    <a:pt x="430" y="94"/>
                    <a:pt x="430" y="93"/>
                    <a:pt x="431" y="91"/>
                  </a:cubicBezTo>
                  <a:cubicBezTo>
                    <a:pt x="431" y="91"/>
                    <a:pt x="429" y="91"/>
                    <a:pt x="429" y="90"/>
                  </a:cubicBezTo>
                  <a:cubicBezTo>
                    <a:pt x="429" y="90"/>
                    <a:pt x="431" y="90"/>
                    <a:pt x="431" y="89"/>
                  </a:cubicBezTo>
                  <a:cubicBezTo>
                    <a:pt x="430" y="88"/>
                    <a:pt x="429" y="88"/>
                    <a:pt x="429" y="86"/>
                  </a:cubicBezTo>
                  <a:cubicBezTo>
                    <a:pt x="429" y="85"/>
                    <a:pt x="432" y="82"/>
                    <a:pt x="429" y="82"/>
                  </a:cubicBezTo>
                  <a:cubicBezTo>
                    <a:pt x="430" y="80"/>
                    <a:pt x="439" y="79"/>
                    <a:pt x="438" y="83"/>
                  </a:cubicBezTo>
                  <a:cubicBezTo>
                    <a:pt x="442" y="82"/>
                    <a:pt x="449" y="84"/>
                    <a:pt x="451" y="80"/>
                  </a:cubicBezTo>
                  <a:cubicBezTo>
                    <a:pt x="453" y="84"/>
                    <a:pt x="459" y="84"/>
                    <a:pt x="459" y="90"/>
                  </a:cubicBezTo>
                  <a:cubicBezTo>
                    <a:pt x="462" y="90"/>
                    <a:pt x="465" y="90"/>
                    <a:pt x="468" y="90"/>
                  </a:cubicBezTo>
                  <a:cubicBezTo>
                    <a:pt x="468" y="92"/>
                    <a:pt x="469" y="92"/>
                    <a:pt x="471" y="92"/>
                  </a:cubicBezTo>
                  <a:cubicBezTo>
                    <a:pt x="471" y="95"/>
                    <a:pt x="470" y="97"/>
                    <a:pt x="471" y="99"/>
                  </a:cubicBezTo>
                  <a:cubicBezTo>
                    <a:pt x="471" y="102"/>
                    <a:pt x="474" y="105"/>
                    <a:pt x="472" y="105"/>
                  </a:cubicBezTo>
                  <a:cubicBezTo>
                    <a:pt x="472" y="107"/>
                    <a:pt x="474" y="106"/>
                    <a:pt x="475" y="106"/>
                  </a:cubicBezTo>
                  <a:cubicBezTo>
                    <a:pt x="475" y="110"/>
                    <a:pt x="480" y="108"/>
                    <a:pt x="476" y="111"/>
                  </a:cubicBezTo>
                  <a:cubicBezTo>
                    <a:pt x="481" y="112"/>
                    <a:pt x="483" y="109"/>
                    <a:pt x="487" y="110"/>
                  </a:cubicBezTo>
                  <a:cubicBezTo>
                    <a:pt x="487" y="108"/>
                    <a:pt x="487" y="108"/>
                    <a:pt x="486" y="107"/>
                  </a:cubicBezTo>
                  <a:cubicBezTo>
                    <a:pt x="487" y="105"/>
                    <a:pt x="488" y="105"/>
                    <a:pt x="489" y="106"/>
                  </a:cubicBezTo>
                  <a:cubicBezTo>
                    <a:pt x="488" y="103"/>
                    <a:pt x="492" y="103"/>
                    <a:pt x="493" y="102"/>
                  </a:cubicBezTo>
                  <a:cubicBezTo>
                    <a:pt x="494" y="101"/>
                    <a:pt x="492" y="101"/>
                    <a:pt x="492" y="100"/>
                  </a:cubicBezTo>
                  <a:cubicBezTo>
                    <a:pt x="492" y="99"/>
                    <a:pt x="494" y="98"/>
                    <a:pt x="496" y="98"/>
                  </a:cubicBezTo>
                  <a:cubicBezTo>
                    <a:pt x="494" y="101"/>
                    <a:pt x="496" y="101"/>
                    <a:pt x="499" y="104"/>
                  </a:cubicBezTo>
                  <a:cubicBezTo>
                    <a:pt x="500" y="106"/>
                    <a:pt x="501" y="108"/>
                    <a:pt x="506" y="109"/>
                  </a:cubicBezTo>
                  <a:cubicBezTo>
                    <a:pt x="506" y="110"/>
                    <a:pt x="504" y="109"/>
                    <a:pt x="504" y="111"/>
                  </a:cubicBezTo>
                  <a:cubicBezTo>
                    <a:pt x="504" y="112"/>
                    <a:pt x="506" y="112"/>
                    <a:pt x="506" y="115"/>
                  </a:cubicBezTo>
                  <a:cubicBezTo>
                    <a:pt x="507" y="115"/>
                    <a:pt x="507" y="112"/>
                    <a:pt x="507" y="112"/>
                  </a:cubicBezTo>
                  <a:cubicBezTo>
                    <a:pt x="510" y="111"/>
                    <a:pt x="506" y="117"/>
                    <a:pt x="511" y="116"/>
                  </a:cubicBezTo>
                  <a:cubicBezTo>
                    <a:pt x="509" y="119"/>
                    <a:pt x="511" y="120"/>
                    <a:pt x="508" y="123"/>
                  </a:cubicBezTo>
                  <a:cubicBezTo>
                    <a:pt x="508" y="125"/>
                    <a:pt x="512" y="124"/>
                    <a:pt x="513" y="125"/>
                  </a:cubicBezTo>
                  <a:cubicBezTo>
                    <a:pt x="513" y="125"/>
                    <a:pt x="511" y="127"/>
                    <a:pt x="512" y="128"/>
                  </a:cubicBezTo>
                  <a:cubicBezTo>
                    <a:pt x="512" y="128"/>
                    <a:pt x="515" y="128"/>
                    <a:pt x="515" y="129"/>
                  </a:cubicBezTo>
                  <a:cubicBezTo>
                    <a:pt x="516" y="129"/>
                    <a:pt x="517" y="131"/>
                    <a:pt x="518" y="131"/>
                  </a:cubicBezTo>
                  <a:cubicBezTo>
                    <a:pt x="519" y="132"/>
                    <a:pt x="522" y="133"/>
                    <a:pt x="524" y="135"/>
                  </a:cubicBezTo>
                  <a:cubicBezTo>
                    <a:pt x="525" y="135"/>
                    <a:pt x="526" y="130"/>
                    <a:pt x="527" y="133"/>
                  </a:cubicBezTo>
                  <a:cubicBezTo>
                    <a:pt x="527" y="137"/>
                    <a:pt x="524" y="137"/>
                    <a:pt x="521" y="137"/>
                  </a:cubicBezTo>
                  <a:cubicBezTo>
                    <a:pt x="523" y="139"/>
                    <a:pt x="527" y="140"/>
                    <a:pt x="531" y="140"/>
                  </a:cubicBezTo>
                  <a:cubicBezTo>
                    <a:pt x="530" y="142"/>
                    <a:pt x="532" y="143"/>
                    <a:pt x="533" y="143"/>
                  </a:cubicBezTo>
                  <a:cubicBezTo>
                    <a:pt x="533" y="145"/>
                    <a:pt x="533" y="147"/>
                    <a:pt x="535" y="146"/>
                  </a:cubicBezTo>
                  <a:cubicBezTo>
                    <a:pt x="534" y="148"/>
                    <a:pt x="534" y="150"/>
                    <a:pt x="534" y="152"/>
                  </a:cubicBezTo>
                  <a:cubicBezTo>
                    <a:pt x="532" y="153"/>
                    <a:pt x="529" y="153"/>
                    <a:pt x="527" y="155"/>
                  </a:cubicBezTo>
                  <a:cubicBezTo>
                    <a:pt x="526" y="155"/>
                    <a:pt x="527" y="156"/>
                    <a:pt x="526" y="156"/>
                  </a:cubicBezTo>
                  <a:cubicBezTo>
                    <a:pt x="525" y="156"/>
                    <a:pt x="524" y="156"/>
                    <a:pt x="524" y="157"/>
                  </a:cubicBezTo>
                  <a:cubicBezTo>
                    <a:pt x="523" y="159"/>
                    <a:pt x="521" y="157"/>
                    <a:pt x="521" y="157"/>
                  </a:cubicBezTo>
                  <a:cubicBezTo>
                    <a:pt x="521" y="157"/>
                    <a:pt x="519" y="159"/>
                    <a:pt x="519" y="159"/>
                  </a:cubicBezTo>
                  <a:cubicBezTo>
                    <a:pt x="519" y="160"/>
                    <a:pt x="518" y="162"/>
                    <a:pt x="518" y="163"/>
                  </a:cubicBezTo>
                  <a:cubicBezTo>
                    <a:pt x="517" y="164"/>
                    <a:pt x="512" y="163"/>
                    <a:pt x="515" y="164"/>
                  </a:cubicBezTo>
                  <a:cubicBezTo>
                    <a:pt x="514" y="166"/>
                    <a:pt x="510" y="165"/>
                    <a:pt x="508" y="165"/>
                  </a:cubicBezTo>
                  <a:cubicBezTo>
                    <a:pt x="506" y="165"/>
                    <a:pt x="503" y="165"/>
                    <a:pt x="501" y="165"/>
                  </a:cubicBezTo>
                  <a:cubicBezTo>
                    <a:pt x="499" y="165"/>
                    <a:pt x="499" y="164"/>
                    <a:pt x="498" y="164"/>
                  </a:cubicBezTo>
                  <a:cubicBezTo>
                    <a:pt x="492" y="163"/>
                    <a:pt x="487" y="165"/>
                    <a:pt x="482" y="165"/>
                  </a:cubicBezTo>
                  <a:cubicBezTo>
                    <a:pt x="478" y="167"/>
                    <a:pt x="477" y="171"/>
                    <a:pt x="472" y="172"/>
                  </a:cubicBezTo>
                  <a:cubicBezTo>
                    <a:pt x="474" y="175"/>
                    <a:pt x="470" y="175"/>
                    <a:pt x="468" y="177"/>
                  </a:cubicBezTo>
                  <a:cubicBezTo>
                    <a:pt x="469" y="178"/>
                    <a:pt x="469" y="179"/>
                    <a:pt x="469" y="180"/>
                  </a:cubicBezTo>
                  <a:cubicBezTo>
                    <a:pt x="471" y="180"/>
                    <a:pt x="471" y="177"/>
                    <a:pt x="473" y="176"/>
                  </a:cubicBezTo>
                  <a:cubicBezTo>
                    <a:pt x="474" y="175"/>
                    <a:pt x="478" y="176"/>
                    <a:pt x="478" y="173"/>
                  </a:cubicBezTo>
                  <a:cubicBezTo>
                    <a:pt x="478" y="169"/>
                    <a:pt x="480" y="176"/>
                    <a:pt x="480" y="171"/>
                  </a:cubicBezTo>
                  <a:cubicBezTo>
                    <a:pt x="481" y="170"/>
                    <a:pt x="482" y="172"/>
                    <a:pt x="482" y="172"/>
                  </a:cubicBezTo>
                  <a:cubicBezTo>
                    <a:pt x="484" y="172"/>
                    <a:pt x="483" y="170"/>
                    <a:pt x="484" y="170"/>
                  </a:cubicBezTo>
                  <a:cubicBezTo>
                    <a:pt x="486" y="169"/>
                    <a:pt x="488" y="170"/>
                    <a:pt x="492" y="170"/>
                  </a:cubicBezTo>
                  <a:cubicBezTo>
                    <a:pt x="492" y="171"/>
                    <a:pt x="493" y="171"/>
                    <a:pt x="493" y="170"/>
                  </a:cubicBezTo>
                  <a:cubicBezTo>
                    <a:pt x="495" y="170"/>
                    <a:pt x="495" y="176"/>
                    <a:pt x="492" y="175"/>
                  </a:cubicBezTo>
                  <a:cubicBezTo>
                    <a:pt x="494" y="177"/>
                    <a:pt x="490" y="178"/>
                    <a:pt x="491" y="183"/>
                  </a:cubicBezTo>
                  <a:cubicBezTo>
                    <a:pt x="491" y="184"/>
                    <a:pt x="492" y="185"/>
                    <a:pt x="492" y="186"/>
                  </a:cubicBezTo>
                  <a:cubicBezTo>
                    <a:pt x="493" y="186"/>
                    <a:pt x="494" y="185"/>
                    <a:pt x="494" y="186"/>
                  </a:cubicBezTo>
                  <a:cubicBezTo>
                    <a:pt x="494" y="188"/>
                    <a:pt x="496" y="187"/>
                    <a:pt x="496" y="188"/>
                  </a:cubicBezTo>
                  <a:cubicBezTo>
                    <a:pt x="497" y="188"/>
                    <a:pt x="498" y="190"/>
                    <a:pt x="499" y="190"/>
                  </a:cubicBezTo>
                  <a:cubicBezTo>
                    <a:pt x="500" y="190"/>
                    <a:pt x="500" y="190"/>
                    <a:pt x="501" y="190"/>
                  </a:cubicBezTo>
                  <a:cubicBezTo>
                    <a:pt x="502" y="190"/>
                    <a:pt x="502" y="191"/>
                    <a:pt x="502" y="191"/>
                  </a:cubicBezTo>
                  <a:cubicBezTo>
                    <a:pt x="504" y="192"/>
                    <a:pt x="506" y="188"/>
                    <a:pt x="507" y="191"/>
                  </a:cubicBezTo>
                  <a:cubicBezTo>
                    <a:pt x="508" y="191"/>
                    <a:pt x="508" y="189"/>
                    <a:pt x="508" y="189"/>
                  </a:cubicBezTo>
                  <a:cubicBezTo>
                    <a:pt x="509" y="189"/>
                    <a:pt x="510" y="189"/>
                    <a:pt x="511" y="189"/>
                  </a:cubicBezTo>
                  <a:cubicBezTo>
                    <a:pt x="511" y="188"/>
                    <a:pt x="510" y="186"/>
                    <a:pt x="511" y="185"/>
                  </a:cubicBezTo>
                  <a:cubicBezTo>
                    <a:pt x="513" y="185"/>
                    <a:pt x="513" y="186"/>
                    <a:pt x="513" y="188"/>
                  </a:cubicBezTo>
                  <a:cubicBezTo>
                    <a:pt x="513" y="189"/>
                    <a:pt x="517" y="189"/>
                    <a:pt x="515" y="192"/>
                  </a:cubicBezTo>
                  <a:cubicBezTo>
                    <a:pt x="514" y="193"/>
                    <a:pt x="513" y="191"/>
                    <a:pt x="512" y="191"/>
                  </a:cubicBezTo>
                  <a:cubicBezTo>
                    <a:pt x="510" y="192"/>
                    <a:pt x="510" y="194"/>
                    <a:pt x="508" y="195"/>
                  </a:cubicBezTo>
                  <a:cubicBezTo>
                    <a:pt x="507" y="195"/>
                    <a:pt x="506" y="194"/>
                    <a:pt x="505" y="195"/>
                  </a:cubicBezTo>
                  <a:cubicBezTo>
                    <a:pt x="502" y="195"/>
                    <a:pt x="503" y="198"/>
                    <a:pt x="499" y="197"/>
                  </a:cubicBezTo>
                  <a:cubicBezTo>
                    <a:pt x="497" y="196"/>
                    <a:pt x="497" y="200"/>
                    <a:pt x="496" y="201"/>
                  </a:cubicBezTo>
                  <a:cubicBezTo>
                    <a:pt x="496" y="201"/>
                    <a:pt x="495" y="200"/>
                    <a:pt x="495" y="199"/>
                  </a:cubicBezTo>
                  <a:cubicBezTo>
                    <a:pt x="493" y="201"/>
                    <a:pt x="493" y="203"/>
                    <a:pt x="489" y="203"/>
                  </a:cubicBezTo>
                  <a:cubicBezTo>
                    <a:pt x="491" y="201"/>
                    <a:pt x="489" y="201"/>
                    <a:pt x="489" y="198"/>
                  </a:cubicBezTo>
                  <a:cubicBezTo>
                    <a:pt x="491" y="197"/>
                    <a:pt x="493" y="194"/>
                    <a:pt x="495" y="197"/>
                  </a:cubicBezTo>
                  <a:cubicBezTo>
                    <a:pt x="496" y="193"/>
                    <a:pt x="493" y="193"/>
                    <a:pt x="492" y="192"/>
                  </a:cubicBezTo>
                  <a:cubicBezTo>
                    <a:pt x="489" y="191"/>
                    <a:pt x="487" y="196"/>
                    <a:pt x="485" y="196"/>
                  </a:cubicBezTo>
                  <a:cubicBezTo>
                    <a:pt x="485" y="196"/>
                    <a:pt x="482" y="197"/>
                    <a:pt x="481" y="197"/>
                  </a:cubicBezTo>
                  <a:cubicBezTo>
                    <a:pt x="480" y="197"/>
                    <a:pt x="480" y="198"/>
                    <a:pt x="480" y="199"/>
                  </a:cubicBezTo>
                  <a:cubicBezTo>
                    <a:pt x="473" y="198"/>
                    <a:pt x="474" y="203"/>
                    <a:pt x="468" y="201"/>
                  </a:cubicBezTo>
                  <a:cubicBezTo>
                    <a:pt x="470" y="202"/>
                    <a:pt x="471" y="203"/>
                    <a:pt x="466" y="203"/>
                  </a:cubicBezTo>
                  <a:cubicBezTo>
                    <a:pt x="463" y="205"/>
                    <a:pt x="462" y="211"/>
                    <a:pt x="466" y="212"/>
                  </a:cubicBezTo>
                  <a:cubicBezTo>
                    <a:pt x="466" y="215"/>
                    <a:pt x="463" y="214"/>
                    <a:pt x="464" y="217"/>
                  </a:cubicBezTo>
                  <a:cubicBezTo>
                    <a:pt x="462" y="217"/>
                    <a:pt x="461" y="217"/>
                    <a:pt x="460" y="217"/>
                  </a:cubicBezTo>
                  <a:cubicBezTo>
                    <a:pt x="459" y="217"/>
                    <a:pt x="459" y="219"/>
                    <a:pt x="458" y="219"/>
                  </a:cubicBezTo>
                  <a:cubicBezTo>
                    <a:pt x="455" y="220"/>
                    <a:pt x="452" y="220"/>
                    <a:pt x="451" y="222"/>
                  </a:cubicBezTo>
                  <a:cubicBezTo>
                    <a:pt x="450" y="223"/>
                    <a:pt x="449" y="223"/>
                    <a:pt x="448" y="224"/>
                  </a:cubicBezTo>
                  <a:cubicBezTo>
                    <a:pt x="447" y="226"/>
                    <a:pt x="447" y="228"/>
                    <a:pt x="445" y="230"/>
                  </a:cubicBezTo>
                  <a:cubicBezTo>
                    <a:pt x="444" y="231"/>
                    <a:pt x="441" y="231"/>
                    <a:pt x="442" y="236"/>
                  </a:cubicBezTo>
                  <a:cubicBezTo>
                    <a:pt x="440" y="235"/>
                    <a:pt x="440" y="233"/>
                    <a:pt x="438" y="232"/>
                  </a:cubicBezTo>
                  <a:cubicBezTo>
                    <a:pt x="436" y="233"/>
                    <a:pt x="437" y="235"/>
                    <a:pt x="435" y="235"/>
                  </a:cubicBezTo>
                  <a:cubicBezTo>
                    <a:pt x="440" y="239"/>
                    <a:pt x="439" y="243"/>
                    <a:pt x="440" y="250"/>
                  </a:cubicBezTo>
                  <a:cubicBezTo>
                    <a:pt x="437" y="249"/>
                    <a:pt x="438" y="252"/>
                    <a:pt x="438" y="252"/>
                  </a:cubicBezTo>
                  <a:cubicBezTo>
                    <a:pt x="437" y="253"/>
                    <a:pt x="436" y="252"/>
                    <a:pt x="435" y="252"/>
                  </a:cubicBezTo>
                  <a:cubicBezTo>
                    <a:pt x="434" y="253"/>
                    <a:pt x="434" y="254"/>
                    <a:pt x="433" y="255"/>
                  </a:cubicBezTo>
                  <a:cubicBezTo>
                    <a:pt x="432" y="256"/>
                    <a:pt x="430" y="258"/>
                    <a:pt x="429" y="258"/>
                  </a:cubicBezTo>
                  <a:cubicBezTo>
                    <a:pt x="428" y="259"/>
                    <a:pt x="426" y="258"/>
                    <a:pt x="425" y="259"/>
                  </a:cubicBezTo>
                  <a:cubicBezTo>
                    <a:pt x="422" y="260"/>
                    <a:pt x="421" y="263"/>
                    <a:pt x="420" y="265"/>
                  </a:cubicBezTo>
                  <a:cubicBezTo>
                    <a:pt x="417" y="265"/>
                    <a:pt x="417" y="269"/>
                    <a:pt x="414" y="269"/>
                  </a:cubicBezTo>
                  <a:cubicBezTo>
                    <a:pt x="415" y="273"/>
                    <a:pt x="411" y="282"/>
                    <a:pt x="416" y="282"/>
                  </a:cubicBezTo>
                  <a:cubicBezTo>
                    <a:pt x="414" y="286"/>
                    <a:pt x="418" y="286"/>
                    <a:pt x="418" y="292"/>
                  </a:cubicBezTo>
                  <a:cubicBezTo>
                    <a:pt x="418" y="293"/>
                    <a:pt x="419" y="293"/>
                    <a:pt x="420" y="294"/>
                  </a:cubicBezTo>
                  <a:cubicBezTo>
                    <a:pt x="418" y="297"/>
                    <a:pt x="420" y="297"/>
                    <a:pt x="420" y="302"/>
                  </a:cubicBezTo>
                  <a:cubicBezTo>
                    <a:pt x="418" y="302"/>
                    <a:pt x="416" y="303"/>
                    <a:pt x="415" y="304"/>
                  </a:cubicBezTo>
                  <a:cubicBezTo>
                    <a:pt x="413" y="304"/>
                    <a:pt x="415" y="302"/>
                    <a:pt x="414" y="301"/>
                  </a:cubicBezTo>
                  <a:cubicBezTo>
                    <a:pt x="413" y="299"/>
                    <a:pt x="412" y="300"/>
                    <a:pt x="411" y="299"/>
                  </a:cubicBezTo>
                  <a:cubicBezTo>
                    <a:pt x="410" y="299"/>
                    <a:pt x="410" y="296"/>
                    <a:pt x="408" y="297"/>
                  </a:cubicBezTo>
                  <a:cubicBezTo>
                    <a:pt x="409" y="294"/>
                    <a:pt x="410" y="292"/>
                    <a:pt x="406" y="291"/>
                  </a:cubicBezTo>
                  <a:cubicBezTo>
                    <a:pt x="408" y="286"/>
                    <a:pt x="405" y="286"/>
                    <a:pt x="405" y="281"/>
                  </a:cubicBezTo>
                  <a:cubicBezTo>
                    <a:pt x="404" y="281"/>
                    <a:pt x="403" y="282"/>
                    <a:pt x="402" y="282"/>
                  </a:cubicBezTo>
                  <a:cubicBezTo>
                    <a:pt x="402" y="281"/>
                    <a:pt x="402" y="280"/>
                    <a:pt x="402" y="279"/>
                  </a:cubicBezTo>
                  <a:cubicBezTo>
                    <a:pt x="400" y="280"/>
                    <a:pt x="394" y="281"/>
                    <a:pt x="393" y="279"/>
                  </a:cubicBezTo>
                  <a:cubicBezTo>
                    <a:pt x="392" y="278"/>
                    <a:pt x="392" y="277"/>
                    <a:pt x="391" y="277"/>
                  </a:cubicBezTo>
                  <a:cubicBezTo>
                    <a:pt x="390" y="277"/>
                    <a:pt x="388" y="279"/>
                    <a:pt x="386" y="278"/>
                  </a:cubicBezTo>
                  <a:cubicBezTo>
                    <a:pt x="386" y="278"/>
                    <a:pt x="390" y="274"/>
                    <a:pt x="386" y="276"/>
                  </a:cubicBezTo>
                  <a:cubicBezTo>
                    <a:pt x="385" y="276"/>
                    <a:pt x="386" y="277"/>
                    <a:pt x="385" y="277"/>
                  </a:cubicBezTo>
                  <a:cubicBezTo>
                    <a:pt x="382" y="277"/>
                    <a:pt x="377" y="277"/>
                    <a:pt x="374" y="276"/>
                  </a:cubicBezTo>
                  <a:cubicBezTo>
                    <a:pt x="371" y="276"/>
                    <a:pt x="373" y="280"/>
                    <a:pt x="373" y="282"/>
                  </a:cubicBezTo>
                  <a:cubicBezTo>
                    <a:pt x="366" y="281"/>
                    <a:pt x="359" y="280"/>
                    <a:pt x="352" y="279"/>
                  </a:cubicBezTo>
                  <a:cubicBezTo>
                    <a:pt x="351" y="280"/>
                    <a:pt x="350" y="281"/>
                    <a:pt x="349" y="281"/>
                  </a:cubicBezTo>
                  <a:cubicBezTo>
                    <a:pt x="348" y="281"/>
                    <a:pt x="349" y="283"/>
                    <a:pt x="347" y="283"/>
                  </a:cubicBezTo>
                  <a:cubicBezTo>
                    <a:pt x="346" y="283"/>
                    <a:pt x="346" y="284"/>
                    <a:pt x="346" y="285"/>
                  </a:cubicBezTo>
                  <a:cubicBezTo>
                    <a:pt x="344" y="286"/>
                    <a:pt x="343" y="285"/>
                    <a:pt x="341" y="285"/>
                  </a:cubicBezTo>
                  <a:cubicBezTo>
                    <a:pt x="340" y="286"/>
                    <a:pt x="340" y="288"/>
                    <a:pt x="338" y="288"/>
                  </a:cubicBezTo>
                  <a:cubicBezTo>
                    <a:pt x="338" y="290"/>
                    <a:pt x="336" y="295"/>
                    <a:pt x="339" y="296"/>
                  </a:cubicBezTo>
                  <a:cubicBezTo>
                    <a:pt x="338" y="297"/>
                    <a:pt x="337" y="299"/>
                    <a:pt x="335" y="301"/>
                  </a:cubicBezTo>
                  <a:cubicBezTo>
                    <a:pt x="335" y="304"/>
                    <a:pt x="335" y="307"/>
                    <a:pt x="335" y="310"/>
                  </a:cubicBezTo>
                  <a:cubicBezTo>
                    <a:pt x="335" y="312"/>
                    <a:pt x="336" y="312"/>
                    <a:pt x="336" y="314"/>
                  </a:cubicBezTo>
                  <a:cubicBezTo>
                    <a:pt x="337" y="316"/>
                    <a:pt x="337" y="320"/>
                    <a:pt x="335" y="322"/>
                  </a:cubicBezTo>
                  <a:cubicBezTo>
                    <a:pt x="335" y="324"/>
                    <a:pt x="338" y="322"/>
                    <a:pt x="339" y="323"/>
                  </a:cubicBezTo>
                  <a:cubicBezTo>
                    <a:pt x="339" y="323"/>
                    <a:pt x="337" y="325"/>
                    <a:pt x="338" y="325"/>
                  </a:cubicBezTo>
                  <a:cubicBezTo>
                    <a:pt x="337" y="325"/>
                    <a:pt x="339" y="326"/>
                    <a:pt x="339" y="326"/>
                  </a:cubicBezTo>
                  <a:cubicBezTo>
                    <a:pt x="339" y="328"/>
                    <a:pt x="340" y="327"/>
                    <a:pt x="341" y="328"/>
                  </a:cubicBezTo>
                  <a:cubicBezTo>
                    <a:pt x="341" y="328"/>
                    <a:pt x="341" y="330"/>
                    <a:pt x="341" y="330"/>
                  </a:cubicBezTo>
                  <a:cubicBezTo>
                    <a:pt x="341" y="330"/>
                    <a:pt x="342" y="330"/>
                    <a:pt x="342" y="330"/>
                  </a:cubicBezTo>
                  <a:cubicBezTo>
                    <a:pt x="342" y="330"/>
                    <a:pt x="342" y="332"/>
                    <a:pt x="342" y="332"/>
                  </a:cubicBezTo>
                  <a:cubicBezTo>
                    <a:pt x="343" y="333"/>
                    <a:pt x="346" y="335"/>
                    <a:pt x="346" y="337"/>
                  </a:cubicBezTo>
                  <a:cubicBezTo>
                    <a:pt x="355" y="338"/>
                    <a:pt x="360" y="335"/>
                    <a:pt x="365" y="337"/>
                  </a:cubicBezTo>
                  <a:cubicBezTo>
                    <a:pt x="366" y="337"/>
                    <a:pt x="366" y="336"/>
                    <a:pt x="367" y="335"/>
                  </a:cubicBezTo>
                  <a:cubicBezTo>
                    <a:pt x="368" y="333"/>
                    <a:pt x="370" y="331"/>
                    <a:pt x="371" y="329"/>
                  </a:cubicBezTo>
                  <a:cubicBezTo>
                    <a:pt x="371" y="328"/>
                    <a:pt x="372" y="327"/>
                    <a:pt x="371" y="326"/>
                  </a:cubicBezTo>
                  <a:cubicBezTo>
                    <a:pt x="374" y="323"/>
                    <a:pt x="382" y="320"/>
                    <a:pt x="388" y="323"/>
                  </a:cubicBezTo>
                  <a:cubicBezTo>
                    <a:pt x="385" y="326"/>
                    <a:pt x="385" y="331"/>
                    <a:pt x="382" y="334"/>
                  </a:cubicBezTo>
                  <a:cubicBezTo>
                    <a:pt x="381" y="337"/>
                    <a:pt x="384" y="337"/>
                    <a:pt x="383" y="339"/>
                  </a:cubicBezTo>
                  <a:cubicBezTo>
                    <a:pt x="381" y="340"/>
                    <a:pt x="380" y="343"/>
                    <a:pt x="379" y="345"/>
                  </a:cubicBezTo>
                  <a:cubicBezTo>
                    <a:pt x="378" y="346"/>
                    <a:pt x="379" y="347"/>
                    <a:pt x="378" y="346"/>
                  </a:cubicBezTo>
                  <a:cubicBezTo>
                    <a:pt x="377" y="349"/>
                    <a:pt x="383" y="346"/>
                    <a:pt x="381" y="350"/>
                  </a:cubicBezTo>
                  <a:cubicBezTo>
                    <a:pt x="384" y="350"/>
                    <a:pt x="385" y="348"/>
                    <a:pt x="388" y="349"/>
                  </a:cubicBezTo>
                  <a:cubicBezTo>
                    <a:pt x="388" y="351"/>
                    <a:pt x="390" y="351"/>
                    <a:pt x="391" y="352"/>
                  </a:cubicBezTo>
                  <a:cubicBezTo>
                    <a:pt x="397" y="350"/>
                    <a:pt x="397" y="354"/>
                    <a:pt x="405" y="354"/>
                  </a:cubicBezTo>
                  <a:cubicBezTo>
                    <a:pt x="402" y="357"/>
                    <a:pt x="406" y="360"/>
                    <a:pt x="402" y="362"/>
                  </a:cubicBezTo>
                  <a:cubicBezTo>
                    <a:pt x="405" y="365"/>
                    <a:pt x="403" y="372"/>
                    <a:pt x="402" y="375"/>
                  </a:cubicBezTo>
                  <a:cubicBezTo>
                    <a:pt x="403" y="377"/>
                    <a:pt x="404" y="377"/>
                    <a:pt x="407" y="377"/>
                  </a:cubicBezTo>
                  <a:cubicBezTo>
                    <a:pt x="406" y="380"/>
                    <a:pt x="409" y="379"/>
                    <a:pt x="409" y="381"/>
                  </a:cubicBezTo>
                  <a:cubicBezTo>
                    <a:pt x="409" y="382"/>
                    <a:pt x="413" y="381"/>
                    <a:pt x="413" y="383"/>
                  </a:cubicBezTo>
                  <a:cubicBezTo>
                    <a:pt x="417" y="380"/>
                    <a:pt x="424" y="384"/>
                    <a:pt x="427" y="382"/>
                  </a:cubicBezTo>
                  <a:cubicBezTo>
                    <a:pt x="427" y="383"/>
                    <a:pt x="427" y="383"/>
                    <a:pt x="427" y="384"/>
                  </a:cubicBezTo>
                  <a:cubicBezTo>
                    <a:pt x="429" y="384"/>
                    <a:pt x="433" y="382"/>
                    <a:pt x="433" y="385"/>
                  </a:cubicBezTo>
                  <a:cubicBezTo>
                    <a:pt x="434" y="385"/>
                    <a:pt x="435" y="384"/>
                    <a:pt x="436" y="384"/>
                  </a:cubicBezTo>
                  <a:cubicBezTo>
                    <a:pt x="437" y="383"/>
                    <a:pt x="438" y="383"/>
                    <a:pt x="439" y="382"/>
                  </a:cubicBezTo>
                  <a:cubicBezTo>
                    <a:pt x="439" y="381"/>
                    <a:pt x="440" y="382"/>
                    <a:pt x="440" y="381"/>
                  </a:cubicBezTo>
                  <a:cubicBezTo>
                    <a:pt x="440" y="379"/>
                    <a:pt x="442" y="381"/>
                    <a:pt x="442" y="379"/>
                  </a:cubicBezTo>
                  <a:cubicBezTo>
                    <a:pt x="442" y="379"/>
                    <a:pt x="442" y="377"/>
                    <a:pt x="442" y="377"/>
                  </a:cubicBezTo>
                  <a:cubicBezTo>
                    <a:pt x="443" y="376"/>
                    <a:pt x="444" y="378"/>
                    <a:pt x="443" y="378"/>
                  </a:cubicBezTo>
                  <a:cubicBezTo>
                    <a:pt x="444" y="378"/>
                    <a:pt x="445" y="377"/>
                    <a:pt x="446" y="376"/>
                  </a:cubicBezTo>
                  <a:cubicBezTo>
                    <a:pt x="447" y="375"/>
                    <a:pt x="449" y="374"/>
                    <a:pt x="451" y="372"/>
                  </a:cubicBezTo>
                  <a:cubicBezTo>
                    <a:pt x="451" y="372"/>
                    <a:pt x="452" y="371"/>
                    <a:pt x="452" y="370"/>
                  </a:cubicBezTo>
                  <a:cubicBezTo>
                    <a:pt x="453" y="371"/>
                    <a:pt x="465" y="372"/>
                    <a:pt x="459" y="374"/>
                  </a:cubicBezTo>
                  <a:cubicBezTo>
                    <a:pt x="459" y="375"/>
                    <a:pt x="462" y="375"/>
                    <a:pt x="464" y="375"/>
                  </a:cubicBezTo>
                  <a:cubicBezTo>
                    <a:pt x="465" y="375"/>
                    <a:pt x="464" y="373"/>
                    <a:pt x="465" y="372"/>
                  </a:cubicBezTo>
                  <a:cubicBezTo>
                    <a:pt x="468" y="372"/>
                    <a:pt x="471" y="372"/>
                    <a:pt x="474" y="372"/>
                  </a:cubicBezTo>
                  <a:cubicBezTo>
                    <a:pt x="472" y="376"/>
                    <a:pt x="479" y="375"/>
                    <a:pt x="482" y="376"/>
                  </a:cubicBezTo>
                  <a:cubicBezTo>
                    <a:pt x="483" y="376"/>
                    <a:pt x="482" y="377"/>
                    <a:pt x="484" y="377"/>
                  </a:cubicBezTo>
                  <a:cubicBezTo>
                    <a:pt x="484" y="377"/>
                    <a:pt x="485" y="378"/>
                    <a:pt x="486" y="378"/>
                  </a:cubicBezTo>
                  <a:cubicBezTo>
                    <a:pt x="488" y="379"/>
                    <a:pt x="489" y="377"/>
                    <a:pt x="491" y="377"/>
                  </a:cubicBezTo>
                  <a:cubicBezTo>
                    <a:pt x="496" y="376"/>
                    <a:pt x="502" y="378"/>
                    <a:pt x="508" y="378"/>
                  </a:cubicBezTo>
                  <a:cubicBezTo>
                    <a:pt x="508" y="381"/>
                    <a:pt x="509" y="383"/>
                    <a:pt x="509" y="381"/>
                  </a:cubicBezTo>
                  <a:cubicBezTo>
                    <a:pt x="511" y="381"/>
                    <a:pt x="510" y="382"/>
                    <a:pt x="509" y="382"/>
                  </a:cubicBezTo>
                  <a:cubicBezTo>
                    <a:pt x="509" y="385"/>
                    <a:pt x="512" y="382"/>
                    <a:pt x="514" y="384"/>
                  </a:cubicBezTo>
                  <a:cubicBezTo>
                    <a:pt x="514" y="384"/>
                    <a:pt x="514" y="386"/>
                    <a:pt x="514" y="387"/>
                  </a:cubicBezTo>
                  <a:cubicBezTo>
                    <a:pt x="515" y="387"/>
                    <a:pt x="517" y="386"/>
                    <a:pt x="519" y="387"/>
                  </a:cubicBezTo>
                  <a:cubicBezTo>
                    <a:pt x="518" y="389"/>
                    <a:pt x="520" y="390"/>
                    <a:pt x="521" y="391"/>
                  </a:cubicBezTo>
                  <a:cubicBezTo>
                    <a:pt x="523" y="393"/>
                    <a:pt x="525" y="394"/>
                    <a:pt x="526" y="397"/>
                  </a:cubicBezTo>
                  <a:cubicBezTo>
                    <a:pt x="533" y="397"/>
                    <a:pt x="536" y="401"/>
                    <a:pt x="542" y="398"/>
                  </a:cubicBezTo>
                  <a:cubicBezTo>
                    <a:pt x="541" y="403"/>
                    <a:pt x="549" y="398"/>
                    <a:pt x="547" y="403"/>
                  </a:cubicBezTo>
                  <a:cubicBezTo>
                    <a:pt x="551" y="401"/>
                    <a:pt x="551" y="406"/>
                    <a:pt x="554" y="407"/>
                  </a:cubicBezTo>
                  <a:cubicBezTo>
                    <a:pt x="555" y="407"/>
                    <a:pt x="555" y="410"/>
                    <a:pt x="558" y="409"/>
                  </a:cubicBezTo>
                  <a:cubicBezTo>
                    <a:pt x="554" y="412"/>
                    <a:pt x="559" y="411"/>
                    <a:pt x="559" y="415"/>
                  </a:cubicBezTo>
                  <a:cubicBezTo>
                    <a:pt x="559" y="417"/>
                    <a:pt x="561" y="416"/>
                    <a:pt x="562" y="417"/>
                  </a:cubicBezTo>
                  <a:cubicBezTo>
                    <a:pt x="563" y="418"/>
                    <a:pt x="562" y="420"/>
                    <a:pt x="565" y="419"/>
                  </a:cubicBezTo>
                  <a:cubicBezTo>
                    <a:pt x="560" y="424"/>
                    <a:pt x="571" y="425"/>
                    <a:pt x="567" y="429"/>
                  </a:cubicBezTo>
                  <a:cubicBezTo>
                    <a:pt x="569" y="429"/>
                    <a:pt x="571" y="429"/>
                    <a:pt x="571" y="431"/>
                  </a:cubicBezTo>
                  <a:cubicBezTo>
                    <a:pt x="577" y="430"/>
                    <a:pt x="585" y="432"/>
                    <a:pt x="587" y="437"/>
                  </a:cubicBezTo>
                  <a:cubicBezTo>
                    <a:pt x="593" y="437"/>
                    <a:pt x="596" y="439"/>
                    <a:pt x="602" y="438"/>
                  </a:cubicBezTo>
                  <a:cubicBezTo>
                    <a:pt x="603" y="439"/>
                    <a:pt x="600" y="440"/>
                    <a:pt x="600" y="440"/>
                  </a:cubicBezTo>
                  <a:cubicBezTo>
                    <a:pt x="601" y="442"/>
                    <a:pt x="609" y="440"/>
                    <a:pt x="613" y="441"/>
                  </a:cubicBezTo>
                  <a:cubicBezTo>
                    <a:pt x="613" y="442"/>
                    <a:pt x="614" y="442"/>
                    <a:pt x="615" y="442"/>
                  </a:cubicBezTo>
                  <a:cubicBezTo>
                    <a:pt x="615" y="444"/>
                    <a:pt x="618" y="443"/>
                    <a:pt x="619" y="444"/>
                  </a:cubicBezTo>
                  <a:cubicBezTo>
                    <a:pt x="619" y="445"/>
                    <a:pt x="619" y="446"/>
                    <a:pt x="619" y="447"/>
                  </a:cubicBezTo>
                  <a:cubicBezTo>
                    <a:pt x="619" y="447"/>
                    <a:pt x="621" y="446"/>
                    <a:pt x="621" y="447"/>
                  </a:cubicBezTo>
                  <a:cubicBezTo>
                    <a:pt x="622" y="447"/>
                    <a:pt x="621" y="450"/>
                    <a:pt x="624" y="449"/>
                  </a:cubicBezTo>
                  <a:cubicBezTo>
                    <a:pt x="624" y="461"/>
                    <a:pt x="624" y="473"/>
                    <a:pt x="624" y="485"/>
                  </a:cubicBezTo>
                  <a:cubicBezTo>
                    <a:pt x="619" y="484"/>
                    <a:pt x="624" y="492"/>
                    <a:pt x="619" y="490"/>
                  </a:cubicBezTo>
                  <a:cubicBezTo>
                    <a:pt x="618" y="494"/>
                    <a:pt x="618" y="498"/>
                    <a:pt x="618" y="502"/>
                  </a:cubicBezTo>
                  <a:cubicBezTo>
                    <a:pt x="618" y="504"/>
                    <a:pt x="620" y="509"/>
                    <a:pt x="619" y="514"/>
                  </a:cubicBezTo>
                  <a:cubicBezTo>
                    <a:pt x="619" y="514"/>
                    <a:pt x="618" y="514"/>
                    <a:pt x="618" y="515"/>
                  </a:cubicBezTo>
                  <a:cubicBezTo>
                    <a:pt x="618" y="515"/>
                    <a:pt x="618" y="517"/>
                    <a:pt x="618" y="517"/>
                  </a:cubicBezTo>
                  <a:cubicBezTo>
                    <a:pt x="617" y="518"/>
                    <a:pt x="614" y="519"/>
                    <a:pt x="615" y="523"/>
                  </a:cubicBezTo>
                  <a:cubicBezTo>
                    <a:pt x="613" y="524"/>
                    <a:pt x="612" y="526"/>
                    <a:pt x="610" y="527"/>
                  </a:cubicBezTo>
                  <a:cubicBezTo>
                    <a:pt x="609" y="527"/>
                    <a:pt x="610" y="529"/>
                    <a:pt x="610" y="530"/>
                  </a:cubicBezTo>
                  <a:cubicBezTo>
                    <a:pt x="609" y="531"/>
                    <a:pt x="607" y="530"/>
                    <a:pt x="607" y="530"/>
                  </a:cubicBezTo>
                  <a:cubicBezTo>
                    <a:pt x="607" y="531"/>
                    <a:pt x="608" y="532"/>
                    <a:pt x="607" y="533"/>
                  </a:cubicBezTo>
                  <a:cubicBezTo>
                    <a:pt x="606" y="533"/>
                    <a:pt x="603" y="533"/>
                    <a:pt x="602" y="535"/>
                  </a:cubicBezTo>
                  <a:cubicBezTo>
                    <a:pt x="602" y="536"/>
                    <a:pt x="600" y="536"/>
                    <a:pt x="598" y="537"/>
                  </a:cubicBezTo>
                  <a:cubicBezTo>
                    <a:pt x="597" y="538"/>
                    <a:pt x="596" y="539"/>
                    <a:pt x="595" y="540"/>
                  </a:cubicBezTo>
                  <a:cubicBezTo>
                    <a:pt x="595" y="540"/>
                    <a:pt x="594" y="538"/>
                    <a:pt x="593" y="538"/>
                  </a:cubicBezTo>
                  <a:cubicBezTo>
                    <a:pt x="593" y="538"/>
                    <a:pt x="593" y="540"/>
                    <a:pt x="592" y="540"/>
                  </a:cubicBezTo>
                  <a:cubicBezTo>
                    <a:pt x="590" y="540"/>
                    <a:pt x="590" y="540"/>
                    <a:pt x="589" y="542"/>
                  </a:cubicBezTo>
                  <a:cubicBezTo>
                    <a:pt x="585" y="540"/>
                    <a:pt x="582" y="545"/>
                    <a:pt x="580" y="547"/>
                  </a:cubicBezTo>
                  <a:cubicBezTo>
                    <a:pt x="580" y="547"/>
                    <a:pt x="578" y="546"/>
                    <a:pt x="578" y="547"/>
                  </a:cubicBezTo>
                  <a:cubicBezTo>
                    <a:pt x="577" y="547"/>
                    <a:pt x="576" y="548"/>
                    <a:pt x="575" y="549"/>
                  </a:cubicBezTo>
                  <a:cubicBezTo>
                    <a:pt x="575" y="550"/>
                    <a:pt x="573" y="551"/>
                    <a:pt x="573" y="551"/>
                  </a:cubicBezTo>
                  <a:cubicBezTo>
                    <a:pt x="573" y="552"/>
                    <a:pt x="575" y="555"/>
                    <a:pt x="572" y="554"/>
                  </a:cubicBezTo>
                  <a:cubicBezTo>
                    <a:pt x="573" y="559"/>
                    <a:pt x="570" y="561"/>
                    <a:pt x="571" y="567"/>
                  </a:cubicBezTo>
                  <a:cubicBezTo>
                    <a:pt x="567" y="566"/>
                    <a:pt x="569" y="569"/>
                    <a:pt x="568" y="570"/>
                  </a:cubicBezTo>
                  <a:cubicBezTo>
                    <a:pt x="568" y="570"/>
                    <a:pt x="566" y="570"/>
                    <a:pt x="566" y="570"/>
                  </a:cubicBezTo>
                  <a:cubicBezTo>
                    <a:pt x="566" y="571"/>
                    <a:pt x="568" y="572"/>
                    <a:pt x="566" y="573"/>
                  </a:cubicBezTo>
                  <a:cubicBezTo>
                    <a:pt x="564" y="573"/>
                    <a:pt x="564" y="577"/>
                    <a:pt x="561" y="577"/>
                  </a:cubicBezTo>
                  <a:cubicBezTo>
                    <a:pt x="561" y="577"/>
                    <a:pt x="559" y="579"/>
                    <a:pt x="559" y="580"/>
                  </a:cubicBezTo>
                  <a:cubicBezTo>
                    <a:pt x="558" y="581"/>
                    <a:pt x="556" y="585"/>
                    <a:pt x="553" y="587"/>
                  </a:cubicBezTo>
                  <a:cubicBezTo>
                    <a:pt x="553" y="588"/>
                    <a:pt x="553" y="590"/>
                    <a:pt x="553" y="591"/>
                  </a:cubicBezTo>
                  <a:cubicBezTo>
                    <a:pt x="551" y="592"/>
                    <a:pt x="549" y="593"/>
                    <a:pt x="549" y="596"/>
                  </a:cubicBezTo>
                  <a:cubicBezTo>
                    <a:pt x="547" y="596"/>
                    <a:pt x="546" y="596"/>
                    <a:pt x="544" y="596"/>
                  </a:cubicBezTo>
                  <a:cubicBezTo>
                    <a:pt x="544" y="597"/>
                    <a:pt x="545" y="597"/>
                    <a:pt x="546" y="597"/>
                  </a:cubicBezTo>
                  <a:cubicBezTo>
                    <a:pt x="546" y="599"/>
                    <a:pt x="544" y="598"/>
                    <a:pt x="542" y="598"/>
                  </a:cubicBezTo>
                  <a:cubicBezTo>
                    <a:pt x="541" y="599"/>
                    <a:pt x="540" y="601"/>
                    <a:pt x="540" y="603"/>
                  </a:cubicBezTo>
                  <a:cubicBezTo>
                    <a:pt x="539" y="602"/>
                    <a:pt x="538" y="602"/>
                    <a:pt x="538" y="604"/>
                  </a:cubicBezTo>
                  <a:cubicBezTo>
                    <a:pt x="537" y="604"/>
                    <a:pt x="537" y="603"/>
                    <a:pt x="537" y="602"/>
                  </a:cubicBezTo>
                  <a:cubicBezTo>
                    <a:pt x="535" y="602"/>
                    <a:pt x="533" y="602"/>
                    <a:pt x="533" y="601"/>
                  </a:cubicBezTo>
                  <a:cubicBezTo>
                    <a:pt x="532" y="602"/>
                    <a:pt x="532" y="604"/>
                    <a:pt x="529" y="603"/>
                  </a:cubicBezTo>
                  <a:cubicBezTo>
                    <a:pt x="529" y="606"/>
                    <a:pt x="532" y="607"/>
                    <a:pt x="532" y="609"/>
                  </a:cubicBezTo>
                  <a:cubicBezTo>
                    <a:pt x="532" y="612"/>
                    <a:pt x="528" y="614"/>
                    <a:pt x="531" y="616"/>
                  </a:cubicBezTo>
                  <a:cubicBezTo>
                    <a:pt x="530" y="619"/>
                    <a:pt x="524" y="616"/>
                    <a:pt x="524" y="618"/>
                  </a:cubicBezTo>
                  <a:cubicBezTo>
                    <a:pt x="522" y="618"/>
                    <a:pt x="523" y="620"/>
                    <a:pt x="522" y="621"/>
                  </a:cubicBezTo>
                  <a:cubicBezTo>
                    <a:pt x="521" y="622"/>
                    <a:pt x="517" y="621"/>
                    <a:pt x="518" y="624"/>
                  </a:cubicBezTo>
                  <a:cubicBezTo>
                    <a:pt x="515" y="622"/>
                    <a:pt x="507" y="622"/>
                    <a:pt x="506" y="626"/>
                  </a:cubicBezTo>
                  <a:cubicBezTo>
                    <a:pt x="506" y="627"/>
                    <a:pt x="507" y="626"/>
                    <a:pt x="507" y="626"/>
                  </a:cubicBezTo>
                  <a:cubicBezTo>
                    <a:pt x="510" y="626"/>
                    <a:pt x="507" y="629"/>
                    <a:pt x="505" y="628"/>
                  </a:cubicBezTo>
                  <a:cubicBezTo>
                    <a:pt x="505" y="631"/>
                    <a:pt x="501" y="634"/>
                    <a:pt x="504" y="635"/>
                  </a:cubicBezTo>
                  <a:cubicBezTo>
                    <a:pt x="504" y="636"/>
                    <a:pt x="502" y="636"/>
                    <a:pt x="501" y="636"/>
                  </a:cubicBezTo>
                  <a:cubicBezTo>
                    <a:pt x="501" y="636"/>
                    <a:pt x="500" y="635"/>
                    <a:pt x="500" y="635"/>
                  </a:cubicBezTo>
                  <a:cubicBezTo>
                    <a:pt x="499" y="635"/>
                    <a:pt x="496" y="638"/>
                    <a:pt x="496" y="634"/>
                  </a:cubicBezTo>
                  <a:cubicBezTo>
                    <a:pt x="495" y="634"/>
                    <a:pt x="495" y="637"/>
                    <a:pt x="494" y="635"/>
                  </a:cubicBezTo>
                  <a:cubicBezTo>
                    <a:pt x="492" y="636"/>
                    <a:pt x="495" y="642"/>
                    <a:pt x="495" y="644"/>
                  </a:cubicBezTo>
                  <a:cubicBezTo>
                    <a:pt x="496" y="647"/>
                    <a:pt x="494" y="647"/>
                    <a:pt x="493" y="649"/>
                  </a:cubicBezTo>
                  <a:cubicBezTo>
                    <a:pt x="493" y="651"/>
                    <a:pt x="493" y="653"/>
                    <a:pt x="489" y="653"/>
                  </a:cubicBezTo>
                  <a:cubicBezTo>
                    <a:pt x="489" y="654"/>
                    <a:pt x="492" y="655"/>
                    <a:pt x="492" y="655"/>
                  </a:cubicBezTo>
                  <a:cubicBezTo>
                    <a:pt x="492" y="657"/>
                    <a:pt x="490" y="655"/>
                    <a:pt x="489" y="655"/>
                  </a:cubicBezTo>
                  <a:cubicBezTo>
                    <a:pt x="489" y="656"/>
                    <a:pt x="488" y="659"/>
                    <a:pt x="489" y="658"/>
                  </a:cubicBezTo>
                  <a:cubicBezTo>
                    <a:pt x="489" y="660"/>
                    <a:pt x="488" y="659"/>
                    <a:pt x="487" y="658"/>
                  </a:cubicBezTo>
                  <a:cubicBezTo>
                    <a:pt x="487" y="659"/>
                    <a:pt x="486" y="660"/>
                    <a:pt x="486" y="660"/>
                  </a:cubicBezTo>
                  <a:cubicBezTo>
                    <a:pt x="484" y="657"/>
                    <a:pt x="486" y="660"/>
                    <a:pt x="485" y="662"/>
                  </a:cubicBezTo>
                  <a:cubicBezTo>
                    <a:pt x="483" y="664"/>
                    <a:pt x="482" y="661"/>
                    <a:pt x="480" y="663"/>
                  </a:cubicBezTo>
                  <a:cubicBezTo>
                    <a:pt x="478" y="666"/>
                    <a:pt x="485" y="666"/>
                    <a:pt x="481" y="668"/>
                  </a:cubicBezTo>
                  <a:cubicBezTo>
                    <a:pt x="481" y="669"/>
                    <a:pt x="483" y="669"/>
                    <a:pt x="485" y="669"/>
                  </a:cubicBezTo>
                  <a:cubicBezTo>
                    <a:pt x="484" y="671"/>
                    <a:pt x="485" y="673"/>
                    <a:pt x="487" y="673"/>
                  </a:cubicBezTo>
                  <a:cubicBezTo>
                    <a:pt x="489" y="675"/>
                    <a:pt x="485" y="676"/>
                    <a:pt x="485" y="677"/>
                  </a:cubicBezTo>
                  <a:cubicBezTo>
                    <a:pt x="485" y="678"/>
                    <a:pt x="485" y="679"/>
                    <a:pt x="486" y="679"/>
                  </a:cubicBezTo>
                  <a:cubicBezTo>
                    <a:pt x="485" y="680"/>
                    <a:pt x="485" y="678"/>
                    <a:pt x="485" y="679"/>
                  </a:cubicBezTo>
                  <a:cubicBezTo>
                    <a:pt x="483" y="679"/>
                    <a:pt x="483" y="681"/>
                    <a:pt x="480" y="681"/>
                  </a:cubicBezTo>
                  <a:cubicBezTo>
                    <a:pt x="482" y="683"/>
                    <a:pt x="481" y="684"/>
                    <a:pt x="478" y="683"/>
                  </a:cubicBezTo>
                  <a:cubicBezTo>
                    <a:pt x="479" y="687"/>
                    <a:pt x="476" y="686"/>
                    <a:pt x="476" y="689"/>
                  </a:cubicBezTo>
                  <a:cubicBezTo>
                    <a:pt x="472" y="690"/>
                    <a:pt x="477" y="694"/>
                    <a:pt x="473" y="691"/>
                  </a:cubicBezTo>
                  <a:cubicBezTo>
                    <a:pt x="474" y="694"/>
                    <a:pt x="472" y="697"/>
                    <a:pt x="473" y="700"/>
                  </a:cubicBezTo>
                  <a:cubicBezTo>
                    <a:pt x="473" y="700"/>
                    <a:pt x="474" y="701"/>
                    <a:pt x="474" y="701"/>
                  </a:cubicBezTo>
                  <a:cubicBezTo>
                    <a:pt x="474" y="703"/>
                    <a:pt x="472" y="703"/>
                    <a:pt x="474" y="706"/>
                  </a:cubicBezTo>
                  <a:cubicBezTo>
                    <a:pt x="476" y="707"/>
                    <a:pt x="474" y="708"/>
                    <a:pt x="475" y="711"/>
                  </a:cubicBezTo>
                  <a:cubicBezTo>
                    <a:pt x="476" y="714"/>
                    <a:pt x="479" y="715"/>
                    <a:pt x="480" y="717"/>
                  </a:cubicBezTo>
                  <a:cubicBezTo>
                    <a:pt x="483" y="720"/>
                    <a:pt x="485" y="716"/>
                    <a:pt x="487" y="719"/>
                  </a:cubicBezTo>
                  <a:cubicBezTo>
                    <a:pt x="488" y="723"/>
                    <a:pt x="484" y="720"/>
                    <a:pt x="481" y="721"/>
                  </a:cubicBezTo>
                  <a:cubicBezTo>
                    <a:pt x="476" y="722"/>
                    <a:pt x="471" y="724"/>
                    <a:pt x="467" y="723"/>
                  </a:cubicBezTo>
                  <a:cubicBezTo>
                    <a:pt x="467" y="723"/>
                    <a:pt x="467" y="721"/>
                    <a:pt x="467" y="721"/>
                  </a:cubicBezTo>
                  <a:cubicBezTo>
                    <a:pt x="462" y="722"/>
                    <a:pt x="460" y="719"/>
                    <a:pt x="456" y="719"/>
                  </a:cubicBezTo>
                  <a:cubicBezTo>
                    <a:pt x="456" y="717"/>
                    <a:pt x="456" y="716"/>
                    <a:pt x="456" y="715"/>
                  </a:cubicBezTo>
                  <a:cubicBezTo>
                    <a:pt x="456" y="712"/>
                    <a:pt x="452" y="714"/>
                    <a:pt x="452" y="711"/>
                  </a:cubicBezTo>
                  <a:cubicBezTo>
                    <a:pt x="452" y="711"/>
                    <a:pt x="451" y="710"/>
                    <a:pt x="451" y="709"/>
                  </a:cubicBezTo>
                  <a:cubicBezTo>
                    <a:pt x="451" y="708"/>
                    <a:pt x="449" y="708"/>
                    <a:pt x="449" y="708"/>
                  </a:cubicBezTo>
                  <a:cubicBezTo>
                    <a:pt x="449" y="707"/>
                    <a:pt x="452" y="705"/>
                    <a:pt x="449" y="704"/>
                  </a:cubicBezTo>
                  <a:cubicBezTo>
                    <a:pt x="448" y="704"/>
                    <a:pt x="449" y="703"/>
                    <a:pt x="449" y="702"/>
                  </a:cubicBezTo>
                  <a:cubicBezTo>
                    <a:pt x="449" y="701"/>
                    <a:pt x="447" y="701"/>
                    <a:pt x="447" y="700"/>
                  </a:cubicBezTo>
                  <a:cubicBezTo>
                    <a:pt x="447" y="699"/>
                    <a:pt x="448" y="698"/>
                    <a:pt x="448" y="697"/>
                  </a:cubicBezTo>
                  <a:cubicBezTo>
                    <a:pt x="448" y="697"/>
                    <a:pt x="447" y="697"/>
                    <a:pt x="447" y="696"/>
                  </a:cubicBezTo>
                  <a:cubicBezTo>
                    <a:pt x="447" y="695"/>
                    <a:pt x="446" y="693"/>
                    <a:pt x="445" y="693"/>
                  </a:cubicBezTo>
                  <a:cubicBezTo>
                    <a:pt x="444" y="691"/>
                    <a:pt x="446" y="690"/>
                    <a:pt x="446" y="689"/>
                  </a:cubicBezTo>
                  <a:cubicBezTo>
                    <a:pt x="446" y="689"/>
                    <a:pt x="444" y="688"/>
                    <a:pt x="443" y="688"/>
                  </a:cubicBezTo>
                  <a:cubicBezTo>
                    <a:pt x="444" y="687"/>
                    <a:pt x="448" y="686"/>
                    <a:pt x="445" y="684"/>
                  </a:cubicBezTo>
                  <a:cubicBezTo>
                    <a:pt x="445" y="683"/>
                    <a:pt x="446" y="683"/>
                    <a:pt x="447" y="683"/>
                  </a:cubicBezTo>
                  <a:cubicBezTo>
                    <a:pt x="447" y="680"/>
                    <a:pt x="447" y="678"/>
                    <a:pt x="447" y="675"/>
                  </a:cubicBezTo>
                  <a:cubicBezTo>
                    <a:pt x="446" y="674"/>
                    <a:pt x="445" y="673"/>
                    <a:pt x="443" y="673"/>
                  </a:cubicBezTo>
                  <a:cubicBezTo>
                    <a:pt x="445" y="669"/>
                    <a:pt x="448" y="666"/>
                    <a:pt x="446" y="662"/>
                  </a:cubicBezTo>
                  <a:cubicBezTo>
                    <a:pt x="449" y="663"/>
                    <a:pt x="449" y="660"/>
                    <a:pt x="452" y="661"/>
                  </a:cubicBezTo>
                  <a:cubicBezTo>
                    <a:pt x="452" y="657"/>
                    <a:pt x="452" y="654"/>
                    <a:pt x="452" y="650"/>
                  </a:cubicBezTo>
                  <a:cubicBezTo>
                    <a:pt x="457" y="650"/>
                    <a:pt x="455" y="643"/>
                    <a:pt x="458" y="640"/>
                  </a:cubicBezTo>
                  <a:cubicBezTo>
                    <a:pt x="457" y="640"/>
                    <a:pt x="456" y="641"/>
                    <a:pt x="455" y="640"/>
                  </a:cubicBezTo>
                  <a:cubicBezTo>
                    <a:pt x="453" y="641"/>
                    <a:pt x="452" y="643"/>
                    <a:pt x="452" y="647"/>
                  </a:cubicBezTo>
                  <a:cubicBezTo>
                    <a:pt x="450" y="646"/>
                    <a:pt x="448" y="645"/>
                    <a:pt x="448" y="642"/>
                  </a:cubicBezTo>
                  <a:cubicBezTo>
                    <a:pt x="446" y="640"/>
                    <a:pt x="452" y="638"/>
                    <a:pt x="451" y="637"/>
                  </a:cubicBezTo>
                  <a:cubicBezTo>
                    <a:pt x="448" y="635"/>
                    <a:pt x="451" y="638"/>
                    <a:pt x="453" y="636"/>
                  </a:cubicBezTo>
                  <a:cubicBezTo>
                    <a:pt x="454" y="630"/>
                    <a:pt x="451" y="625"/>
                    <a:pt x="452" y="620"/>
                  </a:cubicBezTo>
                  <a:cubicBezTo>
                    <a:pt x="452" y="620"/>
                    <a:pt x="454" y="620"/>
                    <a:pt x="454" y="620"/>
                  </a:cubicBezTo>
                  <a:cubicBezTo>
                    <a:pt x="453" y="614"/>
                    <a:pt x="454" y="613"/>
                    <a:pt x="454" y="607"/>
                  </a:cubicBezTo>
                  <a:cubicBezTo>
                    <a:pt x="457" y="603"/>
                    <a:pt x="461" y="600"/>
                    <a:pt x="459" y="595"/>
                  </a:cubicBezTo>
                  <a:cubicBezTo>
                    <a:pt x="463" y="600"/>
                    <a:pt x="459" y="586"/>
                    <a:pt x="464" y="591"/>
                  </a:cubicBezTo>
                  <a:cubicBezTo>
                    <a:pt x="463" y="589"/>
                    <a:pt x="463" y="586"/>
                    <a:pt x="462" y="583"/>
                  </a:cubicBezTo>
                  <a:cubicBezTo>
                    <a:pt x="462" y="582"/>
                    <a:pt x="460" y="580"/>
                    <a:pt x="460" y="578"/>
                  </a:cubicBezTo>
                  <a:cubicBezTo>
                    <a:pt x="460" y="577"/>
                    <a:pt x="461" y="576"/>
                    <a:pt x="461" y="575"/>
                  </a:cubicBezTo>
                  <a:cubicBezTo>
                    <a:pt x="462" y="572"/>
                    <a:pt x="460" y="569"/>
                    <a:pt x="464" y="571"/>
                  </a:cubicBezTo>
                  <a:cubicBezTo>
                    <a:pt x="463" y="568"/>
                    <a:pt x="464" y="565"/>
                    <a:pt x="465" y="562"/>
                  </a:cubicBezTo>
                  <a:cubicBezTo>
                    <a:pt x="466" y="560"/>
                    <a:pt x="465" y="561"/>
                    <a:pt x="465" y="558"/>
                  </a:cubicBezTo>
                  <a:cubicBezTo>
                    <a:pt x="465" y="557"/>
                    <a:pt x="467" y="554"/>
                    <a:pt x="466" y="553"/>
                  </a:cubicBezTo>
                  <a:cubicBezTo>
                    <a:pt x="465" y="552"/>
                    <a:pt x="466" y="551"/>
                    <a:pt x="466" y="549"/>
                  </a:cubicBezTo>
                  <a:cubicBezTo>
                    <a:pt x="466" y="547"/>
                    <a:pt x="466" y="546"/>
                    <a:pt x="466" y="544"/>
                  </a:cubicBezTo>
                  <a:cubicBezTo>
                    <a:pt x="466" y="542"/>
                    <a:pt x="467" y="542"/>
                    <a:pt x="467" y="541"/>
                  </a:cubicBezTo>
                  <a:cubicBezTo>
                    <a:pt x="467" y="536"/>
                    <a:pt x="467" y="532"/>
                    <a:pt x="467" y="528"/>
                  </a:cubicBezTo>
                  <a:cubicBezTo>
                    <a:pt x="467" y="526"/>
                    <a:pt x="468" y="525"/>
                    <a:pt x="468" y="524"/>
                  </a:cubicBezTo>
                  <a:cubicBezTo>
                    <a:pt x="468" y="521"/>
                    <a:pt x="464" y="517"/>
                    <a:pt x="465" y="514"/>
                  </a:cubicBezTo>
                  <a:cubicBezTo>
                    <a:pt x="464" y="512"/>
                    <a:pt x="463" y="514"/>
                    <a:pt x="461" y="514"/>
                  </a:cubicBezTo>
                  <a:cubicBezTo>
                    <a:pt x="460" y="511"/>
                    <a:pt x="456" y="508"/>
                    <a:pt x="453" y="508"/>
                  </a:cubicBezTo>
                  <a:cubicBezTo>
                    <a:pt x="452" y="508"/>
                    <a:pt x="451" y="505"/>
                    <a:pt x="451" y="505"/>
                  </a:cubicBezTo>
                  <a:cubicBezTo>
                    <a:pt x="449" y="507"/>
                    <a:pt x="451" y="505"/>
                    <a:pt x="449" y="504"/>
                  </a:cubicBezTo>
                  <a:cubicBezTo>
                    <a:pt x="448" y="503"/>
                    <a:pt x="444" y="505"/>
                    <a:pt x="447" y="502"/>
                  </a:cubicBezTo>
                  <a:cubicBezTo>
                    <a:pt x="447" y="500"/>
                    <a:pt x="444" y="502"/>
                    <a:pt x="442" y="501"/>
                  </a:cubicBezTo>
                  <a:cubicBezTo>
                    <a:pt x="442" y="500"/>
                    <a:pt x="443" y="499"/>
                    <a:pt x="442" y="498"/>
                  </a:cubicBezTo>
                  <a:cubicBezTo>
                    <a:pt x="442" y="498"/>
                    <a:pt x="440" y="498"/>
                    <a:pt x="440" y="497"/>
                  </a:cubicBezTo>
                  <a:cubicBezTo>
                    <a:pt x="439" y="496"/>
                    <a:pt x="437" y="493"/>
                    <a:pt x="436" y="489"/>
                  </a:cubicBezTo>
                  <a:cubicBezTo>
                    <a:pt x="437" y="488"/>
                    <a:pt x="435" y="488"/>
                    <a:pt x="434" y="488"/>
                  </a:cubicBezTo>
                  <a:cubicBezTo>
                    <a:pt x="433" y="487"/>
                    <a:pt x="434" y="482"/>
                    <a:pt x="432" y="482"/>
                  </a:cubicBezTo>
                  <a:cubicBezTo>
                    <a:pt x="430" y="482"/>
                    <a:pt x="429" y="475"/>
                    <a:pt x="427" y="472"/>
                  </a:cubicBezTo>
                  <a:cubicBezTo>
                    <a:pt x="426" y="471"/>
                    <a:pt x="424" y="468"/>
                    <a:pt x="422" y="465"/>
                  </a:cubicBezTo>
                  <a:cubicBezTo>
                    <a:pt x="422" y="464"/>
                    <a:pt x="420" y="464"/>
                    <a:pt x="420" y="463"/>
                  </a:cubicBezTo>
                  <a:cubicBezTo>
                    <a:pt x="420" y="462"/>
                    <a:pt x="420" y="461"/>
                    <a:pt x="420" y="461"/>
                  </a:cubicBezTo>
                  <a:cubicBezTo>
                    <a:pt x="419" y="460"/>
                    <a:pt x="418" y="460"/>
                    <a:pt x="418" y="460"/>
                  </a:cubicBezTo>
                  <a:cubicBezTo>
                    <a:pt x="418" y="459"/>
                    <a:pt x="416" y="451"/>
                    <a:pt x="415" y="457"/>
                  </a:cubicBezTo>
                  <a:cubicBezTo>
                    <a:pt x="413" y="456"/>
                    <a:pt x="415" y="450"/>
                    <a:pt x="414" y="447"/>
                  </a:cubicBezTo>
                  <a:cubicBezTo>
                    <a:pt x="417" y="447"/>
                    <a:pt x="417" y="443"/>
                    <a:pt x="419" y="442"/>
                  </a:cubicBezTo>
                  <a:cubicBezTo>
                    <a:pt x="420" y="439"/>
                    <a:pt x="416" y="440"/>
                    <a:pt x="415" y="438"/>
                  </a:cubicBezTo>
                  <a:cubicBezTo>
                    <a:pt x="415" y="435"/>
                    <a:pt x="417" y="433"/>
                    <a:pt x="416" y="429"/>
                  </a:cubicBezTo>
                  <a:cubicBezTo>
                    <a:pt x="417" y="428"/>
                    <a:pt x="418" y="428"/>
                    <a:pt x="420" y="428"/>
                  </a:cubicBezTo>
                  <a:cubicBezTo>
                    <a:pt x="420" y="427"/>
                    <a:pt x="419" y="425"/>
                    <a:pt x="420" y="424"/>
                  </a:cubicBezTo>
                  <a:cubicBezTo>
                    <a:pt x="420" y="424"/>
                    <a:pt x="422" y="425"/>
                    <a:pt x="422" y="424"/>
                  </a:cubicBezTo>
                  <a:cubicBezTo>
                    <a:pt x="422" y="424"/>
                    <a:pt x="422" y="423"/>
                    <a:pt x="422" y="423"/>
                  </a:cubicBezTo>
                  <a:cubicBezTo>
                    <a:pt x="422" y="423"/>
                    <a:pt x="425" y="421"/>
                    <a:pt x="425" y="421"/>
                  </a:cubicBezTo>
                  <a:cubicBezTo>
                    <a:pt x="425" y="421"/>
                    <a:pt x="424" y="421"/>
                    <a:pt x="423" y="421"/>
                  </a:cubicBezTo>
                  <a:cubicBezTo>
                    <a:pt x="424" y="421"/>
                    <a:pt x="424" y="419"/>
                    <a:pt x="425" y="419"/>
                  </a:cubicBezTo>
                  <a:cubicBezTo>
                    <a:pt x="427" y="423"/>
                    <a:pt x="425" y="417"/>
                    <a:pt x="428" y="417"/>
                  </a:cubicBezTo>
                  <a:cubicBezTo>
                    <a:pt x="430" y="417"/>
                    <a:pt x="429" y="415"/>
                    <a:pt x="431" y="412"/>
                  </a:cubicBezTo>
                  <a:cubicBezTo>
                    <a:pt x="430" y="413"/>
                    <a:pt x="436" y="408"/>
                    <a:pt x="433" y="405"/>
                  </a:cubicBezTo>
                  <a:cubicBezTo>
                    <a:pt x="432" y="404"/>
                    <a:pt x="433" y="405"/>
                    <a:pt x="433" y="403"/>
                  </a:cubicBezTo>
                  <a:cubicBezTo>
                    <a:pt x="433" y="400"/>
                    <a:pt x="430" y="392"/>
                    <a:pt x="432" y="389"/>
                  </a:cubicBezTo>
                  <a:cubicBezTo>
                    <a:pt x="426" y="390"/>
                    <a:pt x="426" y="385"/>
                    <a:pt x="420" y="387"/>
                  </a:cubicBezTo>
                  <a:cubicBezTo>
                    <a:pt x="418" y="388"/>
                    <a:pt x="420" y="388"/>
                    <a:pt x="419" y="391"/>
                  </a:cubicBezTo>
                  <a:cubicBezTo>
                    <a:pt x="413" y="391"/>
                    <a:pt x="410" y="388"/>
                    <a:pt x="405" y="388"/>
                  </a:cubicBezTo>
                  <a:cubicBezTo>
                    <a:pt x="405" y="385"/>
                    <a:pt x="401" y="386"/>
                    <a:pt x="402" y="383"/>
                  </a:cubicBezTo>
                  <a:cubicBezTo>
                    <a:pt x="401" y="382"/>
                    <a:pt x="399" y="383"/>
                    <a:pt x="398" y="382"/>
                  </a:cubicBezTo>
                  <a:cubicBezTo>
                    <a:pt x="397" y="382"/>
                    <a:pt x="398" y="380"/>
                    <a:pt x="398" y="379"/>
                  </a:cubicBezTo>
                  <a:cubicBezTo>
                    <a:pt x="397" y="379"/>
                    <a:pt x="396" y="380"/>
                    <a:pt x="395" y="379"/>
                  </a:cubicBezTo>
                  <a:cubicBezTo>
                    <a:pt x="394" y="378"/>
                    <a:pt x="395" y="376"/>
                    <a:pt x="393" y="376"/>
                  </a:cubicBezTo>
                  <a:cubicBezTo>
                    <a:pt x="393" y="373"/>
                    <a:pt x="395" y="374"/>
                    <a:pt x="393" y="371"/>
                  </a:cubicBezTo>
                  <a:cubicBezTo>
                    <a:pt x="393" y="370"/>
                    <a:pt x="392" y="371"/>
                    <a:pt x="392" y="371"/>
                  </a:cubicBezTo>
                  <a:cubicBezTo>
                    <a:pt x="390" y="370"/>
                    <a:pt x="389" y="367"/>
                    <a:pt x="386" y="368"/>
                  </a:cubicBezTo>
                  <a:cubicBezTo>
                    <a:pt x="387" y="364"/>
                    <a:pt x="382" y="367"/>
                    <a:pt x="383" y="363"/>
                  </a:cubicBezTo>
                  <a:cubicBezTo>
                    <a:pt x="382" y="363"/>
                    <a:pt x="376" y="362"/>
                    <a:pt x="378" y="363"/>
                  </a:cubicBezTo>
                  <a:cubicBezTo>
                    <a:pt x="376" y="363"/>
                    <a:pt x="377" y="361"/>
                    <a:pt x="376" y="361"/>
                  </a:cubicBezTo>
                  <a:cubicBezTo>
                    <a:pt x="376" y="360"/>
                    <a:pt x="375" y="361"/>
                    <a:pt x="374" y="361"/>
                  </a:cubicBezTo>
                  <a:cubicBezTo>
                    <a:pt x="373" y="360"/>
                    <a:pt x="371" y="359"/>
                    <a:pt x="367" y="359"/>
                  </a:cubicBezTo>
                  <a:cubicBezTo>
                    <a:pt x="368" y="355"/>
                    <a:pt x="364" y="358"/>
                    <a:pt x="362" y="356"/>
                  </a:cubicBezTo>
                  <a:cubicBezTo>
                    <a:pt x="362" y="356"/>
                    <a:pt x="363" y="354"/>
                    <a:pt x="362" y="354"/>
                  </a:cubicBezTo>
                  <a:cubicBezTo>
                    <a:pt x="362" y="353"/>
                    <a:pt x="360" y="354"/>
                    <a:pt x="360" y="354"/>
                  </a:cubicBezTo>
                  <a:cubicBezTo>
                    <a:pt x="360" y="353"/>
                    <a:pt x="360" y="352"/>
                    <a:pt x="360" y="351"/>
                  </a:cubicBezTo>
                  <a:cubicBezTo>
                    <a:pt x="360" y="351"/>
                    <a:pt x="358" y="352"/>
                    <a:pt x="358" y="351"/>
                  </a:cubicBezTo>
                  <a:cubicBezTo>
                    <a:pt x="357" y="351"/>
                    <a:pt x="358" y="349"/>
                    <a:pt x="358" y="349"/>
                  </a:cubicBezTo>
                  <a:cubicBezTo>
                    <a:pt x="356" y="348"/>
                    <a:pt x="357" y="350"/>
                    <a:pt x="356" y="350"/>
                  </a:cubicBezTo>
                  <a:cubicBezTo>
                    <a:pt x="356" y="350"/>
                    <a:pt x="353" y="348"/>
                    <a:pt x="353" y="348"/>
                  </a:cubicBezTo>
                  <a:cubicBezTo>
                    <a:pt x="351" y="350"/>
                    <a:pt x="351" y="347"/>
                    <a:pt x="349" y="348"/>
                  </a:cubicBezTo>
                  <a:cubicBezTo>
                    <a:pt x="348" y="348"/>
                    <a:pt x="345" y="350"/>
                    <a:pt x="343" y="350"/>
                  </a:cubicBezTo>
                  <a:cubicBezTo>
                    <a:pt x="341" y="350"/>
                    <a:pt x="340" y="349"/>
                    <a:pt x="339" y="349"/>
                  </a:cubicBezTo>
                  <a:cubicBezTo>
                    <a:pt x="336" y="349"/>
                    <a:pt x="337" y="351"/>
                    <a:pt x="334" y="349"/>
                  </a:cubicBezTo>
                  <a:cubicBezTo>
                    <a:pt x="332" y="348"/>
                    <a:pt x="331" y="349"/>
                    <a:pt x="328" y="348"/>
                  </a:cubicBezTo>
                  <a:cubicBezTo>
                    <a:pt x="327" y="347"/>
                    <a:pt x="327" y="346"/>
                    <a:pt x="327" y="345"/>
                  </a:cubicBezTo>
                  <a:cubicBezTo>
                    <a:pt x="326" y="345"/>
                    <a:pt x="325" y="345"/>
                    <a:pt x="325" y="345"/>
                  </a:cubicBezTo>
                  <a:cubicBezTo>
                    <a:pt x="323" y="345"/>
                    <a:pt x="318" y="344"/>
                    <a:pt x="321" y="342"/>
                  </a:cubicBezTo>
                  <a:cubicBezTo>
                    <a:pt x="318" y="342"/>
                    <a:pt x="317" y="339"/>
                    <a:pt x="314" y="339"/>
                  </a:cubicBezTo>
                  <a:cubicBezTo>
                    <a:pt x="313" y="338"/>
                    <a:pt x="313" y="338"/>
                    <a:pt x="313" y="336"/>
                  </a:cubicBezTo>
                  <a:cubicBezTo>
                    <a:pt x="308" y="335"/>
                    <a:pt x="306" y="331"/>
                    <a:pt x="301" y="331"/>
                  </a:cubicBezTo>
                  <a:cubicBezTo>
                    <a:pt x="300" y="327"/>
                    <a:pt x="298" y="325"/>
                    <a:pt x="299" y="319"/>
                  </a:cubicBezTo>
                  <a:cubicBezTo>
                    <a:pt x="299" y="315"/>
                    <a:pt x="292" y="317"/>
                    <a:pt x="295" y="312"/>
                  </a:cubicBezTo>
                  <a:cubicBezTo>
                    <a:pt x="294" y="312"/>
                    <a:pt x="293" y="313"/>
                    <a:pt x="293" y="314"/>
                  </a:cubicBezTo>
                  <a:cubicBezTo>
                    <a:pt x="291" y="314"/>
                    <a:pt x="292" y="312"/>
                    <a:pt x="292" y="311"/>
                  </a:cubicBezTo>
                  <a:cubicBezTo>
                    <a:pt x="291" y="310"/>
                    <a:pt x="288" y="310"/>
                    <a:pt x="288" y="308"/>
                  </a:cubicBezTo>
                  <a:cubicBezTo>
                    <a:pt x="288" y="306"/>
                    <a:pt x="286" y="307"/>
                    <a:pt x="285" y="306"/>
                  </a:cubicBezTo>
                  <a:cubicBezTo>
                    <a:pt x="284" y="306"/>
                    <a:pt x="286" y="305"/>
                    <a:pt x="286" y="304"/>
                  </a:cubicBezTo>
                  <a:cubicBezTo>
                    <a:pt x="286" y="304"/>
                    <a:pt x="285" y="302"/>
                    <a:pt x="285" y="302"/>
                  </a:cubicBezTo>
                  <a:cubicBezTo>
                    <a:pt x="284" y="302"/>
                    <a:pt x="283" y="302"/>
                    <a:pt x="282" y="302"/>
                  </a:cubicBezTo>
                  <a:cubicBezTo>
                    <a:pt x="281" y="301"/>
                    <a:pt x="282" y="299"/>
                    <a:pt x="281" y="298"/>
                  </a:cubicBezTo>
                  <a:cubicBezTo>
                    <a:pt x="278" y="296"/>
                    <a:pt x="275" y="295"/>
                    <a:pt x="274" y="290"/>
                  </a:cubicBezTo>
                  <a:cubicBezTo>
                    <a:pt x="272" y="288"/>
                    <a:pt x="272" y="291"/>
                    <a:pt x="269" y="289"/>
                  </a:cubicBezTo>
                  <a:cubicBezTo>
                    <a:pt x="270" y="286"/>
                    <a:pt x="267" y="286"/>
                    <a:pt x="267" y="285"/>
                  </a:cubicBezTo>
                  <a:cubicBezTo>
                    <a:pt x="266" y="283"/>
                    <a:pt x="267" y="279"/>
                    <a:pt x="263" y="279"/>
                  </a:cubicBezTo>
                  <a:cubicBezTo>
                    <a:pt x="264" y="274"/>
                    <a:pt x="261" y="271"/>
                    <a:pt x="257" y="270"/>
                  </a:cubicBezTo>
                  <a:cubicBezTo>
                    <a:pt x="256" y="271"/>
                    <a:pt x="256" y="272"/>
                    <a:pt x="255" y="274"/>
                  </a:cubicBezTo>
                  <a:cubicBezTo>
                    <a:pt x="254" y="276"/>
                    <a:pt x="258" y="277"/>
                    <a:pt x="259" y="278"/>
                  </a:cubicBezTo>
                  <a:cubicBezTo>
                    <a:pt x="259" y="279"/>
                    <a:pt x="258" y="280"/>
                    <a:pt x="259" y="281"/>
                  </a:cubicBezTo>
                  <a:cubicBezTo>
                    <a:pt x="259" y="281"/>
                    <a:pt x="260" y="280"/>
                    <a:pt x="260" y="281"/>
                  </a:cubicBezTo>
                  <a:cubicBezTo>
                    <a:pt x="261" y="282"/>
                    <a:pt x="259" y="285"/>
                    <a:pt x="261" y="285"/>
                  </a:cubicBezTo>
                  <a:cubicBezTo>
                    <a:pt x="263" y="285"/>
                    <a:pt x="262" y="288"/>
                    <a:pt x="263" y="291"/>
                  </a:cubicBezTo>
                  <a:cubicBezTo>
                    <a:pt x="264" y="292"/>
                    <a:pt x="264" y="291"/>
                    <a:pt x="265" y="292"/>
                  </a:cubicBezTo>
                  <a:cubicBezTo>
                    <a:pt x="265" y="295"/>
                    <a:pt x="268" y="294"/>
                    <a:pt x="267" y="298"/>
                  </a:cubicBezTo>
                  <a:cubicBezTo>
                    <a:pt x="267" y="300"/>
                    <a:pt x="269" y="299"/>
                    <a:pt x="270" y="299"/>
                  </a:cubicBezTo>
                  <a:cubicBezTo>
                    <a:pt x="270" y="301"/>
                    <a:pt x="272" y="301"/>
                    <a:pt x="272" y="302"/>
                  </a:cubicBezTo>
                  <a:cubicBezTo>
                    <a:pt x="272" y="303"/>
                    <a:pt x="270" y="304"/>
                    <a:pt x="270" y="304"/>
                  </a:cubicBezTo>
                  <a:cubicBezTo>
                    <a:pt x="271" y="306"/>
                    <a:pt x="274" y="305"/>
                    <a:pt x="273" y="309"/>
                  </a:cubicBezTo>
                  <a:cubicBezTo>
                    <a:pt x="271" y="307"/>
                    <a:pt x="271" y="305"/>
                    <a:pt x="267" y="306"/>
                  </a:cubicBezTo>
                  <a:cubicBezTo>
                    <a:pt x="269" y="302"/>
                    <a:pt x="264" y="303"/>
                    <a:pt x="265" y="299"/>
                  </a:cubicBezTo>
                  <a:cubicBezTo>
                    <a:pt x="264" y="297"/>
                    <a:pt x="262" y="297"/>
                    <a:pt x="261" y="296"/>
                  </a:cubicBezTo>
                  <a:cubicBezTo>
                    <a:pt x="260" y="295"/>
                    <a:pt x="259" y="294"/>
                    <a:pt x="259" y="292"/>
                  </a:cubicBezTo>
                  <a:cubicBezTo>
                    <a:pt x="256" y="292"/>
                    <a:pt x="255" y="292"/>
                    <a:pt x="254" y="290"/>
                  </a:cubicBezTo>
                  <a:cubicBezTo>
                    <a:pt x="254" y="287"/>
                    <a:pt x="255" y="289"/>
                    <a:pt x="256" y="289"/>
                  </a:cubicBezTo>
                  <a:cubicBezTo>
                    <a:pt x="258" y="284"/>
                    <a:pt x="252" y="285"/>
                    <a:pt x="253" y="281"/>
                  </a:cubicBezTo>
                  <a:cubicBezTo>
                    <a:pt x="251" y="280"/>
                    <a:pt x="250" y="278"/>
                    <a:pt x="247" y="278"/>
                  </a:cubicBezTo>
                  <a:cubicBezTo>
                    <a:pt x="247" y="275"/>
                    <a:pt x="249" y="275"/>
                    <a:pt x="247" y="272"/>
                  </a:cubicBezTo>
                  <a:cubicBezTo>
                    <a:pt x="247" y="272"/>
                    <a:pt x="246" y="271"/>
                    <a:pt x="246" y="271"/>
                  </a:cubicBezTo>
                  <a:cubicBezTo>
                    <a:pt x="244" y="269"/>
                    <a:pt x="245" y="264"/>
                    <a:pt x="240" y="265"/>
                  </a:cubicBezTo>
                  <a:cubicBezTo>
                    <a:pt x="241" y="264"/>
                    <a:pt x="241" y="263"/>
                    <a:pt x="240" y="262"/>
                  </a:cubicBezTo>
                  <a:cubicBezTo>
                    <a:pt x="240" y="262"/>
                    <a:pt x="239" y="259"/>
                    <a:pt x="239" y="259"/>
                  </a:cubicBezTo>
                  <a:cubicBezTo>
                    <a:pt x="238" y="259"/>
                    <a:pt x="236" y="260"/>
                    <a:pt x="235" y="259"/>
                  </a:cubicBezTo>
                  <a:cubicBezTo>
                    <a:pt x="234" y="259"/>
                    <a:pt x="237" y="258"/>
                    <a:pt x="237" y="258"/>
                  </a:cubicBezTo>
                  <a:cubicBezTo>
                    <a:pt x="237" y="256"/>
                    <a:pt x="230" y="255"/>
                    <a:pt x="227" y="253"/>
                  </a:cubicBezTo>
                  <a:cubicBezTo>
                    <a:pt x="226" y="253"/>
                    <a:pt x="226" y="252"/>
                    <a:pt x="226" y="251"/>
                  </a:cubicBezTo>
                  <a:cubicBezTo>
                    <a:pt x="225" y="250"/>
                    <a:pt x="224" y="249"/>
                    <a:pt x="223" y="248"/>
                  </a:cubicBezTo>
                  <a:cubicBezTo>
                    <a:pt x="222" y="247"/>
                    <a:pt x="222" y="243"/>
                    <a:pt x="221" y="241"/>
                  </a:cubicBezTo>
                  <a:cubicBezTo>
                    <a:pt x="221" y="240"/>
                    <a:pt x="219" y="240"/>
                    <a:pt x="219" y="239"/>
                  </a:cubicBezTo>
                  <a:cubicBezTo>
                    <a:pt x="218" y="238"/>
                    <a:pt x="219" y="235"/>
                    <a:pt x="216" y="236"/>
                  </a:cubicBezTo>
                  <a:cubicBezTo>
                    <a:pt x="217" y="231"/>
                    <a:pt x="214" y="228"/>
                    <a:pt x="212" y="225"/>
                  </a:cubicBezTo>
                  <a:cubicBezTo>
                    <a:pt x="210" y="224"/>
                    <a:pt x="211" y="221"/>
                    <a:pt x="208" y="222"/>
                  </a:cubicBezTo>
                  <a:cubicBezTo>
                    <a:pt x="210" y="208"/>
                    <a:pt x="208" y="200"/>
                    <a:pt x="208" y="183"/>
                  </a:cubicBezTo>
                  <a:cubicBezTo>
                    <a:pt x="208" y="182"/>
                    <a:pt x="207" y="182"/>
                    <a:pt x="207" y="180"/>
                  </a:cubicBezTo>
                  <a:cubicBezTo>
                    <a:pt x="206" y="180"/>
                    <a:pt x="205" y="179"/>
                    <a:pt x="204" y="178"/>
                  </a:cubicBezTo>
                  <a:cubicBezTo>
                    <a:pt x="204" y="178"/>
                    <a:pt x="204" y="177"/>
                    <a:pt x="202" y="177"/>
                  </a:cubicBezTo>
                  <a:cubicBezTo>
                    <a:pt x="201" y="171"/>
                    <a:pt x="197" y="168"/>
                    <a:pt x="193" y="164"/>
                  </a:cubicBezTo>
                  <a:cubicBezTo>
                    <a:pt x="192" y="163"/>
                    <a:pt x="191" y="163"/>
                    <a:pt x="192" y="162"/>
                  </a:cubicBezTo>
                  <a:cubicBezTo>
                    <a:pt x="192" y="162"/>
                    <a:pt x="195" y="163"/>
                    <a:pt x="195" y="162"/>
                  </a:cubicBezTo>
                  <a:cubicBezTo>
                    <a:pt x="197" y="162"/>
                    <a:pt x="197" y="165"/>
                    <a:pt x="200" y="164"/>
                  </a:cubicBezTo>
                  <a:cubicBezTo>
                    <a:pt x="201" y="165"/>
                    <a:pt x="201" y="167"/>
                    <a:pt x="201" y="169"/>
                  </a:cubicBezTo>
                  <a:cubicBezTo>
                    <a:pt x="207" y="168"/>
                    <a:pt x="208" y="172"/>
                    <a:pt x="212" y="173"/>
                  </a:cubicBezTo>
                  <a:cubicBezTo>
                    <a:pt x="211" y="178"/>
                    <a:pt x="213" y="179"/>
                    <a:pt x="215" y="180"/>
                  </a:cubicBezTo>
                  <a:cubicBezTo>
                    <a:pt x="216" y="180"/>
                    <a:pt x="217" y="178"/>
                    <a:pt x="216" y="177"/>
                  </a:cubicBezTo>
                  <a:cubicBezTo>
                    <a:pt x="216" y="176"/>
                    <a:pt x="214" y="175"/>
                    <a:pt x="214" y="175"/>
                  </a:cubicBezTo>
                  <a:cubicBezTo>
                    <a:pt x="213" y="173"/>
                    <a:pt x="213" y="171"/>
                    <a:pt x="213" y="170"/>
                  </a:cubicBezTo>
                  <a:cubicBezTo>
                    <a:pt x="213" y="169"/>
                    <a:pt x="212" y="169"/>
                    <a:pt x="212" y="169"/>
                  </a:cubicBezTo>
                  <a:cubicBezTo>
                    <a:pt x="211" y="168"/>
                    <a:pt x="212" y="167"/>
                    <a:pt x="213" y="168"/>
                  </a:cubicBezTo>
                  <a:cubicBezTo>
                    <a:pt x="211" y="165"/>
                    <a:pt x="209" y="165"/>
                    <a:pt x="209" y="163"/>
                  </a:cubicBezTo>
                  <a:cubicBezTo>
                    <a:pt x="204" y="163"/>
                    <a:pt x="203" y="159"/>
                    <a:pt x="197" y="159"/>
                  </a:cubicBezTo>
                  <a:cubicBezTo>
                    <a:pt x="199" y="155"/>
                    <a:pt x="194" y="158"/>
                    <a:pt x="195" y="155"/>
                  </a:cubicBezTo>
                  <a:cubicBezTo>
                    <a:pt x="194" y="153"/>
                    <a:pt x="192" y="155"/>
                    <a:pt x="190" y="152"/>
                  </a:cubicBezTo>
                  <a:cubicBezTo>
                    <a:pt x="190" y="151"/>
                    <a:pt x="192" y="151"/>
                    <a:pt x="193" y="151"/>
                  </a:cubicBezTo>
                  <a:cubicBezTo>
                    <a:pt x="194" y="148"/>
                    <a:pt x="189" y="150"/>
                    <a:pt x="189" y="150"/>
                  </a:cubicBezTo>
                  <a:cubicBezTo>
                    <a:pt x="188" y="149"/>
                    <a:pt x="189" y="148"/>
                    <a:pt x="188" y="148"/>
                  </a:cubicBezTo>
                  <a:cubicBezTo>
                    <a:pt x="188" y="147"/>
                    <a:pt x="186" y="148"/>
                    <a:pt x="186" y="148"/>
                  </a:cubicBezTo>
                  <a:cubicBezTo>
                    <a:pt x="185" y="147"/>
                    <a:pt x="187" y="146"/>
                    <a:pt x="187" y="145"/>
                  </a:cubicBezTo>
                  <a:cubicBezTo>
                    <a:pt x="186" y="143"/>
                    <a:pt x="185" y="146"/>
                    <a:pt x="183" y="145"/>
                  </a:cubicBezTo>
                  <a:cubicBezTo>
                    <a:pt x="181" y="143"/>
                    <a:pt x="182" y="141"/>
                    <a:pt x="181" y="139"/>
                  </a:cubicBezTo>
                  <a:cubicBezTo>
                    <a:pt x="180" y="138"/>
                    <a:pt x="179" y="138"/>
                    <a:pt x="177" y="138"/>
                  </a:cubicBezTo>
                  <a:cubicBezTo>
                    <a:pt x="182" y="131"/>
                    <a:pt x="168" y="136"/>
                    <a:pt x="169" y="129"/>
                  </a:cubicBezTo>
                  <a:cubicBezTo>
                    <a:pt x="170" y="129"/>
                    <a:pt x="172" y="129"/>
                    <a:pt x="173" y="129"/>
                  </a:cubicBezTo>
                  <a:cubicBezTo>
                    <a:pt x="173" y="126"/>
                    <a:pt x="167" y="129"/>
                    <a:pt x="169" y="125"/>
                  </a:cubicBezTo>
                  <a:cubicBezTo>
                    <a:pt x="167" y="125"/>
                    <a:pt x="164" y="125"/>
                    <a:pt x="162" y="125"/>
                  </a:cubicBezTo>
                  <a:cubicBezTo>
                    <a:pt x="165" y="123"/>
                    <a:pt x="161" y="122"/>
                    <a:pt x="163" y="122"/>
                  </a:cubicBezTo>
                  <a:cubicBezTo>
                    <a:pt x="164" y="119"/>
                    <a:pt x="160" y="120"/>
                    <a:pt x="161" y="120"/>
                  </a:cubicBezTo>
                  <a:cubicBezTo>
                    <a:pt x="159" y="118"/>
                    <a:pt x="161" y="117"/>
                    <a:pt x="159" y="115"/>
                  </a:cubicBezTo>
                  <a:cubicBezTo>
                    <a:pt x="156" y="115"/>
                    <a:pt x="154" y="115"/>
                    <a:pt x="152" y="115"/>
                  </a:cubicBezTo>
                  <a:cubicBezTo>
                    <a:pt x="152" y="113"/>
                    <a:pt x="153" y="112"/>
                    <a:pt x="154" y="110"/>
                  </a:cubicBezTo>
                  <a:cubicBezTo>
                    <a:pt x="153" y="108"/>
                    <a:pt x="150" y="109"/>
                    <a:pt x="153" y="106"/>
                  </a:cubicBezTo>
                  <a:cubicBezTo>
                    <a:pt x="149" y="107"/>
                    <a:pt x="146" y="108"/>
                    <a:pt x="141" y="107"/>
                  </a:cubicBezTo>
                  <a:cubicBezTo>
                    <a:pt x="141" y="104"/>
                    <a:pt x="138" y="103"/>
                    <a:pt x="135" y="102"/>
                  </a:cubicBezTo>
                  <a:cubicBezTo>
                    <a:pt x="134" y="101"/>
                    <a:pt x="132" y="101"/>
                    <a:pt x="132" y="100"/>
                  </a:cubicBezTo>
                  <a:cubicBezTo>
                    <a:pt x="131" y="100"/>
                    <a:pt x="132" y="98"/>
                    <a:pt x="132" y="98"/>
                  </a:cubicBezTo>
                  <a:cubicBezTo>
                    <a:pt x="131" y="98"/>
                    <a:pt x="129" y="98"/>
                    <a:pt x="129" y="97"/>
                  </a:cubicBezTo>
                  <a:cubicBezTo>
                    <a:pt x="125" y="95"/>
                    <a:pt x="117" y="99"/>
                    <a:pt x="115" y="97"/>
                  </a:cubicBezTo>
                  <a:cubicBezTo>
                    <a:pt x="115" y="97"/>
                    <a:pt x="115" y="96"/>
                    <a:pt x="115" y="96"/>
                  </a:cubicBezTo>
                  <a:cubicBezTo>
                    <a:pt x="114" y="96"/>
                    <a:pt x="113" y="97"/>
                    <a:pt x="113" y="97"/>
                  </a:cubicBezTo>
                  <a:cubicBezTo>
                    <a:pt x="111" y="97"/>
                    <a:pt x="111" y="93"/>
                    <a:pt x="107" y="95"/>
                  </a:cubicBezTo>
                  <a:cubicBezTo>
                    <a:pt x="107" y="92"/>
                    <a:pt x="101" y="93"/>
                    <a:pt x="104" y="90"/>
                  </a:cubicBezTo>
                  <a:cubicBezTo>
                    <a:pt x="103" y="90"/>
                    <a:pt x="103" y="91"/>
                    <a:pt x="102" y="91"/>
                  </a:cubicBezTo>
                  <a:cubicBezTo>
                    <a:pt x="102" y="91"/>
                    <a:pt x="100" y="90"/>
                    <a:pt x="101" y="90"/>
                  </a:cubicBezTo>
                  <a:cubicBezTo>
                    <a:pt x="98" y="90"/>
                    <a:pt x="97" y="93"/>
                    <a:pt x="95" y="91"/>
                  </a:cubicBezTo>
                  <a:cubicBezTo>
                    <a:pt x="92" y="91"/>
                    <a:pt x="94" y="95"/>
                    <a:pt x="94" y="97"/>
                  </a:cubicBezTo>
                  <a:cubicBezTo>
                    <a:pt x="93" y="96"/>
                    <a:pt x="92" y="95"/>
                    <a:pt x="90" y="96"/>
                  </a:cubicBezTo>
                  <a:cubicBezTo>
                    <a:pt x="89" y="96"/>
                    <a:pt x="90" y="98"/>
                    <a:pt x="89" y="98"/>
                  </a:cubicBezTo>
                  <a:cubicBezTo>
                    <a:pt x="88" y="99"/>
                    <a:pt x="84" y="98"/>
                    <a:pt x="82" y="99"/>
                  </a:cubicBezTo>
                  <a:cubicBezTo>
                    <a:pt x="81" y="100"/>
                    <a:pt x="81" y="101"/>
                    <a:pt x="80" y="102"/>
                  </a:cubicBezTo>
                  <a:cubicBezTo>
                    <a:pt x="78" y="102"/>
                    <a:pt x="77" y="100"/>
                    <a:pt x="75" y="100"/>
                  </a:cubicBezTo>
                  <a:cubicBezTo>
                    <a:pt x="77" y="99"/>
                    <a:pt x="80" y="98"/>
                    <a:pt x="79" y="93"/>
                  </a:cubicBezTo>
                  <a:cubicBezTo>
                    <a:pt x="81" y="94"/>
                    <a:pt x="81" y="92"/>
                    <a:pt x="81" y="91"/>
                  </a:cubicBezTo>
                  <a:cubicBezTo>
                    <a:pt x="81" y="90"/>
                    <a:pt x="79" y="90"/>
                    <a:pt x="77" y="90"/>
                  </a:cubicBezTo>
                  <a:cubicBezTo>
                    <a:pt x="76" y="91"/>
                    <a:pt x="76" y="93"/>
                    <a:pt x="74" y="95"/>
                  </a:cubicBezTo>
                  <a:cubicBezTo>
                    <a:pt x="73" y="95"/>
                    <a:pt x="73" y="97"/>
                    <a:pt x="71" y="97"/>
                  </a:cubicBezTo>
                  <a:cubicBezTo>
                    <a:pt x="70" y="97"/>
                    <a:pt x="70" y="100"/>
                    <a:pt x="68" y="99"/>
                  </a:cubicBezTo>
                  <a:cubicBezTo>
                    <a:pt x="68" y="101"/>
                    <a:pt x="67" y="101"/>
                    <a:pt x="66" y="102"/>
                  </a:cubicBezTo>
                  <a:cubicBezTo>
                    <a:pt x="66" y="103"/>
                    <a:pt x="66" y="105"/>
                    <a:pt x="66" y="106"/>
                  </a:cubicBezTo>
                  <a:cubicBezTo>
                    <a:pt x="62" y="108"/>
                    <a:pt x="61" y="111"/>
                    <a:pt x="59" y="113"/>
                  </a:cubicBezTo>
                  <a:cubicBezTo>
                    <a:pt x="58" y="114"/>
                    <a:pt x="57" y="113"/>
                    <a:pt x="56" y="113"/>
                  </a:cubicBezTo>
                  <a:cubicBezTo>
                    <a:pt x="56" y="114"/>
                    <a:pt x="57" y="115"/>
                    <a:pt x="56" y="116"/>
                  </a:cubicBezTo>
                  <a:cubicBezTo>
                    <a:pt x="56" y="116"/>
                    <a:pt x="51" y="116"/>
                    <a:pt x="53" y="117"/>
                  </a:cubicBezTo>
                  <a:cubicBezTo>
                    <a:pt x="55" y="119"/>
                    <a:pt x="50" y="118"/>
                    <a:pt x="48" y="120"/>
                  </a:cubicBezTo>
                  <a:cubicBezTo>
                    <a:pt x="48" y="121"/>
                    <a:pt x="46" y="125"/>
                    <a:pt x="46" y="124"/>
                  </a:cubicBezTo>
                  <a:cubicBezTo>
                    <a:pt x="44" y="123"/>
                    <a:pt x="45" y="123"/>
                    <a:pt x="44" y="125"/>
                  </a:cubicBezTo>
                  <a:cubicBezTo>
                    <a:pt x="43" y="125"/>
                    <a:pt x="41" y="125"/>
                    <a:pt x="40" y="125"/>
                  </a:cubicBezTo>
                  <a:cubicBezTo>
                    <a:pt x="37" y="126"/>
                    <a:pt x="42" y="127"/>
                    <a:pt x="36" y="128"/>
                  </a:cubicBezTo>
                  <a:cubicBezTo>
                    <a:pt x="34" y="128"/>
                    <a:pt x="32" y="127"/>
                    <a:pt x="29" y="129"/>
                  </a:cubicBezTo>
                  <a:cubicBezTo>
                    <a:pt x="27" y="130"/>
                    <a:pt x="27" y="133"/>
                    <a:pt x="24" y="131"/>
                  </a:cubicBezTo>
                  <a:cubicBezTo>
                    <a:pt x="24" y="128"/>
                    <a:pt x="28" y="129"/>
                    <a:pt x="30" y="128"/>
                  </a:cubicBezTo>
                  <a:cubicBezTo>
                    <a:pt x="31" y="127"/>
                    <a:pt x="31" y="128"/>
                    <a:pt x="31" y="126"/>
                  </a:cubicBezTo>
                  <a:cubicBezTo>
                    <a:pt x="32" y="125"/>
                    <a:pt x="35" y="125"/>
                    <a:pt x="36" y="125"/>
                  </a:cubicBezTo>
                  <a:cubicBezTo>
                    <a:pt x="38" y="125"/>
                    <a:pt x="37" y="122"/>
                    <a:pt x="37" y="122"/>
                  </a:cubicBezTo>
                  <a:cubicBezTo>
                    <a:pt x="38" y="121"/>
                    <a:pt x="39" y="124"/>
                    <a:pt x="41" y="120"/>
                  </a:cubicBezTo>
                  <a:cubicBezTo>
                    <a:pt x="41" y="120"/>
                    <a:pt x="42" y="121"/>
                    <a:pt x="42" y="119"/>
                  </a:cubicBezTo>
                  <a:cubicBezTo>
                    <a:pt x="42" y="118"/>
                    <a:pt x="45" y="118"/>
                    <a:pt x="47" y="117"/>
                  </a:cubicBezTo>
                  <a:cubicBezTo>
                    <a:pt x="47" y="115"/>
                    <a:pt x="47" y="113"/>
                    <a:pt x="47" y="111"/>
                  </a:cubicBezTo>
                  <a:cubicBezTo>
                    <a:pt x="50" y="115"/>
                    <a:pt x="47" y="108"/>
                    <a:pt x="51" y="109"/>
                  </a:cubicBezTo>
                  <a:cubicBezTo>
                    <a:pt x="52" y="106"/>
                    <a:pt x="46" y="109"/>
                    <a:pt x="48" y="105"/>
                  </a:cubicBezTo>
                  <a:cubicBezTo>
                    <a:pt x="47" y="108"/>
                    <a:pt x="40" y="105"/>
                    <a:pt x="39" y="107"/>
                  </a:cubicBezTo>
                  <a:cubicBezTo>
                    <a:pt x="37" y="108"/>
                    <a:pt x="38" y="106"/>
                    <a:pt x="37" y="105"/>
                  </a:cubicBezTo>
                  <a:cubicBezTo>
                    <a:pt x="36" y="104"/>
                    <a:pt x="32" y="106"/>
                    <a:pt x="30" y="105"/>
                  </a:cubicBezTo>
                  <a:cubicBezTo>
                    <a:pt x="31" y="103"/>
                    <a:pt x="28" y="104"/>
                    <a:pt x="28" y="103"/>
                  </a:cubicBezTo>
                  <a:cubicBezTo>
                    <a:pt x="27" y="102"/>
                    <a:pt x="29" y="101"/>
                    <a:pt x="29" y="102"/>
                  </a:cubicBezTo>
                  <a:cubicBezTo>
                    <a:pt x="27" y="98"/>
                    <a:pt x="25" y="99"/>
                    <a:pt x="23" y="96"/>
                  </a:cubicBezTo>
                  <a:cubicBezTo>
                    <a:pt x="22" y="97"/>
                    <a:pt x="18" y="97"/>
                    <a:pt x="15" y="97"/>
                  </a:cubicBezTo>
                  <a:cubicBezTo>
                    <a:pt x="15" y="96"/>
                    <a:pt x="15" y="95"/>
                    <a:pt x="16" y="95"/>
                  </a:cubicBezTo>
                  <a:cubicBezTo>
                    <a:pt x="15" y="92"/>
                    <a:pt x="11" y="93"/>
                    <a:pt x="13" y="89"/>
                  </a:cubicBezTo>
                  <a:cubicBezTo>
                    <a:pt x="12" y="87"/>
                    <a:pt x="11" y="86"/>
                    <a:pt x="10" y="87"/>
                  </a:cubicBezTo>
                  <a:cubicBezTo>
                    <a:pt x="7" y="87"/>
                    <a:pt x="10" y="84"/>
                    <a:pt x="10" y="83"/>
                  </a:cubicBezTo>
                  <a:cubicBezTo>
                    <a:pt x="10" y="82"/>
                    <a:pt x="10" y="81"/>
                    <a:pt x="10" y="80"/>
                  </a:cubicBezTo>
                  <a:cubicBezTo>
                    <a:pt x="10" y="80"/>
                    <a:pt x="12" y="81"/>
                    <a:pt x="13" y="80"/>
                  </a:cubicBezTo>
                  <a:cubicBezTo>
                    <a:pt x="13" y="79"/>
                    <a:pt x="13" y="78"/>
                    <a:pt x="14" y="77"/>
                  </a:cubicBezTo>
                  <a:cubicBezTo>
                    <a:pt x="17" y="76"/>
                    <a:pt x="21" y="76"/>
                    <a:pt x="23" y="75"/>
                  </a:cubicBezTo>
                  <a:cubicBezTo>
                    <a:pt x="25" y="74"/>
                    <a:pt x="26" y="74"/>
                    <a:pt x="28" y="73"/>
                  </a:cubicBezTo>
                  <a:cubicBezTo>
                    <a:pt x="30" y="72"/>
                    <a:pt x="26" y="70"/>
                    <a:pt x="33" y="71"/>
                  </a:cubicBezTo>
                  <a:cubicBezTo>
                    <a:pt x="32" y="68"/>
                    <a:pt x="32" y="66"/>
                    <a:pt x="30" y="62"/>
                  </a:cubicBezTo>
                  <a:cubicBezTo>
                    <a:pt x="28" y="59"/>
                    <a:pt x="21" y="66"/>
                    <a:pt x="18" y="63"/>
                  </a:cubicBezTo>
                  <a:cubicBezTo>
                    <a:pt x="16" y="61"/>
                    <a:pt x="18" y="64"/>
                    <a:pt x="14" y="64"/>
                  </a:cubicBezTo>
                  <a:cubicBezTo>
                    <a:pt x="13" y="62"/>
                    <a:pt x="8" y="63"/>
                    <a:pt x="6" y="62"/>
                  </a:cubicBezTo>
                  <a:cubicBezTo>
                    <a:pt x="5" y="61"/>
                    <a:pt x="8" y="59"/>
                    <a:pt x="6" y="59"/>
                  </a:cubicBezTo>
                  <a:cubicBezTo>
                    <a:pt x="3" y="59"/>
                    <a:pt x="1" y="58"/>
                    <a:pt x="1" y="55"/>
                  </a:cubicBezTo>
                  <a:cubicBezTo>
                    <a:pt x="8" y="55"/>
                    <a:pt x="0" y="51"/>
                    <a:pt x="8" y="52"/>
                  </a:cubicBezTo>
                  <a:cubicBezTo>
                    <a:pt x="9" y="52"/>
                    <a:pt x="9" y="51"/>
                    <a:pt x="8" y="51"/>
                  </a:cubicBezTo>
                  <a:cubicBezTo>
                    <a:pt x="8" y="49"/>
                    <a:pt x="10" y="51"/>
                    <a:pt x="10" y="51"/>
                  </a:cubicBezTo>
                  <a:cubicBezTo>
                    <a:pt x="12" y="51"/>
                    <a:pt x="13" y="49"/>
                    <a:pt x="15" y="50"/>
                  </a:cubicBezTo>
                  <a:cubicBezTo>
                    <a:pt x="15" y="50"/>
                    <a:pt x="16" y="52"/>
                    <a:pt x="17" y="52"/>
                  </a:cubicBezTo>
                  <a:cubicBezTo>
                    <a:pt x="20" y="53"/>
                    <a:pt x="22" y="51"/>
                    <a:pt x="26" y="52"/>
                  </a:cubicBezTo>
                  <a:cubicBezTo>
                    <a:pt x="27" y="53"/>
                    <a:pt x="27" y="53"/>
                    <a:pt x="29" y="52"/>
                  </a:cubicBezTo>
                  <a:cubicBezTo>
                    <a:pt x="31" y="52"/>
                    <a:pt x="29" y="51"/>
                    <a:pt x="29" y="50"/>
                  </a:cubicBezTo>
                  <a:cubicBezTo>
                    <a:pt x="30" y="50"/>
                    <a:pt x="31" y="50"/>
                    <a:pt x="31" y="49"/>
                  </a:cubicBezTo>
                  <a:cubicBezTo>
                    <a:pt x="32" y="46"/>
                    <a:pt x="26" y="49"/>
                    <a:pt x="28" y="45"/>
                  </a:cubicBezTo>
                  <a:cubicBezTo>
                    <a:pt x="25" y="44"/>
                    <a:pt x="22" y="43"/>
                    <a:pt x="18" y="43"/>
                  </a:cubicBezTo>
                  <a:cubicBezTo>
                    <a:pt x="20" y="41"/>
                    <a:pt x="20" y="41"/>
                    <a:pt x="17" y="39"/>
                  </a:cubicBezTo>
                  <a:cubicBezTo>
                    <a:pt x="17" y="39"/>
                    <a:pt x="16" y="38"/>
                    <a:pt x="16" y="38"/>
                  </a:cubicBezTo>
                  <a:cubicBezTo>
                    <a:pt x="15" y="37"/>
                    <a:pt x="13" y="38"/>
                    <a:pt x="11" y="37"/>
                  </a:cubicBezTo>
                  <a:cubicBezTo>
                    <a:pt x="12" y="37"/>
                    <a:pt x="14" y="33"/>
                    <a:pt x="11" y="33"/>
                  </a:cubicBezTo>
                  <a:cubicBezTo>
                    <a:pt x="11" y="33"/>
                    <a:pt x="11" y="35"/>
                    <a:pt x="10" y="35"/>
                  </a:cubicBezTo>
                  <a:cubicBezTo>
                    <a:pt x="9" y="34"/>
                    <a:pt x="8" y="33"/>
                    <a:pt x="7" y="33"/>
                  </a:cubicBezTo>
                  <a:cubicBezTo>
                    <a:pt x="9" y="30"/>
                    <a:pt x="14" y="29"/>
                    <a:pt x="18" y="27"/>
                  </a:cubicBezTo>
                  <a:cubicBezTo>
                    <a:pt x="17" y="23"/>
                    <a:pt x="22" y="23"/>
                    <a:pt x="23" y="22"/>
                  </a:cubicBezTo>
                  <a:cubicBezTo>
                    <a:pt x="24" y="20"/>
                    <a:pt x="23" y="18"/>
                    <a:pt x="24" y="17"/>
                  </a:cubicBezTo>
                  <a:cubicBezTo>
                    <a:pt x="27" y="20"/>
                    <a:pt x="27" y="18"/>
                    <a:pt x="33" y="18"/>
                  </a:cubicBezTo>
                  <a:cubicBezTo>
                    <a:pt x="35" y="15"/>
                    <a:pt x="39" y="12"/>
                    <a:pt x="46" y="13"/>
                  </a:cubicBezTo>
                  <a:cubicBezTo>
                    <a:pt x="47" y="14"/>
                    <a:pt x="46" y="11"/>
                    <a:pt x="47" y="11"/>
                  </a:cubicBezTo>
                  <a:cubicBezTo>
                    <a:pt x="49" y="10"/>
                    <a:pt x="53" y="12"/>
                    <a:pt x="54" y="9"/>
                  </a:cubicBezTo>
                  <a:cubicBezTo>
                    <a:pt x="55" y="8"/>
                    <a:pt x="55" y="11"/>
                    <a:pt x="56" y="11"/>
                  </a:cubicBezTo>
                  <a:cubicBezTo>
                    <a:pt x="58" y="12"/>
                    <a:pt x="60" y="10"/>
                    <a:pt x="60" y="13"/>
                  </a:cubicBezTo>
                  <a:cubicBezTo>
                    <a:pt x="65" y="13"/>
                    <a:pt x="70" y="13"/>
                    <a:pt x="75" y="13"/>
                  </a:cubicBezTo>
                  <a:cubicBezTo>
                    <a:pt x="70" y="18"/>
                    <a:pt x="83" y="11"/>
                    <a:pt x="79" y="17"/>
                  </a:cubicBezTo>
                  <a:cubicBezTo>
                    <a:pt x="81" y="17"/>
                    <a:pt x="83" y="17"/>
                    <a:pt x="83" y="14"/>
                  </a:cubicBezTo>
                  <a:cubicBezTo>
                    <a:pt x="86" y="17"/>
                    <a:pt x="90" y="16"/>
                    <a:pt x="94" y="17"/>
                  </a:cubicBezTo>
                  <a:cubicBezTo>
                    <a:pt x="94" y="17"/>
                    <a:pt x="94" y="18"/>
                    <a:pt x="95" y="18"/>
                  </a:cubicBezTo>
                  <a:cubicBezTo>
                    <a:pt x="96" y="18"/>
                    <a:pt x="96" y="19"/>
                    <a:pt x="97" y="19"/>
                  </a:cubicBezTo>
                  <a:cubicBezTo>
                    <a:pt x="100" y="20"/>
                    <a:pt x="101" y="17"/>
                    <a:pt x="103" y="19"/>
                  </a:cubicBezTo>
                  <a:cubicBezTo>
                    <a:pt x="104" y="20"/>
                    <a:pt x="117" y="19"/>
                    <a:pt x="119" y="20"/>
                  </a:cubicBezTo>
                  <a:cubicBezTo>
                    <a:pt x="120" y="21"/>
                    <a:pt x="127" y="22"/>
                    <a:pt x="132" y="23"/>
                  </a:cubicBezTo>
                  <a:cubicBezTo>
                    <a:pt x="133" y="24"/>
                    <a:pt x="135" y="25"/>
                    <a:pt x="135" y="27"/>
                  </a:cubicBezTo>
                  <a:cubicBezTo>
                    <a:pt x="139" y="28"/>
                    <a:pt x="141" y="30"/>
                    <a:pt x="144" y="29"/>
                  </a:cubicBezTo>
                  <a:cubicBezTo>
                    <a:pt x="145" y="32"/>
                    <a:pt x="150" y="31"/>
                    <a:pt x="154" y="31"/>
                  </a:cubicBezTo>
                  <a:cubicBezTo>
                    <a:pt x="154" y="30"/>
                    <a:pt x="152" y="30"/>
                    <a:pt x="152" y="30"/>
                  </a:cubicBezTo>
                  <a:cubicBezTo>
                    <a:pt x="154" y="27"/>
                    <a:pt x="157" y="25"/>
                    <a:pt x="161" y="24"/>
                  </a:cubicBezTo>
                  <a:cubicBezTo>
                    <a:pt x="161" y="26"/>
                    <a:pt x="162" y="26"/>
                    <a:pt x="162" y="25"/>
                  </a:cubicBezTo>
                  <a:cubicBezTo>
                    <a:pt x="163" y="25"/>
                    <a:pt x="163" y="27"/>
                    <a:pt x="164" y="27"/>
                  </a:cubicBezTo>
                  <a:cubicBezTo>
                    <a:pt x="167" y="28"/>
                    <a:pt x="167" y="26"/>
                    <a:pt x="167" y="24"/>
                  </a:cubicBezTo>
                  <a:cubicBezTo>
                    <a:pt x="169" y="23"/>
                    <a:pt x="170" y="25"/>
                    <a:pt x="172" y="25"/>
                  </a:cubicBezTo>
                  <a:cubicBezTo>
                    <a:pt x="173" y="24"/>
                    <a:pt x="171" y="22"/>
                    <a:pt x="174" y="20"/>
                  </a:cubicBezTo>
                  <a:cubicBezTo>
                    <a:pt x="176" y="20"/>
                    <a:pt x="177" y="22"/>
                    <a:pt x="177" y="20"/>
                  </a:cubicBezTo>
                  <a:cubicBezTo>
                    <a:pt x="179" y="21"/>
                    <a:pt x="178" y="23"/>
                    <a:pt x="176" y="23"/>
                  </a:cubicBezTo>
                  <a:cubicBezTo>
                    <a:pt x="178" y="26"/>
                    <a:pt x="186" y="20"/>
                    <a:pt x="188" y="24"/>
                  </a:cubicBezTo>
                  <a:cubicBezTo>
                    <a:pt x="192" y="24"/>
                    <a:pt x="185" y="21"/>
                    <a:pt x="189" y="20"/>
                  </a:cubicBezTo>
                  <a:cubicBezTo>
                    <a:pt x="190" y="19"/>
                    <a:pt x="191" y="18"/>
                    <a:pt x="193" y="18"/>
                  </a:cubicBezTo>
                  <a:cubicBezTo>
                    <a:pt x="193" y="19"/>
                    <a:pt x="193" y="20"/>
                    <a:pt x="193" y="22"/>
                  </a:cubicBezTo>
                  <a:cubicBezTo>
                    <a:pt x="195" y="19"/>
                    <a:pt x="196" y="23"/>
                    <a:pt x="199" y="24"/>
                  </a:cubicBezTo>
                  <a:cubicBezTo>
                    <a:pt x="202" y="24"/>
                    <a:pt x="205" y="24"/>
                    <a:pt x="206" y="22"/>
                  </a:cubicBezTo>
                  <a:cubicBezTo>
                    <a:pt x="207" y="23"/>
                    <a:pt x="210" y="22"/>
                    <a:pt x="209" y="26"/>
                  </a:cubicBezTo>
                  <a:cubicBezTo>
                    <a:pt x="212" y="26"/>
                    <a:pt x="215" y="25"/>
                    <a:pt x="215" y="22"/>
                  </a:cubicBezTo>
                  <a:cubicBezTo>
                    <a:pt x="218" y="24"/>
                    <a:pt x="220" y="21"/>
                    <a:pt x="222" y="24"/>
                  </a:cubicBezTo>
                  <a:cubicBezTo>
                    <a:pt x="225" y="24"/>
                    <a:pt x="228" y="24"/>
                    <a:pt x="230" y="24"/>
                  </a:cubicBezTo>
                  <a:cubicBezTo>
                    <a:pt x="231" y="24"/>
                    <a:pt x="229" y="26"/>
                    <a:pt x="229" y="26"/>
                  </a:cubicBezTo>
                  <a:cubicBezTo>
                    <a:pt x="229" y="26"/>
                    <a:pt x="232" y="28"/>
                    <a:pt x="232" y="27"/>
                  </a:cubicBezTo>
                  <a:cubicBezTo>
                    <a:pt x="233" y="28"/>
                    <a:pt x="233" y="26"/>
                    <a:pt x="235" y="26"/>
                  </a:cubicBezTo>
                  <a:cubicBezTo>
                    <a:pt x="235" y="26"/>
                    <a:pt x="235" y="28"/>
                    <a:pt x="235" y="29"/>
                  </a:cubicBezTo>
                  <a:cubicBezTo>
                    <a:pt x="239" y="31"/>
                    <a:pt x="243" y="28"/>
                    <a:pt x="247" y="29"/>
                  </a:cubicBezTo>
                  <a:cubicBezTo>
                    <a:pt x="247" y="30"/>
                    <a:pt x="249" y="30"/>
                    <a:pt x="250" y="30"/>
                  </a:cubicBezTo>
                  <a:cubicBezTo>
                    <a:pt x="249" y="34"/>
                    <a:pt x="254" y="31"/>
                    <a:pt x="254" y="33"/>
                  </a:cubicBezTo>
                  <a:cubicBezTo>
                    <a:pt x="255" y="36"/>
                    <a:pt x="252" y="35"/>
                    <a:pt x="252" y="37"/>
                  </a:cubicBezTo>
                  <a:cubicBezTo>
                    <a:pt x="251" y="39"/>
                    <a:pt x="253" y="39"/>
                    <a:pt x="253" y="40"/>
                  </a:cubicBezTo>
                  <a:cubicBezTo>
                    <a:pt x="265" y="39"/>
                    <a:pt x="276" y="39"/>
                    <a:pt x="286" y="43"/>
                  </a:cubicBezTo>
                  <a:cubicBezTo>
                    <a:pt x="285" y="44"/>
                    <a:pt x="285" y="45"/>
                    <a:pt x="285" y="46"/>
                  </a:cubicBezTo>
                  <a:cubicBezTo>
                    <a:pt x="287" y="46"/>
                    <a:pt x="287" y="45"/>
                    <a:pt x="289" y="45"/>
                  </a:cubicBezTo>
                  <a:cubicBezTo>
                    <a:pt x="288" y="41"/>
                    <a:pt x="289" y="42"/>
                    <a:pt x="288" y="38"/>
                  </a:cubicBezTo>
                  <a:cubicBezTo>
                    <a:pt x="289" y="36"/>
                    <a:pt x="298" y="36"/>
                    <a:pt x="295" y="35"/>
                  </a:cubicBezTo>
                  <a:cubicBezTo>
                    <a:pt x="296" y="32"/>
                    <a:pt x="297" y="34"/>
                    <a:pt x="299" y="35"/>
                  </a:cubicBezTo>
                  <a:cubicBezTo>
                    <a:pt x="299" y="36"/>
                    <a:pt x="301" y="35"/>
                    <a:pt x="301" y="37"/>
                  </a:cubicBezTo>
                  <a:cubicBezTo>
                    <a:pt x="306" y="38"/>
                    <a:pt x="309" y="36"/>
                    <a:pt x="313" y="37"/>
                  </a:cubicBezTo>
                  <a:cubicBezTo>
                    <a:pt x="313" y="37"/>
                    <a:pt x="313" y="38"/>
                    <a:pt x="314" y="38"/>
                  </a:cubicBezTo>
                  <a:cubicBezTo>
                    <a:pt x="315" y="38"/>
                    <a:pt x="315" y="39"/>
                    <a:pt x="316" y="39"/>
                  </a:cubicBezTo>
                  <a:cubicBezTo>
                    <a:pt x="321" y="39"/>
                    <a:pt x="324" y="37"/>
                    <a:pt x="330" y="38"/>
                  </a:cubicBezTo>
                  <a:cubicBezTo>
                    <a:pt x="334" y="36"/>
                    <a:pt x="333" y="34"/>
                    <a:pt x="334" y="31"/>
                  </a:cubicBezTo>
                  <a:cubicBezTo>
                    <a:pt x="333" y="27"/>
                    <a:pt x="330" y="29"/>
                    <a:pt x="329" y="27"/>
                  </a:cubicBezTo>
                  <a:cubicBezTo>
                    <a:pt x="330" y="21"/>
                    <a:pt x="340" y="24"/>
                    <a:pt x="343" y="26"/>
                  </a:cubicBezTo>
                  <a:cubicBezTo>
                    <a:pt x="343" y="28"/>
                    <a:pt x="342" y="29"/>
                    <a:pt x="340" y="29"/>
                  </a:cubicBezTo>
                  <a:cubicBezTo>
                    <a:pt x="342" y="31"/>
                    <a:pt x="340" y="32"/>
                    <a:pt x="339" y="33"/>
                  </a:cubicBezTo>
                  <a:cubicBezTo>
                    <a:pt x="338" y="36"/>
                    <a:pt x="340" y="36"/>
                    <a:pt x="342" y="36"/>
                  </a:cubicBezTo>
                  <a:cubicBezTo>
                    <a:pt x="341" y="39"/>
                    <a:pt x="343" y="40"/>
                    <a:pt x="341" y="43"/>
                  </a:cubicBezTo>
                  <a:cubicBezTo>
                    <a:pt x="345" y="45"/>
                    <a:pt x="347" y="37"/>
                    <a:pt x="346" y="38"/>
                  </a:cubicBezTo>
                  <a:cubicBezTo>
                    <a:pt x="346" y="38"/>
                    <a:pt x="349" y="41"/>
                    <a:pt x="348" y="36"/>
                  </a:cubicBezTo>
                  <a:cubicBezTo>
                    <a:pt x="353" y="37"/>
                    <a:pt x="352" y="31"/>
                    <a:pt x="355" y="30"/>
                  </a:cubicBezTo>
                  <a:cubicBezTo>
                    <a:pt x="354" y="27"/>
                    <a:pt x="352" y="24"/>
                    <a:pt x="347" y="24"/>
                  </a:cubicBezTo>
                  <a:cubicBezTo>
                    <a:pt x="349" y="22"/>
                    <a:pt x="345" y="19"/>
                    <a:pt x="341" y="18"/>
                  </a:cubicBezTo>
                  <a:cubicBezTo>
                    <a:pt x="341" y="16"/>
                    <a:pt x="341" y="15"/>
                    <a:pt x="340" y="14"/>
                  </a:cubicBezTo>
                  <a:cubicBezTo>
                    <a:pt x="340" y="12"/>
                    <a:pt x="343" y="11"/>
                    <a:pt x="343" y="9"/>
                  </a:cubicBezTo>
                  <a:cubicBezTo>
                    <a:pt x="343" y="8"/>
                    <a:pt x="346" y="7"/>
                    <a:pt x="346" y="6"/>
                  </a:cubicBezTo>
                  <a:cubicBezTo>
                    <a:pt x="343" y="3"/>
                    <a:pt x="350" y="7"/>
                    <a:pt x="347" y="4"/>
                  </a:cubicBezTo>
                  <a:cubicBezTo>
                    <a:pt x="347" y="0"/>
                    <a:pt x="350" y="5"/>
                    <a:pt x="350" y="5"/>
                  </a:cubicBezTo>
                  <a:cubicBezTo>
                    <a:pt x="352" y="5"/>
                    <a:pt x="354" y="4"/>
                    <a:pt x="355" y="5"/>
                  </a:cubicBezTo>
                  <a:cubicBezTo>
                    <a:pt x="356" y="5"/>
                    <a:pt x="354" y="7"/>
                    <a:pt x="354" y="7"/>
                  </a:cubicBezTo>
                  <a:cubicBezTo>
                    <a:pt x="355" y="8"/>
                    <a:pt x="357" y="7"/>
                    <a:pt x="358" y="7"/>
                  </a:cubicBezTo>
                  <a:cubicBezTo>
                    <a:pt x="358" y="8"/>
                    <a:pt x="357" y="10"/>
                    <a:pt x="358" y="11"/>
                  </a:cubicBezTo>
                  <a:cubicBezTo>
                    <a:pt x="358" y="11"/>
                    <a:pt x="360" y="11"/>
                    <a:pt x="360" y="11"/>
                  </a:cubicBezTo>
                  <a:cubicBezTo>
                    <a:pt x="361" y="14"/>
                    <a:pt x="358" y="13"/>
                    <a:pt x="360" y="16"/>
                  </a:cubicBezTo>
                  <a:cubicBezTo>
                    <a:pt x="360" y="16"/>
                    <a:pt x="361" y="17"/>
                    <a:pt x="361" y="18"/>
                  </a:cubicBezTo>
                  <a:cubicBezTo>
                    <a:pt x="361" y="18"/>
                    <a:pt x="360" y="18"/>
                    <a:pt x="360" y="19"/>
                  </a:cubicBezTo>
                  <a:cubicBezTo>
                    <a:pt x="360" y="21"/>
                    <a:pt x="359" y="21"/>
                    <a:pt x="359" y="23"/>
                  </a:cubicBezTo>
                  <a:cubicBezTo>
                    <a:pt x="359" y="25"/>
                    <a:pt x="366" y="25"/>
                    <a:pt x="365" y="22"/>
                  </a:cubicBezTo>
                  <a:cubicBezTo>
                    <a:pt x="367" y="22"/>
                    <a:pt x="366" y="25"/>
                    <a:pt x="369" y="24"/>
                  </a:cubicBezTo>
                  <a:cubicBezTo>
                    <a:pt x="367" y="26"/>
                    <a:pt x="370" y="26"/>
                    <a:pt x="369" y="30"/>
                  </a:cubicBezTo>
                  <a:cubicBezTo>
                    <a:pt x="374" y="30"/>
                    <a:pt x="373" y="26"/>
                    <a:pt x="378" y="29"/>
                  </a:cubicBezTo>
                  <a:cubicBezTo>
                    <a:pt x="379" y="29"/>
                    <a:pt x="379" y="28"/>
                    <a:pt x="379" y="27"/>
                  </a:cubicBezTo>
                  <a:cubicBezTo>
                    <a:pt x="381" y="28"/>
                    <a:pt x="377" y="29"/>
                    <a:pt x="380" y="31"/>
                  </a:cubicBezTo>
                  <a:cubicBezTo>
                    <a:pt x="380" y="31"/>
                    <a:pt x="382" y="32"/>
                    <a:pt x="382" y="32"/>
                  </a:cubicBezTo>
                  <a:cubicBezTo>
                    <a:pt x="382" y="34"/>
                    <a:pt x="378" y="36"/>
                    <a:pt x="380" y="39"/>
                  </a:cubicBezTo>
                  <a:close/>
                  <a:moveTo>
                    <a:pt x="240" y="52"/>
                  </a:moveTo>
                  <a:cubicBezTo>
                    <a:pt x="239" y="50"/>
                    <a:pt x="242" y="49"/>
                    <a:pt x="240" y="49"/>
                  </a:cubicBezTo>
                  <a:cubicBezTo>
                    <a:pt x="240" y="49"/>
                    <a:pt x="240" y="50"/>
                    <a:pt x="239" y="50"/>
                  </a:cubicBezTo>
                  <a:cubicBezTo>
                    <a:pt x="238" y="48"/>
                    <a:pt x="239" y="46"/>
                    <a:pt x="237" y="46"/>
                  </a:cubicBezTo>
                  <a:cubicBezTo>
                    <a:pt x="236" y="48"/>
                    <a:pt x="231" y="52"/>
                    <a:pt x="228" y="49"/>
                  </a:cubicBezTo>
                  <a:cubicBezTo>
                    <a:pt x="228" y="46"/>
                    <a:pt x="233" y="49"/>
                    <a:pt x="232" y="45"/>
                  </a:cubicBezTo>
                  <a:cubicBezTo>
                    <a:pt x="231" y="45"/>
                    <a:pt x="229" y="45"/>
                    <a:pt x="229" y="44"/>
                  </a:cubicBezTo>
                  <a:cubicBezTo>
                    <a:pt x="227" y="43"/>
                    <a:pt x="226" y="46"/>
                    <a:pt x="225" y="46"/>
                  </a:cubicBezTo>
                  <a:cubicBezTo>
                    <a:pt x="222" y="47"/>
                    <a:pt x="219" y="47"/>
                    <a:pt x="216" y="47"/>
                  </a:cubicBezTo>
                  <a:cubicBezTo>
                    <a:pt x="216" y="48"/>
                    <a:pt x="216" y="48"/>
                    <a:pt x="215" y="49"/>
                  </a:cubicBezTo>
                  <a:cubicBezTo>
                    <a:pt x="211" y="50"/>
                    <a:pt x="207" y="50"/>
                    <a:pt x="203" y="50"/>
                  </a:cubicBezTo>
                  <a:cubicBezTo>
                    <a:pt x="204" y="52"/>
                    <a:pt x="202" y="53"/>
                    <a:pt x="203" y="53"/>
                  </a:cubicBezTo>
                  <a:cubicBezTo>
                    <a:pt x="203" y="52"/>
                    <a:pt x="205" y="52"/>
                    <a:pt x="204" y="55"/>
                  </a:cubicBezTo>
                  <a:cubicBezTo>
                    <a:pt x="210" y="55"/>
                    <a:pt x="217" y="50"/>
                    <a:pt x="219" y="55"/>
                  </a:cubicBezTo>
                  <a:cubicBezTo>
                    <a:pt x="216" y="52"/>
                    <a:pt x="217" y="55"/>
                    <a:pt x="215" y="56"/>
                  </a:cubicBezTo>
                  <a:cubicBezTo>
                    <a:pt x="213" y="56"/>
                    <a:pt x="211" y="56"/>
                    <a:pt x="210" y="58"/>
                  </a:cubicBezTo>
                  <a:cubicBezTo>
                    <a:pt x="217" y="59"/>
                    <a:pt x="220" y="57"/>
                    <a:pt x="226" y="57"/>
                  </a:cubicBezTo>
                  <a:cubicBezTo>
                    <a:pt x="226" y="58"/>
                    <a:pt x="225" y="60"/>
                    <a:pt x="227" y="60"/>
                  </a:cubicBezTo>
                  <a:cubicBezTo>
                    <a:pt x="227" y="59"/>
                    <a:pt x="229" y="59"/>
                    <a:pt x="230" y="59"/>
                  </a:cubicBezTo>
                  <a:cubicBezTo>
                    <a:pt x="231" y="57"/>
                    <a:pt x="231" y="55"/>
                    <a:pt x="233" y="55"/>
                  </a:cubicBezTo>
                  <a:cubicBezTo>
                    <a:pt x="235" y="53"/>
                    <a:pt x="234" y="55"/>
                    <a:pt x="237" y="55"/>
                  </a:cubicBezTo>
                  <a:cubicBezTo>
                    <a:pt x="238" y="53"/>
                    <a:pt x="238" y="52"/>
                    <a:pt x="240" y="52"/>
                  </a:cubicBezTo>
                  <a:close/>
                  <a:moveTo>
                    <a:pt x="248" y="92"/>
                  </a:moveTo>
                  <a:cubicBezTo>
                    <a:pt x="249" y="89"/>
                    <a:pt x="253" y="90"/>
                    <a:pt x="254" y="89"/>
                  </a:cubicBezTo>
                  <a:cubicBezTo>
                    <a:pt x="254" y="88"/>
                    <a:pt x="256" y="89"/>
                    <a:pt x="256" y="89"/>
                  </a:cubicBezTo>
                  <a:cubicBezTo>
                    <a:pt x="258" y="88"/>
                    <a:pt x="260" y="88"/>
                    <a:pt x="262" y="87"/>
                  </a:cubicBezTo>
                  <a:cubicBezTo>
                    <a:pt x="262" y="87"/>
                    <a:pt x="263" y="85"/>
                    <a:pt x="263" y="85"/>
                  </a:cubicBezTo>
                  <a:cubicBezTo>
                    <a:pt x="266" y="83"/>
                    <a:pt x="269" y="86"/>
                    <a:pt x="269" y="84"/>
                  </a:cubicBezTo>
                  <a:cubicBezTo>
                    <a:pt x="269" y="84"/>
                    <a:pt x="268" y="83"/>
                    <a:pt x="269" y="83"/>
                  </a:cubicBezTo>
                  <a:cubicBezTo>
                    <a:pt x="272" y="83"/>
                    <a:pt x="272" y="81"/>
                    <a:pt x="273" y="83"/>
                  </a:cubicBezTo>
                  <a:cubicBezTo>
                    <a:pt x="273" y="84"/>
                    <a:pt x="274" y="82"/>
                    <a:pt x="274" y="82"/>
                  </a:cubicBezTo>
                  <a:cubicBezTo>
                    <a:pt x="272" y="82"/>
                    <a:pt x="274" y="79"/>
                    <a:pt x="276" y="82"/>
                  </a:cubicBezTo>
                  <a:cubicBezTo>
                    <a:pt x="277" y="79"/>
                    <a:pt x="279" y="79"/>
                    <a:pt x="279" y="76"/>
                  </a:cubicBezTo>
                  <a:cubicBezTo>
                    <a:pt x="274" y="75"/>
                    <a:pt x="274" y="78"/>
                    <a:pt x="269" y="77"/>
                  </a:cubicBezTo>
                  <a:cubicBezTo>
                    <a:pt x="269" y="79"/>
                    <a:pt x="268" y="80"/>
                    <a:pt x="267" y="80"/>
                  </a:cubicBezTo>
                  <a:cubicBezTo>
                    <a:pt x="263" y="82"/>
                    <a:pt x="264" y="80"/>
                    <a:pt x="261" y="80"/>
                  </a:cubicBezTo>
                  <a:cubicBezTo>
                    <a:pt x="260" y="81"/>
                    <a:pt x="261" y="82"/>
                    <a:pt x="259" y="82"/>
                  </a:cubicBezTo>
                  <a:cubicBezTo>
                    <a:pt x="257" y="81"/>
                    <a:pt x="256" y="80"/>
                    <a:pt x="254" y="80"/>
                  </a:cubicBezTo>
                  <a:cubicBezTo>
                    <a:pt x="254" y="80"/>
                    <a:pt x="254" y="78"/>
                    <a:pt x="253" y="78"/>
                  </a:cubicBezTo>
                  <a:cubicBezTo>
                    <a:pt x="253" y="80"/>
                    <a:pt x="252" y="81"/>
                    <a:pt x="252" y="82"/>
                  </a:cubicBezTo>
                  <a:cubicBezTo>
                    <a:pt x="252" y="83"/>
                    <a:pt x="254" y="83"/>
                    <a:pt x="254" y="84"/>
                  </a:cubicBezTo>
                  <a:cubicBezTo>
                    <a:pt x="250" y="83"/>
                    <a:pt x="250" y="85"/>
                    <a:pt x="249" y="86"/>
                  </a:cubicBezTo>
                  <a:cubicBezTo>
                    <a:pt x="248" y="88"/>
                    <a:pt x="245" y="87"/>
                    <a:pt x="245" y="89"/>
                  </a:cubicBezTo>
                  <a:cubicBezTo>
                    <a:pt x="244" y="91"/>
                    <a:pt x="239" y="88"/>
                    <a:pt x="241" y="92"/>
                  </a:cubicBezTo>
                  <a:cubicBezTo>
                    <a:pt x="243" y="92"/>
                    <a:pt x="246" y="92"/>
                    <a:pt x="248" y="92"/>
                  </a:cubicBezTo>
                  <a:close/>
                  <a:moveTo>
                    <a:pt x="334" y="138"/>
                  </a:moveTo>
                  <a:cubicBezTo>
                    <a:pt x="333" y="138"/>
                    <a:pt x="333" y="139"/>
                    <a:pt x="333" y="139"/>
                  </a:cubicBezTo>
                  <a:cubicBezTo>
                    <a:pt x="332" y="139"/>
                    <a:pt x="329" y="140"/>
                    <a:pt x="329" y="140"/>
                  </a:cubicBezTo>
                  <a:cubicBezTo>
                    <a:pt x="328" y="142"/>
                    <a:pt x="330" y="145"/>
                    <a:pt x="328" y="145"/>
                  </a:cubicBezTo>
                  <a:cubicBezTo>
                    <a:pt x="328" y="144"/>
                    <a:pt x="328" y="142"/>
                    <a:pt x="327" y="142"/>
                  </a:cubicBezTo>
                  <a:cubicBezTo>
                    <a:pt x="327" y="143"/>
                    <a:pt x="327" y="145"/>
                    <a:pt x="327" y="146"/>
                  </a:cubicBezTo>
                  <a:cubicBezTo>
                    <a:pt x="329" y="146"/>
                    <a:pt x="331" y="146"/>
                    <a:pt x="333" y="146"/>
                  </a:cubicBezTo>
                  <a:cubicBezTo>
                    <a:pt x="332" y="148"/>
                    <a:pt x="335" y="150"/>
                    <a:pt x="335" y="151"/>
                  </a:cubicBezTo>
                  <a:cubicBezTo>
                    <a:pt x="336" y="155"/>
                    <a:pt x="337" y="154"/>
                    <a:pt x="339" y="156"/>
                  </a:cubicBezTo>
                  <a:cubicBezTo>
                    <a:pt x="337" y="156"/>
                    <a:pt x="336" y="156"/>
                    <a:pt x="336" y="158"/>
                  </a:cubicBezTo>
                  <a:cubicBezTo>
                    <a:pt x="336" y="160"/>
                    <a:pt x="338" y="160"/>
                    <a:pt x="338" y="162"/>
                  </a:cubicBezTo>
                  <a:cubicBezTo>
                    <a:pt x="339" y="162"/>
                    <a:pt x="341" y="162"/>
                    <a:pt x="342" y="162"/>
                  </a:cubicBezTo>
                  <a:cubicBezTo>
                    <a:pt x="344" y="160"/>
                    <a:pt x="344" y="157"/>
                    <a:pt x="343" y="155"/>
                  </a:cubicBezTo>
                  <a:cubicBezTo>
                    <a:pt x="342" y="154"/>
                    <a:pt x="341" y="153"/>
                    <a:pt x="340" y="152"/>
                  </a:cubicBezTo>
                  <a:cubicBezTo>
                    <a:pt x="342" y="146"/>
                    <a:pt x="340" y="149"/>
                    <a:pt x="339" y="148"/>
                  </a:cubicBezTo>
                  <a:cubicBezTo>
                    <a:pt x="337" y="145"/>
                    <a:pt x="338" y="141"/>
                    <a:pt x="336" y="138"/>
                  </a:cubicBezTo>
                  <a:cubicBezTo>
                    <a:pt x="336" y="138"/>
                    <a:pt x="335" y="138"/>
                    <a:pt x="334" y="138"/>
                  </a:cubicBezTo>
                  <a:close/>
                  <a:moveTo>
                    <a:pt x="380" y="175"/>
                  </a:moveTo>
                  <a:cubicBezTo>
                    <a:pt x="376" y="173"/>
                    <a:pt x="377" y="176"/>
                    <a:pt x="375" y="177"/>
                  </a:cubicBezTo>
                  <a:cubicBezTo>
                    <a:pt x="375" y="176"/>
                    <a:pt x="374" y="176"/>
                    <a:pt x="373" y="176"/>
                  </a:cubicBezTo>
                  <a:cubicBezTo>
                    <a:pt x="373" y="180"/>
                    <a:pt x="369" y="178"/>
                    <a:pt x="367" y="179"/>
                  </a:cubicBezTo>
                  <a:cubicBezTo>
                    <a:pt x="366" y="180"/>
                    <a:pt x="367" y="181"/>
                    <a:pt x="366" y="182"/>
                  </a:cubicBezTo>
                  <a:cubicBezTo>
                    <a:pt x="365" y="182"/>
                    <a:pt x="363" y="182"/>
                    <a:pt x="363" y="183"/>
                  </a:cubicBezTo>
                  <a:cubicBezTo>
                    <a:pt x="365" y="183"/>
                    <a:pt x="363" y="184"/>
                    <a:pt x="363" y="186"/>
                  </a:cubicBezTo>
                  <a:cubicBezTo>
                    <a:pt x="366" y="188"/>
                    <a:pt x="366" y="185"/>
                    <a:pt x="368" y="184"/>
                  </a:cubicBezTo>
                  <a:cubicBezTo>
                    <a:pt x="370" y="183"/>
                    <a:pt x="373" y="184"/>
                    <a:pt x="375" y="184"/>
                  </a:cubicBezTo>
                  <a:cubicBezTo>
                    <a:pt x="377" y="184"/>
                    <a:pt x="377" y="183"/>
                    <a:pt x="379" y="183"/>
                  </a:cubicBezTo>
                  <a:cubicBezTo>
                    <a:pt x="382" y="183"/>
                    <a:pt x="385" y="184"/>
                    <a:pt x="386" y="185"/>
                  </a:cubicBezTo>
                  <a:cubicBezTo>
                    <a:pt x="385" y="185"/>
                    <a:pt x="383" y="185"/>
                    <a:pt x="383" y="186"/>
                  </a:cubicBezTo>
                  <a:cubicBezTo>
                    <a:pt x="384" y="186"/>
                    <a:pt x="385" y="188"/>
                    <a:pt x="385" y="188"/>
                  </a:cubicBezTo>
                  <a:cubicBezTo>
                    <a:pt x="385" y="188"/>
                    <a:pt x="386" y="186"/>
                    <a:pt x="386" y="186"/>
                  </a:cubicBezTo>
                  <a:cubicBezTo>
                    <a:pt x="390" y="187"/>
                    <a:pt x="389" y="187"/>
                    <a:pt x="392" y="185"/>
                  </a:cubicBezTo>
                  <a:cubicBezTo>
                    <a:pt x="395" y="183"/>
                    <a:pt x="398" y="187"/>
                    <a:pt x="400" y="184"/>
                  </a:cubicBezTo>
                  <a:cubicBezTo>
                    <a:pt x="397" y="183"/>
                    <a:pt x="401" y="179"/>
                    <a:pt x="398" y="182"/>
                  </a:cubicBezTo>
                  <a:cubicBezTo>
                    <a:pt x="396" y="184"/>
                    <a:pt x="395" y="177"/>
                    <a:pt x="395" y="177"/>
                  </a:cubicBezTo>
                  <a:cubicBezTo>
                    <a:pt x="395" y="176"/>
                    <a:pt x="392" y="177"/>
                    <a:pt x="393" y="175"/>
                  </a:cubicBezTo>
                  <a:cubicBezTo>
                    <a:pt x="391" y="175"/>
                    <a:pt x="389" y="175"/>
                    <a:pt x="387" y="175"/>
                  </a:cubicBezTo>
                  <a:cubicBezTo>
                    <a:pt x="387" y="173"/>
                    <a:pt x="388" y="173"/>
                    <a:pt x="387" y="171"/>
                  </a:cubicBezTo>
                  <a:cubicBezTo>
                    <a:pt x="383" y="172"/>
                    <a:pt x="384" y="171"/>
                    <a:pt x="380" y="171"/>
                  </a:cubicBezTo>
                  <a:cubicBezTo>
                    <a:pt x="379" y="173"/>
                    <a:pt x="379" y="173"/>
                    <a:pt x="380" y="175"/>
                  </a:cubicBezTo>
                  <a:close/>
                  <a:moveTo>
                    <a:pt x="412" y="204"/>
                  </a:moveTo>
                  <a:cubicBezTo>
                    <a:pt x="411" y="204"/>
                    <a:pt x="410" y="204"/>
                    <a:pt x="411" y="203"/>
                  </a:cubicBezTo>
                  <a:cubicBezTo>
                    <a:pt x="416" y="204"/>
                    <a:pt x="411" y="195"/>
                    <a:pt x="415" y="196"/>
                  </a:cubicBezTo>
                  <a:cubicBezTo>
                    <a:pt x="418" y="198"/>
                    <a:pt x="419" y="195"/>
                    <a:pt x="422" y="196"/>
                  </a:cubicBezTo>
                  <a:cubicBezTo>
                    <a:pt x="420" y="189"/>
                    <a:pt x="412" y="187"/>
                    <a:pt x="405" y="189"/>
                  </a:cubicBezTo>
                  <a:cubicBezTo>
                    <a:pt x="404" y="188"/>
                    <a:pt x="403" y="188"/>
                    <a:pt x="403" y="186"/>
                  </a:cubicBezTo>
                  <a:cubicBezTo>
                    <a:pt x="401" y="186"/>
                    <a:pt x="400" y="189"/>
                    <a:pt x="398" y="189"/>
                  </a:cubicBezTo>
                  <a:cubicBezTo>
                    <a:pt x="396" y="189"/>
                    <a:pt x="396" y="187"/>
                    <a:pt x="394" y="188"/>
                  </a:cubicBezTo>
                  <a:cubicBezTo>
                    <a:pt x="392" y="188"/>
                    <a:pt x="392" y="189"/>
                    <a:pt x="391" y="190"/>
                  </a:cubicBezTo>
                  <a:cubicBezTo>
                    <a:pt x="389" y="191"/>
                    <a:pt x="388" y="190"/>
                    <a:pt x="386" y="191"/>
                  </a:cubicBezTo>
                  <a:cubicBezTo>
                    <a:pt x="386" y="193"/>
                    <a:pt x="385" y="194"/>
                    <a:pt x="383" y="195"/>
                  </a:cubicBezTo>
                  <a:cubicBezTo>
                    <a:pt x="384" y="204"/>
                    <a:pt x="382" y="205"/>
                    <a:pt x="382" y="215"/>
                  </a:cubicBezTo>
                  <a:cubicBezTo>
                    <a:pt x="387" y="216"/>
                    <a:pt x="385" y="211"/>
                    <a:pt x="388" y="212"/>
                  </a:cubicBezTo>
                  <a:cubicBezTo>
                    <a:pt x="388" y="210"/>
                    <a:pt x="389" y="209"/>
                    <a:pt x="389" y="208"/>
                  </a:cubicBezTo>
                  <a:cubicBezTo>
                    <a:pt x="391" y="205"/>
                    <a:pt x="390" y="202"/>
                    <a:pt x="391" y="198"/>
                  </a:cubicBezTo>
                  <a:cubicBezTo>
                    <a:pt x="391" y="198"/>
                    <a:pt x="393" y="196"/>
                    <a:pt x="393" y="196"/>
                  </a:cubicBezTo>
                  <a:cubicBezTo>
                    <a:pt x="393" y="195"/>
                    <a:pt x="392" y="192"/>
                    <a:pt x="394" y="192"/>
                  </a:cubicBezTo>
                  <a:cubicBezTo>
                    <a:pt x="396" y="192"/>
                    <a:pt x="398" y="192"/>
                    <a:pt x="399" y="191"/>
                  </a:cubicBezTo>
                  <a:cubicBezTo>
                    <a:pt x="397" y="195"/>
                    <a:pt x="403" y="192"/>
                    <a:pt x="402" y="195"/>
                  </a:cubicBezTo>
                  <a:cubicBezTo>
                    <a:pt x="403" y="198"/>
                    <a:pt x="403" y="197"/>
                    <a:pt x="402" y="201"/>
                  </a:cubicBezTo>
                  <a:cubicBezTo>
                    <a:pt x="403" y="201"/>
                    <a:pt x="405" y="201"/>
                    <a:pt x="405" y="202"/>
                  </a:cubicBezTo>
                  <a:cubicBezTo>
                    <a:pt x="404" y="202"/>
                    <a:pt x="402" y="202"/>
                    <a:pt x="402" y="203"/>
                  </a:cubicBezTo>
                  <a:cubicBezTo>
                    <a:pt x="406" y="202"/>
                    <a:pt x="410" y="206"/>
                    <a:pt x="412" y="204"/>
                  </a:cubicBezTo>
                  <a:close/>
                  <a:moveTo>
                    <a:pt x="433" y="199"/>
                  </a:moveTo>
                  <a:cubicBezTo>
                    <a:pt x="433" y="199"/>
                    <a:pt x="433" y="202"/>
                    <a:pt x="433" y="202"/>
                  </a:cubicBezTo>
                  <a:cubicBezTo>
                    <a:pt x="431" y="204"/>
                    <a:pt x="426" y="198"/>
                    <a:pt x="423" y="201"/>
                  </a:cubicBezTo>
                  <a:cubicBezTo>
                    <a:pt x="424" y="203"/>
                    <a:pt x="422" y="203"/>
                    <a:pt x="421" y="204"/>
                  </a:cubicBezTo>
                  <a:cubicBezTo>
                    <a:pt x="424" y="207"/>
                    <a:pt x="425" y="205"/>
                    <a:pt x="428" y="205"/>
                  </a:cubicBezTo>
                  <a:cubicBezTo>
                    <a:pt x="431" y="205"/>
                    <a:pt x="435" y="206"/>
                    <a:pt x="436" y="204"/>
                  </a:cubicBezTo>
                  <a:cubicBezTo>
                    <a:pt x="436" y="204"/>
                    <a:pt x="435" y="203"/>
                    <a:pt x="436" y="203"/>
                  </a:cubicBezTo>
                  <a:cubicBezTo>
                    <a:pt x="437" y="203"/>
                    <a:pt x="439" y="203"/>
                    <a:pt x="439" y="202"/>
                  </a:cubicBezTo>
                  <a:cubicBezTo>
                    <a:pt x="436" y="202"/>
                    <a:pt x="435" y="199"/>
                    <a:pt x="433" y="199"/>
                  </a:cubicBezTo>
                  <a:close/>
                  <a:moveTo>
                    <a:pt x="416" y="209"/>
                  </a:moveTo>
                  <a:cubicBezTo>
                    <a:pt x="416" y="209"/>
                    <a:pt x="416" y="207"/>
                    <a:pt x="414" y="208"/>
                  </a:cubicBezTo>
                  <a:cubicBezTo>
                    <a:pt x="414" y="208"/>
                    <a:pt x="414" y="210"/>
                    <a:pt x="414" y="210"/>
                  </a:cubicBezTo>
                  <a:cubicBezTo>
                    <a:pt x="412" y="210"/>
                    <a:pt x="410" y="210"/>
                    <a:pt x="408" y="210"/>
                  </a:cubicBezTo>
                  <a:cubicBezTo>
                    <a:pt x="410" y="214"/>
                    <a:pt x="404" y="211"/>
                    <a:pt x="405" y="213"/>
                  </a:cubicBezTo>
                  <a:cubicBezTo>
                    <a:pt x="406" y="213"/>
                    <a:pt x="407" y="213"/>
                    <a:pt x="408" y="213"/>
                  </a:cubicBezTo>
                  <a:cubicBezTo>
                    <a:pt x="408" y="215"/>
                    <a:pt x="407" y="215"/>
                    <a:pt x="407" y="216"/>
                  </a:cubicBezTo>
                  <a:cubicBezTo>
                    <a:pt x="410" y="217"/>
                    <a:pt x="409" y="213"/>
                    <a:pt x="412" y="213"/>
                  </a:cubicBezTo>
                  <a:cubicBezTo>
                    <a:pt x="413" y="214"/>
                    <a:pt x="415" y="215"/>
                    <a:pt x="418" y="215"/>
                  </a:cubicBezTo>
                  <a:cubicBezTo>
                    <a:pt x="417" y="210"/>
                    <a:pt x="425" y="214"/>
                    <a:pt x="423" y="208"/>
                  </a:cubicBezTo>
                  <a:cubicBezTo>
                    <a:pt x="420" y="206"/>
                    <a:pt x="418" y="209"/>
                    <a:pt x="416" y="209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89" name="Freeform 92"/>
            <p:cNvSpPr>
              <a:spLocks/>
            </p:cNvSpPr>
            <p:nvPr/>
          </p:nvSpPr>
          <p:spPr bwMode="auto">
            <a:xfrm>
              <a:off x="1409503" y="2309277"/>
              <a:ext cx="214147" cy="325979"/>
            </a:xfrm>
            <a:custGeom>
              <a:avLst/>
              <a:gdLst>
                <a:gd name="T0" fmla="*/ 26 w 38"/>
                <a:gd name="T1" fmla="*/ 14 h 58"/>
                <a:gd name="T2" fmla="*/ 45 w 38"/>
                <a:gd name="T3" fmla="*/ 9 h 58"/>
                <a:gd name="T4" fmla="*/ 47 w 38"/>
                <a:gd name="T5" fmla="*/ 26 h 58"/>
                <a:gd name="T6" fmla="*/ 33 w 38"/>
                <a:gd name="T7" fmla="*/ 35 h 58"/>
                <a:gd name="T8" fmla="*/ 50 w 38"/>
                <a:gd name="T9" fmla="*/ 45 h 58"/>
                <a:gd name="T10" fmla="*/ 59 w 38"/>
                <a:gd name="T11" fmla="*/ 64 h 58"/>
                <a:gd name="T12" fmla="*/ 64 w 38"/>
                <a:gd name="T13" fmla="*/ 69 h 58"/>
                <a:gd name="T14" fmla="*/ 76 w 38"/>
                <a:gd name="T15" fmla="*/ 73 h 58"/>
                <a:gd name="T16" fmla="*/ 71 w 38"/>
                <a:gd name="T17" fmla="*/ 85 h 58"/>
                <a:gd name="T18" fmla="*/ 88 w 38"/>
                <a:gd name="T19" fmla="*/ 87 h 58"/>
                <a:gd name="T20" fmla="*/ 88 w 38"/>
                <a:gd name="T21" fmla="*/ 104 h 58"/>
                <a:gd name="T22" fmla="*/ 81 w 38"/>
                <a:gd name="T23" fmla="*/ 104 h 58"/>
                <a:gd name="T24" fmla="*/ 88 w 38"/>
                <a:gd name="T25" fmla="*/ 109 h 58"/>
                <a:gd name="T26" fmla="*/ 81 w 38"/>
                <a:gd name="T27" fmla="*/ 116 h 58"/>
                <a:gd name="T28" fmla="*/ 73 w 38"/>
                <a:gd name="T29" fmla="*/ 120 h 58"/>
                <a:gd name="T30" fmla="*/ 45 w 38"/>
                <a:gd name="T31" fmla="*/ 118 h 58"/>
                <a:gd name="T32" fmla="*/ 33 w 38"/>
                <a:gd name="T33" fmla="*/ 120 h 58"/>
                <a:gd name="T34" fmla="*/ 14 w 38"/>
                <a:gd name="T35" fmla="*/ 120 h 58"/>
                <a:gd name="T36" fmla="*/ 19 w 38"/>
                <a:gd name="T37" fmla="*/ 118 h 58"/>
                <a:gd name="T38" fmla="*/ 24 w 38"/>
                <a:gd name="T39" fmla="*/ 120 h 58"/>
                <a:gd name="T40" fmla="*/ 26 w 38"/>
                <a:gd name="T41" fmla="*/ 116 h 58"/>
                <a:gd name="T42" fmla="*/ 43 w 38"/>
                <a:gd name="T43" fmla="*/ 113 h 58"/>
                <a:gd name="T44" fmla="*/ 19 w 38"/>
                <a:gd name="T45" fmla="*/ 104 h 58"/>
                <a:gd name="T46" fmla="*/ 19 w 38"/>
                <a:gd name="T47" fmla="*/ 87 h 58"/>
                <a:gd name="T48" fmla="*/ 26 w 38"/>
                <a:gd name="T49" fmla="*/ 85 h 58"/>
                <a:gd name="T50" fmla="*/ 36 w 38"/>
                <a:gd name="T51" fmla="*/ 85 h 58"/>
                <a:gd name="T52" fmla="*/ 40 w 38"/>
                <a:gd name="T53" fmla="*/ 69 h 58"/>
                <a:gd name="T54" fmla="*/ 31 w 38"/>
                <a:gd name="T55" fmla="*/ 57 h 58"/>
                <a:gd name="T56" fmla="*/ 19 w 38"/>
                <a:gd name="T57" fmla="*/ 61 h 58"/>
                <a:gd name="T58" fmla="*/ 19 w 38"/>
                <a:gd name="T59" fmla="*/ 47 h 58"/>
                <a:gd name="T60" fmla="*/ 9 w 38"/>
                <a:gd name="T61" fmla="*/ 40 h 58"/>
                <a:gd name="T62" fmla="*/ 0 w 38"/>
                <a:gd name="T63" fmla="*/ 14 h 58"/>
                <a:gd name="T64" fmla="*/ 14 w 38"/>
                <a:gd name="T65" fmla="*/ 0 h 58"/>
                <a:gd name="T66" fmla="*/ 40 w 38"/>
                <a:gd name="T67" fmla="*/ 0 h 58"/>
                <a:gd name="T68" fmla="*/ 26 w 38"/>
                <a:gd name="T69" fmla="*/ 14 h 5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8" h="58">
                  <a:moveTo>
                    <a:pt x="11" y="6"/>
                  </a:moveTo>
                  <a:cubicBezTo>
                    <a:pt x="11" y="8"/>
                    <a:pt x="16" y="4"/>
                    <a:pt x="19" y="4"/>
                  </a:cubicBezTo>
                  <a:cubicBezTo>
                    <a:pt x="20" y="6"/>
                    <a:pt x="20" y="9"/>
                    <a:pt x="20" y="11"/>
                  </a:cubicBezTo>
                  <a:cubicBezTo>
                    <a:pt x="17" y="12"/>
                    <a:pt x="15" y="13"/>
                    <a:pt x="14" y="15"/>
                  </a:cubicBezTo>
                  <a:cubicBezTo>
                    <a:pt x="15" y="17"/>
                    <a:pt x="18" y="19"/>
                    <a:pt x="21" y="19"/>
                  </a:cubicBezTo>
                  <a:cubicBezTo>
                    <a:pt x="21" y="23"/>
                    <a:pt x="26" y="22"/>
                    <a:pt x="25" y="27"/>
                  </a:cubicBezTo>
                  <a:cubicBezTo>
                    <a:pt x="25" y="28"/>
                    <a:pt x="27" y="28"/>
                    <a:pt x="27" y="29"/>
                  </a:cubicBezTo>
                  <a:cubicBezTo>
                    <a:pt x="27" y="31"/>
                    <a:pt x="31" y="30"/>
                    <a:pt x="32" y="31"/>
                  </a:cubicBezTo>
                  <a:cubicBezTo>
                    <a:pt x="31" y="33"/>
                    <a:pt x="30" y="34"/>
                    <a:pt x="30" y="36"/>
                  </a:cubicBezTo>
                  <a:cubicBezTo>
                    <a:pt x="32" y="36"/>
                    <a:pt x="35" y="36"/>
                    <a:pt x="37" y="37"/>
                  </a:cubicBezTo>
                  <a:cubicBezTo>
                    <a:pt x="35" y="39"/>
                    <a:pt x="38" y="42"/>
                    <a:pt x="37" y="44"/>
                  </a:cubicBezTo>
                  <a:cubicBezTo>
                    <a:pt x="36" y="45"/>
                    <a:pt x="34" y="44"/>
                    <a:pt x="34" y="44"/>
                  </a:cubicBezTo>
                  <a:cubicBezTo>
                    <a:pt x="34" y="46"/>
                    <a:pt x="36" y="45"/>
                    <a:pt x="37" y="46"/>
                  </a:cubicBezTo>
                  <a:cubicBezTo>
                    <a:pt x="36" y="47"/>
                    <a:pt x="34" y="47"/>
                    <a:pt x="34" y="49"/>
                  </a:cubicBezTo>
                  <a:cubicBezTo>
                    <a:pt x="33" y="50"/>
                    <a:pt x="32" y="51"/>
                    <a:pt x="31" y="51"/>
                  </a:cubicBezTo>
                  <a:cubicBezTo>
                    <a:pt x="27" y="51"/>
                    <a:pt x="24" y="50"/>
                    <a:pt x="19" y="50"/>
                  </a:cubicBezTo>
                  <a:cubicBezTo>
                    <a:pt x="17" y="52"/>
                    <a:pt x="18" y="52"/>
                    <a:pt x="14" y="51"/>
                  </a:cubicBezTo>
                  <a:cubicBezTo>
                    <a:pt x="13" y="54"/>
                    <a:pt x="6" y="58"/>
                    <a:pt x="6" y="51"/>
                  </a:cubicBezTo>
                  <a:cubicBezTo>
                    <a:pt x="7" y="52"/>
                    <a:pt x="8" y="50"/>
                    <a:pt x="8" y="50"/>
                  </a:cubicBezTo>
                  <a:cubicBezTo>
                    <a:pt x="9" y="50"/>
                    <a:pt x="10" y="51"/>
                    <a:pt x="10" y="51"/>
                  </a:cubicBezTo>
                  <a:cubicBezTo>
                    <a:pt x="11" y="51"/>
                    <a:pt x="10" y="50"/>
                    <a:pt x="11" y="49"/>
                  </a:cubicBezTo>
                  <a:cubicBezTo>
                    <a:pt x="12" y="48"/>
                    <a:pt x="15" y="49"/>
                    <a:pt x="18" y="48"/>
                  </a:cubicBezTo>
                  <a:cubicBezTo>
                    <a:pt x="17" y="42"/>
                    <a:pt x="11" y="46"/>
                    <a:pt x="8" y="44"/>
                  </a:cubicBezTo>
                  <a:cubicBezTo>
                    <a:pt x="8" y="42"/>
                    <a:pt x="8" y="40"/>
                    <a:pt x="8" y="37"/>
                  </a:cubicBezTo>
                  <a:cubicBezTo>
                    <a:pt x="11" y="38"/>
                    <a:pt x="13" y="37"/>
                    <a:pt x="11" y="36"/>
                  </a:cubicBezTo>
                  <a:cubicBezTo>
                    <a:pt x="12" y="33"/>
                    <a:pt x="13" y="37"/>
                    <a:pt x="15" y="36"/>
                  </a:cubicBezTo>
                  <a:cubicBezTo>
                    <a:pt x="18" y="36"/>
                    <a:pt x="14" y="31"/>
                    <a:pt x="17" y="29"/>
                  </a:cubicBezTo>
                  <a:cubicBezTo>
                    <a:pt x="16" y="27"/>
                    <a:pt x="12" y="28"/>
                    <a:pt x="13" y="24"/>
                  </a:cubicBezTo>
                  <a:cubicBezTo>
                    <a:pt x="12" y="25"/>
                    <a:pt x="10" y="26"/>
                    <a:pt x="8" y="26"/>
                  </a:cubicBezTo>
                  <a:cubicBezTo>
                    <a:pt x="8" y="24"/>
                    <a:pt x="8" y="22"/>
                    <a:pt x="8" y="20"/>
                  </a:cubicBezTo>
                  <a:cubicBezTo>
                    <a:pt x="8" y="18"/>
                    <a:pt x="4" y="19"/>
                    <a:pt x="4" y="17"/>
                  </a:cubicBezTo>
                  <a:cubicBezTo>
                    <a:pt x="6" y="13"/>
                    <a:pt x="5" y="6"/>
                    <a:pt x="0" y="6"/>
                  </a:cubicBezTo>
                  <a:cubicBezTo>
                    <a:pt x="2" y="3"/>
                    <a:pt x="5" y="3"/>
                    <a:pt x="6" y="0"/>
                  </a:cubicBezTo>
                  <a:cubicBezTo>
                    <a:pt x="10" y="0"/>
                    <a:pt x="13" y="0"/>
                    <a:pt x="17" y="0"/>
                  </a:cubicBezTo>
                  <a:cubicBezTo>
                    <a:pt x="14" y="1"/>
                    <a:pt x="12" y="3"/>
                    <a:pt x="11" y="6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0" name="Freeform 93"/>
            <p:cNvSpPr>
              <a:spLocks/>
            </p:cNvSpPr>
            <p:nvPr/>
          </p:nvSpPr>
          <p:spPr bwMode="auto">
            <a:xfrm>
              <a:off x="7399717" y="2324629"/>
              <a:ext cx="57106" cy="45208"/>
            </a:xfrm>
            <a:custGeom>
              <a:avLst/>
              <a:gdLst>
                <a:gd name="T0" fmla="*/ 22 w 10"/>
                <a:gd name="T1" fmla="*/ 2 h 8"/>
                <a:gd name="T2" fmla="*/ 24 w 10"/>
                <a:gd name="T3" fmla="*/ 14 h 8"/>
                <a:gd name="T4" fmla="*/ 12 w 10"/>
                <a:gd name="T5" fmla="*/ 19 h 8"/>
                <a:gd name="T6" fmla="*/ 12 w 10"/>
                <a:gd name="T7" fmla="*/ 14 h 8"/>
                <a:gd name="T8" fmla="*/ 5 w 10"/>
                <a:gd name="T9" fmla="*/ 17 h 8"/>
                <a:gd name="T10" fmla="*/ 7 w 10"/>
                <a:gd name="T11" fmla="*/ 14 h 8"/>
                <a:gd name="T12" fmla="*/ 22 w 10"/>
                <a:gd name="T13" fmla="*/ 2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" h="8">
                  <a:moveTo>
                    <a:pt x="9" y="1"/>
                  </a:moveTo>
                  <a:cubicBezTo>
                    <a:pt x="8" y="3"/>
                    <a:pt x="9" y="5"/>
                    <a:pt x="10" y="6"/>
                  </a:cubicBezTo>
                  <a:cubicBezTo>
                    <a:pt x="9" y="8"/>
                    <a:pt x="7" y="8"/>
                    <a:pt x="5" y="8"/>
                  </a:cubicBezTo>
                  <a:cubicBezTo>
                    <a:pt x="5" y="7"/>
                    <a:pt x="5" y="7"/>
                    <a:pt x="5" y="6"/>
                  </a:cubicBezTo>
                  <a:cubicBezTo>
                    <a:pt x="4" y="6"/>
                    <a:pt x="3" y="7"/>
                    <a:pt x="2" y="7"/>
                  </a:cubicBezTo>
                  <a:cubicBezTo>
                    <a:pt x="0" y="6"/>
                    <a:pt x="3" y="7"/>
                    <a:pt x="3" y="6"/>
                  </a:cubicBezTo>
                  <a:cubicBezTo>
                    <a:pt x="4" y="5"/>
                    <a:pt x="7" y="0"/>
                    <a:pt x="9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1" name="Freeform 94"/>
            <p:cNvSpPr>
              <a:spLocks/>
            </p:cNvSpPr>
            <p:nvPr/>
          </p:nvSpPr>
          <p:spPr bwMode="auto">
            <a:xfrm>
              <a:off x="5356945" y="2856542"/>
              <a:ext cx="33312" cy="38071"/>
            </a:xfrm>
            <a:custGeom>
              <a:avLst/>
              <a:gdLst>
                <a:gd name="T0" fmla="*/ 2 w 6"/>
                <a:gd name="T1" fmla="*/ 5 h 7"/>
                <a:gd name="T2" fmla="*/ 14 w 6"/>
                <a:gd name="T3" fmla="*/ 0 h 7"/>
                <a:gd name="T4" fmla="*/ 0 w 6"/>
                <a:gd name="T5" fmla="*/ 14 h 7"/>
                <a:gd name="T6" fmla="*/ 2 w 6"/>
                <a:gd name="T7" fmla="*/ 5 h 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" h="7">
                  <a:moveTo>
                    <a:pt x="1" y="2"/>
                  </a:moveTo>
                  <a:cubicBezTo>
                    <a:pt x="2" y="0"/>
                    <a:pt x="3" y="2"/>
                    <a:pt x="6" y="0"/>
                  </a:cubicBezTo>
                  <a:cubicBezTo>
                    <a:pt x="5" y="3"/>
                    <a:pt x="4" y="7"/>
                    <a:pt x="0" y="6"/>
                  </a:cubicBezTo>
                  <a:cubicBezTo>
                    <a:pt x="0" y="5"/>
                    <a:pt x="5" y="3"/>
                    <a:pt x="1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2" name="Freeform 95"/>
            <p:cNvSpPr>
              <a:spLocks/>
            </p:cNvSpPr>
            <p:nvPr/>
          </p:nvSpPr>
          <p:spPr bwMode="auto">
            <a:xfrm>
              <a:off x="4519393" y="3901103"/>
              <a:ext cx="268874" cy="302184"/>
            </a:xfrm>
            <a:custGeom>
              <a:avLst/>
              <a:gdLst>
                <a:gd name="T0" fmla="*/ 89 w 48"/>
                <a:gd name="T1" fmla="*/ 7 h 54"/>
                <a:gd name="T2" fmla="*/ 101 w 48"/>
                <a:gd name="T3" fmla="*/ 12 h 54"/>
                <a:gd name="T4" fmla="*/ 113 w 48"/>
                <a:gd name="T5" fmla="*/ 21 h 54"/>
                <a:gd name="T6" fmla="*/ 101 w 48"/>
                <a:gd name="T7" fmla="*/ 35 h 54"/>
                <a:gd name="T8" fmla="*/ 99 w 48"/>
                <a:gd name="T9" fmla="*/ 52 h 54"/>
                <a:gd name="T10" fmla="*/ 104 w 48"/>
                <a:gd name="T11" fmla="*/ 56 h 54"/>
                <a:gd name="T12" fmla="*/ 104 w 48"/>
                <a:gd name="T13" fmla="*/ 64 h 54"/>
                <a:gd name="T14" fmla="*/ 108 w 48"/>
                <a:gd name="T15" fmla="*/ 71 h 54"/>
                <a:gd name="T16" fmla="*/ 97 w 48"/>
                <a:gd name="T17" fmla="*/ 78 h 54"/>
                <a:gd name="T18" fmla="*/ 92 w 48"/>
                <a:gd name="T19" fmla="*/ 92 h 54"/>
                <a:gd name="T20" fmla="*/ 92 w 48"/>
                <a:gd name="T21" fmla="*/ 99 h 54"/>
                <a:gd name="T22" fmla="*/ 87 w 48"/>
                <a:gd name="T23" fmla="*/ 99 h 54"/>
                <a:gd name="T24" fmla="*/ 78 w 48"/>
                <a:gd name="T25" fmla="*/ 108 h 54"/>
                <a:gd name="T26" fmla="*/ 78 w 48"/>
                <a:gd name="T27" fmla="*/ 125 h 54"/>
                <a:gd name="T28" fmla="*/ 52 w 48"/>
                <a:gd name="T29" fmla="*/ 118 h 54"/>
                <a:gd name="T30" fmla="*/ 49 w 48"/>
                <a:gd name="T31" fmla="*/ 122 h 54"/>
                <a:gd name="T32" fmla="*/ 40 w 48"/>
                <a:gd name="T33" fmla="*/ 118 h 54"/>
                <a:gd name="T34" fmla="*/ 26 w 48"/>
                <a:gd name="T35" fmla="*/ 118 h 54"/>
                <a:gd name="T36" fmla="*/ 19 w 48"/>
                <a:gd name="T37" fmla="*/ 115 h 54"/>
                <a:gd name="T38" fmla="*/ 7 w 48"/>
                <a:gd name="T39" fmla="*/ 99 h 54"/>
                <a:gd name="T40" fmla="*/ 9 w 48"/>
                <a:gd name="T41" fmla="*/ 87 h 54"/>
                <a:gd name="T42" fmla="*/ 7 w 48"/>
                <a:gd name="T43" fmla="*/ 87 h 54"/>
                <a:gd name="T44" fmla="*/ 5 w 48"/>
                <a:gd name="T45" fmla="*/ 64 h 54"/>
                <a:gd name="T46" fmla="*/ 31 w 48"/>
                <a:gd name="T47" fmla="*/ 61 h 54"/>
                <a:gd name="T48" fmla="*/ 31 w 48"/>
                <a:gd name="T49" fmla="*/ 54 h 54"/>
                <a:gd name="T50" fmla="*/ 52 w 48"/>
                <a:gd name="T51" fmla="*/ 40 h 54"/>
                <a:gd name="T52" fmla="*/ 68 w 48"/>
                <a:gd name="T53" fmla="*/ 35 h 54"/>
                <a:gd name="T54" fmla="*/ 71 w 48"/>
                <a:gd name="T55" fmla="*/ 26 h 54"/>
                <a:gd name="T56" fmla="*/ 75 w 48"/>
                <a:gd name="T57" fmla="*/ 26 h 54"/>
                <a:gd name="T58" fmla="*/ 82 w 48"/>
                <a:gd name="T59" fmla="*/ 21 h 54"/>
                <a:gd name="T60" fmla="*/ 92 w 48"/>
                <a:gd name="T61" fmla="*/ 7 h 54"/>
                <a:gd name="T62" fmla="*/ 89 w 48"/>
                <a:gd name="T63" fmla="*/ 7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8" h="54">
                  <a:moveTo>
                    <a:pt x="38" y="3"/>
                  </a:moveTo>
                  <a:cubicBezTo>
                    <a:pt x="39" y="0"/>
                    <a:pt x="41" y="5"/>
                    <a:pt x="43" y="5"/>
                  </a:cubicBezTo>
                  <a:cubicBezTo>
                    <a:pt x="44" y="6"/>
                    <a:pt x="45" y="8"/>
                    <a:pt x="48" y="9"/>
                  </a:cubicBezTo>
                  <a:cubicBezTo>
                    <a:pt x="47" y="12"/>
                    <a:pt x="47" y="15"/>
                    <a:pt x="43" y="15"/>
                  </a:cubicBezTo>
                  <a:cubicBezTo>
                    <a:pt x="42" y="17"/>
                    <a:pt x="44" y="21"/>
                    <a:pt x="42" y="22"/>
                  </a:cubicBezTo>
                  <a:cubicBezTo>
                    <a:pt x="41" y="23"/>
                    <a:pt x="44" y="23"/>
                    <a:pt x="44" y="24"/>
                  </a:cubicBezTo>
                  <a:cubicBezTo>
                    <a:pt x="44" y="25"/>
                    <a:pt x="44" y="27"/>
                    <a:pt x="44" y="27"/>
                  </a:cubicBezTo>
                  <a:cubicBezTo>
                    <a:pt x="45" y="29"/>
                    <a:pt x="46" y="28"/>
                    <a:pt x="46" y="30"/>
                  </a:cubicBezTo>
                  <a:cubicBezTo>
                    <a:pt x="46" y="33"/>
                    <a:pt x="42" y="35"/>
                    <a:pt x="41" y="33"/>
                  </a:cubicBezTo>
                  <a:cubicBezTo>
                    <a:pt x="41" y="36"/>
                    <a:pt x="42" y="37"/>
                    <a:pt x="39" y="39"/>
                  </a:cubicBezTo>
                  <a:cubicBezTo>
                    <a:pt x="39" y="40"/>
                    <a:pt x="40" y="41"/>
                    <a:pt x="39" y="42"/>
                  </a:cubicBezTo>
                  <a:cubicBezTo>
                    <a:pt x="39" y="42"/>
                    <a:pt x="37" y="41"/>
                    <a:pt x="37" y="42"/>
                  </a:cubicBezTo>
                  <a:cubicBezTo>
                    <a:pt x="36" y="43"/>
                    <a:pt x="37" y="48"/>
                    <a:pt x="33" y="46"/>
                  </a:cubicBezTo>
                  <a:cubicBezTo>
                    <a:pt x="36" y="48"/>
                    <a:pt x="33" y="49"/>
                    <a:pt x="33" y="53"/>
                  </a:cubicBezTo>
                  <a:cubicBezTo>
                    <a:pt x="27" y="54"/>
                    <a:pt x="26" y="51"/>
                    <a:pt x="22" y="50"/>
                  </a:cubicBezTo>
                  <a:cubicBezTo>
                    <a:pt x="21" y="50"/>
                    <a:pt x="21" y="51"/>
                    <a:pt x="21" y="52"/>
                  </a:cubicBezTo>
                  <a:cubicBezTo>
                    <a:pt x="18" y="53"/>
                    <a:pt x="18" y="50"/>
                    <a:pt x="17" y="50"/>
                  </a:cubicBezTo>
                  <a:cubicBezTo>
                    <a:pt x="15" y="49"/>
                    <a:pt x="13" y="51"/>
                    <a:pt x="11" y="50"/>
                  </a:cubicBezTo>
                  <a:cubicBezTo>
                    <a:pt x="10" y="49"/>
                    <a:pt x="12" y="46"/>
                    <a:pt x="8" y="49"/>
                  </a:cubicBezTo>
                  <a:cubicBezTo>
                    <a:pt x="7" y="46"/>
                    <a:pt x="7" y="42"/>
                    <a:pt x="3" y="42"/>
                  </a:cubicBezTo>
                  <a:cubicBezTo>
                    <a:pt x="3" y="40"/>
                    <a:pt x="4" y="39"/>
                    <a:pt x="4" y="37"/>
                  </a:cubicBezTo>
                  <a:cubicBezTo>
                    <a:pt x="4" y="35"/>
                    <a:pt x="3" y="37"/>
                    <a:pt x="3" y="37"/>
                  </a:cubicBezTo>
                  <a:cubicBezTo>
                    <a:pt x="0" y="35"/>
                    <a:pt x="2" y="32"/>
                    <a:pt x="2" y="27"/>
                  </a:cubicBezTo>
                  <a:cubicBezTo>
                    <a:pt x="6" y="28"/>
                    <a:pt x="10" y="28"/>
                    <a:pt x="13" y="26"/>
                  </a:cubicBezTo>
                  <a:cubicBezTo>
                    <a:pt x="13" y="24"/>
                    <a:pt x="15" y="23"/>
                    <a:pt x="13" y="23"/>
                  </a:cubicBezTo>
                  <a:cubicBezTo>
                    <a:pt x="15" y="21"/>
                    <a:pt x="24" y="18"/>
                    <a:pt x="22" y="17"/>
                  </a:cubicBezTo>
                  <a:cubicBezTo>
                    <a:pt x="23" y="15"/>
                    <a:pt x="26" y="15"/>
                    <a:pt x="29" y="15"/>
                  </a:cubicBezTo>
                  <a:cubicBezTo>
                    <a:pt x="31" y="15"/>
                    <a:pt x="29" y="12"/>
                    <a:pt x="30" y="11"/>
                  </a:cubicBezTo>
                  <a:cubicBezTo>
                    <a:pt x="30" y="11"/>
                    <a:pt x="32" y="11"/>
                    <a:pt x="32" y="11"/>
                  </a:cubicBezTo>
                  <a:cubicBezTo>
                    <a:pt x="33" y="10"/>
                    <a:pt x="32" y="8"/>
                    <a:pt x="35" y="9"/>
                  </a:cubicBezTo>
                  <a:cubicBezTo>
                    <a:pt x="33" y="4"/>
                    <a:pt x="38" y="5"/>
                    <a:pt x="39" y="3"/>
                  </a:cubicBezTo>
                  <a:cubicBezTo>
                    <a:pt x="39" y="3"/>
                    <a:pt x="39" y="3"/>
                    <a:pt x="38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3" name="Freeform 96"/>
            <p:cNvSpPr>
              <a:spLocks/>
            </p:cNvSpPr>
            <p:nvPr/>
          </p:nvSpPr>
          <p:spPr bwMode="auto">
            <a:xfrm>
              <a:off x="4795405" y="4120009"/>
              <a:ext cx="116592" cy="135626"/>
            </a:xfrm>
            <a:custGeom>
              <a:avLst/>
              <a:gdLst>
                <a:gd name="T0" fmla="*/ 44 w 21"/>
                <a:gd name="T1" fmla="*/ 0 h 24"/>
                <a:gd name="T2" fmla="*/ 35 w 21"/>
                <a:gd name="T3" fmla="*/ 12 h 24"/>
                <a:gd name="T4" fmla="*/ 33 w 21"/>
                <a:gd name="T5" fmla="*/ 12 h 24"/>
                <a:gd name="T6" fmla="*/ 35 w 21"/>
                <a:gd name="T7" fmla="*/ 21 h 24"/>
                <a:gd name="T8" fmla="*/ 40 w 21"/>
                <a:gd name="T9" fmla="*/ 26 h 24"/>
                <a:gd name="T10" fmla="*/ 44 w 21"/>
                <a:gd name="T11" fmla="*/ 50 h 24"/>
                <a:gd name="T12" fmla="*/ 33 w 21"/>
                <a:gd name="T13" fmla="*/ 50 h 24"/>
                <a:gd name="T14" fmla="*/ 23 w 21"/>
                <a:gd name="T15" fmla="*/ 24 h 24"/>
                <a:gd name="T16" fmla="*/ 14 w 21"/>
                <a:gd name="T17" fmla="*/ 31 h 24"/>
                <a:gd name="T18" fmla="*/ 14 w 21"/>
                <a:gd name="T19" fmla="*/ 48 h 24"/>
                <a:gd name="T20" fmla="*/ 5 w 21"/>
                <a:gd name="T21" fmla="*/ 57 h 24"/>
                <a:gd name="T22" fmla="*/ 2 w 21"/>
                <a:gd name="T23" fmla="*/ 43 h 24"/>
                <a:gd name="T24" fmla="*/ 5 w 21"/>
                <a:gd name="T25" fmla="*/ 40 h 24"/>
                <a:gd name="T26" fmla="*/ 2 w 21"/>
                <a:gd name="T27" fmla="*/ 38 h 24"/>
                <a:gd name="T28" fmla="*/ 5 w 21"/>
                <a:gd name="T29" fmla="*/ 26 h 24"/>
                <a:gd name="T30" fmla="*/ 0 w 21"/>
                <a:gd name="T31" fmla="*/ 21 h 24"/>
                <a:gd name="T32" fmla="*/ 21 w 21"/>
                <a:gd name="T33" fmla="*/ 0 h 24"/>
                <a:gd name="T34" fmla="*/ 44 w 21"/>
                <a:gd name="T35" fmla="*/ 0 h 2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1" h="24">
                  <a:moveTo>
                    <a:pt x="19" y="0"/>
                  </a:moveTo>
                  <a:cubicBezTo>
                    <a:pt x="21" y="5"/>
                    <a:pt x="13" y="3"/>
                    <a:pt x="15" y="5"/>
                  </a:cubicBezTo>
                  <a:cubicBezTo>
                    <a:pt x="17" y="7"/>
                    <a:pt x="15" y="5"/>
                    <a:pt x="14" y="5"/>
                  </a:cubicBezTo>
                  <a:cubicBezTo>
                    <a:pt x="14" y="7"/>
                    <a:pt x="14" y="7"/>
                    <a:pt x="15" y="9"/>
                  </a:cubicBezTo>
                  <a:cubicBezTo>
                    <a:pt x="15" y="9"/>
                    <a:pt x="17" y="10"/>
                    <a:pt x="17" y="11"/>
                  </a:cubicBezTo>
                  <a:cubicBezTo>
                    <a:pt x="18" y="14"/>
                    <a:pt x="18" y="18"/>
                    <a:pt x="19" y="21"/>
                  </a:cubicBezTo>
                  <a:cubicBezTo>
                    <a:pt x="17" y="21"/>
                    <a:pt x="15" y="21"/>
                    <a:pt x="14" y="21"/>
                  </a:cubicBezTo>
                  <a:cubicBezTo>
                    <a:pt x="13" y="18"/>
                    <a:pt x="11" y="14"/>
                    <a:pt x="10" y="10"/>
                  </a:cubicBezTo>
                  <a:cubicBezTo>
                    <a:pt x="8" y="10"/>
                    <a:pt x="9" y="14"/>
                    <a:pt x="6" y="13"/>
                  </a:cubicBezTo>
                  <a:cubicBezTo>
                    <a:pt x="6" y="16"/>
                    <a:pt x="6" y="18"/>
                    <a:pt x="6" y="20"/>
                  </a:cubicBezTo>
                  <a:cubicBezTo>
                    <a:pt x="6" y="23"/>
                    <a:pt x="2" y="22"/>
                    <a:pt x="2" y="24"/>
                  </a:cubicBezTo>
                  <a:cubicBezTo>
                    <a:pt x="0" y="24"/>
                    <a:pt x="0" y="20"/>
                    <a:pt x="1" y="18"/>
                  </a:cubicBezTo>
                  <a:cubicBezTo>
                    <a:pt x="1" y="17"/>
                    <a:pt x="2" y="17"/>
                    <a:pt x="2" y="17"/>
                  </a:cubicBezTo>
                  <a:cubicBezTo>
                    <a:pt x="2" y="15"/>
                    <a:pt x="1" y="16"/>
                    <a:pt x="1" y="16"/>
                  </a:cubicBezTo>
                  <a:cubicBezTo>
                    <a:pt x="1" y="15"/>
                    <a:pt x="3" y="13"/>
                    <a:pt x="2" y="11"/>
                  </a:cubicBezTo>
                  <a:cubicBezTo>
                    <a:pt x="3" y="9"/>
                    <a:pt x="1" y="9"/>
                    <a:pt x="0" y="9"/>
                  </a:cubicBezTo>
                  <a:cubicBezTo>
                    <a:pt x="1" y="4"/>
                    <a:pt x="3" y="0"/>
                    <a:pt x="9" y="0"/>
                  </a:cubicBezTo>
                  <a:cubicBezTo>
                    <a:pt x="5" y="4"/>
                    <a:pt x="16" y="0"/>
                    <a:pt x="19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4" name="Freeform 97"/>
            <p:cNvSpPr>
              <a:spLocks/>
            </p:cNvSpPr>
            <p:nvPr/>
          </p:nvSpPr>
          <p:spPr bwMode="auto">
            <a:xfrm>
              <a:off x="4428975" y="4255636"/>
              <a:ext cx="280770" cy="78520"/>
            </a:xfrm>
            <a:custGeom>
              <a:avLst/>
              <a:gdLst>
                <a:gd name="T0" fmla="*/ 2 w 50"/>
                <a:gd name="T1" fmla="*/ 12 h 14"/>
                <a:gd name="T2" fmla="*/ 14 w 50"/>
                <a:gd name="T3" fmla="*/ 2 h 14"/>
                <a:gd name="T4" fmla="*/ 19 w 50"/>
                <a:gd name="T5" fmla="*/ 7 h 14"/>
                <a:gd name="T6" fmla="*/ 26 w 50"/>
                <a:gd name="T7" fmla="*/ 12 h 14"/>
                <a:gd name="T8" fmla="*/ 52 w 50"/>
                <a:gd name="T9" fmla="*/ 17 h 14"/>
                <a:gd name="T10" fmla="*/ 80 w 50"/>
                <a:gd name="T11" fmla="*/ 14 h 14"/>
                <a:gd name="T12" fmla="*/ 87 w 50"/>
                <a:gd name="T13" fmla="*/ 19 h 14"/>
                <a:gd name="T14" fmla="*/ 94 w 50"/>
                <a:gd name="T15" fmla="*/ 21 h 14"/>
                <a:gd name="T16" fmla="*/ 109 w 50"/>
                <a:gd name="T17" fmla="*/ 21 h 14"/>
                <a:gd name="T18" fmla="*/ 111 w 50"/>
                <a:gd name="T19" fmla="*/ 31 h 14"/>
                <a:gd name="T20" fmla="*/ 106 w 50"/>
                <a:gd name="T21" fmla="*/ 31 h 14"/>
                <a:gd name="T22" fmla="*/ 50 w 50"/>
                <a:gd name="T23" fmla="*/ 21 h 14"/>
                <a:gd name="T24" fmla="*/ 35 w 50"/>
                <a:gd name="T25" fmla="*/ 21 h 14"/>
                <a:gd name="T26" fmla="*/ 17 w 50"/>
                <a:gd name="T27" fmla="*/ 17 h 14"/>
                <a:gd name="T28" fmla="*/ 2 w 50"/>
                <a:gd name="T29" fmla="*/ 12 h 1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0" h="14">
                  <a:moveTo>
                    <a:pt x="1" y="5"/>
                  </a:moveTo>
                  <a:cubicBezTo>
                    <a:pt x="0" y="1"/>
                    <a:pt x="5" y="3"/>
                    <a:pt x="6" y="1"/>
                  </a:cubicBezTo>
                  <a:cubicBezTo>
                    <a:pt x="8" y="0"/>
                    <a:pt x="7" y="3"/>
                    <a:pt x="8" y="3"/>
                  </a:cubicBezTo>
                  <a:cubicBezTo>
                    <a:pt x="9" y="4"/>
                    <a:pt x="11" y="3"/>
                    <a:pt x="11" y="5"/>
                  </a:cubicBezTo>
                  <a:cubicBezTo>
                    <a:pt x="16" y="3"/>
                    <a:pt x="18" y="4"/>
                    <a:pt x="22" y="7"/>
                  </a:cubicBezTo>
                  <a:cubicBezTo>
                    <a:pt x="27" y="4"/>
                    <a:pt x="28" y="6"/>
                    <a:pt x="34" y="6"/>
                  </a:cubicBezTo>
                  <a:cubicBezTo>
                    <a:pt x="36" y="5"/>
                    <a:pt x="36" y="7"/>
                    <a:pt x="37" y="8"/>
                  </a:cubicBezTo>
                  <a:cubicBezTo>
                    <a:pt x="38" y="8"/>
                    <a:pt x="40" y="8"/>
                    <a:pt x="40" y="9"/>
                  </a:cubicBezTo>
                  <a:cubicBezTo>
                    <a:pt x="43" y="8"/>
                    <a:pt x="46" y="12"/>
                    <a:pt x="46" y="9"/>
                  </a:cubicBezTo>
                  <a:cubicBezTo>
                    <a:pt x="50" y="9"/>
                    <a:pt x="43" y="13"/>
                    <a:pt x="47" y="13"/>
                  </a:cubicBezTo>
                  <a:cubicBezTo>
                    <a:pt x="47" y="14"/>
                    <a:pt x="46" y="13"/>
                    <a:pt x="45" y="13"/>
                  </a:cubicBezTo>
                  <a:cubicBezTo>
                    <a:pt x="36" y="14"/>
                    <a:pt x="28" y="11"/>
                    <a:pt x="21" y="9"/>
                  </a:cubicBezTo>
                  <a:cubicBezTo>
                    <a:pt x="19" y="9"/>
                    <a:pt x="17" y="10"/>
                    <a:pt x="15" y="9"/>
                  </a:cubicBezTo>
                  <a:cubicBezTo>
                    <a:pt x="12" y="9"/>
                    <a:pt x="10" y="8"/>
                    <a:pt x="7" y="7"/>
                  </a:cubicBezTo>
                  <a:cubicBezTo>
                    <a:pt x="5" y="6"/>
                    <a:pt x="2" y="7"/>
                    <a:pt x="1" y="5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5" name="Freeform 98"/>
            <p:cNvSpPr>
              <a:spLocks/>
            </p:cNvSpPr>
            <p:nvPr/>
          </p:nvSpPr>
          <p:spPr bwMode="auto">
            <a:xfrm>
              <a:off x="4804922" y="4350812"/>
              <a:ext cx="40451" cy="16655"/>
            </a:xfrm>
            <a:custGeom>
              <a:avLst/>
              <a:gdLst>
                <a:gd name="T0" fmla="*/ 5 w 7"/>
                <a:gd name="T1" fmla="*/ 5 h 3"/>
                <a:gd name="T2" fmla="*/ 17 w 7"/>
                <a:gd name="T3" fmla="*/ 7 h 3"/>
                <a:gd name="T4" fmla="*/ 5 w 7"/>
                <a:gd name="T5" fmla="*/ 7 h 3"/>
                <a:gd name="T6" fmla="*/ 2 w 7"/>
                <a:gd name="T7" fmla="*/ 5 h 3"/>
                <a:gd name="T8" fmla="*/ 5 w 7"/>
                <a:gd name="T9" fmla="*/ 5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" h="3">
                  <a:moveTo>
                    <a:pt x="2" y="2"/>
                  </a:moveTo>
                  <a:cubicBezTo>
                    <a:pt x="4" y="2"/>
                    <a:pt x="7" y="1"/>
                    <a:pt x="7" y="3"/>
                  </a:cubicBezTo>
                  <a:cubicBezTo>
                    <a:pt x="6" y="3"/>
                    <a:pt x="4" y="3"/>
                    <a:pt x="2" y="3"/>
                  </a:cubicBezTo>
                  <a:cubicBezTo>
                    <a:pt x="3" y="2"/>
                    <a:pt x="2" y="2"/>
                    <a:pt x="1" y="2"/>
                  </a:cubicBezTo>
                  <a:cubicBezTo>
                    <a:pt x="0" y="0"/>
                    <a:pt x="2" y="0"/>
                    <a:pt x="2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6" name="Freeform 99"/>
            <p:cNvSpPr>
              <a:spLocks/>
            </p:cNvSpPr>
            <p:nvPr/>
          </p:nvSpPr>
          <p:spPr bwMode="auto">
            <a:xfrm>
              <a:off x="6066010" y="5259747"/>
              <a:ext cx="207009" cy="209388"/>
            </a:xfrm>
            <a:custGeom>
              <a:avLst/>
              <a:gdLst>
                <a:gd name="T0" fmla="*/ 2 w 37"/>
                <a:gd name="T1" fmla="*/ 76 h 37"/>
                <a:gd name="T2" fmla="*/ 7 w 37"/>
                <a:gd name="T3" fmla="*/ 64 h 37"/>
                <a:gd name="T4" fmla="*/ 14 w 37"/>
                <a:gd name="T5" fmla="*/ 62 h 37"/>
                <a:gd name="T6" fmla="*/ 14 w 37"/>
                <a:gd name="T7" fmla="*/ 55 h 37"/>
                <a:gd name="T8" fmla="*/ 19 w 37"/>
                <a:gd name="T9" fmla="*/ 55 h 37"/>
                <a:gd name="T10" fmla="*/ 21 w 37"/>
                <a:gd name="T11" fmla="*/ 50 h 37"/>
                <a:gd name="T12" fmla="*/ 33 w 37"/>
                <a:gd name="T13" fmla="*/ 48 h 37"/>
                <a:gd name="T14" fmla="*/ 38 w 37"/>
                <a:gd name="T15" fmla="*/ 40 h 37"/>
                <a:gd name="T16" fmla="*/ 45 w 37"/>
                <a:gd name="T17" fmla="*/ 33 h 37"/>
                <a:gd name="T18" fmla="*/ 49 w 37"/>
                <a:gd name="T19" fmla="*/ 29 h 37"/>
                <a:gd name="T20" fmla="*/ 59 w 37"/>
                <a:gd name="T21" fmla="*/ 31 h 37"/>
                <a:gd name="T22" fmla="*/ 54 w 37"/>
                <a:gd name="T23" fmla="*/ 19 h 37"/>
                <a:gd name="T24" fmla="*/ 66 w 37"/>
                <a:gd name="T25" fmla="*/ 5 h 37"/>
                <a:gd name="T26" fmla="*/ 75 w 37"/>
                <a:gd name="T27" fmla="*/ 0 h 37"/>
                <a:gd name="T28" fmla="*/ 82 w 37"/>
                <a:gd name="T29" fmla="*/ 5 h 37"/>
                <a:gd name="T30" fmla="*/ 85 w 37"/>
                <a:gd name="T31" fmla="*/ 19 h 37"/>
                <a:gd name="T32" fmla="*/ 82 w 37"/>
                <a:gd name="T33" fmla="*/ 29 h 37"/>
                <a:gd name="T34" fmla="*/ 78 w 37"/>
                <a:gd name="T35" fmla="*/ 29 h 37"/>
                <a:gd name="T36" fmla="*/ 75 w 37"/>
                <a:gd name="T37" fmla="*/ 40 h 37"/>
                <a:gd name="T38" fmla="*/ 63 w 37"/>
                <a:gd name="T39" fmla="*/ 45 h 37"/>
                <a:gd name="T40" fmla="*/ 54 w 37"/>
                <a:gd name="T41" fmla="*/ 64 h 37"/>
                <a:gd name="T42" fmla="*/ 49 w 37"/>
                <a:gd name="T43" fmla="*/ 76 h 37"/>
                <a:gd name="T44" fmla="*/ 45 w 37"/>
                <a:gd name="T45" fmla="*/ 81 h 37"/>
                <a:gd name="T46" fmla="*/ 21 w 37"/>
                <a:gd name="T47" fmla="*/ 71 h 37"/>
                <a:gd name="T48" fmla="*/ 12 w 37"/>
                <a:gd name="T49" fmla="*/ 76 h 37"/>
                <a:gd name="T50" fmla="*/ 7 w 37"/>
                <a:gd name="T51" fmla="*/ 69 h 37"/>
                <a:gd name="T52" fmla="*/ 2 w 37"/>
                <a:gd name="T53" fmla="*/ 76 h 3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7" h="37">
                  <a:moveTo>
                    <a:pt x="1" y="32"/>
                  </a:moveTo>
                  <a:cubicBezTo>
                    <a:pt x="0" y="30"/>
                    <a:pt x="2" y="28"/>
                    <a:pt x="3" y="27"/>
                  </a:cubicBezTo>
                  <a:cubicBezTo>
                    <a:pt x="4" y="26"/>
                    <a:pt x="6" y="26"/>
                    <a:pt x="6" y="26"/>
                  </a:cubicBezTo>
                  <a:cubicBezTo>
                    <a:pt x="6" y="25"/>
                    <a:pt x="5" y="24"/>
                    <a:pt x="6" y="23"/>
                  </a:cubicBezTo>
                  <a:cubicBezTo>
                    <a:pt x="6" y="23"/>
                    <a:pt x="8" y="24"/>
                    <a:pt x="8" y="23"/>
                  </a:cubicBezTo>
                  <a:cubicBezTo>
                    <a:pt x="8" y="23"/>
                    <a:pt x="9" y="21"/>
                    <a:pt x="9" y="21"/>
                  </a:cubicBezTo>
                  <a:cubicBezTo>
                    <a:pt x="11" y="20"/>
                    <a:pt x="13" y="21"/>
                    <a:pt x="14" y="20"/>
                  </a:cubicBezTo>
                  <a:cubicBezTo>
                    <a:pt x="15" y="18"/>
                    <a:pt x="14" y="18"/>
                    <a:pt x="16" y="17"/>
                  </a:cubicBezTo>
                  <a:cubicBezTo>
                    <a:pt x="19" y="17"/>
                    <a:pt x="18" y="15"/>
                    <a:pt x="19" y="14"/>
                  </a:cubicBezTo>
                  <a:cubicBezTo>
                    <a:pt x="19" y="14"/>
                    <a:pt x="22" y="17"/>
                    <a:pt x="21" y="12"/>
                  </a:cubicBezTo>
                  <a:cubicBezTo>
                    <a:pt x="23" y="11"/>
                    <a:pt x="23" y="13"/>
                    <a:pt x="25" y="13"/>
                  </a:cubicBezTo>
                  <a:cubicBezTo>
                    <a:pt x="25" y="11"/>
                    <a:pt x="23" y="10"/>
                    <a:pt x="23" y="8"/>
                  </a:cubicBezTo>
                  <a:cubicBezTo>
                    <a:pt x="28" y="9"/>
                    <a:pt x="27" y="4"/>
                    <a:pt x="28" y="2"/>
                  </a:cubicBezTo>
                  <a:cubicBezTo>
                    <a:pt x="29" y="1"/>
                    <a:pt x="32" y="2"/>
                    <a:pt x="32" y="0"/>
                  </a:cubicBezTo>
                  <a:cubicBezTo>
                    <a:pt x="33" y="1"/>
                    <a:pt x="33" y="2"/>
                    <a:pt x="35" y="2"/>
                  </a:cubicBezTo>
                  <a:cubicBezTo>
                    <a:pt x="34" y="5"/>
                    <a:pt x="37" y="5"/>
                    <a:pt x="36" y="8"/>
                  </a:cubicBezTo>
                  <a:cubicBezTo>
                    <a:pt x="35" y="8"/>
                    <a:pt x="36" y="10"/>
                    <a:pt x="35" y="12"/>
                  </a:cubicBezTo>
                  <a:cubicBezTo>
                    <a:pt x="35" y="12"/>
                    <a:pt x="33" y="11"/>
                    <a:pt x="33" y="12"/>
                  </a:cubicBezTo>
                  <a:cubicBezTo>
                    <a:pt x="32" y="12"/>
                    <a:pt x="32" y="15"/>
                    <a:pt x="32" y="17"/>
                  </a:cubicBezTo>
                  <a:cubicBezTo>
                    <a:pt x="29" y="19"/>
                    <a:pt x="29" y="17"/>
                    <a:pt x="27" y="19"/>
                  </a:cubicBezTo>
                  <a:cubicBezTo>
                    <a:pt x="24" y="20"/>
                    <a:pt x="25" y="24"/>
                    <a:pt x="23" y="27"/>
                  </a:cubicBezTo>
                  <a:cubicBezTo>
                    <a:pt x="23" y="28"/>
                    <a:pt x="20" y="28"/>
                    <a:pt x="21" y="32"/>
                  </a:cubicBezTo>
                  <a:cubicBezTo>
                    <a:pt x="19" y="31"/>
                    <a:pt x="19" y="32"/>
                    <a:pt x="19" y="34"/>
                  </a:cubicBezTo>
                  <a:cubicBezTo>
                    <a:pt x="16" y="31"/>
                    <a:pt x="10" y="37"/>
                    <a:pt x="9" y="30"/>
                  </a:cubicBezTo>
                  <a:cubicBezTo>
                    <a:pt x="8" y="31"/>
                    <a:pt x="6" y="32"/>
                    <a:pt x="5" y="32"/>
                  </a:cubicBezTo>
                  <a:cubicBezTo>
                    <a:pt x="4" y="32"/>
                    <a:pt x="3" y="29"/>
                    <a:pt x="3" y="29"/>
                  </a:cubicBezTo>
                  <a:cubicBezTo>
                    <a:pt x="1" y="29"/>
                    <a:pt x="6" y="34"/>
                    <a:pt x="1" y="3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7" name="Freeform 100"/>
            <p:cNvSpPr>
              <a:spLocks/>
            </p:cNvSpPr>
            <p:nvPr/>
          </p:nvSpPr>
          <p:spPr bwMode="auto">
            <a:xfrm>
              <a:off x="8974887" y="1189650"/>
              <a:ext cx="292668" cy="214147"/>
            </a:xfrm>
            <a:custGeom>
              <a:avLst/>
              <a:gdLst>
                <a:gd name="T0" fmla="*/ 33 w 52"/>
                <a:gd name="T1" fmla="*/ 0 h 38"/>
                <a:gd name="T2" fmla="*/ 47 w 52"/>
                <a:gd name="T3" fmla="*/ 9 h 38"/>
                <a:gd name="T4" fmla="*/ 57 w 52"/>
                <a:gd name="T5" fmla="*/ 12 h 38"/>
                <a:gd name="T6" fmla="*/ 62 w 52"/>
                <a:gd name="T7" fmla="*/ 12 h 38"/>
                <a:gd name="T8" fmla="*/ 64 w 52"/>
                <a:gd name="T9" fmla="*/ 17 h 38"/>
                <a:gd name="T10" fmla="*/ 73 w 52"/>
                <a:gd name="T11" fmla="*/ 21 h 38"/>
                <a:gd name="T12" fmla="*/ 80 w 52"/>
                <a:gd name="T13" fmla="*/ 21 h 38"/>
                <a:gd name="T14" fmla="*/ 97 w 52"/>
                <a:gd name="T15" fmla="*/ 26 h 38"/>
                <a:gd name="T16" fmla="*/ 97 w 52"/>
                <a:gd name="T17" fmla="*/ 36 h 38"/>
                <a:gd name="T18" fmla="*/ 106 w 52"/>
                <a:gd name="T19" fmla="*/ 36 h 38"/>
                <a:gd name="T20" fmla="*/ 106 w 52"/>
                <a:gd name="T21" fmla="*/ 40 h 38"/>
                <a:gd name="T22" fmla="*/ 123 w 52"/>
                <a:gd name="T23" fmla="*/ 52 h 38"/>
                <a:gd name="T24" fmla="*/ 121 w 52"/>
                <a:gd name="T25" fmla="*/ 59 h 38"/>
                <a:gd name="T26" fmla="*/ 114 w 52"/>
                <a:gd name="T27" fmla="*/ 57 h 38"/>
                <a:gd name="T28" fmla="*/ 99 w 52"/>
                <a:gd name="T29" fmla="*/ 66 h 38"/>
                <a:gd name="T30" fmla="*/ 97 w 52"/>
                <a:gd name="T31" fmla="*/ 71 h 38"/>
                <a:gd name="T32" fmla="*/ 92 w 52"/>
                <a:gd name="T33" fmla="*/ 78 h 38"/>
                <a:gd name="T34" fmla="*/ 76 w 52"/>
                <a:gd name="T35" fmla="*/ 78 h 38"/>
                <a:gd name="T36" fmla="*/ 76 w 52"/>
                <a:gd name="T37" fmla="*/ 81 h 38"/>
                <a:gd name="T38" fmla="*/ 64 w 52"/>
                <a:gd name="T39" fmla="*/ 83 h 38"/>
                <a:gd name="T40" fmla="*/ 62 w 52"/>
                <a:gd name="T41" fmla="*/ 78 h 38"/>
                <a:gd name="T42" fmla="*/ 45 w 52"/>
                <a:gd name="T43" fmla="*/ 78 h 38"/>
                <a:gd name="T44" fmla="*/ 40 w 52"/>
                <a:gd name="T45" fmla="*/ 71 h 38"/>
                <a:gd name="T46" fmla="*/ 47 w 52"/>
                <a:gd name="T47" fmla="*/ 66 h 38"/>
                <a:gd name="T48" fmla="*/ 33 w 52"/>
                <a:gd name="T49" fmla="*/ 64 h 38"/>
                <a:gd name="T50" fmla="*/ 43 w 52"/>
                <a:gd name="T51" fmla="*/ 57 h 38"/>
                <a:gd name="T52" fmla="*/ 47 w 52"/>
                <a:gd name="T53" fmla="*/ 52 h 38"/>
                <a:gd name="T54" fmla="*/ 57 w 52"/>
                <a:gd name="T55" fmla="*/ 54 h 38"/>
                <a:gd name="T56" fmla="*/ 52 w 52"/>
                <a:gd name="T57" fmla="*/ 47 h 38"/>
                <a:gd name="T58" fmla="*/ 28 w 52"/>
                <a:gd name="T59" fmla="*/ 52 h 38"/>
                <a:gd name="T60" fmla="*/ 19 w 52"/>
                <a:gd name="T61" fmla="*/ 50 h 38"/>
                <a:gd name="T62" fmla="*/ 14 w 52"/>
                <a:gd name="T63" fmla="*/ 43 h 38"/>
                <a:gd name="T64" fmla="*/ 2 w 52"/>
                <a:gd name="T65" fmla="*/ 38 h 38"/>
                <a:gd name="T66" fmla="*/ 0 w 52"/>
                <a:gd name="T67" fmla="*/ 28 h 38"/>
                <a:gd name="T68" fmla="*/ 9 w 52"/>
                <a:gd name="T69" fmla="*/ 24 h 38"/>
                <a:gd name="T70" fmla="*/ 14 w 52"/>
                <a:gd name="T71" fmla="*/ 19 h 38"/>
                <a:gd name="T72" fmla="*/ 17 w 52"/>
                <a:gd name="T73" fmla="*/ 9 h 38"/>
                <a:gd name="T74" fmla="*/ 21 w 52"/>
                <a:gd name="T75" fmla="*/ 9 h 38"/>
                <a:gd name="T76" fmla="*/ 28 w 52"/>
                <a:gd name="T77" fmla="*/ 5 h 38"/>
                <a:gd name="T78" fmla="*/ 33 w 52"/>
                <a:gd name="T79" fmla="*/ 0 h 3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52" h="38">
                  <a:moveTo>
                    <a:pt x="14" y="0"/>
                  </a:moveTo>
                  <a:cubicBezTo>
                    <a:pt x="16" y="1"/>
                    <a:pt x="19" y="2"/>
                    <a:pt x="20" y="4"/>
                  </a:cubicBezTo>
                  <a:cubicBezTo>
                    <a:pt x="22" y="3"/>
                    <a:pt x="23" y="5"/>
                    <a:pt x="24" y="5"/>
                  </a:cubicBezTo>
                  <a:cubicBezTo>
                    <a:pt x="24" y="6"/>
                    <a:pt x="26" y="5"/>
                    <a:pt x="26" y="5"/>
                  </a:cubicBezTo>
                  <a:cubicBezTo>
                    <a:pt x="26" y="6"/>
                    <a:pt x="26" y="7"/>
                    <a:pt x="27" y="7"/>
                  </a:cubicBezTo>
                  <a:cubicBezTo>
                    <a:pt x="29" y="5"/>
                    <a:pt x="28" y="8"/>
                    <a:pt x="31" y="9"/>
                  </a:cubicBezTo>
                  <a:cubicBezTo>
                    <a:pt x="32" y="9"/>
                    <a:pt x="33" y="9"/>
                    <a:pt x="34" y="9"/>
                  </a:cubicBezTo>
                  <a:cubicBezTo>
                    <a:pt x="35" y="9"/>
                    <a:pt x="37" y="13"/>
                    <a:pt x="41" y="11"/>
                  </a:cubicBezTo>
                  <a:cubicBezTo>
                    <a:pt x="41" y="12"/>
                    <a:pt x="41" y="14"/>
                    <a:pt x="41" y="15"/>
                  </a:cubicBezTo>
                  <a:cubicBezTo>
                    <a:pt x="42" y="15"/>
                    <a:pt x="44" y="14"/>
                    <a:pt x="45" y="15"/>
                  </a:cubicBezTo>
                  <a:cubicBezTo>
                    <a:pt x="45" y="15"/>
                    <a:pt x="44" y="17"/>
                    <a:pt x="45" y="17"/>
                  </a:cubicBezTo>
                  <a:cubicBezTo>
                    <a:pt x="47" y="19"/>
                    <a:pt x="49" y="20"/>
                    <a:pt x="52" y="22"/>
                  </a:cubicBezTo>
                  <a:cubicBezTo>
                    <a:pt x="52" y="23"/>
                    <a:pt x="51" y="25"/>
                    <a:pt x="51" y="25"/>
                  </a:cubicBezTo>
                  <a:cubicBezTo>
                    <a:pt x="50" y="26"/>
                    <a:pt x="48" y="24"/>
                    <a:pt x="48" y="24"/>
                  </a:cubicBezTo>
                  <a:cubicBezTo>
                    <a:pt x="46" y="25"/>
                    <a:pt x="45" y="27"/>
                    <a:pt x="42" y="28"/>
                  </a:cubicBezTo>
                  <a:cubicBezTo>
                    <a:pt x="41" y="28"/>
                    <a:pt x="42" y="29"/>
                    <a:pt x="41" y="30"/>
                  </a:cubicBezTo>
                  <a:cubicBezTo>
                    <a:pt x="39" y="30"/>
                    <a:pt x="39" y="31"/>
                    <a:pt x="39" y="33"/>
                  </a:cubicBezTo>
                  <a:cubicBezTo>
                    <a:pt x="35" y="33"/>
                    <a:pt x="34" y="30"/>
                    <a:pt x="32" y="33"/>
                  </a:cubicBezTo>
                  <a:cubicBezTo>
                    <a:pt x="31" y="33"/>
                    <a:pt x="31" y="34"/>
                    <a:pt x="32" y="34"/>
                  </a:cubicBezTo>
                  <a:cubicBezTo>
                    <a:pt x="32" y="38"/>
                    <a:pt x="27" y="31"/>
                    <a:pt x="27" y="35"/>
                  </a:cubicBezTo>
                  <a:cubicBezTo>
                    <a:pt x="26" y="35"/>
                    <a:pt x="26" y="33"/>
                    <a:pt x="26" y="33"/>
                  </a:cubicBezTo>
                  <a:cubicBezTo>
                    <a:pt x="24" y="35"/>
                    <a:pt x="23" y="32"/>
                    <a:pt x="19" y="33"/>
                  </a:cubicBezTo>
                  <a:cubicBezTo>
                    <a:pt x="19" y="30"/>
                    <a:pt x="18" y="30"/>
                    <a:pt x="17" y="30"/>
                  </a:cubicBezTo>
                  <a:cubicBezTo>
                    <a:pt x="17" y="28"/>
                    <a:pt x="20" y="30"/>
                    <a:pt x="20" y="28"/>
                  </a:cubicBezTo>
                  <a:cubicBezTo>
                    <a:pt x="20" y="25"/>
                    <a:pt x="16" y="27"/>
                    <a:pt x="14" y="27"/>
                  </a:cubicBezTo>
                  <a:cubicBezTo>
                    <a:pt x="13" y="24"/>
                    <a:pt x="16" y="25"/>
                    <a:pt x="18" y="24"/>
                  </a:cubicBezTo>
                  <a:cubicBezTo>
                    <a:pt x="18" y="24"/>
                    <a:pt x="20" y="22"/>
                    <a:pt x="20" y="22"/>
                  </a:cubicBezTo>
                  <a:cubicBezTo>
                    <a:pt x="21" y="22"/>
                    <a:pt x="22" y="24"/>
                    <a:pt x="24" y="23"/>
                  </a:cubicBezTo>
                  <a:cubicBezTo>
                    <a:pt x="24" y="21"/>
                    <a:pt x="23" y="21"/>
                    <a:pt x="22" y="20"/>
                  </a:cubicBezTo>
                  <a:cubicBezTo>
                    <a:pt x="21" y="20"/>
                    <a:pt x="14" y="20"/>
                    <a:pt x="12" y="22"/>
                  </a:cubicBezTo>
                  <a:cubicBezTo>
                    <a:pt x="10" y="24"/>
                    <a:pt x="12" y="22"/>
                    <a:pt x="8" y="21"/>
                  </a:cubicBezTo>
                  <a:cubicBezTo>
                    <a:pt x="5" y="20"/>
                    <a:pt x="2" y="21"/>
                    <a:pt x="6" y="18"/>
                  </a:cubicBezTo>
                  <a:cubicBezTo>
                    <a:pt x="6" y="16"/>
                    <a:pt x="2" y="18"/>
                    <a:pt x="1" y="16"/>
                  </a:cubicBezTo>
                  <a:cubicBezTo>
                    <a:pt x="3" y="14"/>
                    <a:pt x="5" y="10"/>
                    <a:pt x="0" y="12"/>
                  </a:cubicBezTo>
                  <a:cubicBezTo>
                    <a:pt x="1" y="11"/>
                    <a:pt x="2" y="10"/>
                    <a:pt x="4" y="10"/>
                  </a:cubicBezTo>
                  <a:cubicBezTo>
                    <a:pt x="5" y="10"/>
                    <a:pt x="4" y="8"/>
                    <a:pt x="6" y="8"/>
                  </a:cubicBezTo>
                  <a:cubicBezTo>
                    <a:pt x="8" y="8"/>
                    <a:pt x="6" y="5"/>
                    <a:pt x="7" y="4"/>
                  </a:cubicBezTo>
                  <a:cubicBezTo>
                    <a:pt x="7" y="4"/>
                    <a:pt x="9" y="4"/>
                    <a:pt x="9" y="4"/>
                  </a:cubicBezTo>
                  <a:cubicBezTo>
                    <a:pt x="11" y="4"/>
                    <a:pt x="10" y="2"/>
                    <a:pt x="12" y="2"/>
                  </a:cubicBezTo>
                  <a:cubicBezTo>
                    <a:pt x="12" y="1"/>
                    <a:pt x="14" y="1"/>
                    <a:pt x="14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8" name="Freeform 101"/>
            <p:cNvSpPr>
              <a:spLocks/>
            </p:cNvSpPr>
            <p:nvPr/>
          </p:nvSpPr>
          <p:spPr bwMode="auto">
            <a:xfrm>
              <a:off x="1871109" y="1264715"/>
              <a:ext cx="387845" cy="190353"/>
            </a:xfrm>
            <a:custGeom>
              <a:avLst/>
              <a:gdLst>
                <a:gd name="T0" fmla="*/ 57 w 69"/>
                <a:gd name="T1" fmla="*/ 54 h 34"/>
                <a:gd name="T2" fmla="*/ 52 w 69"/>
                <a:gd name="T3" fmla="*/ 56 h 34"/>
                <a:gd name="T4" fmla="*/ 38 w 69"/>
                <a:gd name="T5" fmla="*/ 54 h 34"/>
                <a:gd name="T6" fmla="*/ 45 w 69"/>
                <a:gd name="T7" fmla="*/ 49 h 34"/>
                <a:gd name="T8" fmla="*/ 61 w 69"/>
                <a:gd name="T9" fmla="*/ 38 h 34"/>
                <a:gd name="T10" fmla="*/ 57 w 69"/>
                <a:gd name="T11" fmla="*/ 31 h 34"/>
                <a:gd name="T12" fmla="*/ 43 w 69"/>
                <a:gd name="T13" fmla="*/ 31 h 34"/>
                <a:gd name="T14" fmla="*/ 28 w 69"/>
                <a:gd name="T15" fmla="*/ 40 h 34"/>
                <a:gd name="T16" fmla="*/ 9 w 69"/>
                <a:gd name="T17" fmla="*/ 38 h 34"/>
                <a:gd name="T18" fmla="*/ 12 w 69"/>
                <a:gd name="T19" fmla="*/ 19 h 34"/>
                <a:gd name="T20" fmla="*/ 7 w 69"/>
                <a:gd name="T21" fmla="*/ 21 h 34"/>
                <a:gd name="T22" fmla="*/ 5 w 69"/>
                <a:gd name="T23" fmla="*/ 7 h 34"/>
                <a:gd name="T24" fmla="*/ 9 w 69"/>
                <a:gd name="T25" fmla="*/ 9 h 34"/>
                <a:gd name="T26" fmla="*/ 26 w 69"/>
                <a:gd name="T27" fmla="*/ 5 h 34"/>
                <a:gd name="T28" fmla="*/ 28 w 69"/>
                <a:gd name="T29" fmla="*/ 14 h 34"/>
                <a:gd name="T30" fmla="*/ 52 w 69"/>
                <a:gd name="T31" fmla="*/ 16 h 34"/>
                <a:gd name="T32" fmla="*/ 59 w 69"/>
                <a:gd name="T33" fmla="*/ 5 h 34"/>
                <a:gd name="T34" fmla="*/ 87 w 69"/>
                <a:gd name="T35" fmla="*/ 7 h 34"/>
                <a:gd name="T36" fmla="*/ 90 w 69"/>
                <a:gd name="T37" fmla="*/ 7 h 34"/>
                <a:gd name="T38" fmla="*/ 102 w 69"/>
                <a:gd name="T39" fmla="*/ 16 h 34"/>
                <a:gd name="T40" fmla="*/ 99 w 69"/>
                <a:gd name="T41" fmla="*/ 21 h 34"/>
                <a:gd name="T42" fmla="*/ 113 w 69"/>
                <a:gd name="T43" fmla="*/ 19 h 34"/>
                <a:gd name="T44" fmla="*/ 130 w 69"/>
                <a:gd name="T45" fmla="*/ 24 h 34"/>
                <a:gd name="T46" fmla="*/ 132 w 69"/>
                <a:gd name="T47" fmla="*/ 31 h 34"/>
                <a:gd name="T48" fmla="*/ 135 w 69"/>
                <a:gd name="T49" fmla="*/ 33 h 34"/>
                <a:gd name="T50" fmla="*/ 137 w 69"/>
                <a:gd name="T51" fmla="*/ 38 h 34"/>
                <a:gd name="T52" fmla="*/ 144 w 69"/>
                <a:gd name="T53" fmla="*/ 38 h 34"/>
                <a:gd name="T54" fmla="*/ 144 w 69"/>
                <a:gd name="T55" fmla="*/ 45 h 34"/>
                <a:gd name="T56" fmla="*/ 149 w 69"/>
                <a:gd name="T57" fmla="*/ 45 h 34"/>
                <a:gd name="T58" fmla="*/ 151 w 69"/>
                <a:gd name="T59" fmla="*/ 52 h 34"/>
                <a:gd name="T60" fmla="*/ 161 w 69"/>
                <a:gd name="T61" fmla="*/ 52 h 34"/>
                <a:gd name="T62" fmla="*/ 151 w 69"/>
                <a:gd name="T63" fmla="*/ 56 h 34"/>
                <a:gd name="T64" fmla="*/ 151 w 69"/>
                <a:gd name="T65" fmla="*/ 61 h 34"/>
                <a:gd name="T66" fmla="*/ 123 w 69"/>
                <a:gd name="T67" fmla="*/ 61 h 34"/>
                <a:gd name="T68" fmla="*/ 123 w 69"/>
                <a:gd name="T69" fmla="*/ 45 h 34"/>
                <a:gd name="T70" fmla="*/ 97 w 69"/>
                <a:gd name="T71" fmla="*/ 40 h 34"/>
                <a:gd name="T72" fmla="*/ 92 w 69"/>
                <a:gd name="T73" fmla="*/ 49 h 34"/>
                <a:gd name="T74" fmla="*/ 87 w 69"/>
                <a:gd name="T75" fmla="*/ 49 h 34"/>
                <a:gd name="T76" fmla="*/ 83 w 69"/>
                <a:gd name="T77" fmla="*/ 54 h 34"/>
                <a:gd name="T78" fmla="*/ 85 w 69"/>
                <a:gd name="T79" fmla="*/ 56 h 34"/>
                <a:gd name="T80" fmla="*/ 76 w 69"/>
                <a:gd name="T81" fmla="*/ 61 h 34"/>
                <a:gd name="T82" fmla="*/ 76 w 69"/>
                <a:gd name="T83" fmla="*/ 78 h 34"/>
                <a:gd name="T84" fmla="*/ 40 w 69"/>
                <a:gd name="T85" fmla="*/ 66 h 34"/>
                <a:gd name="T86" fmla="*/ 50 w 69"/>
                <a:gd name="T87" fmla="*/ 61 h 34"/>
                <a:gd name="T88" fmla="*/ 59 w 69"/>
                <a:gd name="T89" fmla="*/ 61 h 34"/>
                <a:gd name="T90" fmla="*/ 57 w 69"/>
                <a:gd name="T91" fmla="*/ 54 h 3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69" h="34">
                  <a:moveTo>
                    <a:pt x="24" y="23"/>
                  </a:moveTo>
                  <a:cubicBezTo>
                    <a:pt x="24" y="21"/>
                    <a:pt x="22" y="24"/>
                    <a:pt x="22" y="24"/>
                  </a:cubicBezTo>
                  <a:cubicBezTo>
                    <a:pt x="20" y="25"/>
                    <a:pt x="19" y="22"/>
                    <a:pt x="16" y="23"/>
                  </a:cubicBezTo>
                  <a:cubicBezTo>
                    <a:pt x="16" y="21"/>
                    <a:pt x="18" y="22"/>
                    <a:pt x="19" y="21"/>
                  </a:cubicBezTo>
                  <a:cubicBezTo>
                    <a:pt x="22" y="19"/>
                    <a:pt x="23" y="16"/>
                    <a:pt x="26" y="16"/>
                  </a:cubicBezTo>
                  <a:cubicBezTo>
                    <a:pt x="26" y="15"/>
                    <a:pt x="24" y="15"/>
                    <a:pt x="24" y="13"/>
                  </a:cubicBezTo>
                  <a:cubicBezTo>
                    <a:pt x="22" y="12"/>
                    <a:pt x="19" y="16"/>
                    <a:pt x="18" y="13"/>
                  </a:cubicBezTo>
                  <a:cubicBezTo>
                    <a:pt x="16" y="14"/>
                    <a:pt x="15" y="16"/>
                    <a:pt x="12" y="17"/>
                  </a:cubicBezTo>
                  <a:cubicBezTo>
                    <a:pt x="9" y="18"/>
                    <a:pt x="8" y="15"/>
                    <a:pt x="4" y="16"/>
                  </a:cubicBezTo>
                  <a:cubicBezTo>
                    <a:pt x="6" y="14"/>
                    <a:pt x="7" y="11"/>
                    <a:pt x="5" y="8"/>
                  </a:cubicBezTo>
                  <a:cubicBezTo>
                    <a:pt x="4" y="8"/>
                    <a:pt x="3" y="8"/>
                    <a:pt x="3" y="9"/>
                  </a:cubicBezTo>
                  <a:cubicBezTo>
                    <a:pt x="0" y="9"/>
                    <a:pt x="2" y="5"/>
                    <a:pt x="2" y="3"/>
                  </a:cubicBezTo>
                  <a:cubicBezTo>
                    <a:pt x="3" y="3"/>
                    <a:pt x="4" y="3"/>
                    <a:pt x="4" y="4"/>
                  </a:cubicBezTo>
                  <a:cubicBezTo>
                    <a:pt x="5" y="2"/>
                    <a:pt x="11" y="5"/>
                    <a:pt x="11" y="2"/>
                  </a:cubicBezTo>
                  <a:cubicBezTo>
                    <a:pt x="13" y="2"/>
                    <a:pt x="12" y="4"/>
                    <a:pt x="12" y="6"/>
                  </a:cubicBezTo>
                  <a:cubicBezTo>
                    <a:pt x="17" y="6"/>
                    <a:pt x="21" y="0"/>
                    <a:pt x="22" y="7"/>
                  </a:cubicBezTo>
                  <a:cubicBezTo>
                    <a:pt x="25" y="7"/>
                    <a:pt x="26" y="5"/>
                    <a:pt x="25" y="2"/>
                  </a:cubicBezTo>
                  <a:cubicBezTo>
                    <a:pt x="28" y="3"/>
                    <a:pt x="32" y="3"/>
                    <a:pt x="37" y="3"/>
                  </a:cubicBezTo>
                  <a:cubicBezTo>
                    <a:pt x="37" y="3"/>
                    <a:pt x="38" y="5"/>
                    <a:pt x="38" y="3"/>
                  </a:cubicBezTo>
                  <a:cubicBezTo>
                    <a:pt x="41" y="4"/>
                    <a:pt x="38" y="9"/>
                    <a:pt x="43" y="7"/>
                  </a:cubicBezTo>
                  <a:cubicBezTo>
                    <a:pt x="43" y="8"/>
                    <a:pt x="42" y="8"/>
                    <a:pt x="42" y="9"/>
                  </a:cubicBezTo>
                  <a:cubicBezTo>
                    <a:pt x="43" y="8"/>
                    <a:pt x="48" y="10"/>
                    <a:pt x="48" y="8"/>
                  </a:cubicBezTo>
                  <a:cubicBezTo>
                    <a:pt x="49" y="9"/>
                    <a:pt x="50" y="11"/>
                    <a:pt x="55" y="10"/>
                  </a:cubicBezTo>
                  <a:cubicBezTo>
                    <a:pt x="53" y="12"/>
                    <a:pt x="54" y="12"/>
                    <a:pt x="56" y="13"/>
                  </a:cubicBezTo>
                  <a:cubicBezTo>
                    <a:pt x="56" y="13"/>
                    <a:pt x="56" y="14"/>
                    <a:pt x="57" y="14"/>
                  </a:cubicBezTo>
                  <a:cubicBezTo>
                    <a:pt x="59" y="14"/>
                    <a:pt x="57" y="15"/>
                    <a:pt x="58" y="16"/>
                  </a:cubicBezTo>
                  <a:cubicBezTo>
                    <a:pt x="59" y="17"/>
                    <a:pt x="60" y="16"/>
                    <a:pt x="61" y="16"/>
                  </a:cubicBezTo>
                  <a:cubicBezTo>
                    <a:pt x="61" y="17"/>
                    <a:pt x="60" y="18"/>
                    <a:pt x="61" y="19"/>
                  </a:cubicBezTo>
                  <a:cubicBezTo>
                    <a:pt x="61" y="19"/>
                    <a:pt x="63" y="18"/>
                    <a:pt x="63" y="19"/>
                  </a:cubicBezTo>
                  <a:cubicBezTo>
                    <a:pt x="64" y="20"/>
                    <a:pt x="63" y="21"/>
                    <a:pt x="64" y="22"/>
                  </a:cubicBezTo>
                  <a:cubicBezTo>
                    <a:pt x="66" y="22"/>
                    <a:pt x="67" y="20"/>
                    <a:pt x="68" y="22"/>
                  </a:cubicBezTo>
                  <a:cubicBezTo>
                    <a:pt x="69" y="25"/>
                    <a:pt x="65" y="23"/>
                    <a:pt x="64" y="24"/>
                  </a:cubicBezTo>
                  <a:cubicBezTo>
                    <a:pt x="64" y="24"/>
                    <a:pt x="64" y="26"/>
                    <a:pt x="64" y="26"/>
                  </a:cubicBezTo>
                  <a:cubicBezTo>
                    <a:pt x="61" y="26"/>
                    <a:pt x="56" y="25"/>
                    <a:pt x="52" y="26"/>
                  </a:cubicBezTo>
                  <a:cubicBezTo>
                    <a:pt x="51" y="22"/>
                    <a:pt x="52" y="23"/>
                    <a:pt x="52" y="19"/>
                  </a:cubicBezTo>
                  <a:cubicBezTo>
                    <a:pt x="51" y="15"/>
                    <a:pt x="43" y="15"/>
                    <a:pt x="41" y="17"/>
                  </a:cubicBezTo>
                  <a:cubicBezTo>
                    <a:pt x="39" y="17"/>
                    <a:pt x="40" y="20"/>
                    <a:pt x="39" y="21"/>
                  </a:cubicBezTo>
                  <a:cubicBezTo>
                    <a:pt x="39" y="21"/>
                    <a:pt x="37" y="20"/>
                    <a:pt x="37" y="21"/>
                  </a:cubicBezTo>
                  <a:cubicBezTo>
                    <a:pt x="36" y="22"/>
                    <a:pt x="37" y="24"/>
                    <a:pt x="35" y="23"/>
                  </a:cubicBezTo>
                  <a:cubicBezTo>
                    <a:pt x="34" y="24"/>
                    <a:pt x="35" y="24"/>
                    <a:pt x="36" y="24"/>
                  </a:cubicBezTo>
                  <a:cubicBezTo>
                    <a:pt x="36" y="26"/>
                    <a:pt x="34" y="25"/>
                    <a:pt x="32" y="26"/>
                  </a:cubicBezTo>
                  <a:cubicBezTo>
                    <a:pt x="31" y="29"/>
                    <a:pt x="32" y="28"/>
                    <a:pt x="32" y="33"/>
                  </a:cubicBezTo>
                  <a:cubicBezTo>
                    <a:pt x="28" y="34"/>
                    <a:pt x="18" y="34"/>
                    <a:pt x="17" y="28"/>
                  </a:cubicBezTo>
                  <a:cubicBezTo>
                    <a:pt x="19" y="28"/>
                    <a:pt x="20" y="27"/>
                    <a:pt x="21" y="26"/>
                  </a:cubicBezTo>
                  <a:cubicBezTo>
                    <a:pt x="24" y="25"/>
                    <a:pt x="23" y="28"/>
                    <a:pt x="25" y="26"/>
                  </a:cubicBezTo>
                  <a:cubicBezTo>
                    <a:pt x="25" y="24"/>
                    <a:pt x="22" y="24"/>
                    <a:pt x="24" y="2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99" name="Freeform 102"/>
            <p:cNvSpPr>
              <a:spLocks/>
            </p:cNvSpPr>
            <p:nvPr/>
          </p:nvSpPr>
          <p:spPr bwMode="auto">
            <a:xfrm>
              <a:off x="8265823" y="1415693"/>
              <a:ext cx="180835" cy="99935"/>
            </a:xfrm>
            <a:custGeom>
              <a:avLst/>
              <a:gdLst>
                <a:gd name="T0" fmla="*/ 76 w 32"/>
                <a:gd name="T1" fmla="*/ 7 h 18"/>
                <a:gd name="T2" fmla="*/ 76 w 32"/>
                <a:gd name="T3" fmla="*/ 16 h 18"/>
                <a:gd name="T4" fmla="*/ 71 w 32"/>
                <a:gd name="T5" fmla="*/ 16 h 18"/>
                <a:gd name="T6" fmla="*/ 71 w 32"/>
                <a:gd name="T7" fmla="*/ 23 h 18"/>
                <a:gd name="T8" fmla="*/ 62 w 32"/>
                <a:gd name="T9" fmla="*/ 30 h 18"/>
                <a:gd name="T10" fmla="*/ 52 w 32"/>
                <a:gd name="T11" fmla="*/ 21 h 18"/>
                <a:gd name="T12" fmla="*/ 45 w 32"/>
                <a:gd name="T13" fmla="*/ 26 h 18"/>
                <a:gd name="T14" fmla="*/ 33 w 32"/>
                <a:gd name="T15" fmla="*/ 37 h 18"/>
                <a:gd name="T16" fmla="*/ 2 w 32"/>
                <a:gd name="T17" fmla="*/ 37 h 18"/>
                <a:gd name="T18" fmla="*/ 0 w 32"/>
                <a:gd name="T19" fmla="*/ 26 h 18"/>
                <a:gd name="T20" fmla="*/ 12 w 32"/>
                <a:gd name="T21" fmla="*/ 30 h 18"/>
                <a:gd name="T22" fmla="*/ 24 w 32"/>
                <a:gd name="T23" fmla="*/ 21 h 18"/>
                <a:gd name="T24" fmla="*/ 29 w 32"/>
                <a:gd name="T25" fmla="*/ 16 h 18"/>
                <a:gd name="T26" fmla="*/ 36 w 32"/>
                <a:gd name="T27" fmla="*/ 12 h 18"/>
                <a:gd name="T28" fmla="*/ 40 w 32"/>
                <a:gd name="T29" fmla="*/ 12 h 18"/>
                <a:gd name="T30" fmla="*/ 45 w 32"/>
                <a:gd name="T31" fmla="*/ 7 h 18"/>
                <a:gd name="T32" fmla="*/ 57 w 32"/>
                <a:gd name="T33" fmla="*/ 7 h 18"/>
                <a:gd name="T34" fmla="*/ 76 w 32"/>
                <a:gd name="T35" fmla="*/ 7 h 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2" h="18">
                  <a:moveTo>
                    <a:pt x="32" y="3"/>
                  </a:moveTo>
                  <a:cubicBezTo>
                    <a:pt x="31" y="4"/>
                    <a:pt x="32" y="6"/>
                    <a:pt x="32" y="7"/>
                  </a:cubicBezTo>
                  <a:cubicBezTo>
                    <a:pt x="32" y="7"/>
                    <a:pt x="30" y="6"/>
                    <a:pt x="30" y="7"/>
                  </a:cubicBezTo>
                  <a:cubicBezTo>
                    <a:pt x="30" y="7"/>
                    <a:pt x="31" y="10"/>
                    <a:pt x="30" y="10"/>
                  </a:cubicBezTo>
                  <a:cubicBezTo>
                    <a:pt x="28" y="10"/>
                    <a:pt x="27" y="8"/>
                    <a:pt x="26" y="13"/>
                  </a:cubicBezTo>
                  <a:cubicBezTo>
                    <a:pt x="24" y="12"/>
                    <a:pt x="25" y="9"/>
                    <a:pt x="22" y="9"/>
                  </a:cubicBezTo>
                  <a:cubicBezTo>
                    <a:pt x="20" y="8"/>
                    <a:pt x="21" y="11"/>
                    <a:pt x="19" y="11"/>
                  </a:cubicBezTo>
                  <a:cubicBezTo>
                    <a:pt x="18" y="13"/>
                    <a:pt x="14" y="13"/>
                    <a:pt x="14" y="16"/>
                  </a:cubicBezTo>
                  <a:cubicBezTo>
                    <a:pt x="9" y="18"/>
                    <a:pt x="7" y="17"/>
                    <a:pt x="1" y="16"/>
                  </a:cubicBezTo>
                  <a:cubicBezTo>
                    <a:pt x="1" y="14"/>
                    <a:pt x="0" y="14"/>
                    <a:pt x="0" y="11"/>
                  </a:cubicBezTo>
                  <a:cubicBezTo>
                    <a:pt x="1" y="12"/>
                    <a:pt x="3" y="13"/>
                    <a:pt x="5" y="13"/>
                  </a:cubicBezTo>
                  <a:cubicBezTo>
                    <a:pt x="7" y="13"/>
                    <a:pt x="7" y="9"/>
                    <a:pt x="10" y="9"/>
                  </a:cubicBezTo>
                  <a:cubicBezTo>
                    <a:pt x="10" y="9"/>
                    <a:pt x="11" y="6"/>
                    <a:pt x="12" y="7"/>
                  </a:cubicBezTo>
                  <a:cubicBezTo>
                    <a:pt x="14" y="9"/>
                    <a:pt x="12" y="6"/>
                    <a:pt x="15" y="5"/>
                  </a:cubicBezTo>
                  <a:cubicBezTo>
                    <a:pt x="16" y="5"/>
                    <a:pt x="16" y="6"/>
                    <a:pt x="17" y="5"/>
                  </a:cubicBezTo>
                  <a:cubicBezTo>
                    <a:pt x="17" y="5"/>
                    <a:pt x="19" y="3"/>
                    <a:pt x="19" y="3"/>
                  </a:cubicBezTo>
                  <a:cubicBezTo>
                    <a:pt x="20" y="3"/>
                    <a:pt x="22" y="3"/>
                    <a:pt x="24" y="3"/>
                  </a:cubicBezTo>
                  <a:cubicBezTo>
                    <a:pt x="25" y="3"/>
                    <a:pt x="29" y="0"/>
                    <a:pt x="32" y="3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0" name="Freeform 103"/>
            <p:cNvSpPr>
              <a:spLocks/>
            </p:cNvSpPr>
            <p:nvPr/>
          </p:nvSpPr>
          <p:spPr bwMode="auto">
            <a:xfrm>
              <a:off x="8760740" y="1453764"/>
              <a:ext cx="185594" cy="95176"/>
            </a:xfrm>
            <a:custGeom>
              <a:avLst/>
              <a:gdLst>
                <a:gd name="T0" fmla="*/ 71 w 33"/>
                <a:gd name="T1" fmla="*/ 5 h 17"/>
                <a:gd name="T2" fmla="*/ 78 w 33"/>
                <a:gd name="T3" fmla="*/ 31 h 17"/>
                <a:gd name="T4" fmla="*/ 73 w 33"/>
                <a:gd name="T5" fmla="*/ 26 h 17"/>
                <a:gd name="T6" fmla="*/ 73 w 33"/>
                <a:gd name="T7" fmla="*/ 35 h 17"/>
                <a:gd name="T8" fmla="*/ 61 w 33"/>
                <a:gd name="T9" fmla="*/ 38 h 17"/>
                <a:gd name="T10" fmla="*/ 59 w 33"/>
                <a:gd name="T11" fmla="*/ 40 h 17"/>
                <a:gd name="T12" fmla="*/ 52 w 33"/>
                <a:gd name="T13" fmla="*/ 40 h 17"/>
                <a:gd name="T14" fmla="*/ 52 w 33"/>
                <a:gd name="T15" fmla="*/ 31 h 17"/>
                <a:gd name="T16" fmla="*/ 24 w 33"/>
                <a:gd name="T17" fmla="*/ 26 h 17"/>
                <a:gd name="T18" fmla="*/ 0 w 33"/>
                <a:gd name="T19" fmla="*/ 14 h 17"/>
                <a:gd name="T20" fmla="*/ 5 w 33"/>
                <a:gd name="T21" fmla="*/ 7 h 17"/>
                <a:gd name="T22" fmla="*/ 9 w 33"/>
                <a:gd name="T23" fmla="*/ 9 h 17"/>
                <a:gd name="T24" fmla="*/ 24 w 33"/>
                <a:gd name="T25" fmla="*/ 16 h 17"/>
                <a:gd name="T26" fmla="*/ 28 w 33"/>
                <a:gd name="T27" fmla="*/ 16 h 17"/>
                <a:gd name="T28" fmla="*/ 31 w 33"/>
                <a:gd name="T29" fmla="*/ 21 h 17"/>
                <a:gd name="T30" fmla="*/ 35 w 33"/>
                <a:gd name="T31" fmla="*/ 9 h 17"/>
                <a:gd name="T32" fmla="*/ 40 w 33"/>
                <a:gd name="T33" fmla="*/ 16 h 17"/>
                <a:gd name="T34" fmla="*/ 71 w 33"/>
                <a:gd name="T35" fmla="*/ 5 h 1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3" h="17">
                  <a:moveTo>
                    <a:pt x="30" y="2"/>
                  </a:moveTo>
                  <a:cubicBezTo>
                    <a:pt x="28" y="8"/>
                    <a:pt x="33" y="8"/>
                    <a:pt x="33" y="13"/>
                  </a:cubicBezTo>
                  <a:cubicBezTo>
                    <a:pt x="33" y="13"/>
                    <a:pt x="32" y="11"/>
                    <a:pt x="31" y="11"/>
                  </a:cubicBezTo>
                  <a:cubicBezTo>
                    <a:pt x="30" y="12"/>
                    <a:pt x="32" y="14"/>
                    <a:pt x="31" y="15"/>
                  </a:cubicBezTo>
                  <a:cubicBezTo>
                    <a:pt x="30" y="16"/>
                    <a:pt x="28" y="16"/>
                    <a:pt x="26" y="16"/>
                  </a:cubicBezTo>
                  <a:cubicBezTo>
                    <a:pt x="26" y="16"/>
                    <a:pt x="26" y="17"/>
                    <a:pt x="25" y="17"/>
                  </a:cubicBezTo>
                  <a:cubicBezTo>
                    <a:pt x="24" y="17"/>
                    <a:pt x="23" y="17"/>
                    <a:pt x="22" y="17"/>
                  </a:cubicBezTo>
                  <a:cubicBezTo>
                    <a:pt x="20" y="16"/>
                    <a:pt x="20" y="14"/>
                    <a:pt x="22" y="13"/>
                  </a:cubicBezTo>
                  <a:cubicBezTo>
                    <a:pt x="18" y="15"/>
                    <a:pt x="15" y="11"/>
                    <a:pt x="10" y="11"/>
                  </a:cubicBezTo>
                  <a:cubicBezTo>
                    <a:pt x="9" y="7"/>
                    <a:pt x="3" y="8"/>
                    <a:pt x="0" y="6"/>
                  </a:cubicBezTo>
                  <a:cubicBezTo>
                    <a:pt x="1" y="5"/>
                    <a:pt x="1" y="3"/>
                    <a:pt x="2" y="3"/>
                  </a:cubicBezTo>
                  <a:cubicBezTo>
                    <a:pt x="3" y="3"/>
                    <a:pt x="3" y="4"/>
                    <a:pt x="4" y="4"/>
                  </a:cubicBezTo>
                  <a:cubicBezTo>
                    <a:pt x="6" y="5"/>
                    <a:pt x="9" y="5"/>
                    <a:pt x="10" y="7"/>
                  </a:cubicBezTo>
                  <a:cubicBezTo>
                    <a:pt x="10" y="7"/>
                    <a:pt x="12" y="6"/>
                    <a:pt x="12" y="7"/>
                  </a:cubicBezTo>
                  <a:cubicBezTo>
                    <a:pt x="13" y="7"/>
                    <a:pt x="12" y="9"/>
                    <a:pt x="13" y="9"/>
                  </a:cubicBezTo>
                  <a:cubicBezTo>
                    <a:pt x="17" y="8"/>
                    <a:pt x="12" y="6"/>
                    <a:pt x="15" y="4"/>
                  </a:cubicBezTo>
                  <a:cubicBezTo>
                    <a:pt x="17" y="3"/>
                    <a:pt x="17" y="7"/>
                    <a:pt x="17" y="7"/>
                  </a:cubicBezTo>
                  <a:cubicBezTo>
                    <a:pt x="21" y="7"/>
                    <a:pt x="23" y="0"/>
                    <a:pt x="30" y="2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1" name="Freeform 104"/>
            <p:cNvSpPr>
              <a:spLocks/>
            </p:cNvSpPr>
            <p:nvPr/>
          </p:nvSpPr>
          <p:spPr bwMode="auto">
            <a:xfrm>
              <a:off x="8413346" y="1458523"/>
              <a:ext cx="325980" cy="123729"/>
            </a:xfrm>
            <a:custGeom>
              <a:avLst/>
              <a:gdLst>
                <a:gd name="T0" fmla="*/ 61 w 58"/>
                <a:gd name="T1" fmla="*/ 19 h 22"/>
                <a:gd name="T2" fmla="*/ 90 w 58"/>
                <a:gd name="T3" fmla="*/ 31 h 22"/>
                <a:gd name="T4" fmla="*/ 90 w 58"/>
                <a:gd name="T5" fmla="*/ 17 h 22"/>
                <a:gd name="T6" fmla="*/ 80 w 58"/>
                <a:gd name="T7" fmla="*/ 5 h 22"/>
                <a:gd name="T8" fmla="*/ 99 w 58"/>
                <a:gd name="T9" fmla="*/ 2 h 22"/>
                <a:gd name="T10" fmla="*/ 106 w 58"/>
                <a:gd name="T11" fmla="*/ 7 h 22"/>
                <a:gd name="T12" fmla="*/ 106 w 58"/>
                <a:gd name="T13" fmla="*/ 14 h 22"/>
                <a:gd name="T14" fmla="*/ 116 w 58"/>
                <a:gd name="T15" fmla="*/ 21 h 22"/>
                <a:gd name="T16" fmla="*/ 125 w 58"/>
                <a:gd name="T17" fmla="*/ 17 h 22"/>
                <a:gd name="T18" fmla="*/ 135 w 58"/>
                <a:gd name="T19" fmla="*/ 21 h 22"/>
                <a:gd name="T20" fmla="*/ 137 w 58"/>
                <a:gd name="T21" fmla="*/ 28 h 22"/>
                <a:gd name="T22" fmla="*/ 135 w 58"/>
                <a:gd name="T23" fmla="*/ 38 h 22"/>
                <a:gd name="T24" fmla="*/ 116 w 58"/>
                <a:gd name="T25" fmla="*/ 40 h 22"/>
                <a:gd name="T26" fmla="*/ 106 w 58"/>
                <a:gd name="T27" fmla="*/ 38 h 22"/>
                <a:gd name="T28" fmla="*/ 80 w 58"/>
                <a:gd name="T29" fmla="*/ 45 h 22"/>
                <a:gd name="T30" fmla="*/ 76 w 58"/>
                <a:gd name="T31" fmla="*/ 45 h 22"/>
                <a:gd name="T32" fmla="*/ 66 w 58"/>
                <a:gd name="T33" fmla="*/ 47 h 22"/>
                <a:gd name="T34" fmla="*/ 38 w 58"/>
                <a:gd name="T35" fmla="*/ 52 h 22"/>
                <a:gd name="T36" fmla="*/ 64 w 58"/>
                <a:gd name="T37" fmla="*/ 45 h 22"/>
                <a:gd name="T38" fmla="*/ 50 w 58"/>
                <a:gd name="T39" fmla="*/ 38 h 22"/>
                <a:gd name="T40" fmla="*/ 38 w 58"/>
                <a:gd name="T41" fmla="*/ 33 h 22"/>
                <a:gd name="T42" fmla="*/ 28 w 58"/>
                <a:gd name="T43" fmla="*/ 38 h 22"/>
                <a:gd name="T44" fmla="*/ 19 w 58"/>
                <a:gd name="T45" fmla="*/ 35 h 22"/>
                <a:gd name="T46" fmla="*/ 0 w 58"/>
                <a:gd name="T47" fmla="*/ 33 h 22"/>
                <a:gd name="T48" fmla="*/ 5 w 58"/>
                <a:gd name="T49" fmla="*/ 28 h 22"/>
                <a:gd name="T50" fmla="*/ 9 w 58"/>
                <a:gd name="T51" fmla="*/ 19 h 22"/>
                <a:gd name="T52" fmla="*/ 19 w 58"/>
                <a:gd name="T53" fmla="*/ 17 h 22"/>
                <a:gd name="T54" fmla="*/ 17 w 58"/>
                <a:gd name="T55" fmla="*/ 12 h 22"/>
                <a:gd name="T56" fmla="*/ 21 w 58"/>
                <a:gd name="T57" fmla="*/ 12 h 22"/>
                <a:gd name="T58" fmla="*/ 31 w 58"/>
                <a:gd name="T59" fmla="*/ 7 h 22"/>
                <a:gd name="T60" fmla="*/ 45 w 58"/>
                <a:gd name="T61" fmla="*/ 12 h 22"/>
                <a:gd name="T62" fmla="*/ 47 w 58"/>
                <a:gd name="T63" fmla="*/ 17 h 22"/>
                <a:gd name="T64" fmla="*/ 52 w 58"/>
                <a:gd name="T65" fmla="*/ 17 h 22"/>
                <a:gd name="T66" fmla="*/ 52 w 58"/>
                <a:gd name="T67" fmla="*/ 24 h 22"/>
                <a:gd name="T68" fmla="*/ 61 w 58"/>
                <a:gd name="T69" fmla="*/ 19 h 2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58" h="22">
                  <a:moveTo>
                    <a:pt x="26" y="8"/>
                  </a:moveTo>
                  <a:cubicBezTo>
                    <a:pt x="25" y="12"/>
                    <a:pt x="35" y="10"/>
                    <a:pt x="38" y="13"/>
                  </a:cubicBezTo>
                  <a:cubicBezTo>
                    <a:pt x="40" y="8"/>
                    <a:pt x="30" y="7"/>
                    <a:pt x="38" y="7"/>
                  </a:cubicBezTo>
                  <a:cubicBezTo>
                    <a:pt x="39" y="2"/>
                    <a:pt x="32" y="7"/>
                    <a:pt x="34" y="2"/>
                  </a:cubicBezTo>
                  <a:cubicBezTo>
                    <a:pt x="38" y="3"/>
                    <a:pt x="38" y="0"/>
                    <a:pt x="42" y="1"/>
                  </a:cubicBezTo>
                  <a:cubicBezTo>
                    <a:pt x="41" y="3"/>
                    <a:pt x="44" y="3"/>
                    <a:pt x="45" y="3"/>
                  </a:cubicBezTo>
                  <a:cubicBezTo>
                    <a:pt x="45" y="4"/>
                    <a:pt x="44" y="5"/>
                    <a:pt x="45" y="6"/>
                  </a:cubicBezTo>
                  <a:cubicBezTo>
                    <a:pt x="46" y="7"/>
                    <a:pt x="48" y="7"/>
                    <a:pt x="49" y="9"/>
                  </a:cubicBezTo>
                  <a:cubicBezTo>
                    <a:pt x="51" y="8"/>
                    <a:pt x="51" y="7"/>
                    <a:pt x="53" y="7"/>
                  </a:cubicBezTo>
                  <a:cubicBezTo>
                    <a:pt x="55" y="7"/>
                    <a:pt x="56" y="8"/>
                    <a:pt x="57" y="9"/>
                  </a:cubicBezTo>
                  <a:cubicBezTo>
                    <a:pt x="57" y="9"/>
                    <a:pt x="58" y="11"/>
                    <a:pt x="58" y="12"/>
                  </a:cubicBezTo>
                  <a:cubicBezTo>
                    <a:pt x="56" y="13"/>
                    <a:pt x="58" y="13"/>
                    <a:pt x="57" y="16"/>
                  </a:cubicBezTo>
                  <a:cubicBezTo>
                    <a:pt x="54" y="13"/>
                    <a:pt x="52" y="17"/>
                    <a:pt x="49" y="17"/>
                  </a:cubicBezTo>
                  <a:cubicBezTo>
                    <a:pt x="47" y="18"/>
                    <a:pt x="47" y="16"/>
                    <a:pt x="45" y="16"/>
                  </a:cubicBezTo>
                  <a:cubicBezTo>
                    <a:pt x="41" y="16"/>
                    <a:pt x="37" y="18"/>
                    <a:pt x="34" y="19"/>
                  </a:cubicBezTo>
                  <a:cubicBezTo>
                    <a:pt x="34" y="19"/>
                    <a:pt x="32" y="18"/>
                    <a:pt x="32" y="19"/>
                  </a:cubicBezTo>
                  <a:cubicBezTo>
                    <a:pt x="31" y="20"/>
                    <a:pt x="30" y="19"/>
                    <a:pt x="28" y="20"/>
                  </a:cubicBezTo>
                  <a:cubicBezTo>
                    <a:pt x="27" y="20"/>
                    <a:pt x="21" y="22"/>
                    <a:pt x="16" y="22"/>
                  </a:cubicBezTo>
                  <a:cubicBezTo>
                    <a:pt x="17" y="18"/>
                    <a:pt x="23" y="19"/>
                    <a:pt x="27" y="19"/>
                  </a:cubicBezTo>
                  <a:cubicBezTo>
                    <a:pt x="28" y="14"/>
                    <a:pt x="23" y="17"/>
                    <a:pt x="21" y="16"/>
                  </a:cubicBezTo>
                  <a:cubicBezTo>
                    <a:pt x="19" y="16"/>
                    <a:pt x="19" y="15"/>
                    <a:pt x="16" y="14"/>
                  </a:cubicBezTo>
                  <a:cubicBezTo>
                    <a:pt x="14" y="13"/>
                    <a:pt x="14" y="16"/>
                    <a:pt x="12" y="16"/>
                  </a:cubicBezTo>
                  <a:cubicBezTo>
                    <a:pt x="10" y="17"/>
                    <a:pt x="10" y="15"/>
                    <a:pt x="8" y="15"/>
                  </a:cubicBezTo>
                  <a:cubicBezTo>
                    <a:pt x="6" y="15"/>
                    <a:pt x="2" y="16"/>
                    <a:pt x="0" y="14"/>
                  </a:cubicBezTo>
                  <a:cubicBezTo>
                    <a:pt x="0" y="12"/>
                    <a:pt x="2" y="12"/>
                    <a:pt x="2" y="12"/>
                  </a:cubicBezTo>
                  <a:cubicBezTo>
                    <a:pt x="3" y="11"/>
                    <a:pt x="3" y="8"/>
                    <a:pt x="4" y="8"/>
                  </a:cubicBezTo>
                  <a:cubicBezTo>
                    <a:pt x="5" y="7"/>
                    <a:pt x="7" y="8"/>
                    <a:pt x="8" y="7"/>
                  </a:cubicBezTo>
                  <a:cubicBezTo>
                    <a:pt x="9" y="6"/>
                    <a:pt x="4" y="5"/>
                    <a:pt x="7" y="5"/>
                  </a:cubicBezTo>
                  <a:cubicBezTo>
                    <a:pt x="8" y="4"/>
                    <a:pt x="9" y="5"/>
                    <a:pt x="9" y="5"/>
                  </a:cubicBezTo>
                  <a:cubicBezTo>
                    <a:pt x="11" y="4"/>
                    <a:pt x="12" y="3"/>
                    <a:pt x="13" y="3"/>
                  </a:cubicBezTo>
                  <a:cubicBezTo>
                    <a:pt x="14" y="3"/>
                    <a:pt x="18" y="4"/>
                    <a:pt x="19" y="5"/>
                  </a:cubicBezTo>
                  <a:cubicBezTo>
                    <a:pt x="20" y="5"/>
                    <a:pt x="19" y="6"/>
                    <a:pt x="20" y="7"/>
                  </a:cubicBezTo>
                  <a:cubicBezTo>
                    <a:pt x="20" y="7"/>
                    <a:pt x="22" y="7"/>
                    <a:pt x="22" y="7"/>
                  </a:cubicBezTo>
                  <a:cubicBezTo>
                    <a:pt x="23" y="8"/>
                    <a:pt x="20" y="11"/>
                    <a:pt x="22" y="10"/>
                  </a:cubicBezTo>
                  <a:cubicBezTo>
                    <a:pt x="23" y="10"/>
                    <a:pt x="24" y="7"/>
                    <a:pt x="26" y="8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2" name="Freeform 105"/>
            <p:cNvSpPr>
              <a:spLocks/>
            </p:cNvSpPr>
            <p:nvPr/>
          </p:nvSpPr>
          <p:spPr bwMode="auto">
            <a:xfrm>
              <a:off x="8187303" y="1589391"/>
              <a:ext cx="259356" cy="173696"/>
            </a:xfrm>
            <a:custGeom>
              <a:avLst/>
              <a:gdLst>
                <a:gd name="T0" fmla="*/ 14 w 46"/>
                <a:gd name="T1" fmla="*/ 0 h 31"/>
                <a:gd name="T2" fmla="*/ 62 w 46"/>
                <a:gd name="T3" fmla="*/ 5 h 31"/>
                <a:gd name="T4" fmla="*/ 66 w 46"/>
                <a:gd name="T5" fmla="*/ 5 h 31"/>
                <a:gd name="T6" fmla="*/ 78 w 46"/>
                <a:gd name="T7" fmla="*/ 7 h 31"/>
                <a:gd name="T8" fmla="*/ 90 w 46"/>
                <a:gd name="T9" fmla="*/ 7 h 31"/>
                <a:gd name="T10" fmla="*/ 92 w 46"/>
                <a:gd name="T11" fmla="*/ 9 h 31"/>
                <a:gd name="T12" fmla="*/ 109 w 46"/>
                <a:gd name="T13" fmla="*/ 21 h 31"/>
                <a:gd name="T14" fmla="*/ 83 w 46"/>
                <a:gd name="T15" fmla="*/ 26 h 31"/>
                <a:gd name="T16" fmla="*/ 81 w 46"/>
                <a:gd name="T17" fmla="*/ 31 h 31"/>
                <a:gd name="T18" fmla="*/ 76 w 46"/>
                <a:gd name="T19" fmla="*/ 28 h 31"/>
                <a:gd name="T20" fmla="*/ 73 w 46"/>
                <a:gd name="T21" fmla="*/ 31 h 31"/>
                <a:gd name="T22" fmla="*/ 76 w 46"/>
                <a:gd name="T23" fmla="*/ 33 h 31"/>
                <a:gd name="T24" fmla="*/ 69 w 46"/>
                <a:gd name="T25" fmla="*/ 38 h 31"/>
                <a:gd name="T26" fmla="*/ 69 w 46"/>
                <a:gd name="T27" fmla="*/ 42 h 31"/>
                <a:gd name="T28" fmla="*/ 64 w 46"/>
                <a:gd name="T29" fmla="*/ 42 h 31"/>
                <a:gd name="T30" fmla="*/ 59 w 46"/>
                <a:gd name="T31" fmla="*/ 47 h 31"/>
                <a:gd name="T32" fmla="*/ 59 w 46"/>
                <a:gd name="T33" fmla="*/ 59 h 31"/>
                <a:gd name="T34" fmla="*/ 26 w 46"/>
                <a:gd name="T35" fmla="*/ 68 h 31"/>
                <a:gd name="T36" fmla="*/ 0 w 46"/>
                <a:gd name="T37" fmla="*/ 52 h 31"/>
                <a:gd name="T38" fmla="*/ 7 w 46"/>
                <a:gd name="T39" fmla="*/ 45 h 31"/>
                <a:gd name="T40" fmla="*/ 12 w 46"/>
                <a:gd name="T41" fmla="*/ 40 h 31"/>
                <a:gd name="T42" fmla="*/ 7 w 46"/>
                <a:gd name="T43" fmla="*/ 28 h 31"/>
                <a:gd name="T44" fmla="*/ 14 w 46"/>
                <a:gd name="T45" fmla="*/ 26 h 31"/>
                <a:gd name="T46" fmla="*/ 19 w 46"/>
                <a:gd name="T47" fmla="*/ 14 h 31"/>
                <a:gd name="T48" fmla="*/ 14 w 46"/>
                <a:gd name="T49" fmla="*/ 0 h 3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46" h="31">
                  <a:moveTo>
                    <a:pt x="6" y="0"/>
                  </a:moveTo>
                  <a:cubicBezTo>
                    <a:pt x="13" y="1"/>
                    <a:pt x="21" y="0"/>
                    <a:pt x="26" y="2"/>
                  </a:cubicBezTo>
                  <a:cubicBezTo>
                    <a:pt x="26" y="2"/>
                    <a:pt x="28" y="1"/>
                    <a:pt x="28" y="2"/>
                  </a:cubicBezTo>
                  <a:cubicBezTo>
                    <a:pt x="29" y="3"/>
                    <a:pt x="32" y="2"/>
                    <a:pt x="33" y="3"/>
                  </a:cubicBezTo>
                  <a:cubicBezTo>
                    <a:pt x="35" y="5"/>
                    <a:pt x="33" y="1"/>
                    <a:pt x="38" y="3"/>
                  </a:cubicBezTo>
                  <a:cubicBezTo>
                    <a:pt x="38" y="3"/>
                    <a:pt x="38" y="4"/>
                    <a:pt x="39" y="4"/>
                  </a:cubicBezTo>
                  <a:cubicBezTo>
                    <a:pt x="40" y="4"/>
                    <a:pt x="46" y="6"/>
                    <a:pt x="46" y="9"/>
                  </a:cubicBezTo>
                  <a:cubicBezTo>
                    <a:pt x="42" y="9"/>
                    <a:pt x="38" y="10"/>
                    <a:pt x="35" y="11"/>
                  </a:cubicBezTo>
                  <a:cubicBezTo>
                    <a:pt x="34" y="11"/>
                    <a:pt x="35" y="13"/>
                    <a:pt x="34" y="13"/>
                  </a:cubicBezTo>
                  <a:cubicBezTo>
                    <a:pt x="33" y="14"/>
                    <a:pt x="33" y="12"/>
                    <a:pt x="32" y="12"/>
                  </a:cubicBezTo>
                  <a:cubicBezTo>
                    <a:pt x="32" y="12"/>
                    <a:pt x="30" y="14"/>
                    <a:pt x="31" y="13"/>
                  </a:cubicBezTo>
                  <a:cubicBezTo>
                    <a:pt x="30" y="14"/>
                    <a:pt x="32" y="15"/>
                    <a:pt x="32" y="14"/>
                  </a:cubicBezTo>
                  <a:cubicBezTo>
                    <a:pt x="31" y="16"/>
                    <a:pt x="30" y="15"/>
                    <a:pt x="29" y="16"/>
                  </a:cubicBezTo>
                  <a:cubicBezTo>
                    <a:pt x="29" y="16"/>
                    <a:pt x="30" y="18"/>
                    <a:pt x="29" y="18"/>
                  </a:cubicBezTo>
                  <a:cubicBezTo>
                    <a:pt x="29" y="18"/>
                    <a:pt x="27" y="18"/>
                    <a:pt x="27" y="18"/>
                  </a:cubicBezTo>
                  <a:cubicBezTo>
                    <a:pt x="26" y="19"/>
                    <a:pt x="26" y="20"/>
                    <a:pt x="25" y="20"/>
                  </a:cubicBezTo>
                  <a:cubicBezTo>
                    <a:pt x="25" y="22"/>
                    <a:pt x="25" y="24"/>
                    <a:pt x="25" y="25"/>
                  </a:cubicBezTo>
                  <a:cubicBezTo>
                    <a:pt x="19" y="25"/>
                    <a:pt x="20" y="31"/>
                    <a:pt x="11" y="29"/>
                  </a:cubicBezTo>
                  <a:cubicBezTo>
                    <a:pt x="12" y="22"/>
                    <a:pt x="4" y="23"/>
                    <a:pt x="0" y="22"/>
                  </a:cubicBezTo>
                  <a:cubicBezTo>
                    <a:pt x="0" y="20"/>
                    <a:pt x="3" y="20"/>
                    <a:pt x="3" y="19"/>
                  </a:cubicBezTo>
                  <a:cubicBezTo>
                    <a:pt x="4" y="19"/>
                    <a:pt x="1" y="16"/>
                    <a:pt x="5" y="17"/>
                  </a:cubicBezTo>
                  <a:cubicBezTo>
                    <a:pt x="5" y="15"/>
                    <a:pt x="3" y="14"/>
                    <a:pt x="3" y="12"/>
                  </a:cubicBezTo>
                  <a:cubicBezTo>
                    <a:pt x="5" y="14"/>
                    <a:pt x="5" y="13"/>
                    <a:pt x="6" y="11"/>
                  </a:cubicBezTo>
                  <a:cubicBezTo>
                    <a:pt x="6" y="9"/>
                    <a:pt x="8" y="10"/>
                    <a:pt x="8" y="6"/>
                  </a:cubicBezTo>
                  <a:cubicBezTo>
                    <a:pt x="9" y="3"/>
                    <a:pt x="4" y="5"/>
                    <a:pt x="6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3" name="Freeform 106"/>
            <p:cNvSpPr>
              <a:spLocks/>
            </p:cNvSpPr>
            <p:nvPr/>
          </p:nvSpPr>
          <p:spPr bwMode="auto">
            <a:xfrm>
              <a:off x="8710773" y="1622703"/>
              <a:ext cx="54727" cy="40449"/>
            </a:xfrm>
            <a:custGeom>
              <a:avLst/>
              <a:gdLst>
                <a:gd name="T0" fmla="*/ 2 w 10"/>
                <a:gd name="T1" fmla="*/ 0 h 7"/>
                <a:gd name="T2" fmla="*/ 18 w 10"/>
                <a:gd name="T3" fmla="*/ 0 h 7"/>
                <a:gd name="T4" fmla="*/ 21 w 10"/>
                <a:gd name="T5" fmla="*/ 12 h 7"/>
                <a:gd name="T6" fmla="*/ 16 w 10"/>
                <a:gd name="T7" fmla="*/ 17 h 7"/>
                <a:gd name="T8" fmla="*/ 0 w 10"/>
                <a:gd name="T9" fmla="*/ 10 h 7"/>
                <a:gd name="T10" fmla="*/ 2 w 10"/>
                <a:gd name="T11" fmla="*/ 0 h 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7">
                  <a:moveTo>
                    <a:pt x="1" y="0"/>
                  </a:moveTo>
                  <a:cubicBezTo>
                    <a:pt x="4" y="0"/>
                    <a:pt x="6" y="0"/>
                    <a:pt x="8" y="0"/>
                  </a:cubicBezTo>
                  <a:cubicBezTo>
                    <a:pt x="8" y="2"/>
                    <a:pt x="10" y="3"/>
                    <a:pt x="9" y="5"/>
                  </a:cubicBezTo>
                  <a:cubicBezTo>
                    <a:pt x="7" y="5"/>
                    <a:pt x="7" y="6"/>
                    <a:pt x="7" y="7"/>
                  </a:cubicBezTo>
                  <a:cubicBezTo>
                    <a:pt x="5" y="6"/>
                    <a:pt x="4" y="3"/>
                    <a:pt x="0" y="4"/>
                  </a:cubicBezTo>
                  <a:cubicBezTo>
                    <a:pt x="1" y="3"/>
                    <a:pt x="1" y="2"/>
                    <a:pt x="1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4" name="Freeform 107"/>
            <p:cNvSpPr>
              <a:spLocks/>
            </p:cNvSpPr>
            <p:nvPr/>
          </p:nvSpPr>
          <p:spPr bwMode="auto">
            <a:xfrm>
              <a:off x="8996302" y="1606046"/>
              <a:ext cx="130868" cy="90418"/>
            </a:xfrm>
            <a:custGeom>
              <a:avLst/>
              <a:gdLst>
                <a:gd name="T0" fmla="*/ 50 w 23"/>
                <a:gd name="T1" fmla="*/ 2 h 16"/>
                <a:gd name="T2" fmla="*/ 53 w 23"/>
                <a:gd name="T3" fmla="*/ 17 h 16"/>
                <a:gd name="T4" fmla="*/ 48 w 23"/>
                <a:gd name="T5" fmla="*/ 21 h 16"/>
                <a:gd name="T6" fmla="*/ 33 w 23"/>
                <a:gd name="T7" fmla="*/ 24 h 16"/>
                <a:gd name="T8" fmla="*/ 10 w 23"/>
                <a:gd name="T9" fmla="*/ 38 h 16"/>
                <a:gd name="T10" fmla="*/ 7 w 23"/>
                <a:gd name="T11" fmla="*/ 26 h 16"/>
                <a:gd name="T12" fmla="*/ 2 w 23"/>
                <a:gd name="T13" fmla="*/ 21 h 16"/>
                <a:gd name="T14" fmla="*/ 2 w 23"/>
                <a:gd name="T15" fmla="*/ 7 h 16"/>
                <a:gd name="T16" fmla="*/ 7 w 23"/>
                <a:gd name="T17" fmla="*/ 2 h 16"/>
                <a:gd name="T18" fmla="*/ 17 w 23"/>
                <a:gd name="T19" fmla="*/ 0 h 16"/>
                <a:gd name="T20" fmla="*/ 38 w 23"/>
                <a:gd name="T21" fmla="*/ 5 h 16"/>
                <a:gd name="T22" fmla="*/ 50 w 23"/>
                <a:gd name="T23" fmla="*/ 2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3" h="16">
                  <a:moveTo>
                    <a:pt x="21" y="1"/>
                  </a:moveTo>
                  <a:cubicBezTo>
                    <a:pt x="23" y="1"/>
                    <a:pt x="21" y="5"/>
                    <a:pt x="22" y="7"/>
                  </a:cubicBezTo>
                  <a:cubicBezTo>
                    <a:pt x="20" y="6"/>
                    <a:pt x="20" y="8"/>
                    <a:pt x="20" y="9"/>
                  </a:cubicBezTo>
                  <a:cubicBezTo>
                    <a:pt x="16" y="7"/>
                    <a:pt x="15" y="14"/>
                    <a:pt x="14" y="10"/>
                  </a:cubicBezTo>
                  <a:cubicBezTo>
                    <a:pt x="11" y="13"/>
                    <a:pt x="9" y="16"/>
                    <a:pt x="4" y="16"/>
                  </a:cubicBezTo>
                  <a:cubicBezTo>
                    <a:pt x="3" y="15"/>
                    <a:pt x="3" y="14"/>
                    <a:pt x="3" y="11"/>
                  </a:cubicBezTo>
                  <a:cubicBezTo>
                    <a:pt x="2" y="10"/>
                    <a:pt x="1" y="10"/>
                    <a:pt x="1" y="9"/>
                  </a:cubicBezTo>
                  <a:cubicBezTo>
                    <a:pt x="0" y="7"/>
                    <a:pt x="1" y="5"/>
                    <a:pt x="1" y="3"/>
                  </a:cubicBezTo>
                  <a:cubicBezTo>
                    <a:pt x="3" y="4"/>
                    <a:pt x="3" y="2"/>
                    <a:pt x="3" y="1"/>
                  </a:cubicBezTo>
                  <a:cubicBezTo>
                    <a:pt x="5" y="1"/>
                    <a:pt x="6" y="1"/>
                    <a:pt x="7" y="0"/>
                  </a:cubicBezTo>
                  <a:cubicBezTo>
                    <a:pt x="8" y="2"/>
                    <a:pt x="14" y="0"/>
                    <a:pt x="16" y="2"/>
                  </a:cubicBezTo>
                  <a:cubicBezTo>
                    <a:pt x="18" y="2"/>
                    <a:pt x="21" y="3"/>
                    <a:pt x="21" y="1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5" name="Freeform 108"/>
            <p:cNvSpPr>
              <a:spLocks/>
            </p:cNvSpPr>
            <p:nvPr/>
          </p:nvSpPr>
          <p:spPr bwMode="auto">
            <a:xfrm>
              <a:off x="933621" y="1961883"/>
              <a:ext cx="285529" cy="140385"/>
            </a:xfrm>
            <a:custGeom>
              <a:avLst/>
              <a:gdLst>
                <a:gd name="T0" fmla="*/ 87 w 51"/>
                <a:gd name="T1" fmla="*/ 0 h 25"/>
                <a:gd name="T2" fmla="*/ 99 w 51"/>
                <a:gd name="T3" fmla="*/ 7 h 25"/>
                <a:gd name="T4" fmla="*/ 106 w 51"/>
                <a:gd name="T5" fmla="*/ 9 h 25"/>
                <a:gd name="T6" fmla="*/ 104 w 51"/>
                <a:gd name="T7" fmla="*/ 14 h 25"/>
                <a:gd name="T8" fmla="*/ 118 w 51"/>
                <a:gd name="T9" fmla="*/ 24 h 25"/>
                <a:gd name="T10" fmla="*/ 108 w 51"/>
                <a:gd name="T11" fmla="*/ 40 h 25"/>
                <a:gd name="T12" fmla="*/ 101 w 51"/>
                <a:gd name="T13" fmla="*/ 42 h 25"/>
                <a:gd name="T14" fmla="*/ 89 w 51"/>
                <a:gd name="T15" fmla="*/ 47 h 25"/>
                <a:gd name="T16" fmla="*/ 82 w 51"/>
                <a:gd name="T17" fmla="*/ 52 h 25"/>
                <a:gd name="T18" fmla="*/ 75 w 51"/>
                <a:gd name="T19" fmla="*/ 54 h 25"/>
                <a:gd name="T20" fmla="*/ 42 w 51"/>
                <a:gd name="T21" fmla="*/ 57 h 25"/>
                <a:gd name="T22" fmla="*/ 40 w 51"/>
                <a:gd name="T23" fmla="*/ 54 h 25"/>
                <a:gd name="T24" fmla="*/ 28 w 51"/>
                <a:gd name="T25" fmla="*/ 47 h 25"/>
                <a:gd name="T26" fmla="*/ 24 w 51"/>
                <a:gd name="T27" fmla="*/ 45 h 25"/>
                <a:gd name="T28" fmla="*/ 28 w 51"/>
                <a:gd name="T29" fmla="*/ 42 h 25"/>
                <a:gd name="T30" fmla="*/ 21 w 51"/>
                <a:gd name="T31" fmla="*/ 38 h 25"/>
                <a:gd name="T32" fmla="*/ 21 w 51"/>
                <a:gd name="T33" fmla="*/ 21 h 25"/>
                <a:gd name="T34" fmla="*/ 5 w 51"/>
                <a:gd name="T35" fmla="*/ 24 h 25"/>
                <a:gd name="T36" fmla="*/ 9 w 51"/>
                <a:gd name="T37" fmla="*/ 12 h 25"/>
                <a:gd name="T38" fmla="*/ 31 w 51"/>
                <a:gd name="T39" fmla="*/ 12 h 25"/>
                <a:gd name="T40" fmla="*/ 35 w 51"/>
                <a:gd name="T41" fmla="*/ 24 h 25"/>
                <a:gd name="T42" fmla="*/ 42 w 51"/>
                <a:gd name="T43" fmla="*/ 12 h 25"/>
                <a:gd name="T44" fmla="*/ 59 w 51"/>
                <a:gd name="T45" fmla="*/ 19 h 25"/>
                <a:gd name="T46" fmla="*/ 64 w 51"/>
                <a:gd name="T47" fmla="*/ 12 h 25"/>
                <a:gd name="T48" fmla="*/ 82 w 51"/>
                <a:gd name="T49" fmla="*/ 9 h 25"/>
                <a:gd name="T50" fmla="*/ 87 w 51"/>
                <a:gd name="T51" fmla="*/ 0 h 2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51" h="25">
                  <a:moveTo>
                    <a:pt x="37" y="0"/>
                  </a:moveTo>
                  <a:cubicBezTo>
                    <a:pt x="38" y="1"/>
                    <a:pt x="40" y="2"/>
                    <a:pt x="42" y="3"/>
                  </a:cubicBezTo>
                  <a:cubicBezTo>
                    <a:pt x="42" y="3"/>
                    <a:pt x="45" y="4"/>
                    <a:pt x="45" y="4"/>
                  </a:cubicBezTo>
                  <a:cubicBezTo>
                    <a:pt x="45" y="4"/>
                    <a:pt x="44" y="6"/>
                    <a:pt x="44" y="6"/>
                  </a:cubicBezTo>
                  <a:cubicBezTo>
                    <a:pt x="44" y="8"/>
                    <a:pt x="47" y="11"/>
                    <a:pt x="50" y="10"/>
                  </a:cubicBezTo>
                  <a:cubicBezTo>
                    <a:pt x="51" y="13"/>
                    <a:pt x="49" y="15"/>
                    <a:pt x="46" y="17"/>
                  </a:cubicBezTo>
                  <a:cubicBezTo>
                    <a:pt x="45" y="18"/>
                    <a:pt x="44" y="18"/>
                    <a:pt x="43" y="18"/>
                  </a:cubicBezTo>
                  <a:cubicBezTo>
                    <a:pt x="41" y="19"/>
                    <a:pt x="41" y="20"/>
                    <a:pt x="38" y="20"/>
                  </a:cubicBezTo>
                  <a:cubicBezTo>
                    <a:pt x="38" y="20"/>
                    <a:pt x="35" y="22"/>
                    <a:pt x="35" y="22"/>
                  </a:cubicBezTo>
                  <a:cubicBezTo>
                    <a:pt x="34" y="23"/>
                    <a:pt x="34" y="22"/>
                    <a:pt x="32" y="23"/>
                  </a:cubicBezTo>
                  <a:cubicBezTo>
                    <a:pt x="31" y="23"/>
                    <a:pt x="22" y="25"/>
                    <a:pt x="18" y="24"/>
                  </a:cubicBezTo>
                  <a:cubicBezTo>
                    <a:pt x="18" y="24"/>
                    <a:pt x="18" y="23"/>
                    <a:pt x="17" y="23"/>
                  </a:cubicBezTo>
                  <a:cubicBezTo>
                    <a:pt x="15" y="23"/>
                    <a:pt x="14" y="21"/>
                    <a:pt x="12" y="20"/>
                  </a:cubicBezTo>
                  <a:cubicBezTo>
                    <a:pt x="11" y="20"/>
                    <a:pt x="11" y="19"/>
                    <a:pt x="10" y="19"/>
                  </a:cubicBezTo>
                  <a:cubicBezTo>
                    <a:pt x="10" y="18"/>
                    <a:pt x="11" y="18"/>
                    <a:pt x="12" y="18"/>
                  </a:cubicBezTo>
                  <a:cubicBezTo>
                    <a:pt x="12" y="17"/>
                    <a:pt x="9" y="17"/>
                    <a:pt x="9" y="16"/>
                  </a:cubicBezTo>
                  <a:cubicBezTo>
                    <a:pt x="8" y="14"/>
                    <a:pt x="9" y="12"/>
                    <a:pt x="9" y="9"/>
                  </a:cubicBezTo>
                  <a:cubicBezTo>
                    <a:pt x="4" y="7"/>
                    <a:pt x="4" y="13"/>
                    <a:pt x="2" y="10"/>
                  </a:cubicBezTo>
                  <a:cubicBezTo>
                    <a:pt x="0" y="6"/>
                    <a:pt x="5" y="9"/>
                    <a:pt x="4" y="5"/>
                  </a:cubicBezTo>
                  <a:cubicBezTo>
                    <a:pt x="9" y="6"/>
                    <a:pt x="8" y="5"/>
                    <a:pt x="13" y="5"/>
                  </a:cubicBezTo>
                  <a:cubicBezTo>
                    <a:pt x="14" y="8"/>
                    <a:pt x="17" y="7"/>
                    <a:pt x="15" y="10"/>
                  </a:cubicBezTo>
                  <a:cubicBezTo>
                    <a:pt x="18" y="10"/>
                    <a:pt x="18" y="8"/>
                    <a:pt x="18" y="5"/>
                  </a:cubicBezTo>
                  <a:cubicBezTo>
                    <a:pt x="19" y="7"/>
                    <a:pt x="29" y="2"/>
                    <a:pt x="25" y="8"/>
                  </a:cubicBezTo>
                  <a:cubicBezTo>
                    <a:pt x="28" y="9"/>
                    <a:pt x="27" y="6"/>
                    <a:pt x="27" y="5"/>
                  </a:cubicBezTo>
                  <a:cubicBezTo>
                    <a:pt x="29" y="4"/>
                    <a:pt x="32" y="5"/>
                    <a:pt x="35" y="4"/>
                  </a:cubicBezTo>
                  <a:cubicBezTo>
                    <a:pt x="36" y="3"/>
                    <a:pt x="37" y="2"/>
                    <a:pt x="37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6" name="Freeform 109"/>
            <p:cNvSpPr>
              <a:spLocks/>
            </p:cNvSpPr>
            <p:nvPr/>
          </p:nvSpPr>
          <p:spPr bwMode="auto">
            <a:xfrm>
              <a:off x="9227104" y="1998650"/>
              <a:ext cx="168939" cy="123729"/>
            </a:xfrm>
            <a:custGeom>
              <a:avLst/>
              <a:gdLst>
                <a:gd name="T0" fmla="*/ 19 w 30"/>
                <a:gd name="T1" fmla="*/ 0 h 22"/>
                <a:gd name="T2" fmla="*/ 36 w 30"/>
                <a:gd name="T3" fmla="*/ 17 h 22"/>
                <a:gd name="T4" fmla="*/ 40 w 30"/>
                <a:gd name="T5" fmla="*/ 14 h 22"/>
                <a:gd name="T6" fmla="*/ 50 w 30"/>
                <a:gd name="T7" fmla="*/ 24 h 22"/>
                <a:gd name="T8" fmla="*/ 62 w 30"/>
                <a:gd name="T9" fmla="*/ 38 h 22"/>
                <a:gd name="T10" fmla="*/ 71 w 30"/>
                <a:gd name="T11" fmla="*/ 40 h 22"/>
                <a:gd name="T12" fmla="*/ 36 w 30"/>
                <a:gd name="T13" fmla="*/ 43 h 22"/>
                <a:gd name="T14" fmla="*/ 21 w 30"/>
                <a:gd name="T15" fmla="*/ 52 h 22"/>
                <a:gd name="T16" fmla="*/ 0 w 30"/>
                <a:gd name="T17" fmla="*/ 43 h 22"/>
                <a:gd name="T18" fmla="*/ 5 w 30"/>
                <a:gd name="T19" fmla="*/ 40 h 22"/>
                <a:gd name="T20" fmla="*/ 7 w 30"/>
                <a:gd name="T21" fmla="*/ 33 h 22"/>
                <a:gd name="T22" fmla="*/ 7 w 30"/>
                <a:gd name="T23" fmla="*/ 9 h 22"/>
                <a:gd name="T24" fmla="*/ 19 w 30"/>
                <a:gd name="T25" fmla="*/ 0 h 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0" h="22">
                  <a:moveTo>
                    <a:pt x="8" y="0"/>
                  </a:moveTo>
                  <a:cubicBezTo>
                    <a:pt x="10" y="3"/>
                    <a:pt x="16" y="2"/>
                    <a:pt x="15" y="7"/>
                  </a:cubicBezTo>
                  <a:cubicBezTo>
                    <a:pt x="16" y="8"/>
                    <a:pt x="18" y="6"/>
                    <a:pt x="17" y="6"/>
                  </a:cubicBezTo>
                  <a:cubicBezTo>
                    <a:pt x="19" y="7"/>
                    <a:pt x="18" y="10"/>
                    <a:pt x="21" y="10"/>
                  </a:cubicBezTo>
                  <a:cubicBezTo>
                    <a:pt x="23" y="10"/>
                    <a:pt x="24" y="14"/>
                    <a:pt x="26" y="16"/>
                  </a:cubicBezTo>
                  <a:cubicBezTo>
                    <a:pt x="29" y="15"/>
                    <a:pt x="28" y="15"/>
                    <a:pt x="30" y="17"/>
                  </a:cubicBezTo>
                  <a:cubicBezTo>
                    <a:pt x="28" y="20"/>
                    <a:pt x="20" y="17"/>
                    <a:pt x="15" y="18"/>
                  </a:cubicBezTo>
                  <a:cubicBezTo>
                    <a:pt x="13" y="19"/>
                    <a:pt x="10" y="19"/>
                    <a:pt x="9" y="22"/>
                  </a:cubicBezTo>
                  <a:cubicBezTo>
                    <a:pt x="6" y="20"/>
                    <a:pt x="5" y="17"/>
                    <a:pt x="0" y="18"/>
                  </a:cubicBezTo>
                  <a:cubicBezTo>
                    <a:pt x="0" y="17"/>
                    <a:pt x="1" y="17"/>
                    <a:pt x="2" y="17"/>
                  </a:cubicBezTo>
                  <a:cubicBezTo>
                    <a:pt x="1" y="15"/>
                    <a:pt x="1" y="14"/>
                    <a:pt x="3" y="14"/>
                  </a:cubicBezTo>
                  <a:cubicBezTo>
                    <a:pt x="1" y="10"/>
                    <a:pt x="4" y="9"/>
                    <a:pt x="3" y="4"/>
                  </a:cubicBezTo>
                  <a:cubicBezTo>
                    <a:pt x="6" y="3"/>
                    <a:pt x="8" y="3"/>
                    <a:pt x="8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7" name="Freeform 110"/>
            <p:cNvSpPr>
              <a:spLocks/>
            </p:cNvSpPr>
            <p:nvPr/>
          </p:nvSpPr>
          <p:spPr bwMode="auto">
            <a:xfrm>
              <a:off x="4160101" y="3946312"/>
              <a:ext cx="280770" cy="302184"/>
            </a:xfrm>
            <a:custGeom>
              <a:avLst/>
              <a:gdLst>
                <a:gd name="T0" fmla="*/ 9 w 50"/>
                <a:gd name="T1" fmla="*/ 19 h 54"/>
                <a:gd name="T2" fmla="*/ 5 w 50"/>
                <a:gd name="T3" fmla="*/ 16 h 54"/>
                <a:gd name="T4" fmla="*/ 0 w 50"/>
                <a:gd name="T5" fmla="*/ 7 h 54"/>
                <a:gd name="T6" fmla="*/ 21 w 50"/>
                <a:gd name="T7" fmla="*/ 5 h 54"/>
                <a:gd name="T8" fmla="*/ 33 w 50"/>
                <a:gd name="T9" fmla="*/ 9 h 54"/>
                <a:gd name="T10" fmla="*/ 33 w 50"/>
                <a:gd name="T11" fmla="*/ 16 h 54"/>
                <a:gd name="T12" fmla="*/ 38 w 50"/>
                <a:gd name="T13" fmla="*/ 21 h 54"/>
                <a:gd name="T14" fmla="*/ 50 w 50"/>
                <a:gd name="T15" fmla="*/ 26 h 54"/>
                <a:gd name="T16" fmla="*/ 68 w 50"/>
                <a:gd name="T17" fmla="*/ 42 h 54"/>
                <a:gd name="T18" fmla="*/ 76 w 50"/>
                <a:gd name="T19" fmla="*/ 52 h 54"/>
                <a:gd name="T20" fmla="*/ 83 w 50"/>
                <a:gd name="T21" fmla="*/ 54 h 54"/>
                <a:gd name="T22" fmla="*/ 87 w 50"/>
                <a:gd name="T23" fmla="*/ 59 h 54"/>
                <a:gd name="T24" fmla="*/ 87 w 50"/>
                <a:gd name="T25" fmla="*/ 66 h 54"/>
                <a:gd name="T26" fmla="*/ 94 w 50"/>
                <a:gd name="T27" fmla="*/ 71 h 54"/>
                <a:gd name="T28" fmla="*/ 101 w 50"/>
                <a:gd name="T29" fmla="*/ 80 h 54"/>
                <a:gd name="T30" fmla="*/ 109 w 50"/>
                <a:gd name="T31" fmla="*/ 85 h 54"/>
                <a:gd name="T32" fmla="*/ 113 w 50"/>
                <a:gd name="T33" fmla="*/ 99 h 54"/>
                <a:gd name="T34" fmla="*/ 116 w 50"/>
                <a:gd name="T35" fmla="*/ 111 h 54"/>
                <a:gd name="T36" fmla="*/ 118 w 50"/>
                <a:gd name="T37" fmla="*/ 118 h 54"/>
                <a:gd name="T38" fmla="*/ 104 w 50"/>
                <a:gd name="T39" fmla="*/ 120 h 54"/>
                <a:gd name="T40" fmla="*/ 94 w 50"/>
                <a:gd name="T41" fmla="*/ 120 h 54"/>
                <a:gd name="T42" fmla="*/ 94 w 50"/>
                <a:gd name="T43" fmla="*/ 115 h 54"/>
                <a:gd name="T44" fmla="*/ 87 w 50"/>
                <a:gd name="T45" fmla="*/ 115 h 54"/>
                <a:gd name="T46" fmla="*/ 76 w 50"/>
                <a:gd name="T47" fmla="*/ 103 h 54"/>
                <a:gd name="T48" fmla="*/ 78 w 50"/>
                <a:gd name="T49" fmla="*/ 99 h 54"/>
                <a:gd name="T50" fmla="*/ 76 w 50"/>
                <a:gd name="T51" fmla="*/ 99 h 54"/>
                <a:gd name="T52" fmla="*/ 71 w 50"/>
                <a:gd name="T53" fmla="*/ 94 h 54"/>
                <a:gd name="T54" fmla="*/ 66 w 50"/>
                <a:gd name="T55" fmla="*/ 94 h 54"/>
                <a:gd name="T56" fmla="*/ 54 w 50"/>
                <a:gd name="T57" fmla="*/ 82 h 54"/>
                <a:gd name="T58" fmla="*/ 50 w 50"/>
                <a:gd name="T59" fmla="*/ 64 h 54"/>
                <a:gd name="T60" fmla="*/ 47 w 50"/>
                <a:gd name="T61" fmla="*/ 68 h 54"/>
                <a:gd name="T62" fmla="*/ 40 w 50"/>
                <a:gd name="T63" fmla="*/ 54 h 54"/>
                <a:gd name="T64" fmla="*/ 35 w 50"/>
                <a:gd name="T65" fmla="*/ 49 h 54"/>
                <a:gd name="T66" fmla="*/ 31 w 50"/>
                <a:gd name="T67" fmla="*/ 45 h 54"/>
                <a:gd name="T68" fmla="*/ 28 w 50"/>
                <a:gd name="T69" fmla="*/ 35 h 54"/>
                <a:gd name="T70" fmla="*/ 19 w 50"/>
                <a:gd name="T71" fmla="*/ 28 h 54"/>
                <a:gd name="T72" fmla="*/ 14 w 50"/>
                <a:gd name="T73" fmla="*/ 24 h 54"/>
                <a:gd name="T74" fmla="*/ 9 w 50"/>
                <a:gd name="T75" fmla="*/ 19 h 5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0" h="54">
                  <a:moveTo>
                    <a:pt x="4" y="8"/>
                  </a:moveTo>
                  <a:cubicBezTo>
                    <a:pt x="5" y="6"/>
                    <a:pt x="3" y="7"/>
                    <a:pt x="2" y="7"/>
                  </a:cubicBezTo>
                  <a:cubicBezTo>
                    <a:pt x="1" y="6"/>
                    <a:pt x="2" y="3"/>
                    <a:pt x="0" y="3"/>
                  </a:cubicBezTo>
                  <a:cubicBezTo>
                    <a:pt x="3" y="0"/>
                    <a:pt x="5" y="4"/>
                    <a:pt x="9" y="2"/>
                  </a:cubicBezTo>
                  <a:cubicBezTo>
                    <a:pt x="9" y="5"/>
                    <a:pt x="12" y="3"/>
                    <a:pt x="14" y="4"/>
                  </a:cubicBezTo>
                  <a:cubicBezTo>
                    <a:pt x="14" y="4"/>
                    <a:pt x="13" y="6"/>
                    <a:pt x="14" y="7"/>
                  </a:cubicBezTo>
                  <a:cubicBezTo>
                    <a:pt x="15" y="7"/>
                    <a:pt x="17" y="7"/>
                    <a:pt x="16" y="9"/>
                  </a:cubicBezTo>
                  <a:cubicBezTo>
                    <a:pt x="19" y="8"/>
                    <a:pt x="18" y="11"/>
                    <a:pt x="21" y="11"/>
                  </a:cubicBezTo>
                  <a:cubicBezTo>
                    <a:pt x="23" y="11"/>
                    <a:pt x="26" y="18"/>
                    <a:pt x="29" y="18"/>
                  </a:cubicBezTo>
                  <a:cubicBezTo>
                    <a:pt x="32" y="18"/>
                    <a:pt x="30" y="21"/>
                    <a:pt x="32" y="22"/>
                  </a:cubicBezTo>
                  <a:cubicBezTo>
                    <a:pt x="32" y="23"/>
                    <a:pt x="34" y="22"/>
                    <a:pt x="35" y="23"/>
                  </a:cubicBezTo>
                  <a:cubicBezTo>
                    <a:pt x="36" y="23"/>
                    <a:pt x="37" y="25"/>
                    <a:pt x="37" y="25"/>
                  </a:cubicBezTo>
                  <a:cubicBezTo>
                    <a:pt x="38" y="26"/>
                    <a:pt x="37" y="27"/>
                    <a:pt x="37" y="28"/>
                  </a:cubicBezTo>
                  <a:cubicBezTo>
                    <a:pt x="38" y="29"/>
                    <a:pt x="39" y="29"/>
                    <a:pt x="40" y="30"/>
                  </a:cubicBezTo>
                  <a:cubicBezTo>
                    <a:pt x="41" y="31"/>
                    <a:pt x="41" y="34"/>
                    <a:pt x="43" y="34"/>
                  </a:cubicBezTo>
                  <a:cubicBezTo>
                    <a:pt x="44" y="34"/>
                    <a:pt x="45" y="36"/>
                    <a:pt x="46" y="36"/>
                  </a:cubicBezTo>
                  <a:cubicBezTo>
                    <a:pt x="47" y="37"/>
                    <a:pt x="46" y="42"/>
                    <a:pt x="48" y="42"/>
                  </a:cubicBezTo>
                  <a:cubicBezTo>
                    <a:pt x="49" y="42"/>
                    <a:pt x="49" y="45"/>
                    <a:pt x="49" y="47"/>
                  </a:cubicBezTo>
                  <a:cubicBezTo>
                    <a:pt x="49" y="49"/>
                    <a:pt x="47" y="50"/>
                    <a:pt x="50" y="50"/>
                  </a:cubicBezTo>
                  <a:cubicBezTo>
                    <a:pt x="50" y="54"/>
                    <a:pt x="47" y="52"/>
                    <a:pt x="44" y="51"/>
                  </a:cubicBezTo>
                  <a:cubicBezTo>
                    <a:pt x="43" y="51"/>
                    <a:pt x="41" y="52"/>
                    <a:pt x="40" y="51"/>
                  </a:cubicBezTo>
                  <a:cubicBezTo>
                    <a:pt x="39" y="51"/>
                    <a:pt x="40" y="49"/>
                    <a:pt x="40" y="49"/>
                  </a:cubicBezTo>
                  <a:cubicBezTo>
                    <a:pt x="39" y="49"/>
                    <a:pt x="38" y="49"/>
                    <a:pt x="37" y="49"/>
                  </a:cubicBezTo>
                  <a:cubicBezTo>
                    <a:pt x="36" y="48"/>
                    <a:pt x="34" y="44"/>
                    <a:pt x="32" y="44"/>
                  </a:cubicBezTo>
                  <a:cubicBezTo>
                    <a:pt x="32" y="43"/>
                    <a:pt x="33" y="43"/>
                    <a:pt x="33" y="42"/>
                  </a:cubicBezTo>
                  <a:cubicBezTo>
                    <a:pt x="32" y="41"/>
                    <a:pt x="32" y="41"/>
                    <a:pt x="32" y="42"/>
                  </a:cubicBezTo>
                  <a:cubicBezTo>
                    <a:pt x="30" y="42"/>
                    <a:pt x="31" y="40"/>
                    <a:pt x="30" y="40"/>
                  </a:cubicBezTo>
                  <a:cubicBezTo>
                    <a:pt x="30" y="39"/>
                    <a:pt x="28" y="40"/>
                    <a:pt x="28" y="40"/>
                  </a:cubicBezTo>
                  <a:cubicBezTo>
                    <a:pt x="26" y="38"/>
                    <a:pt x="26" y="35"/>
                    <a:pt x="23" y="35"/>
                  </a:cubicBezTo>
                  <a:cubicBezTo>
                    <a:pt x="25" y="30"/>
                    <a:pt x="21" y="30"/>
                    <a:pt x="21" y="27"/>
                  </a:cubicBezTo>
                  <a:cubicBezTo>
                    <a:pt x="20" y="27"/>
                    <a:pt x="20" y="28"/>
                    <a:pt x="20" y="29"/>
                  </a:cubicBezTo>
                  <a:cubicBezTo>
                    <a:pt x="18" y="28"/>
                    <a:pt x="19" y="25"/>
                    <a:pt x="17" y="23"/>
                  </a:cubicBezTo>
                  <a:cubicBezTo>
                    <a:pt x="17" y="22"/>
                    <a:pt x="16" y="21"/>
                    <a:pt x="15" y="21"/>
                  </a:cubicBezTo>
                  <a:cubicBezTo>
                    <a:pt x="14" y="20"/>
                    <a:pt x="14" y="19"/>
                    <a:pt x="13" y="19"/>
                  </a:cubicBezTo>
                  <a:cubicBezTo>
                    <a:pt x="13" y="17"/>
                    <a:pt x="12" y="16"/>
                    <a:pt x="12" y="15"/>
                  </a:cubicBezTo>
                  <a:cubicBezTo>
                    <a:pt x="11" y="13"/>
                    <a:pt x="9" y="13"/>
                    <a:pt x="8" y="12"/>
                  </a:cubicBezTo>
                  <a:cubicBezTo>
                    <a:pt x="8" y="12"/>
                    <a:pt x="6" y="10"/>
                    <a:pt x="6" y="10"/>
                  </a:cubicBezTo>
                  <a:cubicBezTo>
                    <a:pt x="5" y="8"/>
                    <a:pt x="9" y="6"/>
                    <a:pt x="4" y="8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8" name="Freeform 111"/>
            <p:cNvSpPr>
              <a:spLocks/>
            </p:cNvSpPr>
            <p:nvPr/>
          </p:nvSpPr>
          <p:spPr bwMode="auto">
            <a:xfrm>
              <a:off x="2753871" y="4417436"/>
              <a:ext cx="202251" cy="371188"/>
            </a:xfrm>
            <a:custGeom>
              <a:avLst/>
              <a:gdLst>
                <a:gd name="T0" fmla="*/ 64 w 36"/>
                <a:gd name="T1" fmla="*/ 0 h 66"/>
                <a:gd name="T2" fmla="*/ 76 w 36"/>
                <a:gd name="T3" fmla="*/ 2 h 66"/>
                <a:gd name="T4" fmla="*/ 71 w 36"/>
                <a:gd name="T5" fmla="*/ 54 h 66"/>
                <a:gd name="T6" fmla="*/ 64 w 36"/>
                <a:gd name="T7" fmla="*/ 87 h 66"/>
                <a:gd name="T8" fmla="*/ 57 w 36"/>
                <a:gd name="T9" fmla="*/ 102 h 66"/>
                <a:gd name="T10" fmla="*/ 52 w 36"/>
                <a:gd name="T11" fmla="*/ 118 h 66"/>
                <a:gd name="T12" fmla="*/ 52 w 36"/>
                <a:gd name="T13" fmla="*/ 123 h 66"/>
                <a:gd name="T14" fmla="*/ 47 w 36"/>
                <a:gd name="T15" fmla="*/ 125 h 66"/>
                <a:gd name="T16" fmla="*/ 45 w 36"/>
                <a:gd name="T17" fmla="*/ 142 h 66"/>
                <a:gd name="T18" fmla="*/ 43 w 36"/>
                <a:gd name="T19" fmla="*/ 144 h 66"/>
                <a:gd name="T20" fmla="*/ 40 w 36"/>
                <a:gd name="T21" fmla="*/ 154 h 66"/>
                <a:gd name="T22" fmla="*/ 12 w 36"/>
                <a:gd name="T23" fmla="*/ 156 h 66"/>
                <a:gd name="T24" fmla="*/ 9 w 36"/>
                <a:gd name="T25" fmla="*/ 142 h 66"/>
                <a:gd name="T26" fmla="*/ 7 w 36"/>
                <a:gd name="T27" fmla="*/ 137 h 66"/>
                <a:gd name="T28" fmla="*/ 0 w 36"/>
                <a:gd name="T29" fmla="*/ 135 h 66"/>
                <a:gd name="T30" fmla="*/ 0 w 36"/>
                <a:gd name="T31" fmla="*/ 123 h 66"/>
                <a:gd name="T32" fmla="*/ 2 w 36"/>
                <a:gd name="T33" fmla="*/ 121 h 66"/>
                <a:gd name="T34" fmla="*/ 0 w 36"/>
                <a:gd name="T35" fmla="*/ 118 h 66"/>
                <a:gd name="T36" fmla="*/ 7 w 36"/>
                <a:gd name="T37" fmla="*/ 106 h 66"/>
                <a:gd name="T38" fmla="*/ 7 w 36"/>
                <a:gd name="T39" fmla="*/ 102 h 66"/>
                <a:gd name="T40" fmla="*/ 12 w 36"/>
                <a:gd name="T41" fmla="*/ 97 h 66"/>
                <a:gd name="T42" fmla="*/ 17 w 36"/>
                <a:gd name="T43" fmla="*/ 85 h 66"/>
                <a:gd name="T44" fmla="*/ 12 w 36"/>
                <a:gd name="T45" fmla="*/ 76 h 66"/>
                <a:gd name="T46" fmla="*/ 12 w 36"/>
                <a:gd name="T47" fmla="*/ 59 h 66"/>
                <a:gd name="T48" fmla="*/ 17 w 36"/>
                <a:gd name="T49" fmla="*/ 54 h 66"/>
                <a:gd name="T50" fmla="*/ 26 w 36"/>
                <a:gd name="T51" fmla="*/ 47 h 66"/>
                <a:gd name="T52" fmla="*/ 40 w 36"/>
                <a:gd name="T53" fmla="*/ 38 h 66"/>
                <a:gd name="T54" fmla="*/ 47 w 36"/>
                <a:gd name="T55" fmla="*/ 40 h 66"/>
                <a:gd name="T56" fmla="*/ 50 w 36"/>
                <a:gd name="T57" fmla="*/ 24 h 66"/>
                <a:gd name="T58" fmla="*/ 59 w 36"/>
                <a:gd name="T59" fmla="*/ 19 h 66"/>
                <a:gd name="T60" fmla="*/ 64 w 36"/>
                <a:gd name="T61" fmla="*/ 0 h 6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" h="66">
                  <a:moveTo>
                    <a:pt x="27" y="0"/>
                  </a:moveTo>
                  <a:cubicBezTo>
                    <a:pt x="28" y="1"/>
                    <a:pt x="30" y="2"/>
                    <a:pt x="32" y="1"/>
                  </a:cubicBezTo>
                  <a:cubicBezTo>
                    <a:pt x="30" y="7"/>
                    <a:pt x="36" y="18"/>
                    <a:pt x="30" y="23"/>
                  </a:cubicBezTo>
                  <a:cubicBezTo>
                    <a:pt x="30" y="28"/>
                    <a:pt x="29" y="32"/>
                    <a:pt x="27" y="37"/>
                  </a:cubicBezTo>
                  <a:cubicBezTo>
                    <a:pt x="27" y="39"/>
                    <a:pt x="26" y="42"/>
                    <a:pt x="24" y="43"/>
                  </a:cubicBezTo>
                  <a:cubicBezTo>
                    <a:pt x="25" y="46"/>
                    <a:pt x="23" y="48"/>
                    <a:pt x="22" y="50"/>
                  </a:cubicBezTo>
                  <a:cubicBezTo>
                    <a:pt x="22" y="50"/>
                    <a:pt x="23" y="52"/>
                    <a:pt x="22" y="52"/>
                  </a:cubicBezTo>
                  <a:cubicBezTo>
                    <a:pt x="22" y="52"/>
                    <a:pt x="20" y="53"/>
                    <a:pt x="20" y="53"/>
                  </a:cubicBezTo>
                  <a:cubicBezTo>
                    <a:pt x="19" y="55"/>
                    <a:pt x="20" y="58"/>
                    <a:pt x="19" y="60"/>
                  </a:cubicBezTo>
                  <a:cubicBezTo>
                    <a:pt x="19" y="61"/>
                    <a:pt x="18" y="60"/>
                    <a:pt x="18" y="61"/>
                  </a:cubicBezTo>
                  <a:cubicBezTo>
                    <a:pt x="18" y="62"/>
                    <a:pt x="16" y="63"/>
                    <a:pt x="17" y="65"/>
                  </a:cubicBezTo>
                  <a:cubicBezTo>
                    <a:pt x="14" y="66"/>
                    <a:pt x="9" y="66"/>
                    <a:pt x="5" y="66"/>
                  </a:cubicBezTo>
                  <a:cubicBezTo>
                    <a:pt x="5" y="63"/>
                    <a:pt x="3" y="64"/>
                    <a:pt x="4" y="60"/>
                  </a:cubicBezTo>
                  <a:cubicBezTo>
                    <a:pt x="3" y="60"/>
                    <a:pt x="3" y="59"/>
                    <a:pt x="3" y="58"/>
                  </a:cubicBezTo>
                  <a:cubicBezTo>
                    <a:pt x="1" y="58"/>
                    <a:pt x="0" y="58"/>
                    <a:pt x="0" y="57"/>
                  </a:cubicBezTo>
                  <a:cubicBezTo>
                    <a:pt x="0" y="55"/>
                    <a:pt x="0" y="54"/>
                    <a:pt x="0" y="52"/>
                  </a:cubicBezTo>
                  <a:cubicBezTo>
                    <a:pt x="0" y="51"/>
                    <a:pt x="1" y="51"/>
                    <a:pt x="1" y="51"/>
                  </a:cubicBezTo>
                  <a:cubicBezTo>
                    <a:pt x="2" y="50"/>
                    <a:pt x="0" y="50"/>
                    <a:pt x="0" y="50"/>
                  </a:cubicBezTo>
                  <a:cubicBezTo>
                    <a:pt x="1" y="48"/>
                    <a:pt x="2" y="46"/>
                    <a:pt x="3" y="45"/>
                  </a:cubicBezTo>
                  <a:cubicBezTo>
                    <a:pt x="3" y="45"/>
                    <a:pt x="2" y="43"/>
                    <a:pt x="3" y="43"/>
                  </a:cubicBezTo>
                  <a:cubicBezTo>
                    <a:pt x="3" y="43"/>
                    <a:pt x="5" y="42"/>
                    <a:pt x="5" y="41"/>
                  </a:cubicBezTo>
                  <a:cubicBezTo>
                    <a:pt x="5" y="39"/>
                    <a:pt x="3" y="32"/>
                    <a:pt x="7" y="36"/>
                  </a:cubicBezTo>
                  <a:cubicBezTo>
                    <a:pt x="8" y="33"/>
                    <a:pt x="5" y="34"/>
                    <a:pt x="5" y="32"/>
                  </a:cubicBezTo>
                  <a:cubicBezTo>
                    <a:pt x="5" y="30"/>
                    <a:pt x="5" y="27"/>
                    <a:pt x="5" y="25"/>
                  </a:cubicBezTo>
                  <a:cubicBezTo>
                    <a:pt x="7" y="25"/>
                    <a:pt x="7" y="24"/>
                    <a:pt x="7" y="23"/>
                  </a:cubicBezTo>
                  <a:cubicBezTo>
                    <a:pt x="10" y="23"/>
                    <a:pt x="10" y="21"/>
                    <a:pt x="11" y="20"/>
                  </a:cubicBezTo>
                  <a:cubicBezTo>
                    <a:pt x="12" y="19"/>
                    <a:pt x="17" y="20"/>
                    <a:pt x="17" y="16"/>
                  </a:cubicBezTo>
                  <a:cubicBezTo>
                    <a:pt x="19" y="15"/>
                    <a:pt x="19" y="17"/>
                    <a:pt x="20" y="17"/>
                  </a:cubicBezTo>
                  <a:cubicBezTo>
                    <a:pt x="19" y="13"/>
                    <a:pt x="21" y="12"/>
                    <a:pt x="21" y="10"/>
                  </a:cubicBezTo>
                  <a:cubicBezTo>
                    <a:pt x="25" y="12"/>
                    <a:pt x="24" y="2"/>
                    <a:pt x="25" y="8"/>
                  </a:cubicBezTo>
                  <a:cubicBezTo>
                    <a:pt x="29" y="7"/>
                    <a:pt x="25" y="2"/>
                    <a:pt x="27" y="0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  <p:sp>
          <p:nvSpPr>
            <p:cNvPr id="109" name="Freeform 112"/>
            <p:cNvSpPr>
              <a:spLocks/>
            </p:cNvSpPr>
            <p:nvPr/>
          </p:nvSpPr>
          <p:spPr bwMode="auto">
            <a:xfrm>
              <a:off x="4638363" y="4400779"/>
              <a:ext cx="1089770" cy="799482"/>
            </a:xfrm>
            <a:custGeom>
              <a:avLst/>
              <a:gdLst>
                <a:gd name="T0" fmla="*/ 267 w 194"/>
                <a:gd name="T1" fmla="*/ 26 h 142"/>
                <a:gd name="T2" fmla="*/ 255 w 194"/>
                <a:gd name="T3" fmla="*/ 33 h 142"/>
                <a:gd name="T4" fmla="*/ 269 w 194"/>
                <a:gd name="T5" fmla="*/ 50 h 142"/>
                <a:gd name="T6" fmla="*/ 307 w 194"/>
                <a:gd name="T7" fmla="*/ 71 h 142"/>
                <a:gd name="T8" fmla="*/ 319 w 194"/>
                <a:gd name="T9" fmla="*/ 54 h 142"/>
                <a:gd name="T10" fmla="*/ 321 w 194"/>
                <a:gd name="T11" fmla="*/ 45 h 142"/>
                <a:gd name="T12" fmla="*/ 323 w 194"/>
                <a:gd name="T13" fmla="*/ 19 h 142"/>
                <a:gd name="T14" fmla="*/ 333 w 194"/>
                <a:gd name="T15" fmla="*/ 5 h 142"/>
                <a:gd name="T16" fmla="*/ 340 w 194"/>
                <a:gd name="T17" fmla="*/ 17 h 142"/>
                <a:gd name="T18" fmla="*/ 354 w 194"/>
                <a:gd name="T19" fmla="*/ 45 h 142"/>
                <a:gd name="T20" fmla="*/ 368 w 194"/>
                <a:gd name="T21" fmla="*/ 64 h 142"/>
                <a:gd name="T22" fmla="*/ 382 w 194"/>
                <a:gd name="T23" fmla="*/ 83 h 142"/>
                <a:gd name="T24" fmla="*/ 392 w 194"/>
                <a:gd name="T25" fmla="*/ 104 h 142"/>
                <a:gd name="T26" fmla="*/ 399 w 194"/>
                <a:gd name="T27" fmla="*/ 111 h 142"/>
                <a:gd name="T28" fmla="*/ 416 w 194"/>
                <a:gd name="T29" fmla="*/ 123 h 142"/>
                <a:gd name="T30" fmla="*/ 430 w 194"/>
                <a:gd name="T31" fmla="*/ 149 h 142"/>
                <a:gd name="T32" fmla="*/ 434 w 194"/>
                <a:gd name="T33" fmla="*/ 156 h 142"/>
                <a:gd name="T34" fmla="*/ 451 w 194"/>
                <a:gd name="T35" fmla="*/ 166 h 142"/>
                <a:gd name="T36" fmla="*/ 458 w 194"/>
                <a:gd name="T37" fmla="*/ 213 h 142"/>
                <a:gd name="T38" fmla="*/ 449 w 194"/>
                <a:gd name="T39" fmla="*/ 237 h 142"/>
                <a:gd name="T40" fmla="*/ 449 w 194"/>
                <a:gd name="T41" fmla="*/ 244 h 142"/>
                <a:gd name="T42" fmla="*/ 444 w 194"/>
                <a:gd name="T43" fmla="*/ 260 h 142"/>
                <a:gd name="T44" fmla="*/ 427 w 194"/>
                <a:gd name="T45" fmla="*/ 274 h 142"/>
                <a:gd name="T46" fmla="*/ 413 w 194"/>
                <a:gd name="T47" fmla="*/ 317 h 142"/>
                <a:gd name="T48" fmla="*/ 387 w 194"/>
                <a:gd name="T49" fmla="*/ 329 h 142"/>
                <a:gd name="T50" fmla="*/ 378 w 194"/>
                <a:gd name="T51" fmla="*/ 336 h 142"/>
                <a:gd name="T52" fmla="*/ 354 w 194"/>
                <a:gd name="T53" fmla="*/ 331 h 142"/>
                <a:gd name="T54" fmla="*/ 305 w 194"/>
                <a:gd name="T55" fmla="*/ 322 h 142"/>
                <a:gd name="T56" fmla="*/ 302 w 194"/>
                <a:gd name="T57" fmla="*/ 305 h 142"/>
                <a:gd name="T58" fmla="*/ 300 w 194"/>
                <a:gd name="T59" fmla="*/ 298 h 142"/>
                <a:gd name="T60" fmla="*/ 276 w 194"/>
                <a:gd name="T61" fmla="*/ 282 h 142"/>
                <a:gd name="T62" fmla="*/ 267 w 194"/>
                <a:gd name="T63" fmla="*/ 267 h 142"/>
                <a:gd name="T64" fmla="*/ 243 w 194"/>
                <a:gd name="T65" fmla="*/ 258 h 142"/>
                <a:gd name="T66" fmla="*/ 231 w 194"/>
                <a:gd name="T67" fmla="*/ 253 h 142"/>
                <a:gd name="T68" fmla="*/ 179 w 194"/>
                <a:gd name="T69" fmla="*/ 241 h 142"/>
                <a:gd name="T70" fmla="*/ 151 w 194"/>
                <a:gd name="T71" fmla="*/ 251 h 142"/>
                <a:gd name="T72" fmla="*/ 142 w 194"/>
                <a:gd name="T73" fmla="*/ 256 h 142"/>
                <a:gd name="T74" fmla="*/ 132 w 194"/>
                <a:gd name="T75" fmla="*/ 265 h 142"/>
                <a:gd name="T76" fmla="*/ 127 w 194"/>
                <a:gd name="T77" fmla="*/ 265 h 142"/>
                <a:gd name="T78" fmla="*/ 76 w 194"/>
                <a:gd name="T79" fmla="*/ 272 h 142"/>
                <a:gd name="T80" fmla="*/ 68 w 194"/>
                <a:gd name="T81" fmla="*/ 277 h 142"/>
                <a:gd name="T82" fmla="*/ 21 w 194"/>
                <a:gd name="T83" fmla="*/ 286 h 142"/>
                <a:gd name="T84" fmla="*/ 26 w 194"/>
                <a:gd name="T85" fmla="*/ 256 h 142"/>
                <a:gd name="T86" fmla="*/ 21 w 194"/>
                <a:gd name="T87" fmla="*/ 239 h 142"/>
                <a:gd name="T88" fmla="*/ 21 w 194"/>
                <a:gd name="T89" fmla="*/ 227 h 142"/>
                <a:gd name="T90" fmla="*/ 12 w 194"/>
                <a:gd name="T91" fmla="*/ 211 h 142"/>
                <a:gd name="T92" fmla="*/ 9 w 194"/>
                <a:gd name="T93" fmla="*/ 196 h 142"/>
                <a:gd name="T94" fmla="*/ 5 w 194"/>
                <a:gd name="T95" fmla="*/ 180 h 142"/>
                <a:gd name="T96" fmla="*/ 7 w 194"/>
                <a:gd name="T97" fmla="*/ 166 h 142"/>
                <a:gd name="T98" fmla="*/ 7 w 194"/>
                <a:gd name="T99" fmla="*/ 130 h 142"/>
                <a:gd name="T100" fmla="*/ 38 w 194"/>
                <a:gd name="T101" fmla="*/ 111 h 142"/>
                <a:gd name="T102" fmla="*/ 73 w 194"/>
                <a:gd name="T103" fmla="*/ 102 h 142"/>
                <a:gd name="T104" fmla="*/ 94 w 194"/>
                <a:gd name="T105" fmla="*/ 95 h 142"/>
                <a:gd name="T106" fmla="*/ 102 w 194"/>
                <a:gd name="T107" fmla="*/ 64 h 142"/>
                <a:gd name="T108" fmla="*/ 127 w 194"/>
                <a:gd name="T109" fmla="*/ 64 h 142"/>
                <a:gd name="T110" fmla="*/ 132 w 194"/>
                <a:gd name="T111" fmla="*/ 45 h 142"/>
                <a:gd name="T112" fmla="*/ 153 w 194"/>
                <a:gd name="T113" fmla="*/ 31 h 142"/>
                <a:gd name="T114" fmla="*/ 170 w 194"/>
                <a:gd name="T115" fmla="*/ 38 h 142"/>
                <a:gd name="T116" fmla="*/ 177 w 194"/>
                <a:gd name="T117" fmla="*/ 40 h 142"/>
                <a:gd name="T118" fmla="*/ 182 w 194"/>
                <a:gd name="T119" fmla="*/ 35 h 142"/>
                <a:gd name="T120" fmla="*/ 201 w 194"/>
                <a:gd name="T121" fmla="*/ 19 h 142"/>
                <a:gd name="T122" fmla="*/ 215 w 194"/>
                <a:gd name="T123" fmla="*/ 14 h 1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94" h="142">
                  <a:moveTo>
                    <a:pt x="113" y="6"/>
                  </a:moveTo>
                  <a:cubicBezTo>
                    <a:pt x="113" y="8"/>
                    <a:pt x="113" y="10"/>
                    <a:pt x="113" y="11"/>
                  </a:cubicBezTo>
                  <a:cubicBezTo>
                    <a:pt x="111" y="11"/>
                    <a:pt x="110" y="11"/>
                    <a:pt x="109" y="11"/>
                  </a:cubicBezTo>
                  <a:cubicBezTo>
                    <a:pt x="110" y="13"/>
                    <a:pt x="110" y="14"/>
                    <a:pt x="108" y="14"/>
                  </a:cubicBezTo>
                  <a:cubicBezTo>
                    <a:pt x="110" y="16"/>
                    <a:pt x="108" y="15"/>
                    <a:pt x="108" y="19"/>
                  </a:cubicBezTo>
                  <a:cubicBezTo>
                    <a:pt x="109" y="20"/>
                    <a:pt x="111" y="21"/>
                    <a:pt x="114" y="21"/>
                  </a:cubicBezTo>
                  <a:cubicBezTo>
                    <a:pt x="114" y="26"/>
                    <a:pt x="122" y="24"/>
                    <a:pt x="122" y="29"/>
                  </a:cubicBezTo>
                  <a:cubicBezTo>
                    <a:pt x="125" y="29"/>
                    <a:pt x="129" y="29"/>
                    <a:pt x="130" y="30"/>
                  </a:cubicBezTo>
                  <a:cubicBezTo>
                    <a:pt x="132" y="30"/>
                    <a:pt x="130" y="25"/>
                    <a:pt x="135" y="27"/>
                  </a:cubicBezTo>
                  <a:cubicBezTo>
                    <a:pt x="134" y="26"/>
                    <a:pt x="133" y="23"/>
                    <a:pt x="135" y="23"/>
                  </a:cubicBezTo>
                  <a:cubicBezTo>
                    <a:pt x="136" y="23"/>
                    <a:pt x="135" y="21"/>
                    <a:pt x="135" y="20"/>
                  </a:cubicBezTo>
                  <a:cubicBezTo>
                    <a:pt x="135" y="20"/>
                    <a:pt x="136" y="19"/>
                    <a:pt x="136" y="19"/>
                  </a:cubicBezTo>
                  <a:cubicBezTo>
                    <a:pt x="136" y="17"/>
                    <a:pt x="138" y="16"/>
                    <a:pt x="137" y="14"/>
                  </a:cubicBezTo>
                  <a:cubicBezTo>
                    <a:pt x="137" y="13"/>
                    <a:pt x="136" y="11"/>
                    <a:pt x="137" y="8"/>
                  </a:cubicBezTo>
                  <a:cubicBezTo>
                    <a:pt x="137" y="8"/>
                    <a:pt x="139" y="8"/>
                    <a:pt x="140" y="8"/>
                  </a:cubicBezTo>
                  <a:cubicBezTo>
                    <a:pt x="141" y="7"/>
                    <a:pt x="140" y="3"/>
                    <a:pt x="141" y="2"/>
                  </a:cubicBezTo>
                  <a:cubicBezTo>
                    <a:pt x="143" y="2"/>
                    <a:pt x="142" y="6"/>
                    <a:pt x="143" y="7"/>
                  </a:cubicBezTo>
                  <a:cubicBezTo>
                    <a:pt x="143" y="7"/>
                    <a:pt x="144" y="7"/>
                    <a:pt x="144" y="7"/>
                  </a:cubicBezTo>
                  <a:cubicBezTo>
                    <a:pt x="145" y="9"/>
                    <a:pt x="146" y="11"/>
                    <a:pt x="147" y="13"/>
                  </a:cubicBezTo>
                  <a:cubicBezTo>
                    <a:pt x="148" y="15"/>
                    <a:pt x="150" y="16"/>
                    <a:pt x="150" y="19"/>
                  </a:cubicBezTo>
                  <a:cubicBezTo>
                    <a:pt x="153" y="15"/>
                    <a:pt x="151" y="20"/>
                    <a:pt x="155" y="20"/>
                  </a:cubicBezTo>
                  <a:cubicBezTo>
                    <a:pt x="155" y="22"/>
                    <a:pt x="154" y="25"/>
                    <a:pt x="156" y="27"/>
                  </a:cubicBezTo>
                  <a:cubicBezTo>
                    <a:pt x="158" y="29"/>
                    <a:pt x="156" y="31"/>
                    <a:pt x="157" y="35"/>
                  </a:cubicBezTo>
                  <a:cubicBezTo>
                    <a:pt x="160" y="31"/>
                    <a:pt x="158" y="35"/>
                    <a:pt x="162" y="35"/>
                  </a:cubicBezTo>
                  <a:cubicBezTo>
                    <a:pt x="162" y="37"/>
                    <a:pt x="161" y="37"/>
                    <a:pt x="161" y="39"/>
                  </a:cubicBezTo>
                  <a:cubicBezTo>
                    <a:pt x="163" y="40"/>
                    <a:pt x="166" y="40"/>
                    <a:pt x="166" y="44"/>
                  </a:cubicBezTo>
                  <a:cubicBezTo>
                    <a:pt x="166" y="45"/>
                    <a:pt x="168" y="44"/>
                    <a:pt x="169" y="44"/>
                  </a:cubicBezTo>
                  <a:cubicBezTo>
                    <a:pt x="169" y="45"/>
                    <a:pt x="169" y="46"/>
                    <a:pt x="169" y="47"/>
                  </a:cubicBezTo>
                  <a:cubicBezTo>
                    <a:pt x="169" y="47"/>
                    <a:pt x="171" y="46"/>
                    <a:pt x="171" y="47"/>
                  </a:cubicBezTo>
                  <a:cubicBezTo>
                    <a:pt x="173" y="49"/>
                    <a:pt x="173" y="52"/>
                    <a:pt x="176" y="52"/>
                  </a:cubicBezTo>
                  <a:cubicBezTo>
                    <a:pt x="176" y="54"/>
                    <a:pt x="178" y="58"/>
                    <a:pt x="180" y="60"/>
                  </a:cubicBezTo>
                  <a:cubicBezTo>
                    <a:pt x="180" y="61"/>
                    <a:pt x="181" y="62"/>
                    <a:pt x="182" y="63"/>
                  </a:cubicBezTo>
                  <a:cubicBezTo>
                    <a:pt x="182" y="64"/>
                    <a:pt x="184" y="63"/>
                    <a:pt x="184" y="63"/>
                  </a:cubicBezTo>
                  <a:cubicBezTo>
                    <a:pt x="185" y="64"/>
                    <a:pt x="184" y="65"/>
                    <a:pt x="184" y="66"/>
                  </a:cubicBezTo>
                  <a:cubicBezTo>
                    <a:pt x="185" y="66"/>
                    <a:pt x="187" y="66"/>
                    <a:pt x="187" y="66"/>
                  </a:cubicBezTo>
                  <a:cubicBezTo>
                    <a:pt x="189" y="68"/>
                    <a:pt x="187" y="71"/>
                    <a:pt x="191" y="70"/>
                  </a:cubicBezTo>
                  <a:cubicBezTo>
                    <a:pt x="189" y="74"/>
                    <a:pt x="192" y="78"/>
                    <a:pt x="193" y="83"/>
                  </a:cubicBezTo>
                  <a:cubicBezTo>
                    <a:pt x="193" y="86"/>
                    <a:pt x="191" y="89"/>
                    <a:pt x="194" y="90"/>
                  </a:cubicBezTo>
                  <a:cubicBezTo>
                    <a:pt x="191" y="92"/>
                    <a:pt x="192" y="94"/>
                    <a:pt x="191" y="99"/>
                  </a:cubicBezTo>
                  <a:cubicBezTo>
                    <a:pt x="191" y="98"/>
                    <a:pt x="189" y="99"/>
                    <a:pt x="190" y="100"/>
                  </a:cubicBezTo>
                  <a:cubicBezTo>
                    <a:pt x="190" y="100"/>
                    <a:pt x="191" y="100"/>
                    <a:pt x="191" y="100"/>
                  </a:cubicBezTo>
                  <a:cubicBezTo>
                    <a:pt x="191" y="100"/>
                    <a:pt x="191" y="103"/>
                    <a:pt x="190" y="103"/>
                  </a:cubicBezTo>
                  <a:cubicBezTo>
                    <a:pt x="190" y="104"/>
                    <a:pt x="188" y="104"/>
                    <a:pt x="188" y="105"/>
                  </a:cubicBezTo>
                  <a:cubicBezTo>
                    <a:pt x="187" y="106"/>
                    <a:pt x="190" y="108"/>
                    <a:pt x="188" y="110"/>
                  </a:cubicBezTo>
                  <a:cubicBezTo>
                    <a:pt x="186" y="110"/>
                    <a:pt x="186" y="114"/>
                    <a:pt x="183" y="113"/>
                  </a:cubicBezTo>
                  <a:cubicBezTo>
                    <a:pt x="184" y="115"/>
                    <a:pt x="183" y="116"/>
                    <a:pt x="181" y="116"/>
                  </a:cubicBezTo>
                  <a:cubicBezTo>
                    <a:pt x="182" y="121"/>
                    <a:pt x="179" y="122"/>
                    <a:pt x="180" y="127"/>
                  </a:cubicBezTo>
                  <a:cubicBezTo>
                    <a:pt x="175" y="126"/>
                    <a:pt x="176" y="131"/>
                    <a:pt x="175" y="134"/>
                  </a:cubicBezTo>
                  <a:cubicBezTo>
                    <a:pt x="173" y="134"/>
                    <a:pt x="171" y="134"/>
                    <a:pt x="171" y="135"/>
                  </a:cubicBezTo>
                  <a:cubicBezTo>
                    <a:pt x="171" y="137"/>
                    <a:pt x="167" y="137"/>
                    <a:pt x="164" y="139"/>
                  </a:cubicBezTo>
                  <a:cubicBezTo>
                    <a:pt x="164" y="139"/>
                    <a:pt x="163" y="141"/>
                    <a:pt x="162" y="141"/>
                  </a:cubicBezTo>
                  <a:cubicBezTo>
                    <a:pt x="161" y="142"/>
                    <a:pt x="160" y="141"/>
                    <a:pt x="160" y="142"/>
                  </a:cubicBezTo>
                  <a:cubicBezTo>
                    <a:pt x="157" y="141"/>
                    <a:pt x="156" y="138"/>
                    <a:pt x="153" y="137"/>
                  </a:cubicBezTo>
                  <a:cubicBezTo>
                    <a:pt x="150" y="136"/>
                    <a:pt x="151" y="139"/>
                    <a:pt x="150" y="140"/>
                  </a:cubicBezTo>
                  <a:cubicBezTo>
                    <a:pt x="148" y="141"/>
                    <a:pt x="144" y="140"/>
                    <a:pt x="142" y="142"/>
                  </a:cubicBezTo>
                  <a:cubicBezTo>
                    <a:pt x="138" y="140"/>
                    <a:pt x="135" y="137"/>
                    <a:pt x="129" y="136"/>
                  </a:cubicBezTo>
                  <a:cubicBezTo>
                    <a:pt x="130" y="135"/>
                    <a:pt x="130" y="133"/>
                    <a:pt x="129" y="130"/>
                  </a:cubicBezTo>
                  <a:cubicBezTo>
                    <a:pt x="129" y="130"/>
                    <a:pt x="128" y="130"/>
                    <a:pt x="128" y="129"/>
                  </a:cubicBezTo>
                  <a:cubicBezTo>
                    <a:pt x="128" y="129"/>
                    <a:pt x="128" y="128"/>
                    <a:pt x="128" y="128"/>
                  </a:cubicBezTo>
                  <a:cubicBezTo>
                    <a:pt x="127" y="127"/>
                    <a:pt x="125" y="126"/>
                    <a:pt x="127" y="126"/>
                  </a:cubicBezTo>
                  <a:cubicBezTo>
                    <a:pt x="126" y="125"/>
                    <a:pt x="121" y="122"/>
                    <a:pt x="121" y="125"/>
                  </a:cubicBezTo>
                  <a:cubicBezTo>
                    <a:pt x="119" y="123"/>
                    <a:pt x="119" y="120"/>
                    <a:pt x="117" y="119"/>
                  </a:cubicBezTo>
                  <a:cubicBezTo>
                    <a:pt x="117" y="116"/>
                    <a:pt x="118" y="116"/>
                    <a:pt x="118" y="114"/>
                  </a:cubicBezTo>
                  <a:cubicBezTo>
                    <a:pt x="117" y="113"/>
                    <a:pt x="116" y="114"/>
                    <a:pt x="113" y="113"/>
                  </a:cubicBezTo>
                  <a:cubicBezTo>
                    <a:pt x="110" y="114"/>
                    <a:pt x="110" y="118"/>
                    <a:pt x="105" y="117"/>
                  </a:cubicBezTo>
                  <a:cubicBezTo>
                    <a:pt x="107" y="113"/>
                    <a:pt x="102" y="114"/>
                    <a:pt x="103" y="109"/>
                  </a:cubicBezTo>
                  <a:cubicBezTo>
                    <a:pt x="100" y="109"/>
                    <a:pt x="100" y="107"/>
                    <a:pt x="96" y="108"/>
                  </a:cubicBezTo>
                  <a:cubicBezTo>
                    <a:pt x="96" y="107"/>
                    <a:pt x="97" y="107"/>
                    <a:pt x="98" y="107"/>
                  </a:cubicBezTo>
                  <a:cubicBezTo>
                    <a:pt x="95" y="103"/>
                    <a:pt x="93" y="106"/>
                    <a:pt x="87" y="106"/>
                  </a:cubicBezTo>
                  <a:cubicBezTo>
                    <a:pt x="83" y="105"/>
                    <a:pt x="79" y="104"/>
                    <a:pt x="76" y="102"/>
                  </a:cubicBezTo>
                  <a:cubicBezTo>
                    <a:pt x="73" y="103"/>
                    <a:pt x="70" y="103"/>
                    <a:pt x="69" y="106"/>
                  </a:cubicBezTo>
                  <a:cubicBezTo>
                    <a:pt x="67" y="106"/>
                    <a:pt x="66" y="106"/>
                    <a:pt x="64" y="106"/>
                  </a:cubicBezTo>
                  <a:cubicBezTo>
                    <a:pt x="63" y="106"/>
                    <a:pt x="63" y="107"/>
                    <a:pt x="63" y="107"/>
                  </a:cubicBezTo>
                  <a:cubicBezTo>
                    <a:pt x="61" y="107"/>
                    <a:pt x="62" y="105"/>
                    <a:pt x="60" y="108"/>
                  </a:cubicBezTo>
                  <a:cubicBezTo>
                    <a:pt x="59" y="109"/>
                    <a:pt x="58" y="109"/>
                    <a:pt x="58" y="110"/>
                  </a:cubicBezTo>
                  <a:cubicBezTo>
                    <a:pt x="57" y="109"/>
                    <a:pt x="56" y="107"/>
                    <a:pt x="56" y="112"/>
                  </a:cubicBezTo>
                  <a:cubicBezTo>
                    <a:pt x="55" y="111"/>
                    <a:pt x="55" y="110"/>
                    <a:pt x="54" y="110"/>
                  </a:cubicBezTo>
                  <a:cubicBezTo>
                    <a:pt x="52" y="110"/>
                    <a:pt x="53" y="112"/>
                    <a:pt x="54" y="112"/>
                  </a:cubicBezTo>
                  <a:cubicBezTo>
                    <a:pt x="52" y="114"/>
                    <a:pt x="49" y="113"/>
                    <a:pt x="48" y="116"/>
                  </a:cubicBezTo>
                  <a:cubicBezTo>
                    <a:pt x="45" y="114"/>
                    <a:pt x="37" y="116"/>
                    <a:pt x="32" y="115"/>
                  </a:cubicBezTo>
                  <a:cubicBezTo>
                    <a:pt x="31" y="115"/>
                    <a:pt x="32" y="117"/>
                    <a:pt x="31" y="117"/>
                  </a:cubicBezTo>
                  <a:cubicBezTo>
                    <a:pt x="31" y="118"/>
                    <a:pt x="30" y="117"/>
                    <a:pt x="29" y="117"/>
                  </a:cubicBezTo>
                  <a:cubicBezTo>
                    <a:pt x="28" y="118"/>
                    <a:pt x="27" y="118"/>
                    <a:pt x="25" y="119"/>
                  </a:cubicBezTo>
                  <a:cubicBezTo>
                    <a:pt x="22" y="119"/>
                    <a:pt x="16" y="122"/>
                    <a:pt x="9" y="121"/>
                  </a:cubicBezTo>
                  <a:cubicBezTo>
                    <a:pt x="10" y="118"/>
                    <a:pt x="9" y="114"/>
                    <a:pt x="12" y="114"/>
                  </a:cubicBezTo>
                  <a:cubicBezTo>
                    <a:pt x="12" y="112"/>
                    <a:pt x="14" y="108"/>
                    <a:pt x="11" y="108"/>
                  </a:cubicBezTo>
                  <a:cubicBezTo>
                    <a:pt x="8" y="108"/>
                    <a:pt x="12" y="107"/>
                    <a:pt x="11" y="103"/>
                  </a:cubicBezTo>
                  <a:cubicBezTo>
                    <a:pt x="10" y="100"/>
                    <a:pt x="10" y="106"/>
                    <a:pt x="9" y="101"/>
                  </a:cubicBezTo>
                  <a:cubicBezTo>
                    <a:pt x="9" y="101"/>
                    <a:pt x="9" y="99"/>
                    <a:pt x="9" y="99"/>
                  </a:cubicBezTo>
                  <a:cubicBezTo>
                    <a:pt x="7" y="97"/>
                    <a:pt x="9" y="98"/>
                    <a:pt x="9" y="96"/>
                  </a:cubicBezTo>
                  <a:cubicBezTo>
                    <a:pt x="9" y="94"/>
                    <a:pt x="6" y="92"/>
                    <a:pt x="8" y="90"/>
                  </a:cubicBezTo>
                  <a:cubicBezTo>
                    <a:pt x="8" y="89"/>
                    <a:pt x="6" y="90"/>
                    <a:pt x="5" y="89"/>
                  </a:cubicBezTo>
                  <a:cubicBezTo>
                    <a:pt x="5" y="89"/>
                    <a:pt x="6" y="87"/>
                    <a:pt x="5" y="87"/>
                  </a:cubicBezTo>
                  <a:cubicBezTo>
                    <a:pt x="5" y="87"/>
                    <a:pt x="4" y="83"/>
                    <a:pt x="4" y="83"/>
                  </a:cubicBezTo>
                  <a:cubicBezTo>
                    <a:pt x="3" y="82"/>
                    <a:pt x="5" y="83"/>
                    <a:pt x="4" y="81"/>
                  </a:cubicBezTo>
                  <a:cubicBezTo>
                    <a:pt x="4" y="79"/>
                    <a:pt x="1" y="79"/>
                    <a:pt x="2" y="76"/>
                  </a:cubicBezTo>
                  <a:cubicBezTo>
                    <a:pt x="5" y="77"/>
                    <a:pt x="3" y="72"/>
                    <a:pt x="5" y="72"/>
                  </a:cubicBezTo>
                  <a:cubicBezTo>
                    <a:pt x="6" y="70"/>
                    <a:pt x="3" y="71"/>
                    <a:pt x="3" y="70"/>
                  </a:cubicBezTo>
                  <a:cubicBezTo>
                    <a:pt x="2" y="69"/>
                    <a:pt x="4" y="66"/>
                    <a:pt x="1" y="67"/>
                  </a:cubicBezTo>
                  <a:cubicBezTo>
                    <a:pt x="0" y="61"/>
                    <a:pt x="3" y="59"/>
                    <a:pt x="3" y="55"/>
                  </a:cubicBezTo>
                  <a:cubicBezTo>
                    <a:pt x="4" y="57"/>
                    <a:pt x="9" y="56"/>
                    <a:pt x="9" y="53"/>
                  </a:cubicBezTo>
                  <a:cubicBezTo>
                    <a:pt x="9" y="50"/>
                    <a:pt x="17" y="52"/>
                    <a:pt x="16" y="47"/>
                  </a:cubicBezTo>
                  <a:cubicBezTo>
                    <a:pt x="23" y="48"/>
                    <a:pt x="26" y="45"/>
                    <a:pt x="31" y="44"/>
                  </a:cubicBezTo>
                  <a:cubicBezTo>
                    <a:pt x="33" y="45"/>
                    <a:pt x="32" y="43"/>
                    <a:pt x="31" y="43"/>
                  </a:cubicBezTo>
                  <a:cubicBezTo>
                    <a:pt x="33" y="41"/>
                    <a:pt x="37" y="43"/>
                    <a:pt x="37" y="39"/>
                  </a:cubicBezTo>
                  <a:cubicBezTo>
                    <a:pt x="38" y="39"/>
                    <a:pt x="38" y="40"/>
                    <a:pt x="40" y="40"/>
                  </a:cubicBezTo>
                  <a:cubicBezTo>
                    <a:pt x="42" y="40"/>
                    <a:pt x="39" y="34"/>
                    <a:pt x="43" y="36"/>
                  </a:cubicBezTo>
                  <a:cubicBezTo>
                    <a:pt x="42" y="31"/>
                    <a:pt x="43" y="32"/>
                    <a:pt x="43" y="27"/>
                  </a:cubicBezTo>
                  <a:cubicBezTo>
                    <a:pt x="46" y="27"/>
                    <a:pt x="48" y="28"/>
                    <a:pt x="50" y="29"/>
                  </a:cubicBezTo>
                  <a:cubicBezTo>
                    <a:pt x="51" y="28"/>
                    <a:pt x="51" y="26"/>
                    <a:pt x="54" y="27"/>
                  </a:cubicBezTo>
                  <a:cubicBezTo>
                    <a:pt x="52" y="24"/>
                    <a:pt x="57" y="22"/>
                    <a:pt x="54" y="22"/>
                  </a:cubicBezTo>
                  <a:cubicBezTo>
                    <a:pt x="54" y="21"/>
                    <a:pt x="56" y="21"/>
                    <a:pt x="56" y="19"/>
                  </a:cubicBezTo>
                  <a:cubicBezTo>
                    <a:pt x="60" y="19"/>
                    <a:pt x="57" y="14"/>
                    <a:pt x="62" y="16"/>
                  </a:cubicBezTo>
                  <a:cubicBezTo>
                    <a:pt x="63" y="15"/>
                    <a:pt x="64" y="14"/>
                    <a:pt x="65" y="13"/>
                  </a:cubicBezTo>
                  <a:cubicBezTo>
                    <a:pt x="67" y="14"/>
                    <a:pt x="69" y="14"/>
                    <a:pt x="71" y="14"/>
                  </a:cubicBezTo>
                  <a:cubicBezTo>
                    <a:pt x="69" y="16"/>
                    <a:pt x="72" y="15"/>
                    <a:pt x="72" y="16"/>
                  </a:cubicBezTo>
                  <a:cubicBezTo>
                    <a:pt x="73" y="16"/>
                    <a:pt x="72" y="17"/>
                    <a:pt x="72" y="17"/>
                  </a:cubicBezTo>
                  <a:cubicBezTo>
                    <a:pt x="73" y="18"/>
                    <a:pt x="75" y="17"/>
                    <a:pt x="75" y="17"/>
                  </a:cubicBezTo>
                  <a:cubicBezTo>
                    <a:pt x="75" y="18"/>
                    <a:pt x="76" y="21"/>
                    <a:pt x="80" y="20"/>
                  </a:cubicBezTo>
                  <a:cubicBezTo>
                    <a:pt x="81" y="20"/>
                    <a:pt x="80" y="14"/>
                    <a:pt x="77" y="15"/>
                  </a:cubicBezTo>
                  <a:cubicBezTo>
                    <a:pt x="78" y="14"/>
                    <a:pt x="79" y="13"/>
                    <a:pt x="81" y="13"/>
                  </a:cubicBezTo>
                  <a:cubicBezTo>
                    <a:pt x="81" y="10"/>
                    <a:pt x="82" y="8"/>
                    <a:pt x="85" y="8"/>
                  </a:cubicBezTo>
                  <a:cubicBezTo>
                    <a:pt x="85" y="5"/>
                    <a:pt x="86" y="4"/>
                    <a:pt x="89" y="4"/>
                  </a:cubicBezTo>
                  <a:cubicBezTo>
                    <a:pt x="87" y="8"/>
                    <a:pt x="88" y="6"/>
                    <a:pt x="91" y="6"/>
                  </a:cubicBezTo>
                  <a:cubicBezTo>
                    <a:pt x="96" y="0"/>
                    <a:pt x="106" y="6"/>
                    <a:pt x="113" y="6"/>
                  </a:cubicBezTo>
                  <a:close/>
                </a:path>
              </a:pathLst>
            </a:custGeom>
            <a:grpFill/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zh-CN" altLang="en-US" sz="1600" kern="0">
                <a:solidFill>
                  <a:srgbClr val="1F223E"/>
                </a:solidFill>
                <a:latin typeface="Broadway" pitchFamily="82" charset="0"/>
              </a:endParaRPr>
            </a:p>
          </p:txBody>
        </p:sp>
      </p:grpSp>
      <p:sp>
        <p:nvSpPr>
          <p:cNvPr id="110" name="圆角矩形 109"/>
          <p:cNvSpPr/>
          <p:nvPr userDrawn="1"/>
        </p:nvSpPr>
        <p:spPr>
          <a:xfrm>
            <a:off x="-1" y="4508973"/>
            <a:ext cx="8329599" cy="1084422"/>
          </a:xfrm>
          <a:prstGeom prst="roundRect">
            <a:avLst>
              <a:gd name="adj" fmla="val 0"/>
            </a:avLst>
          </a:prstGeom>
          <a:solidFill>
            <a:srgbClr val="365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1" name="圆角矩形 110"/>
          <p:cNvSpPr/>
          <p:nvPr userDrawn="1"/>
        </p:nvSpPr>
        <p:spPr>
          <a:xfrm>
            <a:off x="8396840" y="4496093"/>
            <a:ext cx="1248190" cy="1130991"/>
          </a:xfrm>
          <a:prstGeom prst="roundRect">
            <a:avLst>
              <a:gd name="adj" fmla="val 0"/>
            </a:avLst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圆角矩形 111"/>
          <p:cNvSpPr/>
          <p:nvPr userDrawn="1"/>
        </p:nvSpPr>
        <p:spPr>
          <a:xfrm>
            <a:off x="9713261" y="4496092"/>
            <a:ext cx="1248190" cy="1130991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3" name="圆角矩形 112"/>
          <p:cNvSpPr/>
          <p:nvPr userDrawn="1"/>
        </p:nvSpPr>
        <p:spPr>
          <a:xfrm>
            <a:off x="11029682" y="4496092"/>
            <a:ext cx="1248190" cy="1130991"/>
          </a:xfrm>
          <a:prstGeom prst="roundRect">
            <a:avLst>
              <a:gd name="adj" fmla="val 0"/>
            </a:avLst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4" name="圆角矩形 113"/>
          <p:cNvSpPr/>
          <p:nvPr userDrawn="1"/>
        </p:nvSpPr>
        <p:spPr>
          <a:xfrm>
            <a:off x="8396840" y="3304606"/>
            <a:ext cx="3881032" cy="1130991"/>
          </a:xfrm>
          <a:prstGeom prst="roundRect">
            <a:avLst>
              <a:gd name="adj" fmla="val 0"/>
            </a:avLst>
          </a:prstGeom>
          <a:solidFill>
            <a:srgbClr val="365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5" name="圆角矩形 114"/>
          <p:cNvSpPr/>
          <p:nvPr userDrawn="1"/>
        </p:nvSpPr>
        <p:spPr>
          <a:xfrm>
            <a:off x="6612369" y="3318930"/>
            <a:ext cx="1717229" cy="1130991"/>
          </a:xfrm>
          <a:prstGeom prst="roundRect">
            <a:avLst>
              <a:gd name="adj" fmla="val 0"/>
            </a:avLst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43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decel="4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decel="44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2" decel="44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6203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>
            <a:hlinkClick r:id="rId2" action="ppaction://hlinksldjump"/>
          </p:cNvPr>
          <p:cNvSpPr/>
          <p:nvPr userDrawn="1"/>
        </p:nvSpPr>
        <p:spPr>
          <a:xfrm>
            <a:off x="11519592" y="6475887"/>
            <a:ext cx="554462" cy="270504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26">
            <a:hlinkClick r:id="rId3" action="ppaction://hlinksldjump"/>
          </p:cNvPr>
          <p:cNvSpPr txBox="1"/>
          <p:nvPr userDrawn="1"/>
        </p:nvSpPr>
        <p:spPr>
          <a:xfrm>
            <a:off x="11519592" y="6451251"/>
            <a:ext cx="59856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3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 录</a:t>
            </a:r>
          </a:p>
        </p:txBody>
      </p:sp>
    </p:spTree>
    <p:extLst>
      <p:ext uri="{BB962C8B-B14F-4D97-AF65-F5344CB8AC3E}">
        <p14:creationId xmlns:p14="http://schemas.microsoft.com/office/powerpoint/2010/main" val="1184972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26"/>
          <p:cNvSpPr txBox="1"/>
          <p:nvPr userDrawn="1"/>
        </p:nvSpPr>
        <p:spPr>
          <a:xfrm>
            <a:off x="706382" y="28047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376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37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方正新报宋_GBK" panose="03000509000000000000" pitchFamily="65" charset="-122"/>
                <a:ea typeface="方正新报宋_GBK" panose="03000509000000000000" pitchFamily="65" charset="-122"/>
                <a:cs typeface="+mn-cs"/>
              </a:rPr>
              <a:t>地理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方正新报宋_GBK" panose="03000509000000000000" pitchFamily="65" charset="-122"/>
                <a:ea typeface="方正新报宋_GBK" panose="03000509000000000000" pitchFamily="65" charset="-122"/>
                <a:cs typeface="+mn-cs"/>
              </a:rPr>
              <a:t>·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方正新报宋_GBK" panose="03000509000000000000" pitchFamily="65" charset="-122"/>
                <a:ea typeface="方正新报宋_GBK" panose="03000509000000000000" pitchFamily="65" charset="-122"/>
                <a:cs typeface="+mn-cs"/>
              </a:rPr>
              <a:t>必修第一册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8758"/>
            <a:ext cx="508986" cy="357419"/>
          </a:xfrm>
          <a:prstGeom prst="rect">
            <a:avLst/>
          </a:prstGeom>
          <a:solidFill>
            <a:srgbClr val="1F4E86"/>
          </a:solidFill>
          <a:ln>
            <a:noFill/>
          </a:ln>
          <a:effectLst>
            <a:outerShdw blurRad="1016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 userDrawn="1"/>
        </p:nvSpPr>
        <p:spPr>
          <a:xfrm>
            <a:off x="580369" y="14429"/>
            <a:ext cx="90025" cy="357419"/>
          </a:xfrm>
          <a:prstGeom prst="rect">
            <a:avLst/>
          </a:prstGeom>
          <a:solidFill>
            <a:srgbClr val="1F4E86"/>
          </a:solidFill>
          <a:ln>
            <a:noFill/>
          </a:ln>
          <a:effectLst>
            <a:outerShdw blurRad="101600" dist="381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7" name="直接箭头连接符 16"/>
          <p:cNvCxnSpPr/>
          <p:nvPr userDrawn="1"/>
        </p:nvCxnSpPr>
        <p:spPr>
          <a:xfrm>
            <a:off x="773038" y="366455"/>
            <a:ext cx="11377264" cy="0"/>
          </a:xfrm>
          <a:prstGeom prst="straightConnector1">
            <a:avLst/>
          </a:prstGeom>
          <a:ln>
            <a:solidFill>
              <a:srgbClr val="21568A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99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0B67E7-6898-7FE4-5002-D8913C8CD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2AEBD1-CAFD-8D31-1690-79EBC2287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060FB6-F0A9-E815-045C-904D58C9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C5BF57-6FA2-1277-5044-8BA9D0509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67227E-D4CD-3259-005C-42CBA0D39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1750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E802F4-0819-E8F5-9D31-7CAD05DF8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8C6AE99-023D-AC30-5818-938C4B2AB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F6B7B76-C8BE-9C54-DC31-D5242A77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B96007-F744-F85D-BB72-1FBC95B8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B7C1F4-B4DA-A395-39C3-D3DD89D4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612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2D4DBB-E5C2-7C67-9D99-75C179B4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147288-09D7-EBC1-9D67-AD54B000A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7AE70BA-40A6-7434-CFBE-210FCA208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B68EF7-5397-6EB7-2C8C-C0CB4019C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2820E2-DCB8-E5AD-8B5B-5635F566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EBC7FA8-452C-7C4B-61EE-6D8AF87F3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250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90BE8F-F23E-EA89-2C93-3FBF5D1F0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2365B1-4458-D3B2-A204-9CC23C52C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5D78AA4-63CA-57C5-8058-A842B183D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2C39DEE-9AFA-4FA1-CCE5-9AB42F654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E1010E0-EE27-8474-F854-511EB49701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9E84A6B-9005-71A9-CE94-276E185F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1098647-C87B-F90B-2550-DA5A1E4A4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D77C3DB-AB56-4060-25BF-3E971FA37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32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3776F4-4ACD-E266-AE99-B5B971B99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CAD021C-614B-49FE-7731-DD38B00FF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BB1CBC7-E35A-8045-DEE8-175B32BE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E5ABD74-A509-2F7E-4510-DB619BECB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165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D9214E4-2F5C-A410-FEFF-42C1E731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653C277-8F70-F9EA-747B-D93FFB74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DB6BB51-F279-DD97-9053-A752D3FB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945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FAA5B3-9F23-9B91-5008-A2E20FB74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45FD970-98AE-33AD-C81C-14335C9F0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E6B18E7-648D-395F-68D5-6ED1EFB45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56A4A4-14E6-5B17-99AA-CC294DDE0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8FFF047-4E09-F819-321B-0F6C47D6A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6C3C17-BC04-E0CA-17D7-490A54CBB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75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721537-D643-C6E5-9F63-71F4B32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104D247-F0F7-28BF-6AFF-AAD34BFFAB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B7FE77B-4F56-09AD-DEBA-364DDFC8A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2D012D-BF30-E738-DD1E-7AF1A1534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093874B-DC19-1EA9-267C-03278569A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984FBBC-83FD-60E5-4E40-95D81CCB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150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3A5307B-C49A-ABDF-3AEA-12F6C09D2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95CB13-365E-04E1-6D7A-B8985EDF0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2D5F4B-E5E2-5A15-57D1-DE8558C3BE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CE6F2-BE0D-4CD4-A2E5-C596795E460E}" type="datetimeFigureOut">
              <a:rPr lang="zh-CN" altLang="en-US" smtClean="0"/>
              <a:t>2025/10/30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1C2BF7-E4DB-FE19-E194-97B746373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43948F-39B9-683C-826E-A001485EB9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0F9E5-EFA8-41DE-8821-45D94CDC7D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877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681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image" Target="../media/image5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image" Target="../media/image4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8" Type="http://schemas.openxmlformats.org/officeDocument/2006/relationships/tags" Target="../tags/tag8.xml"/><Relationship Id="rId3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70691" y="274195"/>
            <a:ext cx="3054399" cy="604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88390">
              <a:defRPr/>
            </a:pPr>
            <a:r>
              <a:rPr lang="zh-CN" altLang="en-US" sz="32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微软雅黑" panose="020B0503020204020204" pitchFamily="34" charset="-122"/>
                <a:cs typeface="Arial" panose="020B0604020202020204"/>
                <a:sym typeface="+mn-ea"/>
              </a:rPr>
              <a:t>热力环流</a:t>
            </a:r>
            <a:endParaRPr lang="zh-CN" altLang="zh-CN" sz="3200" b="1" dirty="0">
              <a:solidFill>
                <a:srgbClr val="4472C4">
                  <a:lumMod val="50000"/>
                </a:srgbClr>
              </a:solidFill>
              <a:latin typeface="Calibri" panose="020F0502020204030204"/>
              <a:ea typeface="微软雅黑" panose="020B0503020204020204" pitchFamily="34" charset="-122"/>
              <a:cs typeface="Arial" panose="020B0604020202020204"/>
              <a:sym typeface="+mn-ea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>
            <a:off x="6246941" y="2157068"/>
            <a:ext cx="4081145" cy="1841466"/>
          </a:xfrm>
          <a:custGeom>
            <a:avLst/>
            <a:gdLst>
              <a:gd name="connsiteX0" fmla="*/ 317175 w 4701219"/>
              <a:gd name="connsiteY0" fmla="*/ 367294 h 1971823"/>
              <a:gd name="connsiteX1" fmla="*/ 705795 w 4701219"/>
              <a:gd name="connsiteY1" fmla="*/ 150124 h 1971823"/>
              <a:gd name="connsiteX2" fmla="*/ 945825 w 4701219"/>
              <a:gd name="connsiteY2" fmla="*/ 264424 h 1971823"/>
              <a:gd name="connsiteX3" fmla="*/ 1140135 w 4701219"/>
              <a:gd name="connsiteY3" fmla="*/ 595894 h 1971823"/>
              <a:gd name="connsiteX4" fmla="*/ 1505895 w 4701219"/>
              <a:gd name="connsiteY4" fmla="*/ 664474 h 1971823"/>
              <a:gd name="connsiteX5" fmla="*/ 2020245 w 4701219"/>
              <a:gd name="connsiteY5" fmla="*/ 1030234 h 1971823"/>
              <a:gd name="connsiteX6" fmla="*/ 2294565 w 4701219"/>
              <a:gd name="connsiteY6" fmla="*/ 1213114 h 1971823"/>
              <a:gd name="connsiteX7" fmla="*/ 2660325 w 4701219"/>
              <a:gd name="connsiteY7" fmla="*/ 1247404 h 1971823"/>
              <a:gd name="connsiteX8" fmla="*/ 2866065 w 4701219"/>
              <a:gd name="connsiteY8" fmla="*/ 1235974 h 1971823"/>
              <a:gd name="connsiteX9" fmla="*/ 3243255 w 4701219"/>
              <a:gd name="connsiteY9" fmla="*/ 847354 h 1971823"/>
              <a:gd name="connsiteX10" fmla="*/ 3506145 w 4701219"/>
              <a:gd name="connsiteY10" fmla="*/ 515884 h 1971823"/>
              <a:gd name="connsiteX11" fmla="*/ 3951915 w 4701219"/>
              <a:gd name="connsiteY11" fmla="*/ 252994 h 1971823"/>
              <a:gd name="connsiteX12" fmla="*/ 4157655 w 4701219"/>
              <a:gd name="connsiteY12" fmla="*/ 1534 h 1971823"/>
              <a:gd name="connsiteX13" fmla="*/ 4363395 w 4701219"/>
              <a:gd name="connsiteY13" fmla="*/ 150124 h 1971823"/>
              <a:gd name="connsiteX14" fmla="*/ 4397685 w 4701219"/>
              <a:gd name="connsiteY14" fmla="*/ 207274 h 1971823"/>
              <a:gd name="connsiteX15" fmla="*/ 4397685 w 4701219"/>
              <a:gd name="connsiteY15" fmla="*/ 1773184 h 1971823"/>
              <a:gd name="connsiteX16" fmla="*/ 317175 w 4701219"/>
              <a:gd name="connsiteY16" fmla="*/ 1796044 h 1971823"/>
              <a:gd name="connsiteX17" fmla="*/ 317175 w 4701219"/>
              <a:gd name="connsiteY17" fmla="*/ 367294 h 1971823"/>
              <a:gd name="connsiteX0-1" fmla="*/ 317175 w 4397685"/>
              <a:gd name="connsiteY0-2" fmla="*/ 367294 h 1971823"/>
              <a:gd name="connsiteX1-3" fmla="*/ 705795 w 4397685"/>
              <a:gd name="connsiteY1-4" fmla="*/ 150124 h 1971823"/>
              <a:gd name="connsiteX2-5" fmla="*/ 945825 w 4397685"/>
              <a:gd name="connsiteY2-6" fmla="*/ 264424 h 1971823"/>
              <a:gd name="connsiteX3-7" fmla="*/ 1140135 w 4397685"/>
              <a:gd name="connsiteY3-8" fmla="*/ 595894 h 1971823"/>
              <a:gd name="connsiteX4-9" fmla="*/ 1505895 w 4397685"/>
              <a:gd name="connsiteY4-10" fmla="*/ 664474 h 1971823"/>
              <a:gd name="connsiteX5-11" fmla="*/ 2020245 w 4397685"/>
              <a:gd name="connsiteY5-12" fmla="*/ 1030234 h 1971823"/>
              <a:gd name="connsiteX6-13" fmla="*/ 2294565 w 4397685"/>
              <a:gd name="connsiteY6-14" fmla="*/ 1213114 h 1971823"/>
              <a:gd name="connsiteX7-15" fmla="*/ 2660325 w 4397685"/>
              <a:gd name="connsiteY7-16" fmla="*/ 1247404 h 1971823"/>
              <a:gd name="connsiteX8-17" fmla="*/ 2866065 w 4397685"/>
              <a:gd name="connsiteY8-18" fmla="*/ 1235974 h 1971823"/>
              <a:gd name="connsiteX9-19" fmla="*/ 3243255 w 4397685"/>
              <a:gd name="connsiteY9-20" fmla="*/ 847354 h 1971823"/>
              <a:gd name="connsiteX10-21" fmla="*/ 3506145 w 4397685"/>
              <a:gd name="connsiteY10-22" fmla="*/ 515884 h 1971823"/>
              <a:gd name="connsiteX11-23" fmla="*/ 3951915 w 4397685"/>
              <a:gd name="connsiteY11-24" fmla="*/ 252994 h 1971823"/>
              <a:gd name="connsiteX12-25" fmla="*/ 4157655 w 4397685"/>
              <a:gd name="connsiteY12-26" fmla="*/ 1534 h 1971823"/>
              <a:gd name="connsiteX13-27" fmla="*/ 4363395 w 4397685"/>
              <a:gd name="connsiteY13-28" fmla="*/ 150124 h 1971823"/>
              <a:gd name="connsiteX14-29" fmla="*/ 4397685 w 4397685"/>
              <a:gd name="connsiteY14-30" fmla="*/ 207274 h 1971823"/>
              <a:gd name="connsiteX15-31" fmla="*/ 4397685 w 4397685"/>
              <a:gd name="connsiteY15-32" fmla="*/ 1773184 h 1971823"/>
              <a:gd name="connsiteX16-33" fmla="*/ 317175 w 4397685"/>
              <a:gd name="connsiteY16-34" fmla="*/ 1796044 h 1971823"/>
              <a:gd name="connsiteX17-35" fmla="*/ 317175 w 4397685"/>
              <a:gd name="connsiteY17-36" fmla="*/ 367294 h 1971823"/>
              <a:gd name="connsiteX0-37" fmla="*/ 317175 w 4397685"/>
              <a:gd name="connsiteY0-38" fmla="*/ 367294 h 1796044"/>
              <a:gd name="connsiteX1-39" fmla="*/ 705795 w 4397685"/>
              <a:gd name="connsiteY1-40" fmla="*/ 150124 h 1796044"/>
              <a:gd name="connsiteX2-41" fmla="*/ 945825 w 4397685"/>
              <a:gd name="connsiteY2-42" fmla="*/ 264424 h 1796044"/>
              <a:gd name="connsiteX3-43" fmla="*/ 1140135 w 4397685"/>
              <a:gd name="connsiteY3-44" fmla="*/ 595894 h 1796044"/>
              <a:gd name="connsiteX4-45" fmla="*/ 1505895 w 4397685"/>
              <a:gd name="connsiteY4-46" fmla="*/ 664474 h 1796044"/>
              <a:gd name="connsiteX5-47" fmla="*/ 2020245 w 4397685"/>
              <a:gd name="connsiteY5-48" fmla="*/ 1030234 h 1796044"/>
              <a:gd name="connsiteX6-49" fmla="*/ 2294565 w 4397685"/>
              <a:gd name="connsiteY6-50" fmla="*/ 1213114 h 1796044"/>
              <a:gd name="connsiteX7-51" fmla="*/ 2660325 w 4397685"/>
              <a:gd name="connsiteY7-52" fmla="*/ 1247404 h 1796044"/>
              <a:gd name="connsiteX8-53" fmla="*/ 2866065 w 4397685"/>
              <a:gd name="connsiteY8-54" fmla="*/ 1235974 h 1796044"/>
              <a:gd name="connsiteX9-55" fmla="*/ 3243255 w 4397685"/>
              <a:gd name="connsiteY9-56" fmla="*/ 847354 h 1796044"/>
              <a:gd name="connsiteX10-57" fmla="*/ 3506145 w 4397685"/>
              <a:gd name="connsiteY10-58" fmla="*/ 515884 h 1796044"/>
              <a:gd name="connsiteX11-59" fmla="*/ 3951915 w 4397685"/>
              <a:gd name="connsiteY11-60" fmla="*/ 252994 h 1796044"/>
              <a:gd name="connsiteX12-61" fmla="*/ 4157655 w 4397685"/>
              <a:gd name="connsiteY12-62" fmla="*/ 1534 h 1796044"/>
              <a:gd name="connsiteX13-63" fmla="*/ 4363395 w 4397685"/>
              <a:gd name="connsiteY13-64" fmla="*/ 150124 h 1796044"/>
              <a:gd name="connsiteX14-65" fmla="*/ 4397685 w 4397685"/>
              <a:gd name="connsiteY14-66" fmla="*/ 207274 h 1796044"/>
              <a:gd name="connsiteX15-67" fmla="*/ 4397685 w 4397685"/>
              <a:gd name="connsiteY15-68" fmla="*/ 1773184 h 1796044"/>
              <a:gd name="connsiteX16-69" fmla="*/ 317175 w 4397685"/>
              <a:gd name="connsiteY16-70" fmla="*/ 1796044 h 1796044"/>
              <a:gd name="connsiteX17-71" fmla="*/ 317175 w 4397685"/>
              <a:gd name="connsiteY17-72" fmla="*/ 367294 h 1796044"/>
              <a:gd name="connsiteX0-73" fmla="*/ 0 w 4080510"/>
              <a:gd name="connsiteY0-74" fmla="*/ 367294 h 1796044"/>
              <a:gd name="connsiteX1-75" fmla="*/ 388620 w 4080510"/>
              <a:gd name="connsiteY1-76" fmla="*/ 150124 h 1796044"/>
              <a:gd name="connsiteX2-77" fmla="*/ 628650 w 4080510"/>
              <a:gd name="connsiteY2-78" fmla="*/ 264424 h 1796044"/>
              <a:gd name="connsiteX3-79" fmla="*/ 822960 w 4080510"/>
              <a:gd name="connsiteY3-80" fmla="*/ 595894 h 1796044"/>
              <a:gd name="connsiteX4-81" fmla="*/ 1188720 w 4080510"/>
              <a:gd name="connsiteY4-82" fmla="*/ 664474 h 1796044"/>
              <a:gd name="connsiteX5-83" fmla="*/ 1703070 w 4080510"/>
              <a:gd name="connsiteY5-84" fmla="*/ 1030234 h 1796044"/>
              <a:gd name="connsiteX6-85" fmla="*/ 1977390 w 4080510"/>
              <a:gd name="connsiteY6-86" fmla="*/ 1213114 h 1796044"/>
              <a:gd name="connsiteX7-87" fmla="*/ 2343150 w 4080510"/>
              <a:gd name="connsiteY7-88" fmla="*/ 1247404 h 1796044"/>
              <a:gd name="connsiteX8-89" fmla="*/ 2548890 w 4080510"/>
              <a:gd name="connsiteY8-90" fmla="*/ 1235974 h 1796044"/>
              <a:gd name="connsiteX9-91" fmla="*/ 2926080 w 4080510"/>
              <a:gd name="connsiteY9-92" fmla="*/ 847354 h 1796044"/>
              <a:gd name="connsiteX10-93" fmla="*/ 3188970 w 4080510"/>
              <a:gd name="connsiteY10-94" fmla="*/ 515884 h 1796044"/>
              <a:gd name="connsiteX11-95" fmla="*/ 3634740 w 4080510"/>
              <a:gd name="connsiteY11-96" fmla="*/ 252994 h 1796044"/>
              <a:gd name="connsiteX12-97" fmla="*/ 3840480 w 4080510"/>
              <a:gd name="connsiteY12-98" fmla="*/ 1534 h 1796044"/>
              <a:gd name="connsiteX13-99" fmla="*/ 4046220 w 4080510"/>
              <a:gd name="connsiteY13-100" fmla="*/ 150124 h 1796044"/>
              <a:gd name="connsiteX14-101" fmla="*/ 4080510 w 4080510"/>
              <a:gd name="connsiteY14-102" fmla="*/ 207274 h 1796044"/>
              <a:gd name="connsiteX15-103" fmla="*/ 4080510 w 4080510"/>
              <a:gd name="connsiteY15-104" fmla="*/ 1773184 h 1796044"/>
              <a:gd name="connsiteX16-105" fmla="*/ 0 w 4080510"/>
              <a:gd name="connsiteY16-106" fmla="*/ 1796044 h 1796044"/>
              <a:gd name="connsiteX17-107" fmla="*/ 0 w 4080510"/>
              <a:gd name="connsiteY17-108" fmla="*/ 367294 h 1796044"/>
              <a:gd name="connsiteX0-109" fmla="*/ 0 w 4081145"/>
              <a:gd name="connsiteY0-110" fmla="*/ 367294 h 1796044"/>
              <a:gd name="connsiteX1-111" fmla="*/ 388620 w 4081145"/>
              <a:gd name="connsiteY1-112" fmla="*/ 150124 h 1796044"/>
              <a:gd name="connsiteX2-113" fmla="*/ 628650 w 4081145"/>
              <a:gd name="connsiteY2-114" fmla="*/ 264424 h 1796044"/>
              <a:gd name="connsiteX3-115" fmla="*/ 822960 w 4081145"/>
              <a:gd name="connsiteY3-116" fmla="*/ 595894 h 1796044"/>
              <a:gd name="connsiteX4-117" fmla="*/ 1188720 w 4081145"/>
              <a:gd name="connsiteY4-118" fmla="*/ 664474 h 1796044"/>
              <a:gd name="connsiteX5-119" fmla="*/ 1703070 w 4081145"/>
              <a:gd name="connsiteY5-120" fmla="*/ 1030234 h 1796044"/>
              <a:gd name="connsiteX6-121" fmla="*/ 1977390 w 4081145"/>
              <a:gd name="connsiteY6-122" fmla="*/ 1213114 h 1796044"/>
              <a:gd name="connsiteX7-123" fmla="*/ 2343150 w 4081145"/>
              <a:gd name="connsiteY7-124" fmla="*/ 1247404 h 1796044"/>
              <a:gd name="connsiteX8-125" fmla="*/ 2548890 w 4081145"/>
              <a:gd name="connsiteY8-126" fmla="*/ 1235974 h 1796044"/>
              <a:gd name="connsiteX9-127" fmla="*/ 2926080 w 4081145"/>
              <a:gd name="connsiteY9-128" fmla="*/ 847354 h 1796044"/>
              <a:gd name="connsiteX10-129" fmla="*/ 3188970 w 4081145"/>
              <a:gd name="connsiteY10-130" fmla="*/ 515884 h 1796044"/>
              <a:gd name="connsiteX11-131" fmla="*/ 3634740 w 4081145"/>
              <a:gd name="connsiteY11-132" fmla="*/ 252994 h 1796044"/>
              <a:gd name="connsiteX12-133" fmla="*/ 3840480 w 4081145"/>
              <a:gd name="connsiteY12-134" fmla="*/ 1534 h 1796044"/>
              <a:gd name="connsiteX13-135" fmla="*/ 4046220 w 4081145"/>
              <a:gd name="connsiteY13-136" fmla="*/ 150124 h 1796044"/>
              <a:gd name="connsiteX14-137" fmla="*/ 4080510 w 4081145"/>
              <a:gd name="connsiteY14-138" fmla="*/ 207274 h 1796044"/>
              <a:gd name="connsiteX15-139" fmla="*/ 4080510 w 4081145"/>
              <a:gd name="connsiteY15-140" fmla="*/ 1773184 h 1796044"/>
              <a:gd name="connsiteX16-141" fmla="*/ 0 w 4081145"/>
              <a:gd name="connsiteY16-142" fmla="*/ 1796044 h 1796044"/>
              <a:gd name="connsiteX17-143" fmla="*/ 0 w 4081145"/>
              <a:gd name="connsiteY17-144" fmla="*/ 367294 h 1796044"/>
              <a:gd name="connsiteX0-145" fmla="*/ 23706 w 4104851"/>
              <a:gd name="connsiteY0-146" fmla="*/ 412430 h 1841180"/>
              <a:gd name="connsiteX1-147" fmla="*/ 343746 w 4104851"/>
              <a:gd name="connsiteY1-148" fmla="*/ 950 h 1841180"/>
              <a:gd name="connsiteX2-149" fmla="*/ 652356 w 4104851"/>
              <a:gd name="connsiteY2-150" fmla="*/ 309560 h 1841180"/>
              <a:gd name="connsiteX3-151" fmla="*/ 846666 w 4104851"/>
              <a:gd name="connsiteY3-152" fmla="*/ 641030 h 1841180"/>
              <a:gd name="connsiteX4-153" fmla="*/ 1212426 w 4104851"/>
              <a:gd name="connsiteY4-154" fmla="*/ 709610 h 1841180"/>
              <a:gd name="connsiteX5-155" fmla="*/ 1726776 w 4104851"/>
              <a:gd name="connsiteY5-156" fmla="*/ 1075370 h 1841180"/>
              <a:gd name="connsiteX6-157" fmla="*/ 2001096 w 4104851"/>
              <a:gd name="connsiteY6-158" fmla="*/ 1258250 h 1841180"/>
              <a:gd name="connsiteX7-159" fmla="*/ 2366856 w 4104851"/>
              <a:gd name="connsiteY7-160" fmla="*/ 1292540 h 1841180"/>
              <a:gd name="connsiteX8-161" fmla="*/ 2572596 w 4104851"/>
              <a:gd name="connsiteY8-162" fmla="*/ 1281110 h 1841180"/>
              <a:gd name="connsiteX9-163" fmla="*/ 2949786 w 4104851"/>
              <a:gd name="connsiteY9-164" fmla="*/ 892490 h 1841180"/>
              <a:gd name="connsiteX10-165" fmla="*/ 3212676 w 4104851"/>
              <a:gd name="connsiteY10-166" fmla="*/ 561020 h 1841180"/>
              <a:gd name="connsiteX11-167" fmla="*/ 3658446 w 4104851"/>
              <a:gd name="connsiteY11-168" fmla="*/ 298130 h 1841180"/>
              <a:gd name="connsiteX12-169" fmla="*/ 3864186 w 4104851"/>
              <a:gd name="connsiteY12-170" fmla="*/ 46670 h 1841180"/>
              <a:gd name="connsiteX13-171" fmla="*/ 4069926 w 4104851"/>
              <a:gd name="connsiteY13-172" fmla="*/ 195260 h 1841180"/>
              <a:gd name="connsiteX14-173" fmla="*/ 4104216 w 4104851"/>
              <a:gd name="connsiteY14-174" fmla="*/ 252410 h 1841180"/>
              <a:gd name="connsiteX15-175" fmla="*/ 4104216 w 4104851"/>
              <a:gd name="connsiteY15-176" fmla="*/ 1818320 h 1841180"/>
              <a:gd name="connsiteX16-177" fmla="*/ 23706 w 4104851"/>
              <a:gd name="connsiteY16-178" fmla="*/ 1841180 h 1841180"/>
              <a:gd name="connsiteX17-179" fmla="*/ 23706 w 4104851"/>
              <a:gd name="connsiteY17-180" fmla="*/ 412430 h 1841180"/>
              <a:gd name="connsiteX0-181" fmla="*/ 0 w 4081145"/>
              <a:gd name="connsiteY0-182" fmla="*/ 412430 h 1841180"/>
              <a:gd name="connsiteX1-183" fmla="*/ 320040 w 4081145"/>
              <a:gd name="connsiteY1-184" fmla="*/ 950 h 1841180"/>
              <a:gd name="connsiteX2-185" fmla="*/ 628650 w 4081145"/>
              <a:gd name="connsiteY2-186" fmla="*/ 309560 h 1841180"/>
              <a:gd name="connsiteX3-187" fmla="*/ 822960 w 4081145"/>
              <a:gd name="connsiteY3-188" fmla="*/ 641030 h 1841180"/>
              <a:gd name="connsiteX4-189" fmla="*/ 1188720 w 4081145"/>
              <a:gd name="connsiteY4-190" fmla="*/ 709610 h 1841180"/>
              <a:gd name="connsiteX5-191" fmla="*/ 1703070 w 4081145"/>
              <a:gd name="connsiteY5-192" fmla="*/ 1075370 h 1841180"/>
              <a:gd name="connsiteX6-193" fmla="*/ 1977390 w 4081145"/>
              <a:gd name="connsiteY6-194" fmla="*/ 1258250 h 1841180"/>
              <a:gd name="connsiteX7-195" fmla="*/ 2343150 w 4081145"/>
              <a:gd name="connsiteY7-196" fmla="*/ 1292540 h 1841180"/>
              <a:gd name="connsiteX8-197" fmla="*/ 2548890 w 4081145"/>
              <a:gd name="connsiteY8-198" fmla="*/ 1281110 h 1841180"/>
              <a:gd name="connsiteX9-199" fmla="*/ 2926080 w 4081145"/>
              <a:gd name="connsiteY9-200" fmla="*/ 892490 h 1841180"/>
              <a:gd name="connsiteX10-201" fmla="*/ 3188970 w 4081145"/>
              <a:gd name="connsiteY10-202" fmla="*/ 561020 h 1841180"/>
              <a:gd name="connsiteX11-203" fmla="*/ 3634740 w 4081145"/>
              <a:gd name="connsiteY11-204" fmla="*/ 298130 h 1841180"/>
              <a:gd name="connsiteX12-205" fmla="*/ 3840480 w 4081145"/>
              <a:gd name="connsiteY12-206" fmla="*/ 46670 h 1841180"/>
              <a:gd name="connsiteX13-207" fmla="*/ 4046220 w 4081145"/>
              <a:gd name="connsiteY13-208" fmla="*/ 195260 h 1841180"/>
              <a:gd name="connsiteX14-209" fmla="*/ 4080510 w 4081145"/>
              <a:gd name="connsiteY14-210" fmla="*/ 252410 h 1841180"/>
              <a:gd name="connsiteX15-211" fmla="*/ 4080510 w 4081145"/>
              <a:gd name="connsiteY15-212" fmla="*/ 1818320 h 1841180"/>
              <a:gd name="connsiteX16-213" fmla="*/ 0 w 4081145"/>
              <a:gd name="connsiteY16-214" fmla="*/ 1841180 h 1841180"/>
              <a:gd name="connsiteX17-215" fmla="*/ 0 w 4081145"/>
              <a:gd name="connsiteY17-216" fmla="*/ 412430 h 1841180"/>
              <a:gd name="connsiteX0-217" fmla="*/ 0 w 4081145"/>
              <a:gd name="connsiteY0-218" fmla="*/ 412387 h 1841137"/>
              <a:gd name="connsiteX1-219" fmla="*/ 320040 w 4081145"/>
              <a:gd name="connsiteY1-220" fmla="*/ 907 h 1841137"/>
              <a:gd name="connsiteX2-221" fmla="*/ 628650 w 4081145"/>
              <a:gd name="connsiteY2-222" fmla="*/ 309517 h 1841137"/>
              <a:gd name="connsiteX3-223" fmla="*/ 834390 w 4081145"/>
              <a:gd name="connsiteY3-224" fmla="*/ 572407 h 1841137"/>
              <a:gd name="connsiteX4-225" fmla="*/ 1188720 w 4081145"/>
              <a:gd name="connsiteY4-226" fmla="*/ 709567 h 1841137"/>
              <a:gd name="connsiteX5-227" fmla="*/ 1703070 w 4081145"/>
              <a:gd name="connsiteY5-228" fmla="*/ 1075327 h 1841137"/>
              <a:gd name="connsiteX6-229" fmla="*/ 1977390 w 4081145"/>
              <a:gd name="connsiteY6-230" fmla="*/ 1258207 h 1841137"/>
              <a:gd name="connsiteX7-231" fmla="*/ 2343150 w 4081145"/>
              <a:gd name="connsiteY7-232" fmla="*/ 1292497 h 1841137"/>
              <a:gd name="connsiteX8-233" fmla="*/ 2548890 w 4081145"/>
              <a:gd name="connsiteY8-234" fmla="*/ 1281067 h 1841137"/>
              <a:gd name="connsiteX9-235" fmla="*/ 2926080 w 4081145"/>
              <a:gd name="connsiteY9-236" fmla="*/ 892447 h 1841137"/>
              <a:gd name="connsiteX10-237" fmla="*/ 3188970 w 4081145"/>
              <a:gd name="connsiteY10-238" fmla="*/ 560977 h 1841137"/>
              <a:gd name="connsiteX11-239" fmla="*/ 3634740 w 4081145"/>
              <a:gd name="connsiteY11-240" fmla="*/ 298087 h 1841137"/>
              <a:gd name="connsiteX12-241" fmla="*/ 3840480 w 4081145"/>
              <a:gd name="connsiteY12-242" fmla="*/ 46627 h 1841137"/>
              <a:gd name="connsiteX13-243" fmla="*/ 4046220 w 4081145"/>
              <a:gd name="connsiteY13-244" fmla="*/ 195217 h 1841137"/>
              <a:gd name="connsiteX14-245" fmla="*/ 4080510 w 4081145"/>
              <a:gd name="connsiteY14-246" fmla="*/ 252367 h 1841137"/>
              <a:gd name="connsiteX15-247" fmla="*/ 4080510 w 4081145"/>
              <a:gd name="connsiteY15-248" fmla="*/ 1818277 h 1841137"/>
              <a:gd name="connsiteX16-249" fmla="*/ 0 w 4081145"/>
              <a:gd name="connsiteY16-250" fmla="*/ 1841137 h 1841137"/>
              <a:gd name="connsiteX17-251" fmla="*/ 0 w 4081145"/>
              <a:gd name="connsiteY17-252" fmla="*/ 412387 h 1841137"/>
              <a:gd name="connsiteX0-253" fmla="*/ 0 w 4081145"/>
              <a:gd name="connsiteY0-254" fmla="*/ 412446 h 1841196"/>
              <a:gd name="connsiteX1-255" fmla="*/ 320040 w 4081145"/>
              <a:gd name="connsiteY1-256" fmla="*/ 966 h 1841196"/>
              <a:gd name="connsiteX2-257" fmla="*/ 628650 w 4081145"/>
              <a:gd name="connsiteY2-258" fmla="*/ 309576 h 1841196"/>
              <a:gd name="connsiteX3-259" fmla="*/ 811530 w 4081145"/>
              <a:gd name="connsiteY3-260" fmla="*/ 663906 h 1841196"/>
              <a:gd name="connsiteX4-261" fmla="*/ 1188720 w 4081145"/>
              <a:gd name="connsiteY4-262" fmla="*/ 709626 h 1841196"/>
              <a:gd name="connsiteX5-263" fmla="*/ 1703070 w 4081145"/>
              <a:gd name="connsiteY5-264" fmla="*/ 1075386 h 1841196"/>
              <a:gd name="connsiteX6-265" fmla="*/ 1977390 w 4081145"/>
              <a:gd name="connsiteY6-266" fmla="*/ 1258266 h 1841196"/>
              <a:gd name="connsiteX7-267" fmla="*/ 2343150 w 4081145"/>
              <a:gd name="connsiteY7-268" fmla="*/ 1292556 h 1841196"/>
              <a:gd name="connsiteX8-269" fmla="*/ 2548890 w 4081145"/>
              <a:gd name="connsiteY8-270" fmla="*/ 1281126 h 1841196"/>
              <a:gd name="connsiteX9-271" fmla="*/ 2926080 w 4081145"/>
              <a:gd name="connsiteY9-272" fmla="*/ 892506 h 1841196"/>
              <a:gd name="connsiteX10-273" fmla="*/ 3188970 w 4081145"/>
              <a:gd name="connsiteY10-274" fmla="*/ 561036 h 1841196"/>
              <a:gd name="connsiteX11-275" fmla="*/ 3634740 w 4081145"/>
              <a:gd name="connsiteY11-276" fmla="*/ 298146 h 1841196"/>
              <a:gd name="connsiteX12-277" fmla="*/ 3840480 w 4081145"/>
              <a:gd name="connsiteY12-278" fmla="*/ 46686 h 1841196"/>
              <a:gd name="connsiteX13-279" fmla="*/ 4046220 w 4081145"/>
              <a:gd name="connsiteY13-280" fmla="*/ 195276 h 1841196"/>
              <a:gd name="connsiteX14-281" fmla="*/ 4080510 w 4081145"/>
              <a:gd name="connsiteY14-282" fmla="*/ 252426 h 1841196"/>
              <a:gd name="connsiteX15-283" fmla="*/ 4080510 w 4081145"/>
              <a:gd name="connsiteY15-284" fmla="*/ 1818336 h 1841196"/>
              <a:gd name="connsiteX16-285" fmla="*/ 0 w 4081145"/>
              <a:gd name="connsiteY16-286" fmla="*/ 1841196 h 1841196"/>
              <a:gd name="connsiteX17-287" fmla="*/ 0 w 4081145"/>
              <a:gd name="connsiteY17-288" fmla="*/ 412446 h 1841196"/>
              <a:gd name="connsiteX0-289" fmla="*/ 0 w 4081145"/>
              <a:gd name="connsiteY0-290" fmla="*/ 412446 h 1841196"/>
              <a:gd name="connsiteX1-291" fmla="*/ 320040 w 4081145"/>
              <a:gd name="connsiteY1-292" fmla="*/ 966 h 1841196"/>
              <a:gd name="connsiteX2-293" fmla="*/ 628650 w 4081145"/>
              <a:gd name="connsiteY2-294" fmla="*/ 309576 h 1841196"/>
              <a:gd name="connsiteX3-295" fmla="*/ 811530 w 4081145"/>
              <a:gd name="connsiteY3-296" fmla="*/ 663906 h 1841196"/>
              <a:gd name="connsiteX4-297" fmla="*/ 1188720 w 4081145"/>
              <a:gd name="connsiteY4-298" fmla="*/ 709626 h 1841196"/>
              <a:gd name="connsiteX5-299" fmla="*/ 1703070 w 4081145"/>
              <a:gd name="connsiteY5-300" fmla="*/ 1075386 h 1841196"/>
              <a:gd name="connsiteX6-301" fmla="*/ 1977390 w 4081145"/>
              <a:gd name="connsiteY6-302" fmla="*/ 1258266 h 1841196"/>
              <a:gd name="connsiteX7-303" fmla="*/ 2343150 w 4081145"/>
              <a:gd name="connsiteY7-304" fmla="*/ 1292556 h 1841196"/>
              <a:gd name="connsiteX8-305" fmla="*/ 2548890 w 4081145"/>
              <a:gd name="connsiteY8-306" fmla="*/ 1281126 h 1841196"/>
              <a:gd name="connsiteX9-307" fmla="*/ 2926080 w 4081145"/>
              <a:gd name="connsiteY9-308" fmla="*/ 892506 h 1841196"/>
              <a:gd name="connsiteX10-309" fmla="*/ 3188970 w 4081145"/>
              <a:gd name="connsiteY10-310" fmla="*/ 561036 h 1841196"/>
              <a:gd name="connsiteX11-311" fmla="*/ 3634740 w 4081145"/>
              <a:gd name="connsiteY11-312" fmla="*/ 298146 h 1841196"/>
              <a:gd name="connsiteX12-313" fmla="*/ 3840480 w 4081145"/>
              <a:gd name="connsiteY12-314" fmla="*/ 46686 h 1841196"/>
              <a:gd name="connsiteX13-315" fmla="*/ 4046220 w 4081145"/>
              <a:gd name="connsiteY13-316" fmla="*/ 195276 h 1841196"/>
              <a:gd name="connsiteX14-317" fmla="*/ 4080510 w 4081145"/>
              <a:gd name="connsiteY14-318" fmla="*/ 252426 h 1841196"/>
              <a:gd name="connsiteX15-319" fmla="*/ 4080510 w 4081145"/>
              <a:gd name="connsiteY15-320" fmla="*/ 1818336 h 1841196"/>
              <a:gd name="connsiteX16-321" fmla="*/ 0 w 4081145"/>
              <a:gd name="connsiteY16-322" fmla="*/ 1841196 h 1841196"/>
              <a:gd name="connsiteX17-323" fmla="*/ 0 w 4081145"/>
              <a:gd name="connsiteY17-324" fmla="*/ 412446 h 1841196"/>
              <a:gd name="connsiteX0-325" fmla="*/ 0 w 4081145"/>
              <a:gd name="connsiteY0-326" fmla="*/ 412218 h 1840968"/>
              <a:gd name="connsiteX1-327" fmla="*/ 320040 w 4081145"/>
              <a:gd name="connsiteY1-328" fmla="*/ 738 h 1840968"/>
              <a:gd name="connsiteX2-329" fmla="*/ 674370 w 4081145"/>
              <a:gd name="connsiteY2-330" fmla="*/ 320778 h 1840968"/>
              <a:gd name="connsiteX3-331" fmla="*/ 811530 w 4081145"/>
              <a:gd name="connsiteY3-332" fmla="*/ 663678 h 1840968"/>
              <a:gd name="connsiteX4-333" fmla="*/ 1188720 w 4081145"/>
              <a:gd name="connsiteY4-334" fmla="*/ 709398 h 1840968"/>
              <a:gd name="connsiteX5-335" fmla="*/ 1703070 w 4081145"/>
              <a:gd name="connsiteY5-336" fmla="*/ 1075158 h 1840968"/>
              <a:gd name="connsiteX6-337" fmla="*/ 1977390 w 4081145"/>
              <a:gd name="connsiteY6-338" fmla="*/ 1258038 h 1840968"/>
              <a:gd name="connsiteX7-339" fmla="*/ 2343150 w 4081145"/>
              <a:gd name="connsiteY7-340" fmla="*/ 1292328 h 1840968"/>
              <a:gd name="connsiteX8-341" fmla="*/ 2548890 w 4081145"/>
              <a:gd name="connsiteY8-342" fmla="*/ 1280898 h 1840968"/>
              <a:gd name="connsiteX9-343" fmla="*/ 2926080 w 4081145"/>
              <a:gd name="connsiteY9-344" fmla="*/ 892278 h 1840968"/>
              <a:gd name="connsiteX10-345" fmla="*/ 3188970 w 4081145"/>
              <a:gd name="connsiteY10-346" fmla="*/ 560808 h 1840968"/>
              <a:gd name="connsiteX11-347" fmla="*/ 3634740 w 4081145"/>
              <a:gd name="connsiteY11-348" fmla="*/ 297918 h 1840968"/>
              <a:gd name="connsiteX12-349" fmla="*/ 3840480 w 4081145"/>
              <a:gd name="connsiteY12-350" fmla="*/ 46458 h 1840968"/>
              <a:gd name="connsiteX13-351" fmla="*/ 4046220 w 4081145"/>
              <a:gd name="connsiteY13-352" fmla="*/ 195048 h 1840968"/>
              <a:gd name="connsiteX14-353" fmla="*/ 4080510 w 4081145"/>
              <a:gd name="connsiteY14-354" fmla="*/ 252198 h 1840968"/>
              <a:gd name="connsiteX15-355" fmla="*/ 4080510 w 4081145"/>
              <a:gd name="connsiteY15-356" fmla="*/ 1818108 h 1840968"/>
              <a:gd name="connsiteX16-357" fmla="*/ 0 w 4081145"/>
              <a:gd name="connsiteY16-358" fmla="*/ 1840968 h 1840968"/>
              <a:gd name="connsiteX17-359" fmla="*/ 0 w 4081145"/>
              <a:gd name="connsiteY17-360" fmla="*/ 412218 h 1840968"/>
              <a:gd name="connsiteX0-361" fmla="*/ 0 w 4081145"/>
              <a:gd name="connsiteY0-362" fmla="*/ 412218 h 1840968"/>
              <a:gd name="connsiteX1-363" fmla="*/ 320040 w 4081145"/>
              <a:gd name="connsiteY1-364" fmla="*/ 738 h 1840968"/>
              <a:gd name="connsiteX2-365" fmla="*/ 674370 w 4081145"/>
              <a:gd name="connsiteY2-366" fmla="*/ 320778 h 1840968"/>
              <a:gd name="connsiteX3-367" fmla="*/ 811530 w 4081145"/>
              <a:gd name="connsiteY3-368" fmla="*/ 663678 h 1840968"/>
              <a:gd name="connsiteX4-369" fmla="*/ 1188720 w 4081145"/>
              <a:gd name="connsiteY4-370" fmla="*/ 709398 h 1840968"/>
              <a:gd name="connsiteX5-371" fmla="*/ 1703070 w 4081145"/>
              <a:gd name="connsiteY5-372" fmla="*/ 1075158 h 1840968"/>
              <a:gd name="connsiteX6-373" fmla="*/ 1977390 w 4081145"/>
              <a:gd name="connsiteY6-374" fmla="*/ 1258038 h 1840968"/>
              <a:gd name="connsiteX7-375" fmla="*/ 2343150 w 4081145"/>
              <a:gd name="connsiteY7-376" fmla="*/ 1292328 h 1840968"/>
              <a:gd name="connsiteX8-377" fmla="*/ 2548890 w 4081145"/>
              <a:gd name="connsiteY8-378" fmla="*/ 1280898 h 1840968"/>
              <a:gd name="connsiteX9-379" fmla="*/ 2926080 w 4081145"/>
              <a:gd name="connsiteY9-380" fmla="*/ 892278 h 1840968"/>
              <a:gd name="connsiteX10-381" fmla="*/ 3188970 w 4081145"/>
              <a:gd name="connsiteY10-382" fmla="*/ 560808 h 1840968"/>
              <a:gd name="connsiteX11-383" fmla="*/ 3577590 w 4081145"/>
              <a:gd name="connsiteY11-384" fmla="*/ 297918 h 1840968"/>
              <a:gd name="connsiteX12-385" fmla="*/ 3840480 w 4081145"/>
              <a:gd name="connsiteY12-386" fmla="*/ 46458 h 1840968"/>
              <a:gd name="connsiteX13-387" fmla="*/ 4046220 w 4081145"/>
              <a:gd name="connsiteY13-388" fmla="*/ 195048 h 1840968"/>
              <a:gd name="connsiteX14-389" fmla="*/ 4080510 w 4081145"/>
              <a:gd name="connsiteY14-390" fmla="*/ 252198 h 1840968"/>
              <a:gd name="connsiteX15-391" fmla="*/ 4080510 w 4081145"/>
              <a:gd name="connsiteY15-392" fmla="*/ 1818108 h 1840968"/>
              <a:gd name="connsiteX16-393" fmla="*/ 0 w 4081145"/>
              <a:gd name="connsiteY16-394" fmla="*/ 1840968 h 1840968"/>
              <a:gd name="connsiteX17-395" fmla="*/ 0 w 4081145"/>
              <a:gd name="connsiteY17-396" fmla="*/ 412218 h 1840968"/>
              <a:gd name="connsiteX0-397" fmla="*/ 0 w 4081145"/>
              <a:gd name="connsiteY0-398" fmla="*/ 412716 h 1841466"/>
              <a:gd name="connsiteX1-399" fmla="*/ 320040 w 4081145"/>
              <a:gd name="connsiteY1-400" fmla="*/ 1236 h 1841466"/>
              <a:gd name="connsiteX2-401" fmla="*/ 548640 w 4081145"/>
              <a:gd name="connsiteY2-402" fmla="*/ 298416 h 1841466"/>
              <a:gd name="connsiteX3-403" fmla="*/ 811530 w 4081145"/>
              <a:gd name="connsiteY3-404" fmla="*/ 664176 h 1841466"/>
              <a:gd name="connsiteX4-405" fmla="*/ 1188720 w 4081145"/>
              <a:gd name="connsiteY4-406" fmla="*/ 709896 h 1841466"/>
              <a:gd name="connsiteX5-407" fmla="*/ 1703070 w 4081145"/>
              <a:gd name="connsiteY5-408" fmla="*/ 1075656 h 1841466"/>
              <a:gd name="connsiteX6-409" fmla="*/ 1977390 w 4081145"/>
              <a:gd name="connsiteY6-410" fmla="*/ 1258536 h 1841466"/>
              <a:gd name="connsiteX7-411" fmla="*/ 2343150 w 4081145"/>
              <a:gd name="connsiteY7-412" fmla="*/ 1292826 h 1841466"/>
              <a:gd name="connsiteX8-413" fmla="*/ 2548890 w 4081145"/>
              <a:gd name="connsiteY8-414" fmla="*/ 1281396 h 1841466"/>
              <a:gd name="connsiteX9-415" fmla="*/ 2926080 w 4081145"/>
              <a:gd name="connsiteY9-416" fmla="*/ 892776 h 1841466"/>
              <a:gd name="connsiteX10-417" fmla="*/ 3188970 w 4081145"/>
              <a:gd name="connsiteY10-418" fmla="*/ 561306 h 1841466"/>
              <a:gd name="connsiteX11-419" fmla="*/ 3577590 w 4081145"/>
              <a:gd name="connsiteY11-420" fmla="*/ 298416 h 1841466"/>
              <a:gd name="connsiteX12-421" fmla="*/ 3840480 w 4081145"/>
              <a:gd name="connsiteY12-422" fmla="*/ 46956 h 1841466"/>
              <a:gd name="connsiteX13-423" fmla="*/ 4046220 w 4081145"/>
              <a:gd name="connsiteY13-424" fmla="*/ 195546 h 1841466"/>
              <a:gd name="connsiteX14-425" fmla="*/ 4080510 w 4081145"/>
              <a:gd name="connsiteY14-426" fmla="*/ 252696 h 1841466"/>
              <a:gd name="connsiteX15-427" fmla="*/ 4080510 w 4081145"/>
              <a:gd name="connsiteY15-428" fmla="*/ 1818606 h 1841466"/>
              <a:gd name="connsiteX16-429" fmla="*/ 0 w 4081145"/>
              <a:gd name="connsiteY16-430" fmla="*/ 1841466 h 1841466"/>
              <a:gd name="connsiteX17-431" fmla="*/ 0 w 4081145"/>
              <a:gd name="connsiteY17-432" fmla="*/ 412716 h 1841466"/>
              <a:gd name="connsiteX0-433" fmla="*/ 0 w 4081145"/>
              <a:gd name="connsiteY0-434" fmla="*/ 412716 h 1841466"/>
              <a:gd name="connsiteX1-435" fmla="*/ 320040 w 4081145"/>
              <a:gd name="connsiteY1-436" fmla="*/ 1236 h 1841466"/>
              <a:gd name="connsiteX2-437" fmla="*/ 548640 w 4081145"/>
              <a:gd name="connsiteY2-438" fmla="*/ 298416 h 1841466"/>
              <a:gd name="connsiteX3-439" fmla="*/ 811530 w 4081145"/>
              <a:gd name="connsiteY3-440" fmla="*/ 664176 h 1841466"/>
              <a:gd name="connsiteX4-441" fmla="*/ 1188720 w 4081145"/>
              <a:gd name="connsiteY4-442" fmla="*/ 709896 h 1841466"/>
              <a:gd name="connsiteX5-443" fmla="*/ 1703070 w 4081145"/>
              <a:gd name="connsiteY5-444" fmla="*/ 1075656 h 1841466"/>
              <a:gd name="connsiteX6-445" fmla="*/ 1977390 w 4081145"/>
              <a:gd name="connsiteY6-446" fmla="*/ 1258536 h 1841466"/>
              <a:gd name="connsiteX7-447" fmla="*/ 2343150 w 4081145"/>
              <a:gd name="connsiteY7-448" fmla="*/ 1292826 h 1841466"/>
              <a:gd name="connsiteX8-449" fmla="*/ 2548890 w 4081145"/>
              <a:gd name="connsiteY8-450" fmla="*/ 1281396 h 1841466"/>
              <a:gd name="connsiteX9-451" fmla="*/ 2926080 w 4081145"/>
              <a:gd name="connsiteY9-452" fmla="*/ 892776 h 1841466"/>
              <a:gd name="connsiteX10-453" fmla="*/ 3188970 w 4081145"/>
              <a:gd name="connsiteY10-454" fmla="*/ 561306 h 1841466"/>
              <a:gd name="connsiteX11-455" fmla="*/ 3577590 w 4081145"/>
              <a:gd name="connsiteY11-456" fmla="*/ 298416 h 1841466"/>
              <a:gd name="connsiteX12-457" fmla="*/ 3840480 w 4081145"/>
              <a:gd name="connsiteY12-458" fmla="*/ 46956 h 1841466"/>
              <a:gd name="connsiteX13-459" fmla="*/ 4046220 w 4081145"/>
              <a:gd name="connsiteY13-460" fmla="*/ 195546 h 1841466"/>
              <a:gd name="connsiteX14-461" fmla="*/ 4080510 w 4081145"/>
              <a:gd name="connsiteY14-462" fmla="*/ 252696 h 1841466"/>
              <a:gd name="connsiteX15-463" fmla="*/ 4080510 w 4081145"/>
              <a:gd name="connsiteY15-464" fmla="*/ 1818606 h 1841466"/>
              <a:gd name="connsiteX16-465" fmla="*/ 0 w 4081145"/>
              <a:gd name="connsiteY16-466" fmla="*/ 1841466 h 1841466"/>
              <a:gd name="connsiteX17-467" fmla="*/ 0 w 4081145"/>
              <a:gd name="connsiteY17-468" fmla="*/ 412716 h 184146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4081145" h="1841466">
                <a:moveTo>
                  <a:pt x="0" y="412716"/>
                </a:moveTo>
                <a:cubicBezTo>
                  <a:pt x="53340" y="106011"/>
                  <a:pt x="228600" y="20286"/>
                  <a:pt x="320040" y="1236"/>
                </a:cubicBezTo>
                <a:cubicBezTo>
                  <a:pt x="411480" y="-17814"/>
                  <a:pt x="466725" y="187926"/>
                  <a:pt x="548640" y="298416"/>
                </a:cubicBezTo>
                <a:cubicBezTo>
                  <a:pt x="630555" y="408906"/>
                  <a:pt x="704850" y="595596"/>
                  <a:pt x="811530" y="664176"/>
                </a:cubicBezTo>
                <a:cubicBezTo>
                  <a:pt x="918210" y="732756"/>
                  <a:pt x="948690" y="481296"/>
                  <a:pt x="1188720" y="709896"/>
                </a:cubicBezTo>
                <a:cubicBezTo>
                  <a:pt x="1428750" y="938496"/>
                  <a:pt x="1571625" y="984216"/>
                  <a:pt x="1703070" y="1075656"/>
                </a:cubicBezTo>
                <a:cubicBezTo>
                  <a:pt x="1834515" y="1167096"/>
                  <a:pt x="1870710" y="1222341"/>
                  <a:pt x="1977390" y="1258536"/>
                </a:cubicBezTo>
                <a:cubicBezTo>
                  <a:pt x="2084070" y="1294731"/>
                  <a:pt x="2247900" y="1289016"/>
                  <a:pt x="2343150" y="1292826"/>
                </a:cubicBezTo>
                <a:cubicBezTo>
                  <a:pt x="2438400" y="1296636"/>
                  <a:pt x="2451735" y="1348071"/>
                  <a:pt x="2548890" y="1281396"/>
                </a:cubicBezTo>
                <a:cubicBezTo>
                  <a:pt x="2646045" y="1214721"/>
                  <a:pt x="2819400" y="1012791"/>
                  <a:pt x="2926080" y="892776"/>
                </a:cubicBezTo>
                <a:cubicBezTo>
                  <a:pt x="3032760" y="772761"/>
                  <a:pt x="3080385" y="660366"/>
                  <a:pt x="3188970" y="561306"/>
                </a:cubicBezTo>
                <a:cubicBezTo>
                  <a:pt x="3297555" y="462246"/>
                  <a:pt x="3469005" y="384141"/>
                  <a:pt x="3577590" y="298416"/>
                </a:cubicBezTo>
                <a:cubicBezTo>
                  <a:pt x="3686175" y="212691"/>
                  <a:pt x="3762375" y="64101"/>
                  <a:pt x="3840480" y="46956"/>
                </a:cubicBezTo>
                <a:cubicBezTo>
                  <a:pt x="3918585" y="29811"/>
                  <a:pt x="4006215" y="161256"/>
                  <a:pt x="4046220" y="195546"/>
                </a:cubicBezTo>
                <a:cubicBezTo>
                  <a:pt x="4086225" y="229836"/>
                  <a:pt x="4081373" y="209141"/>
                  <a:pt x="4080510" y="252696"/>
                </a:cubicBezTo>
                <a:cubicBezTo>
                  <a:pt x="4079647" y="296251"/>
                  <a:pt x="4080510" y="1296636"/>
                  <a:pt x="4080510" y="1818606"/>
                </a:cubicBezTo>
                <a:lnTo>
                  <a:pt x="0" y="1841466"/>
                </a:lnTo>
                <a:lnTo>
                  <a:pt x="0" y="412716"/>
                </a:lnTo>
                <a:close/>
              </a:path>
            </a:pathLst>
          </a:custGeom>
          <a:gradFill>
            <a:gsLst>
              <a:gs pos="0">
                <a:sysClr val="windowText" lastClr="000000">
                  <a:lumMod val="95000"/>
                  <a:lumOff val="5000"/>
                </a:sysClr>
              </a:gs>
              <a:gs pos="50000">
                <a:sysClr val="windowText" lastClr="000000">
                  <a:lumMod val="50000"/>
                  <a:lumOff val="50000"/>
                </a:sysClr>
              </a:gs>
              <a:gs pos="96000">
                <a:sysClr val="window" lastClr="FFFFFF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4" name="任意多边形 3"/>
          <p:cNvSpPr/>
          <p:nvPr>
            <p:custDataLst>
              <p:tags r:id="rId3"/>
            </p:custDataLst>
          </p:nvPr>
        </p:nvSpPr>
        <p:spPr>
          <a:xfrm>
            <a:off x="1998413" y="2158312"/>
            <a:ext cx="4080691" cy="1840269"/>
          </a:xfrm>
          <a:custGeom>
            <a:avLst/>
            <a:gdLst>
              <a:gd name="connsiteX0" fmla="*/ 317175 w 4701219"/>
              <a:gd name="connsiteY0" fmla="*/ 367294 h 1971823"/>
              <a:gd name="connsiteX1" fmla="*/ 705795 w 4701219"/>
              <a:gd name="connsiteY1" fmla="*/ 150124 h 1971823"/>
              <a:gd name="connsiteX2" fmla="*/ 945825 w 4701219"/>
              <a:gd name="connsiteY2" fmla="*/ 264424 h 1971823"/>
              <a:gd name="connsiteX3" fmla="*/ 1140135 w 4701219"/>
              <a:gd name="connsiteY3" fmla="*/ 595894 h 1971823"/>
              <a:gd name="connsiteX4" fmla="*/ 1505895 w 4701219"/>
              <a:gd name="connsiteY4" fmla="*/ 664474 h 1971823"/>
              <a:gd name="connsiteX5" fmla="*/ 2020245 w 4701219"/>
              <a:gd name="connsiteY5" fmla="*/ 1030234 h 1971823"/>
              <a:gd name="connsiteX6" fmla="*/ 2294565 w 4701219"/>
              <a:gd name="connsiteY6" fmla="*/ 1213114 h 1971823"/>
              <a:gd name="connsiteX7" fmla="*/ 2660325 w 4701219"/>
              <a:gd name="connsiteY7" fmla="*/ 1247404 h 1971823"/>
              <a:gd name="connsiteX8" fmla="*/ 2866065 w 4701219"/>
              <a:gd name="connsiteY8" fmla="*/ 1235974 h 1971823"/>
              <a:gd name="connsiteX9" fmla="*/ 3243255 w 4701219"/>
              <a:gd name="connsiteY9" fmla="*/ 847354 h 1971823"/>
              <a:gd name="connsiteX10" fmla="*/ 3506145 w 4701219"/>
              <a:gd name="connsiteY10" fmla="*/ 515884 h 1971823"/>
              <a:gd name="connsiteX11" fmla="*/ 3951915 w 4701219"/>
              <a:gd name="connsiteY11" fmla="*/ 252994 h 1971823"/>
              <a:gd name="connsiteX12" fmla="*/ 4157655 w 4701219"/>
              <a:gd name="connsiteY12" fmla="*/ 1534 h 1971823"/>
              <a:gd name="connsiteX13" fmla="*/ 4363395 w 4701219"/>
              <a:gd name="connsiteY13" fmla="*/ 150124 h 1971823"/>
              <a:gd name="connsiteX14" fmla="*/ 4397685 w 4701219"/>
              <a:gd name="connsiteY14" fmla="*/ 207274 h 1971823"/>
              <a:gd name="connsiteX15" fmla="*/ 4397685 w 4701219"/>
              <a:gd name="connsiteY15" fmla="*/ 1773184 h 1971823"/>
              <a:gd name="connsiteX16" fmla="*/ 317175 w 4701219"/>
              <a:gd name="connsiteY16" fmla="*/ 1796044 h 1971823"/>
              <a:gd name="connsiteX17" fmla="*/ 317175 w 4701219"/>
              <a:gd name="connsiteY17" fmla="*/ 367294 h 1971823"/>
              <a:gd name="connsiteX0-1" fmla="*/ 317175 w 4397685"/>
              <a:gd name="connsiteY0-2" fmla="*/ 367294 h 1971823"/>
              <a:gd name="connsiteX1-3" fmla="*/ 705795 w 4397685"/>
              <a:gd name="connsiteY1-4" fmla="*/ 150124 h 1971823"/>
              <a:gd name="connsiteX2-5" fmla="*/ 945825 w 4397685"/>
              <a:gd name="connsiteY2-6" fmla="*/ 264424 h 1971823"/>
              <a:gd name="connsiteX3-7" fmla="*/ 1140135 w 4397685"/>
              <a:gd name="connsiteY3-8" fmla="*/ 595894 h 1971823"/>
              <a:gd name="connsiteX4-9" fmla="*/ 1505895 w 4397685"/>
              <a:gd name="connsiteY4-10" fmla="*/ 664474 h 1971823"/>
              <a:gd name="connsiteX5-11" fmla="*/ 2020245 w 4397685"/>
              <a:gd name="connsiteY5-12" fmla="*/ 1030234 h 1971823"/>
              <a:gd name="connsiteX6-13" fmla="*/ 2294565 w 4397685"/>
              <a:gd name="connsiteY6-14" fmla="*/ 1213114 h 1971823"/>
              <a:gd name="connsiteX7-15" fmla="*/ 2660325 w 4397685"/>
              <a:gd name="connsiteY7-16" fmla="*/ 1247404 h 1971823"/>
              <a:gd name="connsiteX8-17" fmla="*/ 2866065 w 4397685"/>
              <a:gd name="connsiteY8-18" fmla="*/ 1235974 h 1971823"/>
              <a:gd name="connsiteX9-19" fmla="*/ 3243255 w 4397685"/>
              <a:gd name="connsiteY9-20" fmla="*/ 847354 h 1971823"/>
              <a:gd name="connsiteX10-21" fmla="*/ 3506145 w 4397685"/>
              <a:gd name="connsiteY10-22" fmla="*/ 515884 h 1971823"/>
              <a:gd name="connsiteX11-23" fmla="*/ 3951915 w 4397685"/>
              <a:gd name="connsiteY11-24" fmla="*/ 252994 h 1971823"/>
              <a:gd name="connsiteX12-25" fmla="*/ 4157655 w 4397685"/>
              <a:gd name="connsiteY12-26" fmla="*/ 1534 h 1971823"/>
              <a:gd name="connsiteX13-27" fmla="*/ 4363395 w 4397685"/>
              <a:gd name="connsiteY13-28" fmla="*/ 150124 h 1971823"/>
              <a:gd name="connsiteX14-29" fmla="*/ 4397685 w 4397685"/>
              <a:gd name="connsiteY14-30" fmla="*/ 207274 h 1971823"/>
              <a:gd name="connsiteX15-31" fmla="*/ 4397685 w 4397685"/>
              <a:gd name="connsiteY15-32" fmla="*/ 1773184 h 1971823"/>
              <a:gd name="connsiteX16-33" fmla="*/ 317175 w 4397685"/>
              <a:gd name="connsiteY16-34" fmla="*/ 1796044 h 1971823"/>
              <a:gd name="connsiteX17-35" fmla="*/ 317175 w 4397685"/>
              <a:gd name="connsiteY17-36" fmla="*/ 367294 h 1971823"/>
              <a:gd name="connsiteX0-37" fmla="*/ 317175 w 4397685"/>
              <a:gd name="connsiteY0-38" fmla="*/ 367294 h 1796044"/>
              <a:gd name="connsiteX1-39" fmla="*/ 705795 w 4397685"/>
              <a:gd name="connsiteY1-40" fmla="*/ 150124 h 1796044"/>
              <a:gd name="connsiteX2-41" fmla="*/ 945825 w 4397685"/>
              <a:gd name="connsiteY2-42" fmla="*/ 264424 h 1796044"/>
              <a:gd name="connsiteX3-43" fmla="*/ 1140135 w 4397685"/>
              <a:gd name="connsiteY3-44" fmla="*/ 595894 h 1796044"/>
              <a:gd name="connsiteX4-45" fmla="*/ 1505895 w 4397685"/>
              <a:gd name="connsiteY4-46" fmla="*/ 664474 h 1796044"/>
              <a:gd name="connsiteX5-47" fmla="*/ 2020245 w 4397685"/>
              <a:gd name="connsiteY5-48" fmla="*/ 1030234 h 1796044"/>
              <a:gd name="connsiteX6-49" fmla="*/ 2294565 w 4397685"/>
              <a:gd name="connsiteY6-50" fmla="*/ 1213114 h 1796044"/>
              <a:gd name="connsiteX7-51" fmla="*/ 2660325 w 4397685"/>
              <a:gd name="connsiteY7-52" fmla="*/ 1247404 h 1796044"/>
              <a:gd name="connsiteX8-53" fmla="*/ 2866065 w 4397685"/>
              <a:gd name="connsiteY8-54" fmla="*/ 1235974 h 1796044"/>
              <a:gd name="connsiteX9-55" fmla="*/ 3243255 w 4397685"/>
              <a:gd name="connsiteY9-56" fmla="*/ 847354 h 1796044"/>
              <a:gd name="connsiteX10-57" fmla="*/ 3506145 w 4397685"/>
              <a:gd name="connsiteY10-58" fmla="*/ 515884 h 1796044"/>
              <a:gd name="connsiteX11-59" fmla="*/ 3951915 w 4397685"/>
              <a:gd name="connsiteY11-60" fmla="*/ 252994 h 1796044"/>
              <a:gd name="connsiteX12-61" fmla="*/ 4157655 w 4397685"/>
              <a:gd name="connsiteY12-62" fmla="*/ 1534 h 1796044"/>
              <a:gd name="connsiteX13-63" fmla="*/ 4363395 w 4397685"/>
              <a:gd name="connsiteY13-64" fmla="*/ 150124 h 1796044"/>
              <a:gd name="connsiteX14-65" fmla="*/ 4397685 w 4397685"/>
              <a:gd name="connsiteY14-66" fmla="*/ 207274 h 1796044"/>
              <a:gd name="connsiteX15-67" fmla="*/ 4397685 w 4397685"/>
              <a:gd name="connsiteY15-68" fmla="*/ 1773184 h 1796044"/>
              <a:gd name="connsiteX16-69" fmla="*/ 317175 w 4397685"/>
              <a:gd name="connsiteY16-70" fmla="*/ 1796044 h 1796044"/>
              <a:gd name="connsiteX17-71" fmla="*/ 317175 w 4397685"/>
              <a:gd name="connsiteY17-72" fmla="*/ 367294 h 1796044"/>
              <a:gd name="connsiteX0-73" fmla="*/ 0 w 4080510"/>
              <a:gd name="connsiteY0-74" fmla="*/ 367294 h 1796044"/>
              <a:gd name="connsiteX1-75" fmla="*/ 388620 w 4080510"/>
              <a:gd name="connsiteY1-76" fmla="*/ 150124 h 1796044"/>
              <a:gd name="connsiteX2-77" fmla="*/ 628650 w 4080510"/>
              <a:gd name="connsiteY2-78" fmla="*/ 264424 h 1796044"/>
              <a:gd name="connsiteX3-79" fmla="*/ 822960 w 4080510"/>
              <a:gd name="connsiteY3-80" fmla="*/ 595894 h 1796044"/>
              <a:gd name="connsiteX4-81" fmla="*/ 1188720 w 4080510"/>
              <a:gd name="connsiteY4-82" fmla="*/ 664474 h 1796044"/>
              <a:gd name="connsiteX5-83" fmla="*/ 1703070 w 4080510"/>
              <a:gd name="connsiteY5-84" fmla="*/ 1030234 h 1796044"/>
              <a:gd name="connsiteX6-85" fmla="*/ 1977390 w 4080510"/>
              <a:gd name="connsiteY6-86" fmla="*/ 1213114 h 1796044"/>
              <a:gd name="connsiteX7-87" fmla="*/ 2343150 w 4080510"/>
              <a:gd name="connsiteY7-88" fmla="*/ 1247404 h 1796044"/>
              <a:gd name="connsiteX8-89" fmla="*/ 2548890 w 4080510"/>
              <a:gd name="connsiteY8-90" fmla="*/ 1235974 h 1796044"/>
              <a:gd name="connsiteX9-91" fmla="*/ 2926080 w 4080510"/>
              <a:gd name="connsiteY9-92" fmla="*/ 847354 h 1796044"/>
              <a:gd name="connsiteX10-93" fmla="*/ 3188970 w 4080510"/>
              <a:gd name="connsiteY10-94" fmla="*/ 515884 h 1796044"/>
              <a:gd name="connsiteX11-95" fmla="*/ 3634740 w 4080510"/>
              <a:gd name="connsiteY11-96" fmla="*/ 252994 h 1796044"/>
              <a:gd name="connsiteX12-97" fmla="*/ 3840480 w 4080510"/>
              <a:gd name="connsiteY12-98" fmla="*/ 1534 h 1796044"/>
              <a:gd name="connsiteX13-99" fmla="*/ 4046220 w 4080510"/>
              <a:gd name="connsiteY13-100" fmla="*/ 150124 h 1796044"/>
              <a:gd name="connsiteX14-101" fmla="*/ 4080510 w 4080510"/>
              <a:gd name="connsiteY14-102" fmla="*/ 207274 h 1796044"/>
              <a:gd name="connsiteX15-103" fmla="*/ 4080510 w 4080510"/>
              <a:gd name="connsiteY15-104" fmla="*/ 1773184 h 1796044"/>
              <a:gd name="connsiteX16-105" fmla="*/ 0 w 4080510"/>
              <a:gd name="connsiteY16-106" fmla="*/ 1796044 h 1796044"/>
              <a:gd name="connsiteX17-107" fmla="*/ 0 w 4080510"/>
              <a:gd name="connsiteY17-108" fmla="*/ 367294 h 1796044"/>
              <a:gd name="connsiteX0-109" fmla="*/ 0 w 4081145"/>
              <a:gd name="connsiteY0-110" fmla="*/ 367294 h 1796044"/>
              <a:gd name="connsiteX1-111" fmla="*/ 388620 w 4081145"/>
              <a:gd name="connsiteY1-112" fmla="*/ 150124 h 1796044"/>
              <a:gd name="connsiteX2-113" fmla="*/ 628650 w 4081145"/>
              <a:gd name="connsiteY2-114" fmla="*/ 264424 h 1796044"/>
              <a:gd name="connsiteX3-115" fmla="*/ 822960 w 4081145"/>
              <a:gd name="connsiteY3-116" fmla="*/ 595894 h 1796044"/>
              <a:gd name="connsiteX4-117" fmla="*/ 1188720 w 4081145"/>
              <a:gd name="connsiteY4-118" fmla="*/ 664474 h 1796044"/>
              <a:gd name="connsiteX5-119" fmla="*/ 1703070 w 4081145"/>
              <a:gd name="connsiteY5-120" fmla="*/ 1030234 h 1796044"/>
              <a:gd name="connsiteX6-121" fmla="*/ 1977390 w 4081145"/>
              <a:gd name="connsiteY6-122" fmla="*/ 1213114 h 1796044"/>
              <a:gd name="connsiteX7-123" fmla="*/ 2343150 w 4081145"/>
              <a:gd name="connsiteY7-124" fmla="*/ 1247404 h 1796044"/>
              <a:gd name="connsiteX8-125" fmla="*/ 2548890 w 4081145"/>
              <a:gd name="connsiteY8-126" fmla="*/ 1235974 h 1796044"/>
              <a:gd name="connsiteX9-127" fmla="*/ 2926080 w 4081145"/>
              <a:gd name="connsiteY9-128" fmla="*/ 847354 h 1796044"/>
              <a:gd name="connsiteX10-129" fmla="*/ 3188970 w 4081145"/>
              <a:gd name="connsiteY10-130" fmla="*/ 515884 h 1796044"/>
              <a:gd name="connsiteX11-131" fmla="*/ 3634740 w 4081145"/>
              <a:gd name="connsiteY11-132" fmla="*/ 252994 h 1796044"/>
              <a:gd name="connsiteX12-133" fmla="*/ 3840480 w 4081145"/>
              <a:gd name="connsiteY12-134" fmla="*/ 1534 h 1796044"/>
              <a:gd name="connsiteX13-135" fmla="*/ 4046220 w 4081145"/>
              <a:gd name="connsiteY13-136" fmla="*/ 150124 h 1796044"/>
              <a:gd name="connsiteX14-137" fmla="*/ 4080510 w 4081145"/>
              <a:gd name="connsiteY14-138" fmla="*/ 207274 h 1796044"/>
              <a:gd name="connsiteX15-139" fmla="*/ 4080510 w 4081145"/>
              <a:gd name="connsiteY15-140" fmla="*/ 1773184 h 1796044"/>
              <a:gd name="connsiteX16-141" fmla="*/ 0 w 4081145"/>
              <a:gd name="connsiteY16-142" fmla="*/ 1796044 h 1796044"/>
              <a:gd name="connsiteX17-143" fmla="*/ 0 w 4081145"/>
              <a:gd name="connsiteY17-144" fmla="*/ 367294 h 1796044"/>
              <a:gd name="connsiteX0-145" fmla="*/ 23706 w 4104851"/>
              <a:gd name="connsiteY0-146" fmla="*/ 412430 h 1841180"/>
              <a:gd name="connsiteX1-147" fmla="*/ 343746 w 4104851"/>
              <a:gd name="connsiteY1-148" fmla="*/ 950 h 1841180"/>
              <a:gd name="connsiteX2-149" fmla="*/ 652356 w 4104851"/>
              <a:gd name="connsiteY2-150" fmla="*/ 309560 h 1841180"/>
              <a:gd name="connsiteX3-151" fmla="*/ 846666 w 4104851"/>
              <a:gd name="connsiteY3-152" fmla="*/ 641030 h 1841180"/>
              <a:gd name="connsiteX4-153" fmla="*/ 1212426 w 4104851"/>
              <a:gd name="connsiteY4-154" fmla="*/ 709610 h 1841180"/>
              <a:gd name="connsiteX5-155" fmla="*/ 1726776 w 4104851"/>
              <a:gd name="connsiteY5-156" fmla="*/ 1075370 h 1841180"/>
              <a:gd name="connsiteX6-157" fmla="*/ 2001096 w 4104851"/>
              <a:gd name="connsiteY6-158" fmla="*/ 1258250 h 1841180"/>
              <a:gd name="connsiteX7-159" fmla="*/ 2366856 w 4104851"/>
              <a:gd name="connsiteY7-160" fmla="*/ 1292540 h 1841180"/>
              <a:gd name="connsiteX8-161" fmla="*/ 2572596 w 4104851"/>
              <a:gd name="connsiteY8-162" fmla="*/ 1281110 h 1841180"/>
              <a:gd name="connsiteX9-163" fmla="*/ 2949786 w 4104851"/>
              <a:gd name="connsiteY9-164" fmla="*/ 892490 h 1841180"/>
              <a:gd name="connsiteX10-165" fmla="*/ 3212676 w 4104851"/>
              <a:gd name="connsiteY10-166" fmla="*/ 561020 h 1841180"/>
              <a:gd name="connsiteX11-167" fmla="*/ 3658446 w 4104851"/>
              <a:gd name="connsiteY11-168" fmla="*/ 298130 h 1841180"/>
              <a:gd name="connsiteX12-169" fmla="*/ 3864186 w 4104851"/>
              <a:gd name="connsiteY12-170" fmla="*/ 46670 h 1841180"/>
              <a:gd name="connsiteX13-171" fmla="*/ 4069926 w 4104851"/>
              <a:gd name="connsiteY13-172" fmla="*/ 195260 h 1841180"/>
              <a:gd name="connsiteX14-173" fmla="*/ 4104216 w 4104851"/>
              <a:gd name="connsiteY14-174" fmla="*/ 252410 h 1841180"/>
              <a:gd name="connsiteX15-175" fmla="*/ 4104216 w 4104851"/>
              <a:gd name="connsiteY15-176" fmla="*/ 1818320 h 1841180"/>
              <a:gd name="connsiteX16-177" fmla="*/ 23706 w 4104851"/>
              <a:gd name="connsiteY16-178" fmla="*/ 1841180 h 1841180"/>
              <a:gd name="connsiteX17-179" fmla="*/ 23706 w 4104851"/>
              <a:gd name="connsiteY17-180" fmla="*/ 412430 h 1841180"/>
              <a:gd name="connsiteX0-181" fmla="*/ 0 w 4081145"/>
              <a:gd name="connsiteY0-182" fmla="*/ 412430 h 1841180"/>
              <a:gd name="connsiteX1-183" fmla="*/ 320040 w 4081145"/>
              <a:gd name="connsiteY1-184" fmla="*/ 950 h 1841180"/>
              <a:gd name="connsiteX2-185" fmla="*/ 628650 w 4081145"/>
              <a:gd name="connsiteY2-186" fmla="*/ 309560 h 1841180"/>
              <a:gd name="connsiteX3-187" fmla="*/ 822960 w 4081145"/>
              <a:gd name="connsiteY3-188" fmla="*/ 641030 h 1841180"/>
              <a:gd name="connsiteX4-189" fmla="*/ 1188720 w 4081145"/>
              <a:gd name="connsiteY4-190" fmla="*/ 709610 h 1841180"/>
              <a:gd name="connsiteX5-191" fmla="*/ 1703070 w 4081145"/>
              <a:gd name="connsiteY5-192" fmla="*/ 1075370 h 1841180"/>
              <a:gd name="connsiteX6-193" fmla="*/ 1977390 w 4081145"/>
              <a:gd name="connsiteY6-194" fmla="*/ 1258250 h 1841180"/>
              <a:gd name="connsiteX7-195" fmla="*/ 2343150 w 4081145"/>
              <a:gd name="connsiteY7-196" fmla="*/ 1292540 h 1841180"/>
              <a:gd name="connsiteX8-197" fmla="*/ 2548890 w 4081145"/>
              <a:gd name="connsiteY8-198" fmla="*/ 1281110 h 1841180"/>
              <a:gd name="connsiteX9-199" fmla="*/ 2926080 w 4081145"/>
              <a:gd name="connsiteY9-200" fmla="*/ 892490 h 1841180"/>
              <a:gd name="connsiteX10-201" fmla="*/ 3188970 w 4081145"/>
              <a:gd name="connsiteY10-202" fmla="*/ 561020 h 1841180"/>
              <a:gd name="connsiteX11-203" fmla="*/ 3634740 w 4081145"/>
              <a:gd name="connsiteY11-204" fmla="*/ 298130 h 1841180"/>
              <a:gd name="connsiteX12-205" fmla="*/ 3840480 w 4081145"/>
              <a:gd name="connsiteY12-206" fmla="*/ 46670 h 1841180"/>
              <a:gd name="connsiteX13-207" fmla="*/ 4046220 w 4081145"/>
              <a:gd name="connsiteY13-208" fmla="*/ 195260 h 1841180"/>
              <a:gd name="connsiteX14-209" fmla="*/ 4080510 w 4081145"/>
              <a:gd name="connsiteY14-210" fmla="*/ 252410 h 1841180"/>
              <a:gd name="connsiteX15-211" fmla="*/ 4080510 w 4081145"/>
              <a:gd name="connsiteY15-212" fmla="*/ 1818320 h 1841180"/>
              <a:gd name="connsiteX16-213" fmla="*/ 0 w 4081145"/>
              <a:gd name="connsiteY16-214" fmla="*/ 1841180 h 1841180"/>
              <a:gd name="connsiteX17-215" fmla="*/ 0 w 4081145"/>
              <a:gd name="connsiteY17-216" fmla="*/ 412430 h 1841180"/>
              <a:gd name="connsiteX0-217" fmla="*/ 0 w 4081145"/>
              <a:gd name="connsiteY0-218" fmla="*/ 412360 h 1841110"/>
              <a:gd name="connsiteX1-219" fmla="*/ 320040 w 4081145"/>
              <a:gd name="connsiteY1-220" fmla="*/ 880 h 1841110"/>
              <a:gd name="connsiteX2-221" fmla="*/ 628650 w 4081145"/>
              <a:gd name="connsiteY2-222" fmla="*/ 309490 h 1841110"/>
              <a:gd name="connsiteX3-223" fmla="*/ 845820 w 4081145"/>
              <a:gd name="connsiteY3-224" fmla="*/ 526660 h 1841110"/>
              <a:gd name="connsiteX4-225" fmla="*/ 1188720 w 4081145"/>
              <a:gd name="connsiteY4-226" fmla="*/ 709540 h 1841110"/>
              <a:gd name="connsiteX5-227" fmla="*/ 1703070 w 4081145"/>
              <a:gd name="connsiteY5-228" fmla="*/ 1075300 h 1841110"/>
              <a:gd name="connsiteX6-229" fmla="*/ 1977390 w 4081145"/>
              <a:gd name="connsiteY6-230" fmla="*/ 1258180 h 1841110"/>
              <a:gd name="connsiteX7-231" fmla="*/ 2343150 w 4081145"/>
              <a:gd name="connsiteY7-232" fmla="*/ 1292470 h 1841110"/>
              <a:gd name="connsiteX8-233" fmla="*/ 2548890 w 4081145"/>
              <a:gd name="connsiteY8-234" fmla="*/ 1281040 h 1841110"/>
              <a:gd name="connsiteX9-235" fmla="*/ 2926080 w 4081145"/>
              <a:gd name="connsiteY9-236" fmla="*/ 892420 h 1841110"/>
              <a:gd name="connsiteX10-237" fmla="*/ 3188970 w 4081145"/>
              <a:gd name="connsiteY10-238" fmla="*/ 560950 h 1841110"/>
              <a:gd name="connsiteX11-239" fmla="*/ 3634740 w 4081145"/>
              <a:gd name="connsiteY11-240" fmla="*/ 298060 h 1841110"/>
              <a:gd name="connsiteX12-241" fmla="*/ 3840480 w 4081145"/>
              <a:gd name="connsiteY12-242" fmla="*/ 46600 h 1841110"/>
              <a:gd name="connsiteX13-243" fmla="*/ 4046220 w 4081145"/>
              <a:gd name="connsiteY13-244" fmla="*/ 195190 h 1841110"/>
              <a:gd name="connsiteX14-245" fmla="*/ 4080510 w 4081145"/>
              <a:gd name="connsiteY14-246" fmla="*/ 252340 h 1841110"/>
              <a:gd name="connsiteX15-247" fmla="*/ 4080510 w 4081145"/>
              <a:gd name="connsiteY15-248" fmla="*/ 1818250 h 1841110"/>
              <a:gd name="connsiteX16-249" fmla="*/ 0 w 4081145"/>
              <a:gd name="connsiteY16-250" fmla="*/ 1841110 h 1841110"/>
              <a:gd name="connsiteX17-251" fmla="*/ 0 w 4081145"/>
              <a:gd name="connsiteY17-252" fmla="*/ 412360 h 1841110"/>
              <a:gd name="connsiteX0-253" fmla="*/ 0 w 4081145"/>
              <a:gd name="connsiteY0-254" fmla="*/ 412360 h 1841110"/>
              <a:gd name="connsiteX1-255" fmla="*/ 320040 w 4081145"/>
              <a:gd name="connsiteY1-256" fmla="*/ 880 h 1841110"/>
              <a:gd name="connsiteX2-257" fmla="*/ 674370 w 4081145"/>
              <a:gd name="connsiteY2-258" fmla="*/ 309490 h 1841110"/>
              <a:gd name="connsiteX3-259" fmla="*/ 845820 w 4081145"/>
              <a:gd name="connsiteY3-260" fmla="*/ 526660 h 1841110"/>
              <a:gd name="connsiteX4-261" fmla="*/ 1188720 w 4081145"/>
              <a:gd name="connsiteY4-262" fmla="*/ 709540 h 1841110"/>
              <a:gd name="connsiteX5-263" fmla="*/ 1703070 w 4081145"/>
              <a:gd name="connsiteY5-264" fmla="*/ 1075300 h 1841110"/>
              <a:gd name="connsiteX6-265" fmla="*/ 1977390 w 4081145"/>
              <a:gd name="connsiteY6-266" fmla="*/ 1258180 h 1841110"/>
              <a:gd name="connsiteX7-267" fmla="*/ 2343150 w 4081145"/>
              <a:gd name="connsiteY7-268" fmla="*/ 1292470 h 1841110"/>
              <a:gd name="connsiteX8-269" fmla="*/ 2548890 w 4081145"/>
              <a:gd name="connsiteY8-270" fmla="*/ 1281040 h 1841110"/>
              <a:gd name="connsiteX9-271" fmla="*/ 2926080 w 4081145"/>
              <a:gd name="connsiteY9-272" fmla="*/ 892420 h 1841110"/>
              <a:gd name="connsiteX10-273" fmla="*/ 3188970 w 4081145"/>
              <a:gd name="connsiteY10-274" fmla="*/ 560950 h 1841110"/>
              <a:gd name="connsiteX11-275" fmla="*/ 3634740 w 4081145"/>
              <a:gd name="connsiteY11-276" fmla="*/ 298060 h 1841110"/>
              <a:gd name="connsiteX12-277" fmla="*/ 3840480 w 4081145"/>
              <a:gd name="connsiteY12-278" fmla="*/ 46600 h 1841110"/>
              <a:gd name="connsiteX13-279" fmla="*/ 4046220 w 4081145"/>
              <a:gd name="connsiteY13-280" fmla="*/ 195190 h 1841110"/>
              <a:gd name="connsiteX14-281" fmla="*/ 4080510 w 4081145"/>
              <a:gd name="connsiteY14-282" fmla="*/ 252340 h 1841110"/>
              <a:gd name="connsiteX15-283" fmla="*/ 4080510 w 4081145"/>
              <a:gd name="connsiteY15-284" fmla="*/ 1818250 h 1841110"/>
              <a:gd name="connsiteX16-285" fmla="*/ 0 w 4081145"/>
              <a:gd name="connsiteY16-286" fmla="*/ 1841110 h 1841110"/>
              <a:gd name="connsiteX17-287" fmla="*/ 0 w 4081145"/>
              <a:gd name="connsiteY17-288" fmla="*/ 412360 h 1841110"/>
              <a:gd name="connsiteX0-289" fmla="*/ 0 w 4081145"/>
              <a:gd name="connsiteY0-290" fmla="*/ 412341 h 1841091"/>
              <a:gd name="connsiteX1-291" fmla="*/ 320040 w 4081145"/>
              <a:gd name="connsiteY1-292" fmla="*/ 861 h 1841091"/>
              <a:gd name="connsiteX2-293" fmla="*/ 674370 w 4081145"/>
              <a:gd name="connsiteY2-294" fmla="*/ 309471 h 1841091"/>
              <a:gd name="connsiteX3-295" fmla="*/ 994410 w 4081145"/>
              <a:gd name="connsiteY3-296" fmla="*/ 492351 h 1841091"/>
              <a:gd name="connsiteX4-297" fmla="*/ 1188720 w 4081145"/>
              <a:gd name="connsiteY4-298" fmla="*/ 709521 h 1841091"/>
              <a:gd name="connsiteX5-299" fmla="*/ 1703070 w 4081145"/>
              <a:gd name="connsiteY5-300" fmla="*/ 1075281 h 1841091"/>
              <a:gd name="connsiteX6-301" fmla="*/ 1977390 w 4081145"/>
              <a:gd name="connsiteY6-302" fmla="*/ 1258161 h 1841091"/>
              <a:gd name="connsiteX7-303" fmla="*/ 2343150 w 4081145"/>
              <a:gd name="connsiteY7-304" fmla="*/ 1292451 h 1841091"/>
              <a:gd name="connsiteX8-305" fmla="*/ 2548890 w 4081145"/>
              <a:gd name="connsiteY8-306" fmla="*/ 1281021 h 1841091"/>
              <a:gd name="connsiteX9-307" fmla="*/ 2926080 w 4081145"/>
              <a:gd name="connsiteY9-308" fmla="*/ 892401 h 1841091"/>
              <a:gd name="connsiteX10-309" fmla="*/ 3188970 w 4081145"/>
              <a:gd name="connsiteY10-310" fmla="*/ 560931 h 1841091"/>
              <a:gd name="connsiteX11-311" fmla="*/ 3634740 w 4081145"/>
              <a:gd name="connsiteY11-312" fmla="*/ 298041 h 1841091"/>
              <a:gd name="connsiteX12-313" fmla="*/ 3840480 w 4081145"/>
              <a:gd name="connsiteY12-314" fmla="*/ 46581 h 1841091"/>
              <a:gd name="connsiteX13-315" fmla="*/ 4046220 w 4081145"/>
              <a:gd name="connsiteY13-316" fmla="*/ 195171 h 1841091"/>
              <a:gd name="connsiteX14-317" fmla="*/ 4080510 w 4081145"/>
              <a:gd name="connsiteY14-318" fmla="*/ 252321 h 1841091"/>
              <a:gd name="connsiteX15-319" fmla="*/ 4080510 w 4081145"/>
              <a:gd name="connsiteY15-320" fmla="*/ 1818231 h 1841091"/>
              <a:gd name="connsiteX16-321" fmla="*/ 0 w 4081145"/>
              <a:gd name="connsiteY16-322" fmla="*/ 1841091 h 1841091"/>
              <a:gd name="connsiteX17-323" fmla="*/ 0 w 4081145"/>
              <a:gd name="connsiteY17-324" fmla="*/ 412341 h 1841091"/>
              <a:gd name="connsiteX0-325" fmla="*/ 0 w 4080691"/>
              <a:gd name="connsiteY0-326" fmla="*/ 412341 h 1841091"/>
              <a:gd name="connsiteX1-327" fmla="*/ 320040 w 4080691"/>
              <a:gd name="connsiteY1-328" fmla="*/ 861 h 1841091"/>
              <a:gd name="connsiteX2-329" fmla="*/ 674370 w 4080691"/>
              <a:gd name="connsiteY2-330" fmla="*/ 309471 h 1841091"/>
              <a:gd name="connsiteX3-331" fmla="*/ 994410 w 4080691"/>
              <a:gd name="connsiteY3-332" fmla="*/ 492351 h 1841091"/>
              <a:gd name="connsiteX4-333" fmla="*/ 1188720 w 4080691"/>
              <a:gd name="connsiteY4-334" fmla="*/ 709521 h 1841091"/>
              <a:gd name="connsiteX5-335" fmla="*/ 1703070 w 4080691"/>
              <a:gd name="connsiteY5-336" fmla="*/ 1075281 h 1841091"/>
              <a:gd name="connsiteX6-337" fmla="*/ 1977390 w 4080691"/>
              <a:gd name="connsiteY6-338" fmla="*/ 1258161 h 1841091"/>
              <a:gd name="connsiteX7-339" fmla="*/ 2343150 w 4080691"/>
              <a:gd name="connsiteY7-340" fmla="*/ 1292451 h 1841091"/>
              <a:gd name="connsiteX8-341" fmla="*/ 2548890 w 4080691"/>
              <a:gd name="connsiteY8-342" fmla="*/ 1281021 h 1841091"/>
              <a:gd name="connsiteX9-343" fmla="*/ 2926080 w 4080691"/>
              <a:gd name="connsiteY9-344" fmla="*/ 892401 h 1841091"/>
              <a:gd name="connsiteX10-345" fmla="*/ 3188970 w 4080691"/>
              <a:gd name="connsiteY10-346" fmla="*/ 560931 h 1841091"/>
              <a:gd name="connsiteX11-347" fmla="*/ 3634740 w 4080691"/>
              <a:gd name="connsiteY11-348" fmla="*/ 298041 h 1841091"/>
              <a:gd name="connsiteX12-349" fmla="*/ 3874770 w 4080691"/>
              <a:gd name="connsiteY12-350" fmla="*/ 172311 h 1841091"/>
              <a:gd name="connsiteX13-351" fmla="*/ 4046220 w 4080691"/>
              <a:gd name="connsiteY13-352" fmla="*/ 195171 h 1841091"/>
              <a:gd name="connsiteX14-353" fmla="*/ 4080510 w 4080691"/>
              <a:gd name="connsiteY14-354" fmla="*/ 252321 h 1841091"/>
              <a:gd name="connsiteX15-355" fmla="*/ 4080510 w 4080691"/>
              <a:gd name="connsiteY15-356" fmla="*/ 1818231 h 1841091"/>
              <a:gd name="connsiteX16-357" fmla="*/ 0 w 4080691"/>
              <a:gd name="connsiteY16-358" fmla="*/ 1841091 h 1841091"/>
              <a:gd name="connsiteX17-359" fmla="*/ 0 w 4080691"/>
              <a:gd name="connsiteY17-360" fmla="*/ 412341 h 1841091"/>
              <a:gd name="connsiteX0-361" fmla="*/ 0 w 4080691"/>
              <a:gd name="connsiteY0-362" fmla="*/ 412341 h 1841091"/>
              <a:gd name="connsiteX1-363" fmla="*/ 320040 w 4080691"/>
              <a:gd name="connsiteY1-364" fmla="*/ 861 h 1841091"/>
              <a:gd name="connsiteX2-365" fmla="*/ 674370 w 4080691"/>
              <a:gd name="connsiteY2-366" fmla="*/ 309471 h 1841091"/>
              <a:gd name="connsiteX3-367" fmla="*/ 994410 w 4080691"/>
              <a:gd name="connsiteY3-368" fmla="*/ 492351 h 1841091"/>
              <a:gd name="connsiteX4-369" fmla="*/ 1188720 w 4080691"/>
              <a:gd name="connsiteY4-370" fmla="*/ 709521 h 1841091"/>
              <a:gd name="connsiteX5-371" fmla="*/ 1703070 w 4080691"/>
              <a:gd name="connsiteY5-372" fmla="*/ 1075281 h 1841091"/>
              <a:gd name="connsiteX6-373" fmla="*/ 1977390 w 4080691"/>
              <a:gd name="connsiteY6-374" fmla="*/ 1258161 h 1841091"/>
              <a:gd name="connsiteX7-375" fmla="*/ 2297430 w 4080691"/>
              <a:gd name="connsiteY7-376" fmla="*/ 1349601 h 1841091"/>
              <a:gd name="connsiteX8-377" fmla="*/ 2548890 w 4080691"/>
              <a:gd name="connsiteY8-378" fmla="*/ 1281021 h 1841091"/>
              <a:gd name="connsiteX9-379" fmla="*/ 2926080 w 4080691"/>
              <a:gd name="connsiteY9-380" fmla="*/ 892401 h 1841091"/>
              <a:gd name="connsiteX10-381" fmla="*/ 3188970 w 4080691"/>
              <a:gd name="connsiteY10-382" fmla="*/ 560931 h 1841091"/>
              <a:gd name="connsiteX11-383" fmla="*/ 3634740 w 4080691"/>
              <a:gd name="connsiteY11-384" fmla="*/ 298041 h 1841091"/>
              <a:gd name="connsiteX12-385" fmla="*/ 3874770 w 4080691"/>
              <a:gd name="connsiteY12-386" fmla="*/ 172311 h 1841091"/>
              <a:gd name="connsiteX13-387" fmla="*/ 4046220 w 4080691"/>
              <a:gd name="connsiteY13-388" fmla="*/ 195171 h 1841091"/>
              <a:gd name="connsiteX14-389" fmla="*/ 4080510 w 4080691"/>
              <a:gd name="connsiteY14-390" fmla="*/ 252321 h 1841091"/>
              <a:gd name="connsiteX15-391" fmla="*/ 4080510 w 4080691"/>
              <a:gd name="connsiteY15-392" fmla="*/ 1818231 h 1841091"/>
              <a:gd name="connsiteX16-393" fmla="*/ 0 w 4080691"/>
              <a:gd name="connsiteY16-394" fmla="*/ 1841091 h 1841091"/>
              <a:gd name="connsiteX17-395" fmla="*/ 0 w 4080691"/>
              <a:gd name="connsiteY17-396" fmla="*/ 412341 h 1841091"/>
              <a:gd name="connsiteX0-397" fmla="*/ 0 w 4080691"/>
              <a:gd name="connsiteY0-398" fmla="*/ 411561 h 1840311"/>
              <a:gd name="connsiteX1-399" fmla="*/ 320040 w 4080691"/>
              <a:gd name="connsiteY1-400" fmla="*/ 81 h 1840311"/>
              <a:gd name="connsiteX2-401" fmla="*/ 651510 w 4080691"/>
              <a:gd name="connsiteY2-402" fmla="*/ 377271 h 1840311"/>
              <a:gd name="connsiteX3-403" fmla="*/ 994410 w 4080691"/>
              <a:gd name="connsiteY3-404" fmla="*/ 491571 h 1840311"/>
              <a:gd name="connsiteX4-405" fmla="*/ 1188720 w 4080691"/>
              <a:gd name="connsiteY4-406" fmla="*/ 708741 h 1840311"/>
              <a:gd name="connsiteX5-407" fmla="*/ 1703070 w 4080691"/>
              <a:gd name="connsiteY5-408" fmla="*/ 1074501 h 1840311"/>
              <a:gd name="connsiteX6-409" fmla="*/ 1977390 w 4080691"/>
              <a:gd name="connsiteY6-410" fmla="*/ 1257381 h 1840311"/>
              <a:gd name="connsiteX7-411" fmla="*/ 2297430 w 4080691"/>
              <a:gd name="connsiteY7-412" fmla="*/ 1348821 h 1840311"/>
              <a:gd name="connsiteX8-413" fmla="*/ 2548890 w 4080691"/>
              <a:gd name="connsiteY8-414" fmla="*/ 1280241 h 1840311"/>
              <a:gd name="connsiteX9-415" fmla="*/ 2926080 w 4080691"/>
              <a:gd name="connsiteY9-416" fmla="*/ 891621 h 1840311"/>
              <a:gd name="connsiteX10-417" fmla="*/ 3188970 w 4080691"/>
              <a:gd name="connsiteY10-418" fmla="*/ 560151 h 1840311"/>
              <a:gd name="connsiteX11-419" fmla="*/ 3634740 w 4080691"/>
              <a:gd name="connsiteY11-420" fmla="*/ 297261 h 1840311"/>
              <a:gd name="connsiteX12-421" fmla="*/ 3874770 w 4080691"/>
              <a:gd name="connsiteY12-422" fmla="*/ 171531 h 1840311"/>
              <a:gd name="connsiteX13-423" fmla="*/ 4046220 w 4080691"/>
              <a:gd name="connsiteY13-424" fmla="*/ 194391 h 1840311"/>
              <a:gd name="connsiteX14-425" fmla="*/ 4080510 w 4080691"/>
              <a:gd name="connsiteY14-426" fmla="*/ 251541 h 1840311"/>
              <a:gd name="connsiteX15-427" fmla="*/ 4080510 w 4080691"/>
              <a:gd name="connsiteY15-428" fmla="*/ 1817451 h 1840311"/>
              <a:gd name="connsiteX16-429" fmla="*/ 0 w 4080691"/>
              <a:gd name="connsiteY16-430" fmla="*/ 1840311 h 1840311"/>
              <a:gd name="connsiteX17-431" fmla="*/ 0 w 4080691"/>
              <a:gd name="connsiteY17-432" fmla="*/ 411561 h 1840311"/>
              <a:gd name="connsiteX0-433" fmla="*/ 0 w 4080691"/>
              <a:gd name="connsiteY0-434" fmla="*/ 411561 h 1840311"/>
              <a:gd name="connsiteX1-435" fmla="*/ 320040 w 4080691"/>
              <a:gd name="connsiteY1-436" fmla="*/ 81 h 1840311"/>
              <a:gd name="connsiteX2-437" fmla="*/ 651510 w 4080691"/>
              <a:gd name="connsiteY2-438" fmla="*/ 377271 h 1840311"/>
              <a:gd name="connsiteX3-439" fmla="*/ 994410 w 4080691"/>
              <a:gd name="connsiteY3-440" fmla="*/ 491571 h 1840311"/>
              <a:gd name="connsiteX4-441" fmla="*/ 1188720 w 4080691"/>
              <a:gd name="connsiteY4-442" fmla="*/ 708741 h 1840311"/>
              <a:gd name="connsiteX5-443" fmla="*/ 1703070 w 4080691"/>
              <a:gd name="connsiteY5-444" fmla="*/ 1074501 h 1840311"/>
              <a:gd name="connsiteX6-445" fmla="*/ 1977390 w 4080691"/>
              <a:gd name="connsiteY6-446" fmla="*/ 1257381 h 1840311"/>
              <a:gd name="connsiteX7-447" fmla="*/ 2297430 w 4080691"/>
              <a:gd name="connsiteY7-448" fmla="*/ 1348821 h 1840311"/>
              <a:gd name="connsiteX8-449" fmla="*/ 2548890 w 4080691"/>
              <a:gd name="connsiteY8-450" fmla="*/ 1280241 h 1840311"/>
              <a:gd name="connsiteX9-451" fmla="*/ 2926080 w 4080691"/>
              <a:gd name="connsiteY9-452" fmla="*/ 891621 h 1840311"/>
              <a:gd name="connsiteX10-453" fmla="*/ 3188970 w 4080691"/>
              <a:gd name="connsiteY10-454" fmla="*/ 560151 h 1840311"/>
              <a:gd name="connsiteX11-455" fmla="*/ 3634740 w 4080691"/>
              <a:gd name="connsiteY11-456" fmla="*/ 297261 h 1840311"/>
              <a:gd name="connsiteX12-457" fmla="*/ 3874770 w 4080691"/>
              <a:gd name="connsiteY12-458" fmla="*/ 171531 h 1840311"/>
              <a:gd name="connsiteX13-459" fmla="*/ 4046220 w 4080691"/>
              <a:gd name="connsiteY13-460" fmla="*/ 194391 h 1840311"/>
              <a:gd name="connsiteX14-461" fmla="*/ 4080510 w 4080691"/>
              <a:gd name="connsiteY14-462" fmla="*/ 251541 h 1840311"/>
              <a:gd name="connsiteX15-463" fmla="*/ 4080510 w 4080691"/>
              <a:gd name="connsiteY15-464" fmla="*/ 1817451 h 1840311"/>
              <a:gd name="connsiteX16-465" fmla="*/ 0 w 4080691"/>
              <a:gd name="connsiteY16-466" fmla="*/ 1840311 h 1840311"/>
              <a:gd name="connsiteX17-467" fmla="*/ 0 w 4080691"/>
              <a:gd name="connsiteY17-468" fmla="*/ 411561 h 1840311"/>
              <a:gd name="connsiteX0-469" fmla="*/ 0 w 4080691"/>
              <a:gd name="connsiteY0-470" fmla="*/ 411515 h 1840265"/>
              <a:gd name="connsiteX1-471" fmla="*/ 320040 w 4080691"/>
              <a:gd name="connsiteY1-472" fmla="*/ 35 h 1840265"/>
              <a:gd name="connsiteX2-473" fmla="*/ 605790 w 4080691"/>
              <a:gd name="connsiteY2-474" fmla="*/ 388655 h 1840265"/>
              <a:gd name="connsiteX3-475" fmla="*/ 994410 w 4080691"/>
              <a:gd name="connsiteY3-476" fmla="*/ 491525 h 1840265"/>
              <a:gd name="connsiteX4-477" fmla="*/ 1188720 w 4080691"/>
              <a:gd name="connsiteY4-478" fmla="*/ 708695 h 1840265"/>
              <a:gd name="connsiteX5-479" fmla="*/ 1703070 w 4080691"/>
              <a:gd name="connsiteY5-480" fmla="*/ 1074455 h 1840265"/>
              <a:gd name="connsiteX6-481" fmla="*/ 1977390 w 4080691"/>
              <a:gd name="connsiteY6-482" fmla="*/ 1257335 h 1840265"/>
              <a:gd name="connsiteX7-483" fmla="*/ 2297430 w 4080691"/>
              <a:gd name="connsiteY7-484" fmla="*/ 1348775 h 1840265"/>
              <a:gd name="connsiteX8-485" fmla="*/ 2548890 w 4080691"/>
              <a:gd name="connsiteY8-486" fmla="*/ 1280195 h 1840265"/>
              <a:gd name="connsiteX9-487" fmla="*/ 2926080 w 4080691"/>
              <a:gd name="connsiteY9-488" fmla="*/ 891575 h 1840265"/>
              <a:gd name="connsiteX10-489" fmla="*/ 3188970 w 4080691"/>
              <a:gd name="connsiteY10-490" fmla="*/ 560105 h 1840265"/>
              <a:gd name="connsiteX11-491" fmla="*/ 3634740 w 4080691"/>
              <a:gd name="connsiteY11-492" fmla="*/ 297215 h 1840265"/>
              <a:gd name="connsiteX12-493" fmla="*/ 3874770 w 4080691"/>
              <a:gd name="connsiteY12-494" fmla="*/ 171485 h 1840265"/>
              <a:gd name="connsiteX13-495" fmla="*/ 4046220 w 4080691"/>
              <a:gd name="connsiteY13-496" fmla="*/ 194345 h 1840265"/>
              <a:gd name="connsiteX14-497" fmla="*/ 4080510 w 4080691"/>
              <a:gd name="connsiteY14-498" fmla="*/ 251495 h 1840265"/>
              <a:gd name="connsiteX15-499" fmla="*/ 4080510 w 4080691"/>
              <a:gd name="connsiteY15-500" fmla="*/ 1817405 h 1840265"/>
              <a:gd name="connsiteX16-501" fmla="*/ 0 w 4080691"/>
              <a:gd name="connsiteY16-502" fmla="*/ 1840265 h 1840265"/>
              <a:gd name="connsiteX17-503" fmla="*/ 0 w 4080691"/>
              <a:gd name="connsiteY17-504" fmla="*/ 411515 h 1840265"/>
              <a:gd name="connsiteX0-505" fmla="*/ 0 w 4080691"/>
              <a:gd name="connsiteY0-506" fmla="*/ 411515 h 1840265"/>
              <a:gd name="connsiteX1-507" fmla="*/ 320040 w 4080691"/>
              <a:gd name="connsiteY1-508" fmla="*/ 35 h 1840265"/>
              <a:gd name="connsiteX2-509" fmla="*/ 605790 w 4080691"/>
              <a:gd name="connsiteY2-510" fmla="*/ 388655 h 1840265"/>
              <a:gd name="connsiteX3-511" fmla="*/ 994410 w 4080691"/>
              <a:gd name="connsiteY3-512" fmla="*/ 491525 h 1840265"/>
              <a:gd name="connsiteX4-513" fmla="*/ 1177290 w 4080691"/>
              <a:gd name="connsiteY4-514" fmla="*/ 788705 h 1840265"/>
              <a:gd name="connsiteX5-515" fmla="*/ 1703070 w 4080691"/>
              <a:gd name="connsiteY5-516" fmla="*/ 1074455 h 1840265"/>
              <a:gd name="connsiteX6-517" fmla="*/ 1977390 w 4080691"/>
              <a:gd name="connsiteY6-518" fmla="*/ 1257335 h 1840265"/>
              <a:gd name="connsiteX7-519" fmla="*/ 2297430 w 4080691"/>
              <a:gd name="connsiteY7-520" fmla="*/ 1348775 h 1840265"/>
              <a:gd name="connsiteX8-521" fmla="*/ 2548890 w 4080691"/>
              <a:gd name="connsiteY8-522" fmla="*/ 1280195 h 1840265"/>
              <a:gd name="connsiteX9-523" fmla="*/ 2926080 w 4080691"/>
              <a:gd name="connsiteY9-524" fmla="*/ 891575 h 1840265"/>
              <a:gd name="connsiteX10-525" fmla="*/ 3188970 w 4080691"/>
              <a:gd name="connsiteY10-526" fmla="*/ 560105 h 1840265"/>
              <a:gd name="connsiteX11-527" fmla="*/ 3634740 w 4080691"/>
              <a:gd name="connsiteY11-528" fmla="*/ 297215 h 1840265"/>
              <a:gd name="connsiteX12-529" fmla="*/ 3874770 w 4080691"/>
              <a:gd name="connsiteY12-530" fmla="*/ 171485 h 1840265"/>
              <a:gd name="connsiteX13-531" fmla="*/ 4046220 w 4080691"/>
              <a:gd name="connsiteY13-532" fmla="*/ 194345 h 1840265"/>
              <a:gd name="connsiteX14-533" fmla="*/ 4080510 w 4080691"/>
              <a:gd name="connsiteY14-534" fmla="*/ 251495 h 1840265"/>
              <a:gd name="connsiteX15-535" fmla="*/ 4080510 w 4080691"/>
              <a:gd name="connsiteY15-536" fmla="*/ 1817405 h 1840265"/>
              <a:gd name="connsiteX16-537" fmla="*/ 0 w 4080691"/>
              <a:gd name="connsiteY16-538" fmla="*/ 1840265 h 1840265"/>
              <a:gd name="connsiteX17-539" fmla="*/ 0 w 4080691"/>
              <a:gd name="connsiteY17-540" fmla="*/ 411515 h 1840265"/>
              <a:gd name="connsiteX0-541" fmla="*/ 0 w 4080691"/>
              <a:gd name="connsiteY0-542" fmla="*/ 411515 h 1840265"/>
              <a:gd name="connsiteX1-543" fmla="*/ 320040 w 4080691"/>
              <a:gd name="connsiteY1-544" fmla="*/ 35 h 1840265"/>
              <a:gd name="connsiteX2-545" fmla="*/ 605790 w 4080691"/>
              <a:gd name="connsiteY2-546" fmla="*/ 388655 h 1840265"/>
              <a:gd name="connsiteX3-547" fmla="*/ 937260 w 4080691"/>
              <a:gd name="connsiteY3-548" fmla="*/ 491525 h 1840265"/>
              <a:gd name="connsiteX4-549" fmla="*/ 1177290 w 4080691"/>
              <a:gd name="connsiteY4-550" fmla="*/ 788705 h 1840265"/>
              <a:gd name="connsiteX5-551" fmla="*/ 1703070 w 4080691"/>
              <a:gd name="connsiteY5-552" fmla="*/ 1074455 h 1840265"/>
              <a:gd name="connsiteX6-553" fmla="*/ 1977390 w 4080691"/>
              <a:gd name="connsiteY6-554" fmla="*/ 1257335 h 1840265"/>
              <a:gd name="connsiteX7-555" fmla="*/ 2297430 w 4080691"/>
              <a:gd name="connsiteY7-556" fmla="*/ 1348775 h 1840265"/>
              <a:gd name="connsiteX8-557" fmla="*/ 2548890 w 4080691"/>
              <a:gd name="connsiteY8-558" fmla="*/ 1280195 h 1840265"/>
              <a:gd name="connsiteX9-559" fmla="*/ 2926080 w 4080691"/>
              <a:gd name="connsiteY9-560" fmla="*/ 891575 h 1840265"/>
              <a:gd name="connsiteX10-561" fmla="*/ 3188970 w 4080691"/>
              <a:gd name="connsiteY10-562" fmla="*/ 560105 h 1840265"/>
              <a:gd name="connsiteX11-563" fmla="*/ 3634740 w 4080691"/>
              <a:gd name="connsiteY11-564" fmla="*/ 297215 h 1840265"/>
              <a:gd name="connsiteX12-565" fmla="*/ 3874770 w 4080691"/>
              <a:gd name="connsiteY12-566" fmla="*/ 171485 h 1840265"/>
              <a:gd name="connsiteX13-567" fmla="*/ 4046220 w 4080691"/>
              <a:gd name="connsiteY13-568" fmla="*/ 194345 h 1840265"/>
              <a:gd name="connsiteX14-569" fmla="*/ 4080510 w 4080691"/>
              <a:gd name="connsiteY14-570" fmla="*/ 251495 h 1840265"/>
              <a:gd name="connsiteX15-571" fmla="*/ 4080510 w 4080691"/>
              <a:gd name="connsiteY15-572" fmla="*/ 1817405 h 1840265"/>
              <a:gd name="connsiteX16-573" fmla="*/ 0 w 4080691"/>
              <a:gd name="connsiteY16-574" fmla="*/ 1840265 h 1840265"/>
              <a:gd name="connsiteX17-575" fmla="*/ 0 w 4080691"/>
              <a:gd name="connsiteY17-576" fmla="*/ 411515 h 1840265"/>
              <a:gd name="connsiteX0-577" fmla="*/ 0 w 4080691"/>
              <a:gd name="connsiteY0-578" fmla="*/ 411519 h 1840269"/>
              <a:gd name="connsiteX1-579" fmla="*/ 320040 w 4080691"/>
              <a:gd name="connsiteY1-580" fmla="*/ 39 h 1840269"/>
              <a:gd name="connsiteX2-581" fmla="*/ 605790 w 4080691"/>
              <a:gd name="connsiteY2-582" fmla="*/ 388659 h 1840269"/>
              <a:gd name="connsiteX3-583" fmla="*/ 800100 w 4080691"/>
              <a:gd name="connsiteY3-584" fmla="*/ 708699 h 1840269"/>
              <a:gd name="connsiteX4-585" fmla="*/ 1177290 w 4080691"/>
              <a:gd name="connsiteY4-586" fmla="*/ 788709 h 1840269"/>
              <a:gd name="connsiteX5-587" fmla="*/ 1703070 w 4080691"/>
              <a:gd name="connsiteY5-588" fmla="*/ 1074459 h 1840269"/>
              <a:gd name="connsiteX6-589" fmla="*/ 1977390 w 4080691"/>
              <a:gd name="connsiteY6-590" fmla="*/ 1257339 h 1840269"/>
              <a:gd name="connsiteX7-591" fmla="*/ 2297430 w 4080691"/>
              <a:gd name="connsiteY7-592" fmla="*/ 1348779 h 1840269"/>
              <a:gd name="connsiteX8-593" fmla="*/ 2548890 w 4080691"/>
              <a:gd name="connsiteY8-594" fmla="*/ 1280199 h 1840269"/>
              <a:gd name="connsiteX9-595" fmla="*/ 2926080 w 4080691"/>
              <a:gd name="connsiteY9-596" fmla="*/ 891579 h 1840269"/>
              <a:gd name="connsiteX10-597" fmla="*/ 3188970 w 4080691"/>
              <a:gd name="connsiteY10-598" fmla="*/ 560109 h 1840269"/>
              <a:gd name="connsiteX11-599" fmla="*/ 3634740 w 4080691"/>
              <a:gd name="connsiteY11-600" fmla="*/ 297219 h 1840269"/>
              <a:gd name="connsiteX12-601" fmla="*/ 3874770 w 4080691"/>
              <a:gd name="connsiteY12-602" fmla="*/ 171489 h 1840269"/>
              <a:gd name="connsiteX13-603" fmla="*/ 4046220 w 4080691"/>
              <a:gd name="connsiteY13-604" fmla="*/ 194349 h 1840269"/>
              <a:gd name="connsiteX14-605" fmla="*/ 4080510 w 4080691"/>
              <a:gd name="connsiteY14-606" fmla="*/ 251499 h 1840269"/>
              <a:gd name="connsiteX15-607" fmla="*/ 4080510 w 4080691"/>
              <a:gd name="connsiteY15-608" fmla="*/ 1817409 h 1840269"/>
              <a:gd name="connsiteX16-609" fmla="*/ 0 w 4080691"/>
              <a:gd name="connsiteY16-610" fmla="*/ 1840269 h 1840269"/>
              <a:gd name="connsiteX17-611" fmla="*/ 0 w 4080691"/>
              <a:gd name="connsiteY17-612" fmla="*/ 411519 h 1840269"/>
              <a:gd name="connsiteX0-613" fmla="*/ 0 w 4080691"/>
              <a:gd name="connsiteY0-614" fmla="*/ 411519 h 1840269"/>
              <a:gd name="connsiteX1-615" fmla="*/ 320040 w 4080691"/>
              <a:gd name="connsiteY1-616" fmla="*/ 39 h 1840269"/>
              <a:gd name="connsiteX2-617" fmla="*/ 605790 w 4080691"/>
              <a:gd name="connsiteY2-618" fmla="*/ 388659 h 1840269"/>
              <a:gd name="connsiteX3-619" fmla="*/ 800100 w 4080691"/>
              <a:gd name="connsiteY3-620" fmla="*/ 708699 h 1840269"/>
              <a:gd name="connsiteX4-621" fmla="*/ 1165860 w 4080691"/>
              <a:gd name="connsiteY4-622" fmla="*/ 708699 h 1840269"/>
              <a:gd name="connsiteX5-623" fmla="*/ 1703070 w 4080691"/>
              <a:gd name="connsiteY5-624" fmla="*/ 1074459 h 1840269"/>
              <a:gd name="connsiteX6-625" fmla="*/ 1977390 w 4080691"/>
              <a:gd name="connsiteY6-626" fmla="*/ 1257339 h 1840269"/>
              <a:gd name="connsiteX7-627" fmla="*/ 2297430 w 4080691"/>
              <a:gd name="connsiteY7-628" fmla="*/ 1348779 h 1840269"/>
              <a:gd name="connsiteX8-629" fmla="*/ 2548890 w 4080691"/>
              <a:gd name="connsiteY8-630" fmla="*/ 1280199 h 1840269"/>
              <a:gd name="connsiteX9-631" fmla="*/ 2926080 w 4080691"/>
              <a:gd name="connsiteY9-632" fmla="*/ 891579 h 1840269"/>
              <a:gd name="connsiteX10-633" fmla="*/ 3188970 w 4080691"/>
              <a:gd name="connsiteY10-634" fmla="*/ 560109 h 1840269"/>
              <a:gd name="connsiteX11-635" fmla="*/ 3634740 w 4080691"/>
              <a:gd name="connsiteY11-636" fmla="*/ 297219 h 1840269"/>
              <a:gd name="connsiteX12-637" fmla="*/ 3874770 w 4080691"/>
              <a:gd name="connsiteY12-638" fmla="*/ 171489 h 1840269"/>
              <a:gd name="connsiteX13-639" fmla="*/ 4046220 w 4080691"/>
              <a:gd name="connsiteY13-640" fmla="*/ 194349 h 1840269"/>
              <a:gd name="connsiteX14-641" fmla="*/ 4080510 w 4080691"/>
              <a:gd name="connsiteY14-642" fmla="*/ 251499 h 1840269"/>
              <a:gd name="connsiteX15-643" fmla="*/ 4080510 w 4080691"/>
              <a:gd name="connsiteY15-644" fmla="*/ 1817409 h 1840269"/>
              <a:gd name="connsiteX16-645" fmla="*/ 0 w 4080691"/>
              <a:gd name="connsiteY16-646" fmla="*/ 1840269 h 1840269"/>
              <a:gd name="connsiteX17-647" fmla="*/ 0 w 4080691"/>
              <a:gd name="connsiteY17-648" fmla="*/ 411519 h 1840269"/>
              <a:gd name="connsiteX0-649" fmla="*/ 0 w 4080691"/>
              <a:gd name="connsiteY0-650" fmla="*/ 411519 h 1840269"/>
              <a:gd name="connsiteX1-651" fmla="*/ 320040 w 4080691"/>
              <a:gd name="connsiteY1-652" fmla="*/ 39 h 1840269"/>
              <a:gd name="connsiteX2-653" fmla="*/ 605790 w 4080691"/>
              <a:gd name="connsiteY2-654" fmla="*/ 388659 h 1840269"/>
              <a:gd name="connsiteX3-655" fmla="*/ 800100 w 4080691"/>
              <a:gd name="connsiteY3-656" fmla="*/ 708699 h 1840269"/>
              <a:gd name="connsiteX4-657" fmla="*/ 1165860 w 4080691"/>
              <a:gd name="connsiteY4-658" fmla="*/ 708699 h 1840269"/>
              <a:gd name="connsiteX5-659" fmla="*/ 1703070 w 4080691"/>
              <a:gd name="connsiteY5-660" fmla="*/ 1074459 h 1840269"/>
              <a:gd name="connsiteX6-661" fmla="*/ 1977390 w 4080691"/>
              <a:gd name="connsiteY6-662" fmla="*/ 1257339 h 1840269"/>
              <a:gd name="connsiteX7-663" fmla="*/ 2297430 w 4080691"/>
              <a:gd name="connsiteY7-664" fmla="*/ 1348779 h 1840269"/>
              <a:gd name="connsiteX8-665" fmla="*/ 2548890 w 4080691"/>
              <a:gd name="connsiteY8-666" fmla="*/ 1280199 h 1840269"/>
              <a:gd name="connsiteX9-667" fmla="*/ 2926080 w 4080691"/>
              <a:gd name="connsiteY9-668" fmla="*/ 891579 h 1840269"/>
              <a:gd name="connsiteX10-669" fmla="*/ 3188970 w 4080691"/>
              <a:gd name="connsiteY10-670" fmla="*/ 560109 h 1840269"/>
              <a:gd name="connsiteX11-671" fmla="*/ 3634740 w 4080691"/>
              <a:gd name="connsiteY11-672" fmla="*/ 297219 h 1840269"/>
              <a:gd name="connsiteX12-673" fmla="*/ 3874770 w 4080691"/>
              <a:gd name="connsiteY12-674" fmla="*/ 171489 h 1840269"/>
              <a:gd name="connsiteX13-675" fmla="*/ 4046220 w 4080691"/>
              <a:gd name="connsiteY13-676" fmla="*/ 194349 h 1840269"/>
              <a:gd name="connsiteX14-677" fmla="*/ 4080510 w 4080691"/>
              <a:gd name="connsiteY14-678" fmla="*/ 251499 h 1840269"/>
              <a:gd name="connsiteX15-679" fmla="*/ 4080510 w 4080691"/>
              <a:gd name="connsiteY15-680" fmla="*/ 1817409 h 1840269"/>
              <a:gd name="connsiteX16-681" fmla="*/ 0 w 4080691"/>
              <a:gd name="connsiteY16-682" fmla="*/ 1840269 h 1840269"/>
              <a:gd name="connsiteX17-683" fmla="*/ 0 w 4080691"/>
              <a:gd name="connsiteY17-684" fmla="*/ 411519 h 1840269"/>
              <a:gd name="connsiteX0-685" fmla="*/ 0 w 4080691"/>
              <a:gd name="connsiteY0-686" fmla="*/ 411519 h 1840269"/>
              <a:gd name="connsiteX1-687" fmla="*/ 320040 w 4080691"/>
              <a:gd name="connsiteY1-688" fmla="*/ 39 h 1840269"/>
              <a:gd name="connsiteX2-689" fmla="*/ 605790 w 4080691"/>
              <a:gd name="connsiteY2-690" fmla="*/ 388659 h 1840269"/>
              <a:gd name="connsiteX3-691" fmla="*/ 800100 w 4080691"/>
              <a:gd name="connsiteY3-692" fmla="*/ 708699 h 1840269"/>
              <a:gd name="connsiteX4-693" fmla="*/ 1165860 w 4080691"/>
              <a:gd name="connsiteY4-694" fmla="*/ 708699 h 1840269"/>
              <a:gd name="connsiteX5-695" fmla="*/ 1703070 w 4080691"/>
              <a:gd name="connsiteY5-696" fmla="*/ 1074459 h 1840269"/>
              <a:gd name="connsiteX6-697" fmla="*/ 1977390 w 4080691"/>
              <a:gd name="connsiteY6-698" fmla="*/ 1257339 h 1840269"/>
              <a:gd name="connsiteX7-699" fmla="*/ 2297430 w 4080691"/>
              <a:gd name="connsiteY7-700" fmla="*/ 1348779 h 1840269"/>
              <a:gd name="connsiteX8-701" fmla="*/ 2548890 w 4080691"/>
              <a:gd name="connsiteY8-702" fmla="*/ 1280199 h 1840269"/>
              <a:gd name="connsiteX9-703" fmla="*/ 2926080 w 4080691"/>
              <a:gd name="connsiteY9-704" fmla="*/ 891579 h 1840269"/>
              <a:gd name="connsiteX10-705" fmla="*/ 3188970 w 4080691"/>
              <a:gd name="connsiteY10-706" fmla="*/ 560109 h 1840269"/>
              <a:gd name="connsiteX11-707" fmla="*/ 3634740 w 4080691"/>
              <a:gd name="connsiteY11-708" fmla="*/ 297219 h 1840269"/>
              <a:gd name="connsiteX12-709" fmla="*/ 3874770 w 4080691"/>
              <a:gd name="connsiteY12-710" fmla="*/ 171489 h 1840269"/>
              <a:gd name="connsiteX13-711" fmla="*/ 4046220 w 4080691"/>
              <a:gd name="connsiteY13-712" fmla="*/ 194349 h 1840269"/>
              <a:gd name="connsiteX14-713" fmla="*/ 4080510 w 4080691"/>
              <a:gd name="connsiteY14-714" fmla="*/ 251499 h 1840269"/>
              <a:gd name="connsiteX15-715" fmla="*/ 4080510 w 4080691"/>
              <a:gd name="connsiteY15-716" fmla="*/ 1817409 h 1840269"/>
              <a:gd name="connsiteX16-717" fmla="*/ 0 w 4080691"/>
              <a:gd name="connsiteY16-718" fmla="*/ 1840269 h 1840269"/>
              <a:gd name="connsiteX17-719" fmla="*/ 0 w 4080691"/>
              <a:gd name="connsiteY17-720" fmla="*/ 411519 h 184026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4080691" h="1840269">
                <a:moveTo>
                  <a:pt x="0" y="411519"/>
                </a:moveTo>
                <a:cubicBezTo>
                  <a:pt x="53340" y="104814"/>
                  <a:pt x="219075" y="3849"/>
                  <a:pt x="320040" y="39"/>
                </a:cubicBezTo>
                <a:cubicBezTo>
                  <a:pt x="421005" y="-3771"/>
                  <a:pt x="525780" y="270549"/>
                  <a:pt x="605790" y="388659"/>
                </a:cubicBezTo>
                <a:cubicBezTo>
                  <a:pt x="685800" y="506769"/>
                  <a:pt x="683895" y="506769"/>
                  <a:pt x="800100" y="708699"/>
                </a:cubicBezTo>
                <a:cubicBezTo>
                  <a:pt x="916305" y="910629"/>
                  <a:pt x="981075" y="579159"/>
                  <a:pt x="1165860" y="708699"/>
                </a:cubicBezTo>
                <a:cubicBezTo>
                  <a:pt x="1350645" y="838239"/>
                  <a:pt x="1567815" y="983019"/>
                  <a:pt x="1703070" y="1074459"/>
                </a:cubicBezTo>
                <a:cubicBezTo>
                  <a:pt x="1838325" y="1165899"/>
                  <a:pt x="1878330" y="1211619"/>
                  <a:pt x="1977390" y="1257339"/>
                </a:cubicBezTo>
                <a:cubicBezTo>
                  <a:pt x="2076450" y="1303059"/>
                  <a:pt x="2202180" y="1344969"/>
                  <a:pt x="2297430" y="1348779"/>
                </a:cubicBezTo>
                <a:cubicBezTo>
                  <a:pt x="2392680" y="1352589"/>
                  <a:pt x="2444115" y="1356399"/>
                  <a:pt x="2548890" y="1280199"/>
                </a:cubicBezTo>
                <a:cubicBezTo>
                  <a:pt x="2653665" y="1203999"/>
                  <a:pt x="2819400" y="1011594"/>
                  <a:pt x="2926080" y="891579"/>
                </a:cubicBezTo>
                <a:cubicBezTo>
                  <a:pt x="3032760" y="771564"/>
                  <a:pt x="3070860" y="659169"/>
                  <a:pt x="3188970" y="560109"/>
                </a:cubicBezTo>
                <a:cubicBezTo>
                  <a:pt x="3307080" y="461049"/>
                  <a:pt x="3520440" y="361989"/>
                  <a:pt x="3634740" y="297219"/>
                </a:cubicBezTo>
                <a:cubicBezTo>
                  <a:pt x="3749040" y="232449"/>
                  <a:pt x="3806190" y="188634"/>
                  <a:pt x="3874770" y="171489"/>
                </a:cubicBezTo>
                <a:cubicBezTo>
                  <a:pt x="3943350" y="154344"/>
                  <a:pt x="4011930" y="181014"/>
                  <a:pt x="4046220" y="194349"/>
                </a:cubicBezTo>
                <a:cubicBezTo>
                  <a:pt x="4080510" y="207684"/>
                  <a:pt x="4081373" y="207944"/>
                  <a:pt x="4080510" y="251499"/>
                </a:cubicBezTo>
                <a:cubicBezTo>
                  <a:pt x="4079647" y="295054"/>
                  <a:pt x="4080510" y="1295439"/>
                  <a:pt x="4080510" y="1817409"/>
                </a:cubicBezTo>
                <a:lnTo>
                  <a:pt x="0" y="1840269"/>
                </a:lnTo>
                <a:lnTo>
                  <a:pt x="0" y="411519"/>
                </a:lnTo>
                <a:close/>
              </a:path>
            </a:pathLst>
          </a:custGeom>
          <a:gradFill>
            <a:gsLst>
              <a:gs pos="0">
                <a:srgbClr val="A5A5A5">
                  <a:lumMod val="75000"/>
                </a:srgbClr>
              </a:gs>
              <a:gs pos="50000">
                <a:srgbClr val="92D050"/>
              </a:gs>
              <a:gs pos="96000">
                <a:sysClr val="window" lastClr="FFFFFF"/>
              </a:gs>
            </a:gsLst>
            <a:lin ang="54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16465" y="200974"/>
            <a:ext cx="1219201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13944" y="196266"/>
            <a:ext cx="1219201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直接连接符 6"/>
          <p:cNvCxnSpPr/>
          <p:nvPr>
            <p:custDataLst>
              <p:tags r:id="rId6"/>
            </p:custDataLst>
          </p:nvPr>
        </p:nvCxnSpPr>
        <p:spPr>
          <a:xfrm>
            <a:off x="2142425" y="2293202"/>
            <a:ext cx="3888432" cy="0"/>
          </a:xfrm>
          <a:prstGeom prst="line">
            <a:avLst/>
          </a:prstGeom>
          <a:noFill/>
          <a:ln w="6350" cap="flat" cmpd="sng" algn="ctr">
            <a:gradFill flip="none" rotWithShape="1">
              <a:gsLst>
                <a:gs pos="4000">
                  <a:sysClr val="window" lastClr="FFFFFF">
                    <a:alpha val="0"/>
                  </a:sysClr>
                </a:gs>
                <a:gs pos="62000">
                  <a:sysClr val="windowText" lastClr="000000">
                    <a:lumMod val="75000"/>
                    <a:lumOff val="25000"/>
                  </a:sysClr>
                </a:gs>
                <a:gs pos="37000">
                  <a:sysClr val="windowText" lastClr="000000">
                    <a:lumMod val="75000"/>
                    <a:lumOff val="25000"/>
                  </a:sysClr>
                </a:gs>
                <a:gs pos="95000">
                  <a:sysClr val="window" lastClr="FFFFFF">
                    <a:alpha val="0"/>
                  </a:sysClr>
                </a:gs>
              </a:gsLst>
              <a:lin ang="0" scaled="1"/>
            </a:gradFill>
            <a:prstDash val="lgDash"/>
            <a:miter lim="800000"/>
          </a:ln>
          <a:effectLst/>
        </p:spPr>
      </p:cxnSp>
      <p:cxnSp>
        <p:nvCxnSpPr>
          <p:cNvPr id="8" name="直接连接符 7"/>
          <p:cNvCxnSpPr/>
          <p:nvPr>
            <p:custDataLst>
              <p:tags r:id="rId7"/>
            </p:custDataLst>
          </p:nvPr>
        </p:nvCxnSpPr>
        <p:spPr>
          <a:xfrm>
            <a:off x="6318890" y="2293202"/>
            <a:ext cx="3888432" cy="0"/>
          </a:xfrm>
          <a:prstGeom prst="line">
            <a:avLst/>
          </a:prstGeom>
          <a:noFill/>
          <a:ln w="6350" cap="flat" cmpd="sng" algn="ctr">
            <a:gradFill flip="none" rotWithShape="1">
              <a:gsLst>
                <a:gs pos="4000">
                  <a:sysClr val="window" lastClr="FFFFFF">
                    <a:alpha val="0"/>
                  </a:sysClr>
                </a:gs>
                <a:gs pos="62000">
                  <a:sysClr val="windowText" lastClr="000000">
                    <a:lumMod val="75000"/>
                    <a:lumOff val="25000"/>
                  </a:sysClr>
                </a:gs>
                <a:gs pos="37000">
                  <a:sysClr val="windowText" lastClr="000000">
                    <a:lumMod val="75000"/>
                    <a:lumOff val="25000"/>
                  </a:sysClr>
                </a:gs>
                <a:gs pos="95000">
                  <a:sysClr val="window" lastClr="FFFFFF">
                    <a:alpha val="0"/>
                  </a:sysClr>
                </a:gs>
              </a:gsLst>
              <a:lin ang="0" scaled="1"/>
            </a:gradFill>
            <a:prstDash val="lgDash"/>
            <a:miter lim="800000"/>
          </a:ln>
          <a:effectLst/>
        </p:spPr>
      </p:cxnSp>
      <p:sp>
        <p:nvSpPr>
          <p:cNvPr id="9" name="TextBox 9"/>
          <p:cNvSpPr txBox="1"/>
          <p:nvPr>
            <p:custDataLst>
              <p:tags r:id="rId8"/>
            </p:custDataLst>
          </p:nvPr>
        </p:nvSpPr>
        <p:spPr>
          <a:xfrm>
            <a:off x="2649650" y="2031656"/>
            <a:ext cx="496600" cy="466844"/>
          </a:xfrm>
          <a:prstGeom prst="rect">
            <a:avLst/>
          </a:prstGeom>
          <a:noFill/>
        </p:spPr>
        <p:txBody>
          <a:bodyPr wrap="none" lIns="91362" tIns="45681" rIns="91362" bIns="45681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①</a:t>
            </a:r>
          </a:p>
        </p:txBody>
      </p:sp>
      <p:sp>
        <p:nvSpPr>
          <p:cNvPr id="10" name="TextBox 10"/>
          <p:cNvSpPr txBox="1"/>
          <p:nvPr>
            <p:custDataLst>
              <p:tags r:id="rId9"/>
            </p:custDataLst>
          </p:nvPr>
        </p:nvSpPr>
        <p:spPr>
          <a:xfrm>
            <a:off x="3847988" y="2031656"/>
            <a:ext cx="496600" cy="466844"/>
          </a:xfrm>
          <a:prstGeom prst="rect">
            <a:avLst/>
          </a:prstGeom>
          <a:noFill/>
        </p:spPr>
        <p:txBody>
          <a:bodyPr wrap="none" lIns="91362" tIns="45681" rIns="91362" bIns="45681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②</a:t>
            </a:r>
          </a:p>
        </p:txBody>
      </p:sp>
      <p:sp>
        <p:nvSpPr>
          <p:cNvPr id="11" name="TextBox 11"/>
          <p:cNvSpPr txBox="1"/>
          <p:nvPr>
            <p:custDataLst>
              <p:tags r:id="rId10"/>
            </p:custDataLst>
          </p:nvPr>
        </p:nvSpPr>
        <p:spPr>
          <a:xfrm>
            <a:off x="5022794" y="2031656"/>
            <a:ext cx="496600" cy="466844"/>
          </a:xfrm>
          <a:prstGeom prst="rect">
            <a:avLst/>
          </a:prstGeom>
          <a:noFill/>
        </p:spPr>
        <p:txBody>
          <a:bodyPr wrap="none" lIns="91362" tIns="45681" rIns="91362" bIns="45681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③</a:t>
            </a:r>
          </a:p>
        </p:txBody>
      </p:sp>
      <p:sp>
        <p:nvSpPr>
          <p:cNvPr id="12" name="TextBox 12"/>
          <p:cNvSpPr txBox="1"/>
          <p:nvPr>
            <p:custDataLst>
              <p:tags r:id="rId11"/>
            </p:custDataLst>
          </p:nvPr>
        </p:nvSpPr>
        <p:spPr>
          <a:xfrm>
            <a:off x="6909726" y="2054380"/>
            <a:ext cx="496600" cy="466844"/>
          </a:xfrm>
          <a:prstGeom prst="rect">
            <a:avLst/>
          </a:prstGeom>
          <a:noFill/>
        </p:spPr>
        <p:txBody>
          <a:bodyPr wrap="none" lIns="91362" tIns="45681" rIns="91362" bIns="45681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④</a:t>
            </a:r>
          </a:p>
        </p:txBody>
      </p:sp>
      <p:sp>
        <p:nvSpPr>
          <p:cNvPr id="13" name="TextBox 13"/>
          <p:cNvSpPr txBox="1"/>
          <p:nvPr>
            <p:custDataLst>
              <p:tags r:id="rId12"/>
            </p:custDataLst>
          </p:nvPr>
        </p:nvSpPr>
        <p:spPr>
          <a:xfrm>
            <a:off x="8142364" y="2054380"/>
            <a:ext cx="496600" cy="466844"/>
          </a:xfrm>
          <a:prstGeom prst="rect">
            <a:avLst/>
          </a:prstGeom>
          <a:noFill/>
        </p:spPr>
        <p:txBody>
          <a:bodyPr wrap="none" lIns="91362" tIns="45681" rIns="91362" bIns="45681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⑤</a:t>
            </a:r>
          </a:p>
        </p:txBody>
      </p:sp>
      <p:sp>
        <p:nvSpPr>
          <p:cNvPr id="14" name="TextBox 14"/>
          <p:cNvSpPr txBox="1"/>
          <p:nvPr>
            <p:custDataLst>
              <p:tags r:id="rId13"/>
            </p:custDataLst>
          </p:nvPr>
        </p:nvSpPr>
        <p:spPr>
          <a:xfrm>
            <a:off x="9282880" y="2054380"/>
            <a:ext cx="496600" cy="466844"/>
          </a:xfrm>
          <a:prstGeom prst="rect">
            <a:avLst/>
          </a:prstGeom>
          <a:noFill/>
        </p:spPr>
        <p:txBody>
          <a:bodyPr wrap="none" lIns="91362" tIns="45681" rIns="91362" bIns="45681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⑥</a:t>
            </a:r>
          </a:p>
        </p:txBody>
      </p:sp>
      <p:sp>
        <p:nvSpPr>
          <p:cNvPr id="15" name="右箭头 14"/>
          <p:cNvSpPr/>
          <p:nvPr>
            <p:custDataLst>
              <p:tags r:id="rId14"/>
            </p:custDataLst>
          </p:nvPr>
        </p:nvSpPr>
        <p:spPr>
          <a:xfrm>
            <a:off x="2277110" y="1297940"/>
            <a:ext cx="1239520" cy="314960"/>
          </a:xfrm>
          <a:prstGeom prst="rightArrow">
            <a:avLst/>
          </a:pr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50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81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16" name="左箭头 15"/>
          <p:cNvSpPr/>
          <p:nvPr>
            <p:custDataLst>
              <p:tags r:id="rId15"/>
            </p:custDataLst>
          </p:nvPr>
        </p:nvSpPr>
        <p:spPr>
          <a:xfrm rot="10800000" flipH="1">
            <a:off x="4631055" y="1317625"/>
            <a:ext cx="935990" cy="309245"/>
          </a:xfrm>
          <a:prstGeom prst="leftArrow">
            <a:avLst/>
          </a:pr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50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81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17" name="任意多边形 16"/>
          <p:cNvSpPr/>
          <p:nvPr>
            <p:custDataLst>
              <p:tags r:id="rId16"/>
            </p:custDataLst>
          </p:nvPr>
        </p:nvSpPr>
        <p:spPr>
          <a:xfrm rot="300000" flipH="1">
            <a:off x="4035425" y="1419860"/>
            <a:ext cx="163195" cy="1496060"/>
          </a:xfrm>
          <a:custGeom>
            <a:avLst/>
            <a:gdLst>
              <a:gd name="connsiteX0" fmla="*/ 0 w 11430"/>
              <a:gd name="connsiteY0" fmla="*/ 0 h 868680"/>
              <a:gd name="connsiteX1" fmla="*/ 11430 w 11430"/>
              <a:gd name="connsiteY1" fmla="*/ 868680 h 868680"/>
              <a:gd name="connsiteX0-1" fmla="*/ 9257 w 9257"/>
              <a:gd name="connsiteY0-2" fmla="*/ 0 h 976257"/>
              <a:gd name="connsiteX1-3" fmla="*/ 0 w 9257"/>
              <a:gd name="connsiteY1-4" fmla="*/ 976257 h 976257"/>
              <a:gd name="connsiteX0-5" fmla="*/ 13952 w 13952"/>
              <a:gd name="connsiteY0-6" fmla="*/ 0 h 11236"/>
              <a:gd name="connsiteX1-7" fmla="*/ 0 w 13952"/>
              <a:gd name="connsiteY1-8" fmla="*/ 11236 h 112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3952" h="11236">
                <a:moveTo>
                  <a:pt x="13952" y="0"/>
                </a:moveTo>
                <a:cubicBezTo>
                  <a:pt x="10618" y="3333"/>
                  <a:pt x="3334" y="7903"/>
                  <a:pt x="0" y="11236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27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162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18" name="任意多边形 17"/>
          <p:cNvSpPr/>
          <p:nvPr>
            <p:custDataLst>
              <p:tags r:id="rId17"/>
            </p:custDataLst>
          </p:nvPr>
        </p:nvSpPr>
        <p:spPr>
          <a:xfrm>
            <a:off x="3050635" y="2493259"/>
            <a:ext cx="1009727" cy="644410"/>
          </a:xfrm>
          <a:custGeom>
            <a:avLst/>
            <a:gdLst>
              <a:gd name="connsiteX0" fmla="*/ 880110 w 880110"/>
              <a:gd name="connsiteY0" fmla="*/ 434340 h 543475"/>
              <a:gd name="connsiteX1" fmla="*/ 708660 w 880110"/>
              <a:gd name="connsiteY1" fmla="*/ 514350 h 543475"/>
              <a:gd name="connsiteX2" fmla="*/ 0 w 880110"/>
              <a:gd name="connsiteY2" fmla="*/ 0 h 543475"/>
              <a:gd name="connsiteX0-1" fmla="*/ 967748 w 967748"/>
              <a:gd name="connsiteY0-2" fmla="*/ 464760 h 576112"/>
              <a:gd name="connsiteX1-3" fmla="*/ 796298 w 967748"/>
              <a:gd name="connsiteY1-4" fmla="*/ 544770 h 576112"/>
              <a:gd name="connsiteX2-5" fmla="*/ 0 w 967748"/>
              <a:gd name="connsiteY2-6" fmla="*/ 0 h 576112"/>
              <a:gd name="connsiteX0-7" fmla="*/ 967748 w 967748"/>
              <a:gd name="connsiteY0-8" fmla="*/ 464760 h 576112"/>
              <a:gd name="connsiteX1-9" fmla="*/ 796298 w 967748"/>
              <a:gd name="connsiteY1-10" fmla="*/ 544770 h 576112"/>
              <a:gd name="connsiteX2-11" fmla="*/ 0 w 967748"/>
              <a:gd name="connsiteY2-12" fmla="*/ 0 h 576112"/>
              <a:gd name="connsiteX0-13" fmla="*/ 967748 w 967748"/>
              <a:gd name="connsiteY0-14" fmla="*/ 464760 h 571683"/>
              <a:gd name="connsiteX1-15" fmla="*/ 796298 w 967748"/>
              <a:gd name="connsiteY1-16" fmla="*/ 544770 h 571683"/>
              <a:gd name="connsiteX2-17" fmla="*/ 0 w 967748"/>
              <a:gd name="connsiteY2-18" fmla="*/ 0 h 57168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967748" h="571683">
                <a:moveTo>
                  <a:pt x="967748" y="464760"/>
                </a:moveTo>
                <a:cubicBezTo>
                  <a:pt x="955365" y="540960"/>
                  <a:pt x="990454" y="612090"/>
                  <a:pt x="796298" y="544770"/>
                </a:cubicBezTo>
                <a:cubicBezTo>
                  <a:pt x="602142" y="477450"/>
                  <a:pt x="270033" y="291960"/>
                  <a:pt x="0" y="0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35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19" name="任意多边形 18"/>
          <p:cNvSpPr/>
          <p:nvPr>
            <p:custDataLst>
              <p:tags r:id="rId18"/>
            </p:custDataLst>
          </p:nvPr>
        </p:nvSpPr>
        <p:spPr>
          <a:xfrm flipH="1">
            <a:off x="4086699" y="2473499"/>
            <a:ext cx="1009727" cy="644410"/>
          </a:xfrm>
          <a:custGeom>
            <a:avLst/>
            <a:gdLst>
              <a:gd name="connsiteX0" fmla="*/ 880110 w 880110"/>
              <a:gd name="connsiteY0" fmla="*/ 434340 h 543475"/>
              <a:gd name="connsiteX1" fmla="*/ 708660 w 880110"/>
              <a:gd name="connsiteY1" fmla="*/ 514350 h 543475"/>
              <a:gd name="connsiteX2" fmla="*/ 0 w 880110"/>
              <a:gd name="connsiteY2" fmla="*/ 0 h 543475"/>
              <a:gd name="connsiteX0-1" fmla="*/ 967748 w 967748"/>
              <a:gd name="connsiteY0-2" fmla="*/ 464760 h 576112"/>
              <a:gd name="connsiteX1-3" fmla="*/ 796298 w 967748"/>
              <a:gd name="connsiteY1-4" fmla="*/ 544770 h 576112"/>
              <a:gd name="connsiteX2-5" fmla="*/ 0 w 967748"/>
              <a:gd name="connsiteY2-6" fmla="*/ 0 h 576112"/>
              <a:gd name="connsiteX0-7" fmla="*/ 967748 w 967748"/>
              <a:gd name="connsiteY0-8" fmla="*/ 464760 h 576112"/>
              <a:gd name="connsiteX1-9" fmla="*/ 796298 w 967748"/>
              <a:gd name="connsiteY1-10" fmla="*/ 544770 h 576112"/>
              <a:gd name="connsiteX2-11" fmla="*/ 0 w 967748"/>
              <a:gd name="connsiteY2-12" fmla="*/ 0 h 576112"/>
              <a:gd name="connsiteX0-13" fmla="*/ 967748 w 967748"/>
              <a:gd name="connsiteY0-14" fmla="*/ 464760 h 571683"/>
              <a:gd name="connsiteX1-15" fmla="*/ 796298 w 967748"/>
              <a:gd name="connsiteY1-16" fmla="*/ 544770 h 571683"/>
              <a:gd name="connsiteX2-17" fmla="*/ 0 w 967748"/>
              <a:gd name="connsiteY2-18" fmla="*/ 0 h 57168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967748" h="571683">
                <a:moveTo>
                  <a:pt x="967748" y="464760"/>
                </a:moveTo>
                <a:cubicBezTo>
                  <a:pt x="955365" y="540960"/>
                  <a:pt x="990454" y="612090"/>
                  <a:pt x="796298" y="544770"/>
                </a:cubicBezTo>
                <a:cubicBezTo>
                  <a:pt x="602142" y="477450"/>
                  <a:pt x="270033" y="291960"/>
                  <a:pt x="0" y="0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35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0" name="左箭头 19"/>
          <p:cNvSpPr/>
          <p:nvPr>
            <p:custDataLst>
              <p:tags r:id="rId19"/>
            </p:custDataLst>
          </p:nvPr>
        </p:nvSpPr>
        <p:spPr>
          <a:xfrm>
            <a:off x="6681470" y="1178560"/>
            <a:ext cx="1239520" cy="350520"/>
          </a:xfrm>
          <a:prstGeom prst="leftArrow">
            <a:avLst/>
          </a:pr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50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/>
                </a:gs>
              </a:gsLst>
              <a:lin ang="0" scaled="1"/>
            </a:gra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1" name="右箭头 20"/>
          <p:cNvSpPr/>
          <p:nvPr>
            <p:custDataLst>
              <p:tags r:id="rId20"/>
            </p:custDataLst>
          </p:nvPr>
        </p:nvSpPr>
        <p:spPr>
          <a:xfrm rot="10800000" flipH="1">
            <a:off x="8888730" y="1194435"/>
            <a:ext cx="1292225" cy="354330"/>
          </a:xfrm>
          <a:prstGeom prst="rightArrow">
            <a:avLst/>
          </a:pr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50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/>
                </a:gs>
              </a:gsLst>
              <a:lin ang="0" scaled="1"/>
            </a:gra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2" name="任意多边形 21"/>
          <p:cNvSpPr/>
          <p:nvPr>
            <p:custDataLst>
              <p:tags r:id="rId21"/>
            </p:custDataLst>
          </p:nvPr>
        </p:nvSpPr>
        <p:spPr>
          <a:xfrm>
            <a:off x="8375345" y="1819449"/>
            <a:ext cx="12915" cy="1096922"/>
          </a:xfrm>
          <a:custGeom>
            <a:avLst/>
            <a:gdLst>
              <a:gd name="connsiteX0" fmla="*/ 0 w 11430"/>
              <a:gd name="connsiteY0" fmla="*/ 0 h 868680"/>
              <a:gd name="connsiteX1" fmla="*/ 11430 w 11430"/>
              <a:gd name="connsiteY1" fmla="*/ 868680 h 868680"/>
              <a:gd name="connsiteX0-1" fmla="*/ 9257 w 9257"/>
              <a:gd name="connsiteY0-2" fmla="*/ 0 h 976257"/>
              <a:gd name="connsiteX1-3" fmla="*/ 0 w 9257"/>
              <a:gd name="connsiteY1-4" fmla="*/ 976257 h 976257"/>
              <a:gd name="connsiteX0-5" fmla="*/ 13952 w 13952"/>
              <a:gd name="connsiteY0-6" fmla="*/ 0 h 11236"/>
              <a:gd name="connsiteX1-7" fmla="*/ 0 w 13952"/>
              <a:gd name="connsiteY1-8" fmla="*/ 11236 h 112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3952" h="11236">
                <a:moveTo>
                  <a:pt x="13952" y="0"/>
                </a:moveTo>
                <a:cubicBezTo>
                  <a:pt x="10618" y="3333"/>
                  <a:pt x="3334" y="7903"/>
                  <a:pt x="0" y="11236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27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3" name="任意多边形 22"/>
          <p:cNvSpPr/>
          <p:nvPr>
            <p:custDataLst>
              <p:tags r:id="rId22"/>
            </p:custDataLst>
          </p:nvPr>
        </p:nvSpPr>
        <p:spPr>
          <a:xfrm>
            <a:off x="7325442" y="2516198"/>
            <a:ext cx="1009727" cy="690297"/>
          </a:xfrm>
          <a:custGeom>
            <a:avLst/>
            <a:gdLst>
              <a:gd name="connsiteX0" fmla="*/ 880110 w 880110"/>
              <a:gd name="connsiteY0" fmla="*/ 434340 h 543475"/>
              <a:gd name="connsiteX1" fmla="*/ 708660 w 880110"/>
              <a:gd name="connsiteY1" fmla="*/ 514350 h 543475"/>
              <a:gd name="connsiteX2" fmla="*/ 0 w 880110"/>
              <a:gd name="connsiteY2" fmla="*/ 0 h 543475"/>
              <a:gd name="connsiteX0-1" fmla="*/ 967748 w 967748"/>
              <a:gd name="connsiteY0-2" fmla="*/ 464760 h 576112"/>
              <a:gd name="connsiteX1-3" fmla="*/ 796298 w 967748"/>
              <a:gd name="connsiteY1-4" fmla="*/ 544770 h 576112"/>
              <a:gd name="connsiteX2-5" fmla="*/ 0 w 967748"/>
              <a:gd name="connsiteY2-6" fmla="*/ 0 h 576112"/>
              <a:gd name="connsiteX0-7" fmla="*/ 967748 w 967748"/>
              <a:gd name="connsiteY0-8" fmla="*/ 464760 h 576112"/>
              <a:gd name="connsiteX1-9" fmla="*/ 796298 w 967748"/>
              <a:gd name="connsiteY1-10" fmla="*/ 544770 h 576112"/>
              <a:gd name="connsiteX2-11" fmla="*/ 0 w 967748"/>
              <a:gd name="connsiteY2-12" fmla="*/ 0 h 576112"/>
              <a:gd name="connsiteX0-13" fmla="*/ 967748 w 967748"/>
              <a:gd name="connsiteY0-14" fmla="*/ 464760 h 571683"/>
              <a:gd name="connsiteX1-15" fmla="*/ 796298 w 967748"/>
              <a:gd name="connsiteY1-16" fmla="*/ 544770 h 571683"/>
              <a:gd name="connsiteX2-17" fmla="*/ 0 w 967748"/>
              <a:gd name="connsiteY2-18" fmla="*/ 0 h 571683"/>
              <a:gd name="connsiteX0-19" fmla="*/ 967748 w 967748"/>
              <a:gd name="connsiteY0-20" fmla="*/ 464760 h 612391"/>
              <a:gd name="connsiteX1-21" fmla="*/ 772505 w 967748"/>
              <a:gd name="connsiteY1-22" fmla="*/ 592487 h 612391"/>
              <a:gd name="connsiteX2-23" fmla="*/ 0 w 967748"/>
              <a:gd name="connsiteY2-24" fmla="*/ 0 h 6123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967748" h="612391">
                <a:moveTo>
                  <a:pt x="967748" y="464760"/>
                </a:moveTo>
                <a:cubicBezTo>
                  <a:pt x="955365" y="540960"/>
                  <a:pt x="966661" y="659807"/>
                  <a:pt x="772505" y="592487"/>
                </a:cubicBezTo>
                <a:cubicBezTo>
                  <a:pt x="578349" y="525167"/>
                  <a:pt x="270033" y="291960"/>
                  <a:pt x="0" y="0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35000">
                  <a:sysClr val="windowText" lastClr="000000">
                    <a:lumMod val="75000"/>
                    <a:lumOff val="25000"/>
                  </a:sysClr>
                </a:gs>
                <a:gs pos="97000">
                  <a:sysClr val="window" lastClr="FFFFFF">
                    <a:alpha val="0"/>
                  </a:sysClr>
                </a:gs>
              </a:gsLst>
              <a:lin ang="13500000" scaled="1"/>
            </a:gra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4" name="任意多边形 23"/>
          <p:cNvSpPr/>
          <p:nvPr>
            <p:custDataLst>
              <p:tags r:id="rId23"/>
            </p:custDataLst>
          </p:nvPr>
        </p:nvSpPr>
        <p:spPr>
          <a:xfrm flipH="1">
            <a:off x="8407179" y="2512463"/>
            <a:ext cx="1009727" cy="693984"/>
          </a:xfrm>
          <a:custGeom>
            <a:avLst/>
            <a:gdLst>
              <a:gd name="connsiteX0" fmla="*/ 880110 w 880110"/>
              <a:gd name="connsiteY0" fmla="*/ 434340 h 543475"/>
              <a:gd name="connsiteX1" fmla="*/ 708660 w 880110"/>
              <a:gd name="connsiteY1" fmla="*/ 514350 h 543475"/>
              <a:gd name="connsiteX2" fmla="*/ 0 w 880110"/>
              <a:gd name="connsiteY2" fmla="*/ 0 h 543475"/>
              <a:gd name="connsiteX0-1" fmla="*/ 967748 w 967748"/>
              <a:gd name="connsiteY0-2" fmla="*/ 464760 h 576112"/>
              <a:gd name="connsiteX1-3" fmla="*/ 796298 w 967748"/>
              <a:gd name="connsiteY1-4" fmla="*/ 544770 h 576112"/>
              <a:gd name="connsiteX2-5" fmla="*/ 0 w 967748"/>
              <a:gd name="connsiteY2-6" fmla="*/ 0 h 576112"/>
              <a:gd name="connsiteX0-7" fmla="*/ 967748 w 967748"/>
              <a:gd name="connsiteY0-8" fmla="*/ 464760 h 576112"/>
              <a:gd name="connsiteX1-9" fmla="*/ 796298 w 967748"/>
              <a:gd name="connsiteY1-10" fmla="*/ 544770 h 576112"/>
              <a:gd name="connsiteX2-11" fmla="*/ 0 w 967748"/>
              <a:gd name="connsiteY2-12" fmla="*/ 0 h 576112"/>
              <a:gd name="connsiteX0-13" fmla="*/ 967748 w 967748"/>
              <a:gd name="connsiteY0-14" fmla="*/ 464760 h 571683"/>
              <a:gd name="connsiteX1-15" fmla="*/ 796298 w 967748"/>
              <a:gd name="connsiteY1-16" fmla="*/ 544770 h 571683"/>
              <a:gd name="connsiteX2-17" fmla="*/ 0 w 967748"/>
              <a:gd name="connsiteY2-18" fmla="*/ 0 h 571683"/>
              <a:gd name="connsiteX0-19" fmla="*/ 967748 w 967748"/>
              <a:gd name="connsiteY0-20" fmla="*/ 464760 h 625561"/>
              <a:gd name="connsiteX1-21" fmla="*/ 784402 w 967748"/>
              <a:gd name="connsiteY1-22" fmla="*/ 607170 h 625561"/>
              <a:gd name="connsiteX2-23" fmla="*/ 0 w 967748"/>
              <a:gd name="connsiteY2-24" fmla="*/ 0 h 625561"/>
              <a:gd name="connsiteX0-25" fmla="*/ 967748 w 967748"/>
              <a:gd name="connsiteY0-26" fmla="*/ 464760 h 615662"/>
              <a:gd name="connsiteX1-27" fmla="*/ 764574 w 967748"/>
              <a:gd name="connsiteY1-28" fmla="*/ 596158 h 615662"/>
              <a:gd name="connsiteX2-29" fmla="*/ 0 w 967748"/>
              <a:gd name="connsiteY2-30" fmla="*/ 0 h 61566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967748" h="615662">
                <a:moveTo>
                  <a:pt x="967748" y="464760"/>
                </a:moveTo>
                <a:cubicBezTo>
                  <a:pt x="955365" y="540960"/>
                  <a:pt x="958730" y="663478"/>
                  <a:pt x="764574" y="596158"/>
                </a:cubicBezTo>
                <a:cubicBezTo>
                  <a:pt x="570418" y="528838"/>
                  <a:pt x="270033" y="291960"/>
                  <a:pt x="0" y="0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42000">
                  <a:sysClr val="windowText" lastClr="000000">
                    <a:lumMod val="75000"/>
                    <a:lumOff val="25000"/>
                  </a:sysClr>
                </a:gs>
                <a:gs pos="98000">
                  <a:sysClr val="window" lastClr="FFFFFF">
                    <a:alpha val="0"/>
                  </a:sysClr>
                </a:gs>
              </a:gsLst>
              <a:lin ang="13500000" scaled="1"/>
            </a:gra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5" name="TextBox 25"/>
          <p:cNvSpPr txBox="1"/>
          <p:nvPr>
            <p:custDataLst>
              <p:tags r:id="rId24"/>
            </p:custDataLst>
          </p:nvPr>
        </p:nvSpPr>
        <p:spPr>
          <a:xfrm>
            <a:off x="3516936" y="3721892"/>
            <a:ext cx="1114250" cy="523141"/>
          </a:xfrm>
          <a:prstGeom prst="rect">
            <a:avLst/>
          </a:prstGeom>
          <a:noFill/>
        </p:spPr>
        <p:txBody>
          <a:bodyPr wrap="none" lIns="91362" tIns="45681" rIns="91362" bIns="45681" rtlCol="0" anchor="ctr">
            <a:spAutoFit/>
          </a:bodyPr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谷  风</a:t>
            </a:r>
          </a:p>
        </p:txBody>
      </p:sp>
      <p:sp>
        <p:nvSpPr>
          <p:cNvPr id="26" name="TextBox 26"/>
          <p:cNvSpPr txBox="1"/>
          <p:nvPr>
            <p:custDataLst>
              <p:tags r:id="rId25"/>
            </p:custDataLst>
          </p:nvPr>
        </p:nvSpPr>
        <p:spPr>
          <a:xfrm>
            <a:off x="7813417" y="3727119"/>
            <a:ext cx="1114250" cy="523141"/>
          </a:xfrm>
          <a:prstGeom prst="rect">
            <a:avLst/>
          </a:prstGeom>
          <a:noFill/>
        </p:spPr>
        <p:txBody>
          <a:bodyPr wrap="none" lIns="91362" tIns="45681" rIns="91362" bIns="45681" rtlCol="0" anchor="ctr">
            <a:spAutoFit/>
          </a:bodyPr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山  风</a:t>
            </a:r>
          </a:p>
        </p:txBody>
      </p:sp>
      <p:sp>
        <p:nvSpPr>
          <p:cNvPr id="28" name="形状5"/>
          <p:cNvSpPr txBox="1"/>
          <p:nvPr>
            <p:custDataLst>
              <p:tags r:id="rId26"/>
            </p:custDataLst>
          </p:nvPr>
        </p:nvSpPr>
        <p:spPr>
          <a:xfrm>
            <a:off x="1231151" y="4652094"/>
            <a:ext cx="4852988" cy="1420495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noFill/>
            <a:prstDash val="solid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29" name="文本12"/>
          <p:cNvSpPr txBox="1"/>
          <p:nvPr>
            <p:custDataLst>
              <p:tags r:id="rId27"/>
            </p:custDataLst>
          </p:nvPr>
        </p:nvSpPr>
        <p:spPr>
          <a:xfrm>
            <a:off x="1226116" y="4602564"/>
            <a:ext cx="4852988" cy="151229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i="0" u="none" strike="noStrike" kern="0" cap="none" spc="0" normalizeH="0" baseline="0" noProof="0">
                <a:ln>
                  <a:noFill/>
                </a:ln>
                <a:solidFill>
                  <a:srgbClr val="000000">
                    <a:alpha val="10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rPr>
              <a:t>    白天山顶比同高度的山谷升温快，气流上升，空气沿山坡上升，形成谷风</a:t>
            </a:r>
          </a:p>
        </p:txBody>
      </p:sp>
      <p:sp>
        <p:nvSpPr>
          <p:cNvPr id="31" name="形状6"/>
          <p:cNvSpPr txBox="1"/>
          <p:nvPr>
            <p:custDataLst>
              <p:tags r:id="rId28"/>
            </p:custDataLst>
          </p:nvPr>
        </p:nvSpPr>
        <p:spPr>
          <a:xfrm>
            <a:off x="6449989" y="4445121"/>
            <a:ext cx="4829629" cy="1420495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noFill/>
            <a:prstDash val="solid"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32" name="文本13"/>
          <p:cNvSpPr txBox="1"/>
          <p:nvPr>
            <p:custDataLst>
              <p:tags r:id="rId29"/>
            </p:custDataLst>
          </p:nvPr>
        </p:nvSpPr>
        <p:spPr>
          <a:xfrm>
            <a:off x="6363810" y="4574069"/>
            <a:ext cx="4829629" cy="151229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anchor="t"/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2800" i="0" u="none" strike="noStrike" kern="0" cap="none" spc="0" normalizeH="0" baseline="0">
                <a:ln>
                  <a:noFill/>
                </a:ln>
                <a:solidFill>
                  <a:srgbClr val="000000">
                    <a:alpha val="10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</a:defRPr>
            </a:lvl1pPr>
          </a:lstStyle>
          <a:p>
            <a:r>
              <a:rPr lang="zh-CN" altLang="en-US"/>
              <a:t>    夜晚山顶比同高度的山谷降温快，气流下沉，冷空气沿山坡下滑，形成山风</a:t>
            </a:r>
          </a:p>
        </p:txBody>
      </p:sp>
      <p:sp>
        <p:nvSpPr>
          <p:cNvPr id="33" name="文本框 30"/>
          <p:cNvSpPr txBox="1"/>
          <p:nvPr>
            <p:custDataLst>
              <p:tags r:id="rId30"/>
            </p:custDataLst>
          </p:nvPr>
        </p:nvSpPr>
        <p:spPr>
          <a:xfrm>
            <a:off x="5304536" y="413403"/>
            <a:ext cx="14526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zh-CN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山谷风</a:t>
            </a:r>
          </a:p>
        </p:txBody>
      </p:sp>
      <p:sp>
        <p:nvSpPr>
          <p:cNvPr id="34" name="文本框 11"/>
          <p:cNvSpPr txBox="1"/>
          <p:nvPr>
            <p:custDataLst>
              <p:tags r:id="rId31"/>
            </p:custDataLst>
          </p:nvPr>
        </p:nvSpPr>
        <p:spPr>
          <a:xfrm>
            <a:off x="4096288" y="6265727"/>
            <a:ext cx="4226560" cy="4603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巧记：白骨（谷）精，黑山风</a:t>
            </a:r>
          </a:p>
        </p:txBody>
      </p:sp>
      <p:sp>
        <p:nvSpPr>
          <p:cNvPr id="27" name="任意多边形 26"/>
          <p:cNvSpPr/>
          <p:nvPr>
            <p:custDataLst>
              <p:tags r:id="rId32"/>
            </p:custDataLst>
          </p:nvPr>
        </p:nvSpPr>
        <p:spPr>
          <a:xfrm rot="11100000" flipH="1">
            <a:off x="2099310" y="1541780"/>
            <a:ext cx="76200" cy="740410"/>
          </a:xfrm>
          <a:custGeom>
            <a:avLst/>
            <a:gdLst>
              <a:gd name="connsiteX0" fmla="*/ 0 w 11430"/>
              <a:gd name="connsiteY0" fmla="*/ 0 h 868680"/>
              <a:gd name="connsiteX1" fmla="*/ 11430 w 11430"/>
              <a:gd name="connsiteY1" fmla="*/ 868680 h 868680"/>
              <a:gd name="connsiteX0-1" fmla="*/ 9257 w 9257"/>
              <a:gd name="connsiteY0-2" fmla="*/ 0 h 976257"/>
              <a:gd name="connsiteX1-3" fmla="*/ 0 w 9257"/>
              <a:gd name="connsiteY1-4" fmla="*/ 976257 h 976257"/>
              <a:gd name="connsiteX0-5" fmla="*/ 13952 w 13952"/>
              <a:gd name="connsiteY0-6" fmla="*/ 0 h 11236"/>
              <a:gd name="connsiteX1-7" fmla="*/ 0 w 13952"/>
              <a:gd name="connsiteY1-8" fmla="*/ 11236 h 112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3952" h="11236">
                <a:moveTo>
                  <a:pt x="13952" y="0"/>
                </a:moveTo>
                <a:cubicBezTo>
                  <a:pt x="10618" y="3333"/>
                  <a:pt x="3334" y="7903"/>
                  <a:pt x="0" y="11236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27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162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30" name="任意多边形 29"/>
          <p:cNvSpPr/>
          <p:nvPr>
            <p:custDataLst>
              <p:tags r:id="rId33"/>
            </p:custDataLst>
          </p:nvPr>
        </p:nvSpPr>
        <p:spPr>
          <a:xfrm rot="11100000" flipH="1">
            <a:off x="5692140" y="1628775"/>
            <a:ext cx="76200" cy="740410"/>
          </a:xfrm>
          <a:custGeom>
            <a:avLst/>
            <a:gdLst>
              <a:gd name="connsiteX0" fmla="*/ 0 w 11430"/>
              <a:gd name="connsiteY0" fmla="*/ 0 h 868680"/>
              <a:gd name="connsiteX1" fmla="*/ 11430 w 11430"/>
              <a:gd name="connsiteY1" fmla="*/ 868680 h 868680"/>
              <a:gd name="connsiteX0-1" fmla="*/ 9257 w 9257"/>
              <a:gd name="connsiteY0-2" fmla="*/ 0 h 976257"/>
              <a:gd name="connsiteX1-3" fmla="*/ 0 w 9257"/>
              <a:gd name="connsiteY1-4" fmla="*/ 976257 h 976257"/>
              <a:gd name="connsiteX0-5" fmla="*/ 13952 w 13952"/>
              <a:gd name="connsiteY0-6" fmla="*/ 0 h 11236"/>
              <a:gd name="connsiteX1-7" fmla="*/ 0 w 13952"/>
              <a:gd name="connsiteY1-8" fmla="*/ 11236 h 112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3952" h="11236">
                <a:moveTo>
                  <a:pt x="13952" y="0"/>
                </a:moveTo>
                <a:cubicBezTo>
                  <a:pt x="10618" y="3333"/>
                  <a:pt x="3334" y="7903"/>
                  <a:pt x="0" y="11236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27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162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35" name="任意多边形 34"/>
          <p:cNvSpPr/>
          <p:nvPr>
            <p:custDataLst>
              <p:tags r:id="rId34"/>
            </p:custDataLst>
          </p:nvPr>
        </p:nvSpPr>
        <p:spPr>
          <a:xfrm rot="240000" flipH="1">
            <a:off x="6622415" y="1421765"/>
            <a:ext cx="76200" cy="740410"/>
          </a:xfrm>
          <a:custGeom>
            <a:avLst/>
            <a:gdLst>
              <a:gd name="connsiteX0" fmla="*/ 0 w 11430"/>
              <a:gd name="connsiteY0" fmla="*/ 0 h 868680"/>
              <a:gd name="connsiteX1" fmla="*/ 11430 w 11430"/>
              <a:gd name="connsiteY1" fmla="*/ 868680 h 868680"/>
              <a:gd name="connsiteX0-1" fmla="*/ 9257 w 9257"/>
              <a:gd name="connsiteY0-2" fmla="*/ 0 h 976257"/>
              <a:gd name="connsiteX1-3" fmla="*/ 0 w 9257"/>
              <a:gd name="connsiteY1-4" fmla="*/ 976257 h 976257"/>
              <a:gd name="connsiteX0-5" fmla="*/ 13952 w 13952"/>
              <a:gd name="connsiteY0-6" fmla="*/ 0 h 11236"/>
              <a:gd name="connsiteX1-7" fmla="*/ 0 w 13952"/>
              <a:gd name="connsiteY1-8" fmla="*/ 11236 h 112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3952" h="11236">
                <a:moveTo>
                  <a:pt x="13952" y="0"/>
                </a:moveTo>
                <a:cubicBezTo>
                  <a:pt x="10618" y="3333"/>
                  <a:pt x="3334" y="7903"/>
                  <a:pt x="0" y="11236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27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162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  <p:sp>
        <p:nvSpPr>
          <p:cNvPr id="36" name="任意多边形 35"/>
          <p:cNvSpPr/>
          <p:nvPr>
            <p:custDataLst>
              <p:tags r:id="rId35"/>
            </p:custDataLst>
          </p:nvPr>
        </p:nvSpPr>
        <p:spPr>
          <a:xfrm rot="240000" flipH="1">
            <a:off x="10199370" y="1421765"/>
            <a:ext cx="76200" cy="740410"/>
          </a:xfrm>
          <a:custGeom>
            <a:avLst/>
            <a:gdLst>
              <a:gd name="connsiteX0" fmla="*/ 0 w 11430"/>
              <a:gd name="connsiteY0" fmla="*/ 0 h 868680"/>
              <a:gd name="connsiteX1" fmla="*/ 11430 w 11430"/>
              <a:gd name="connsiteY1" fmla="*/ 868680 h 868680"/>
              <a:gd name="connsiteX0-1" fmla="*/ 9257 w 9257"/>
              <a:gd name="connsiteY0-2" fmla="*/ 0 h 976257"/>
              <a:gd name="connsiteX1-3" fmla="*/ 0 w 9257"/>
              <a:gd name="connsiteY1-4" fmla="*/ 976257 h 976257"/>
              <a:gd name="connsiteX0-5" fmla="*/ 13952 w 13952"/>
              <a:gd name="connsiteY0-6" fmla="*/ 0 h 11236"/>
              <a:gd name="connsiteX1-7" fmla="*/ 0 w 13952"/>
              <a:gd name="connsiteY1-8" fmla="*/ 11236 h 112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</a:cxnLst>
            <a:rect l="l" t="t" r="r" b="b"/>
            <a:pathLst>
              <a:path w="13952" h="11236">
                <a:moveTo>
                  <a:pt x="13952" y="0"/>
                </a:moveTo>
                <a:cubicBezTo>
                  <a:pt x="10618" y="3333"/>
                  <a:pt x="3334" y="7903"/>
                  <a:pt x="0" y="11236"/>
                </a:cubicBezTo>
              </a:path>
            </a:pathLst>
          </a:custGeom>
          <a:noFill/>
          <a:ln w="38100" cap="flat" cmpd="sng" algn="ctr">
            <a:gradFill flip="none" rotWithShape="1">
              <a:gsLst>
                <a:gs pos="0">
                  <a:sysClr val="windowText" lastClr="000000">
                    <a:lumMod val="95000"/>
                    <a:lumOff val="5000"/>
                  </a:sysClr>
                </a:gs>
                <a:gs pos="27000">
                  <a:sysClr val="windowText" lastClr="000000">
                    <a:lumMod val="75000"/>
                    <a:lumOff val="25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16200000" scaled="1"/>
            </a:gra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lIns="91362" tIns="45681" rIns="91362" bIns="45681" rtlCol="0" anchor="ctr"/>
          <a:lstStyle/>
          <a:p>
            <a:pPr marL="0" marR="0" lvl="0" indent="0" algn="ctr" defTabSz="9131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文本框 1"/>
          <p:cNvSpPr>
            <a:spLocks noChangeArrowheads="1"/>
          </p:cNvSpPr>
          <p:nvPr/>
        </p:nvSpPr>
        <p:spPr bwMode="auto">
          <a:xfrm>
            <a:off x="-9053" y="2030605"/>
            <a:ext cx="121920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365FA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rPr>
              <a:t>等压面图的判读</a:t>
            </a:r>
            <a:endParaRPr kumimoji="0" lang="en-US" altLang="en-US" sz="5000" b="1" i="0" u="none" strike="noStrike" kern="1200" cap="none" spc="0" normalizeH="0" baseline="0" noProof="0" dirty="0">
              <a:ln>
                <a:noFill/>
              </a:ln>
              <a:solidFill>
                <a:srgbClr val="365FAA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91825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YT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0" name="yt_shape_12380"/>
          <p:cNvSpPr txBox="1"/>
          <p:nvPr/>
        </p:nvSpPr>
        <p:spPr>
          <a:xfrm>
            <a:off x="316691" y="467999"/>
            <a:ext cx="2603277" cy="53322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1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Times New Roman" pitchFamily="28"/>
                <a:cs typeface="+mn-cs"/>
              </a:rPr>
              <a:t>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判断气压高低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（注意高空和近地面比较）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itchFamily="28"/>
              <a:ea typeface="微软雅黑" pitchFamily="28"/>
              <a:cs typeface="+mn-cs"/>
            </a:endParaRPr>
          </a:p>
        </p:txBody>
      </p:sp>
      <p:sp>
        <p:nvSpPr>
          <p:cNvPr id="2" name="yt_shape_12384">
            <a:extLst>
              <a:ext uri="{FF2B5EF4-FFF2-40B4-BE49-F238E27FC236}">
                <a16:creationId xmlns:a16="http://schemas.microsoft.com/office/drawing/2014/main" id="{CAB1E887-6C87-F397-45FC-0E9818C1F014}"/>
              </a:ext>
            </a:extLst>
          </p:cNvPr>
          <p:cNvSpPr txBox="1"/>
          <p:nvPr/>
        </p:nvSpPr>
        <p:spPr>
          <a:xfrm>
            <a:off x="316691" y="1914026"/>
            <a:ext cx="11960915" cy="475489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3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Times New Roman" pitchFamily="28"/>
                <a:cs typeface="+mn-cs"/>
              </a:rPr>
              <a:t>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判断下垫面的性质</a:t>
            </a:r>
          </a:p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1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）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判断陆地与海洋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（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楷体" pitchFamily="28"/>
                <a:cs typeface="+mn-cs"/>
              </a:rPr>
              <a:t>湖泊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）：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夏季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等压面下凹处为陆地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、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  <a:sym typeface="_⨹_5_f91d1"/>
              </a:rPr>
              <a:t>上凸处为海</a:t>
            </a:r>
            <a:b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</a:b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洋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（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楷体" pitchFamily="28"/>
                <a:cs typeface="+mn-cs"/>
              </a:rPr>
              <a:t>湖泊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）；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冬季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等压面下凹处为海洋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（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楷体" pitchFamily="28"/>
                <a:cs typeface="+mn-cs"/>
              </a:rPr>
              <a:t>湖泊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）、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上凸处为陆地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。</a:t>
            </a:r>
          </a:p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2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）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判断裸地与绿地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：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裸地同陆地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绿地同海洋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。</a:t>
            </a:r>
          </a:p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3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）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判断城区与郊区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：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等压面下凹处为城区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、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上凸处为郊区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。</a:t>
            </a:r>
          </a:p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4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Times New Roman" pitchFamily="28"/>
                <a:cs typeface="+mn-cs"/>
              </a:rPr>
              <a:t>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判断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近地面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天气状况和气温日较差</a:t>
            </a:r>
          </a:p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等压面下凹处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多阴雨天气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气温日较差较小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；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宋体" pitchFamily="28"/>
              <a:ea typeface="宋体" pitchFamily="28"/>
              <a:cs typeface="+mn-cs"/>
            </a:endParaRPr>
          </a:p>
          <a:p>
            <a:pPr marL="0" marR="0" lvl="0" indent="0" algn="l" defTabSz="914400" rtl="0" eaLnBrk="1" fontAlgn="auto" latinLnBrk="0" hangingPunc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  <a:sym typeface="_⨹_5_ae334"/>
              </a:rPr>
              <a:t>等压面上凸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处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多晴朗天气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，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气温日较差较大</a:t>
            </a:r>
            <a:r>
              <a:rPr kumimoji="0" lang="zh-CN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。</a:t>
            </a:r>
          </a:p>
        </p:txBody>
      </p:sp>
      <p:sp>
        <p:nvSpPr>
          <p:cNvPr id="3" name="yt_shape_12390">
            <a:extLst>
              <a:ext uri="{FF2B5EF4-FFF2-40B4-BE49-F238E27FC236}">
                <a16:creationId xmlns:a16="http://schemas.microsoft.com/office/drawing/2014/main" id="{65BD7F05-69CF-C248-F658-21EE0CED95EC}"/>
              </a:ext>
            </a:extLst>
          </p:cNvPr>
          <p:cNvSpPr txBox="1"/>
          <p:nvPr/>
        </p:nvSpPr>
        <p:spPr>
          <a:xfrm>
            <a:off x="316690" y="1191012"/>
            <a:ext cx="2603277" cy="53322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lvl="0" hangingPunct="0">
              <a:lnSpc>
                <a:spcPct val="140000"/>
              </a:lnSpc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宋体" pitchFamily="28"/>
                <a:cs typeface="+mn-cs"/>
              </a:rPr>
              <a:t>2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itchFamily="28"/>
                <a:ea typeface="宋体" pitchFamily="28"/>
                <a:cs typeface="+mn-cs"/>
              </a:rPr>
              <a:t>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28"/>
                <a:ea typeface="Times New Roman" pitchFamily="28"/>
                <a:cs typeface="+mn-cs"/>
              </a:rPr>
              <a:t>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itchFamily="28"/>
                <a:ea typeface="微软雅黑" pitchFamily="28"/>
                <a:cs typeface="+mn-cs"/>
              </a:rPr>
              <a:t>判断气温高低</a:t>
            </a:r>
            <a:r>
              <a:rPr lang="zh-CN" altLang="en-US" sz="2800" b="1" dirty="0">
                <a:solidFill>
                  <a:srgbClr val="FF0000"/>
                </a:solidFill>
                <a:latin typeface="微软雅黑" pitchFamily="28"/>
                <a:ea typeface="微软雅黑" pitchFamily="28"/>
              </a:rPr>
              <a:t>（注意高空和近地面比较）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itchFamily="28"/>
              <a:ea typeface="微软雅黑" pitchFamily="28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68F37CF-A26E-0AA9-EBEA-04D6A01B190F}"/>
              </a:ext>
            </a:extLst>
          </p:cNvPr>
          <p:cNvSpPr txBox="1"/>
          <p:nvPr/>
        </p:nvSpPr>
        <p:spPr>
          <a:xfrm>
            <a:off x="255180" y="612844"/>
            <a:ext cx="116816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讲小黄。</a:t>
            </a:r>
            <a:endParaRPr lang="en-US" altLang="zh-CN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讲三维设计。</a:t>
            </a:r>
            <a:endParaRPr lang="en-US" altLang="zh-CN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回顾大气受热过程。</a:t>
            </a:r>
            <a:endParaRPr lang="en-US" altLang="zh-CN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田间灌水</a:t>
            </a:r>
            <a:r>
              <a:rPr lang="zh-CN" altLang="en-US" sz="3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：水的比热容较大，灌水后土壤中的水分能够吸收和储存更多热量。在夜间降温时，水分缓慢释放热    量，从而减少温度骤降的情况，降低霜冻发生的可能性。</a:t>
            </a:r>
          </a:p>
          <a:p>
            <a:r>
              <a:rPr lang="zh-CN" altLang="en-US" sz="3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往空气中洒水</a:t>
            </a:r>
            <a:r>
              <a:rPr lang="zh-CN" altLang="en-US" sz="3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：提高空气湿度，较高的空气湿度会增强大气逆辐射，起到保温作用，使近地面空气温度不易过低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讲昨晚投影的作业。</a:t>
            </a:r>
            <a:endParaRPr lang="en-US" altLang="zh-CN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37062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18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79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19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72"/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9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8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322</Words>
  <Application>Microsoft Office PowerPoint</Application>
  <PresentationFormat>宽屏</PresentationFormat>
  <Paragraphs>29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等线</vt:lpstr>
      <vt:lpstr>等线 Light</vt:lpstr>
      <vt:lpstr>方正新报宋_GBK</vt:lpstr>
      <vt:lpstr>宋体</vt:lpstr>
      <vt:lpstr>微软雅黑</vt:lpstr>
      <vt:lpstr>Arial</vt:lpstr>
      <vt:lpstr>Broadway</vt:lpstr>
      <vt:lpstr>Calibri</vt:lpstr>
      <vt:lpstr>Times New Roman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倩 刘</dc:creator>
  <cp:lastModifiedBy>倩 刘</cp:lastModifiedBy>
  <cp:revision>5</cp:revision>
  <dcterms:created xsi:type="dcterms:W3CDTF">2025-10-29T12:40:15Z</dcterms:created>
  <dcterms:modified xsi:type="dcterms:W3CDTF">2025-10-29T23:57:17Z</dcterms:modified>
</cp:coreProperties>
</file>