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TIF" ContentType="image/tif"/>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2.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5.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6.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7.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8.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9.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10.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11.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2.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13.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14.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15.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16.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17.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18.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19.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20.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21.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22.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23.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24.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25.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notesSlides/notesSlide26.xml" ContentType="application/vnd.openxmlformats-officedocument.presentationml.notesSl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27.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28.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notesSlides/notesSlide29.xml" ContentType="application/vnd.openxmlformats-officedocument.presentationml.notesSlide+xml"/>
  <Override PartName="/ppt/tags/tag407.xml" ContentType="application/vnd.openxmlformats-officedocument.presentationml.tags+xml"/>
  <Override PartName="/ppt/tags/tag40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7211" r:id="rId2"/>
    <p:sldId id="7203" r:id="rId3"/>
    <p:sldId id="7167" r:id="rId4"/>
    <p:sldId id="7204" r:id="rId5"/>
    <p:sldId id="7205" r:id="rId6"/>
    <p:sldId id="7209" r:id="rId7"/>
    <p:sldId id="7220" r:id="rId8"/>
    <p:sldId id="7208" r:id="rId9"/>
    <p:sldId id="7221" r:id="rId10"/>
    <p:sldId id="7222" r:id="rId11"/>
    <p:sldId id="7223" r:id="rId12"/>
    <p:sldId id="7224" r:id="rId13"/>
    <p:sldId id="7225" r:id="rId14"/>
    <p:sldId id="7226" r:id="rId15"/>
    <p:sldId id="7227" r:id="rId16"/>
    <p:sldId id="7228" r:id="rId17"/>
    <p:sldId id="7229" r:id="rId18"/>
    <p:sldId id="7230" r:id="rId19"/>
    <p:sldId id="7231" r:id="rId20"/>
    <p:sldId id="7232" r:id="rId21"/>
    <p:sldId id="7240" r:id="rId22"/>
    <p:sldId id="7166" r:id="rId23"/>
    <p:sldId id="7241" r:id="rId24"/>
    <p:sldId id="7233" r:id="rId25"/>
    <p:sldId id="7235" r:id="rId26"/>
    <p:sldId id="7234" r:id="rId27"/>
    <p:sldId id="7236" r:id="rId28"/>
    <p:sldId id="7237" r:id="rId29"/>
    <p:sldId id="7238" r:id="rId30"/>
    <p:sldId id="7242" r:id="rId31"/>
    <p:sldId id="7239"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6">
          <p15:clr>
            <a:srgbClr val="A4A3A4"/>
          </p15:clr>
        </p15:guide>
        <p15:guide id="2" pos="38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9111123" initials="k"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99FF"/>
    <a:srgbClr val="584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0" d="100"/>
          <a:sy n="110" d="100"/>
        </p:scale>
        <p:origin x="132" y="132"/>
      </p:cViewPr>
      <p:guideLst>
        <p:guide orient="horz" pos="2236"/>
        <p:guide pos="384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heme" Target="../theme/theme2.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2025/9/24</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80129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9.xml"/><Relationship Id="rId1" Type="http://schemas.openxmlformats.org/officeDocument/2006/relationships/tags" Target="../tags/tag238.xml"/><Relationship Id="rId4"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8.xml"/><Relationship Id="rId1" Type="http://schemas.openxmlformats.org/officeDocument/2006/relationships/tags" Target="../tags/tag257.xml"/><Relationship Id="rId4"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3.xml"/><Relationship Id="rId1" Type="http://schemas.openxmlformats.org/officeDocument/2006/relationships/tags" Target="../tags/tag282.xml"/><Relationship Id="rId4"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3.xml"/><Relationship Id="rId1" Type="http://schemas.openxmlformats.org/officeDocument/2006/relationships/tags" Target="../tags/tag312.xml"/><Relationship Id="rId4"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8.xml"/><Relationship Id="rId1" Type="http://schemas.openxmlformats.org/officeDocument/2006/relationships/tags" Target="../tags/tag317.xml"/><Relationship Id="rId4"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3.xml"/><Relationship Id="rId1" Type="http://schemas.openxmlformats.org/officeDocument/2006/relationships/tags" Target="../tags/tag322.xml"/><Relationship Id="rId4"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28.xml"/><Relationship Id="rId1" Type="http://schemas.openxmlformats.org/officeDocument/2006/relationships/tags" Target="../tags/tag327.xml"/><Relationship Id="rId4"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3.xml"/><Relationship Id="rId1" Type="http://schemas.openxmlformats.org/officeDocument/2006/relationships/tags" Target="../tags/tag332.xml"/><Relationship Id="rId4"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38.xml"/><Relationship Id="rId1" Type="http://schemas.openxmlformats.org/officeDocument/2006/relationships/tags" Target="../tags/tag337.xml"/><Relationship Id="rId4"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43.xml"/><Relationship Id="rId1" Type="http://schemas.openxmlformats.org/officeDocument/2006/relationships/tags" Target="../tags/tag342.xml"/><Relationship Id="rId4"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50.xml"/><Relationship Id="rId1" Type="http://schemas.openxmlformats.org/officeDocument/2006/relationships/tags" Target="../tags/tag349.xml"/><Relationship Id="rId4"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55.xml"/><Relationship Id="rId1" Type="http://schemas.openxmlformats.org/officeDocument/2006/relationships/tags" Target="../tags/tag354.xml"/><Relationship Id="rId4"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0.xml"/><Relationship Id="rId1" Type="http://schemas.openxmlformats.org/officeDocument/2006/relationships/tags" Target="../tags/tag369.xml"/><Relationship Id="rId4"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7.xml"/><Relationship Id="rId1" Type="http://schemas.openxmlformats.org/officeDocument/2006/relationships/tags" Target="../tags/tag376.xml"/><Relationship Id="rId4"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82.xml"/><Relationship Id="rId1" Type="http://schemas.openxmlformats.org/officeDocument/2006/relationships/tags" Target="../tags/tag381.xml"/><Relationship Id="rId4"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87.xml"/><Relationship Id="rId1" Type="http://schemas.openxmlformats.org/officeDocument/2006/relationships/tags" Target="../tags/tag386.xml"/><Relationship Id="rId4"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92.xml"/><Relationship Id="rId1" Type="http://schemas.openxmlformats.org/officeDocument/2006/relationships/tags" Target="../tags/tag391.xml"/><Relationship Id="rId4"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97.xml"/><Relationship Id="rId1" Type="http://schemas.openxmlformats.org/officeDocument/2006/relationships/tags" Target="../tags/tag396.xml"/><Relationship Id="rId4"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08.xml"/><Relationship Id="rId1" Type="http://schemas.openxmlformats.org/officeDocument/2006/relationships/tags" Target="../tags/tag407.xml"/><Relationship Id="rId4"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82.xml"/><Relationship Id="rId1" Type="http://schemas.openxmlformats.org/officeDocument/2006/relationships/tags" Target="../tags/tag181.xml"/><Relationship Id="rId4"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E7ED3-4A58-165D-C5DD-03BF1B134E5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0FB577E-D5F2-26DB-1CD9-A1AF5F47A10B}"/>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DBE0AB0E-E998-A5CD-8205-FF9EA428CEDA}"/>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465467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A93A1-6CBE-EDEF-A4CC-F4A69F034A3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58A53D-2300-7CD4-042F-9573356A945D}"/>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0DD61D76-0825-0ED1-096E-50DE35892FCB}"/>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2576581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59D8D-8D90-98AE-76F2-1DCE48A7E19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4BA5057-4ACD-5EF0-118C-55A0F0B7B6D6}"/>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94784831-501A-B17A-E779-06F2B3A973ED}"/>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87606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4E2A-9DAA-1DE2-6778-815C1D404E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F58D9FC-F100-2545-7F79-E910AFEDF89E}"/>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911ACD24-3455-78F9-3AEB-6842632CBE51}"/>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394901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3CA08-FC4E-E458-D925-2F383981C11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00E66CE-A6F4-B56E-9068-819F85D893DE}"/>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B087E929-CADA-F0C7-CE05-8336B169A66E}"/>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591780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E3CBB-3216-3DEF-B06A-E189580A6A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2AD9C51-B13D-65EF-429D-254B7A41DB35}"/>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89400D7C-5AFF-E17B-BC4E-44372832165D}"/>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128152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9B1D3-D5A6-F6CE-DFBA-D29DFD33F43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873E8CF-F18A-C9E0-3628-3CE6038DF29E}"/>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CCB46346-B4DC-FDE0-7171-66C7E2FA57FC}"/>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4276300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0C27-5E2A-2494-AA81-F5F1E1305F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AFCC12C-9EF1-61E2-E963-B2776FED3791}"/>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F3A798E7-E399-2440-2911-36792FF9E078}"/>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99560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4B3E9-3FC9-DA1F-4AEA-6835B9A5458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217606A-06F6-3D9F-1570-AD9237333BDA}"/>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1FD1E82A-CD60-21EC-618A-F50352D93AA9}"/>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423328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45C4B-9E2E-6C40-B441-46994F95D1D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829957C-7E90-008E-D262-FD7940794C71}"/>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4F7173F1-79C2-F4EE-49E8-22A9901A1991}"/>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41226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D1B98-6BAC-600A-5737-E63D04B594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CBBB499-3938-EBD6-0E02-A23DF01B78CF}"/>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06E791C5-09AD-6941-4BC7-C4EEDC210A73}"/>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77845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4320A-4045-E90D-2769-A5AD264890F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BE22B62-790F-DF70-9AF4-11A7974CD912}"/>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2C7D28D7-19E8-C259-4C5A-1CEB9BFE213C}"/>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262326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BB450-AED3-2063-D05A-3D12BC7288E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207B6D8-2371-FCAC-EB1D-75C405E7945E}"/>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456A30EE-8660-0678-5F68-26B9DB028F98}"/>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64948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1"/>
            </p:custDataLst>
          </p:nvPr>
        </p:nvSpPr>
        <p:spPr/>
      </p:sp>
      <p:sp>
        <p:nvSpPr>
          <p:cNvPr id="3" name="文本占位符 2"/>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37394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F9891-AFAF-A94A-A32B-C9B5F97E38F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87390B4-B2AD-7815-0798-CBEDBB831624}"/>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E4B0A553-D176-29B0-6E9D-536F5164D626}"/>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488654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E9D79-D178-813A-7163-4E58E75F979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04E0B2-A9AF-E248-2D12-C5EF5014F5A4}"/>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70084640-AC5F-6AB0-2326-74D5190D1E29}"/>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380338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22BCA-9163-FFD9-BF59-209B6A708BC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50896CC-41BF-AFD1-EF28-CA96EFD841FE}"/>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A4FA88DC-0806-79A2-67EE-FE16B37C88F5}"/>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2725835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04332-14CE-49BA-5703-0EFAF18DF73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0A5C6B6-D13D-EDC4-F723-9A21FA0A34C3}"/>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7F2D64C7-BB11-6F1A-CE5C-CB5988B00C94}"/>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2686875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28E8B-6D7E-CB8F-F3A2-198EF059F34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6659452-C747-71C6-F862-AE5A86D09E7C}"/>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EF7C8C9E-B94A-E3A5-3084-5BAE7545AC32}"/>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2595510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51354-51D3-B2D5-5201-7A2D344A788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A81A39C-FAC3-77BC-E4A6-35BCC3A86EC1}"/>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D30B3160-FB2F-8196-8C18-8E7C4CF85869}"/>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3405323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01E5E-AAB3-F545-4535-76E6218565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FF03916-DCD1-F6E7-1E1D-6331C2FE2034}"/>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0BF1C19B-5815-3A6A-8FDE-3186450D9749}"/>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3501498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6F594-CEDA-08A1-F231-D5E08B127FA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FC50BE2-4B1B-E60B-102A-6CFF67155735}"/>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1B00C13A-3D85-1C54-FBDF-7B32A2B6FD3D}"/>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347101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E097-7484-382C-92F7-D2F76D54F17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7C9B012-4A14-9876-B553-B923A1AE6EB7}"/>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780B84E7-4643-36A8-D4B5-21EE520A01C4}"/>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225128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47319-61DD-7170-6899-65742E9E816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2BACA91-BC87-0008-5732-4567EA4A7DD3}"/>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40758BFF-9993-7F9F-2161-E8D9939DAE35}"/>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39966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A88F-3CC6-555A-AD3C-A872B6EF9BC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7D51CA6-C4F4-7BC1-0DB2-114B9B7DF49B}"/>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9458EDB7-DA46-808E-FB02-9C1803A8B0D6}"/>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4097880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41E3A-73A9-3BA6-35EE-A7E52F3B6E5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35A4283-0F73-F49A-2D10-0C186903E68B}"/>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3FDC4C77-61B7-694A-4F0D-2BDD1C422384}"/>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35969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06487-A323-7DF7-742B-C13C48EE837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1E3660-23D4-7335-67A6-D503034B6ED8}"/>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0B4A16BA-80E4-6C0D-6A8F-94589EEE11DF}"/>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4151050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37037-D12E-3482-6069-A008E0D85C9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A0BD9B9-CB4E-7EBB-1F71-831C72446940}"/>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537584F0-B470-BA68-9068-FE440209B10B}"/>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12835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517FA-53D1-3EF2-4C98-4EDD40F2239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BB0FD50-0BB4-7A44-83F9-6EA53FBB85E7}"/>
              </a:ext>
            </a:extLst>
          </p:cNvPr>
          <p:cNvSpPr>
            <a:spLocks noGrp="1" noRot="1" noChangeAspect="1"/>
          </p:cNvSpPr>
          <p:nvPr>
            <p:ph type="sldImg" idx="2"/>
            <p:custDataLst>
              <p:tags r:id="rId1"/>
            </p:custDataLst>
          </p:nvPr>
        </p:nvSpPr>
        <p:spPr/>
      </p:sp>
      <p:sp>
        <p:nvSpPr>
          <p:cNvPr id="3" name="文本占位符 2">
            <a:extLst>
              <a:ext uri="{FF2B5EF4-FFF2-40B4-BE49-F238E27FC236}">
                <a16:creationId xmlns:a16="http://schemas.microsoft.com/office/drawing/2014/main" id="{4B163597-58A6-2FE0-1471-2824FADA9B2C}"/>
              </a:ext>
            </a:extLst>
          </p:cNvPr>
          <p:cNvSpPr>
            <a:spLocks noGrp="1"/>
          </p:cNvSpPr>
          <p:nvPr>
            <p:ph type="body" idx="3"/>
            <p:custDataLst>
              <p:tags r:id="rId2"/>
            </p:custDataLst>
          </p:nvPr>
        </p:nvSpPr>
        <p:spPr/>
        <p:txBody>
          <a:bodyPr/>
          <a:lstStyle/>
          <a:p>
            <a:endParaRPr lang="zh-CN" altLang="en-US"/>
          </a:p>
        </p:txBody>
      </p:sp>
    </p:spTree>
    <p:extLst>
      <p:ext uri="{BB962C8B-B14F-4D97-AF65-F5344CB8AC3E}">
        <p14:creationId xmlns:p14="http://schemas.microsoft.com/office/powerpoint/2010/main" val="2768974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2025/9/24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2025/9/24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2" name="组合 1"/>
          <p:cNvGrpSpPr/>
          <p:nvPr userDrawn="1">
            <p:custDataLst>
              <p:tags r:id="rId1"/>
            </p:custDataLst>
          </p:nvPr>
        </p:nvGrpSpPr>
        <p:grpSpPr>
          <a:xfrm>
            <a:off x="820373" y="131818"/>
            <a:ext cx="10551477" cy="6594587"/>
            <a:chOff x="5758763" y="583144"/>
            <a:chExt cx="2701699" cy="1977578"/>
          </a:xfrm>
        </p:grpSpPr>
        <p:sp>
          <p:nvSpPr>
            <p:cNvPr id="3" name="矩形 2"/>
            <p:cNvSpPr/>
            <p:nvPr>
              <p:custDataLst>
                <p:tags r:id="rId2"/>
              </p:custDataLst>
            </p:nvPr>
          </p:nvSpPr>
          <p:spPr bwMode="auto">
            <a:xfrm>
              <a:off x="6901655" y="2342974"/>
              <a:ext cx="415046" cy="168531"/>
            </a:xfrm>
            <a:prstGeom prst="rect">
              <a:avLst/>
            </a:prstGeom>
            <a:solidFill>
              <a:srgbClr val="B1DA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4516" tIns="32258" rIns="64516" bIns="32258" numCol="1" anchor="t" anchorCtr="0" compatLnSpc="1"/>
            <a:lstStyle/>
            <a:p>
              <a:endParaRPr lang="zh-CN" altLang="en-US" sz="1270"/>
            </a:p>
          </p:txBody>
        </p:sp>
        <p:sp>
          <p:nvSpPr>
            <p:cNvPr id="4" name="任意多边形 6"/>
            <p:cNvSpPr/>
            <p:nvPr>
              <p:custDataLst>
                <p:tags r:id="rId3"/>
              </p:custDataLst>
            </p:nvPr>
          </p:nvSpPr>
          <p:spPr bwMode="auto">
            <a:xfrm>
              <a:off x="6901655" y="2342974"/>
              <a:ext cx="415046" cy="131705"/>
            </a:xfrm>
            <a:custGeom>
              <a:avLst/>
              <a:gdLst>
                <a:gd name="T0" fmla="*/ 479 w 479"/>
                <a:gd name="T1" fmla="*/ 152 h 152"/>
                <a:gd name="T2" fmla="*/ 0 w 479"/>
                <a:gd name="T3" fmla="*/ 104 h 152"/>
                <a:gd name="T4" fmla="*/ 0 w 479"/>
                <a:gd name="T5" fmla="*/ 0 h 152"/>
                <a:gd name="T6" fmla="*/ 479 w 479"/>
                <a:gd name="T7" fmla="*/ 0 h 152"/>
                <a:gd name="T8" fmla="*/ 479 w 479"/>
                <a:gd name="T9" fmla="*/ 152 h 152"/>
              </a:gdLst>
              <a:ahLst/>
              <a:cxnLst>
                <a:cxn ang="0">
                  <a:pos x="T0" y="T1"/>
                </a:cxn>
                <a:cxn ang="0">
                  <a:pos x="T2" y="T3"/>
                </a:cxn>
                <a:cxn ang="0">
                  <a:pos x="T4" y="T5"/>
                </a:cxn>
                <a:cxn ang="0">
                  <a:pos x="T6" y="T7"/>
                </a:cxn>
                <a:cxn ang="0">
                  <a:pos x="T8" y="T9"/>
                </a:cxn>
              </a:cxnLst>
              <a:rect l="0" t="0" r="r" b="b"/>
              <a:pathLst>
                <a:path w="479" h="152">
                  <a:moveTo>
                    <a:pt x="479" y="152"/>
                  </a:moveTo>
                  <a:lnTo>
                    <a:pt x="0" y="104"/>
                  </a:lnTo>
                  <a:lnTo>
                    <a:pt x="0" y="0"/>
                  </a:lnTo>
                  <a:lnTo>
                    <a:pt x="479" y="0"/>
                  </a:lnTo>
                  <a:lnTo>
                    <a:pt x="479" y="152"/>
                  </a:lnTo>
                  <a:close/>
                </a:path>
              </a:pathLst>
            </a:custGeom>
            <a:solidFill>
              <a:srgbClr val="8FCAF2"/>
            </a:solidFill>
            <a:ln>
              <a:noFill/>
            </a:ln>
            <a:extLst>
              <a:ext uri="{91240B29-F687-4F45-9708-019B960494DF}">
                <a14:hiddenLine xmlns:a14="http://schemas.microsoft.com/office/drawing/2010/main" w="9525">
                  <a:solidFill>
                    <a:srgbClr val="000000"/>
                  </a:solidFill>
                  <a:round/>
                </a14:hiddenLine>
              </a:ext>
            </a:extLst>
          </p:spPr>
          <p:txBody>
            <a:bodyPr vert="horz" wrap="square" lIns="64516" tIns="32258" rIns="64516" bIns="32258" numCol="1" anchor="t" anchorCtr="0" compatLnSpc="1"/>
            <a:lstStyle/>
            <a:p>
              <a:endParaRPr lang="zh-CN" altLang="en-US" sz="1270"/>
            </a:p>
          </p:txBody>
        </p:sp>
        <p:sp>
          <p:nvSpPr>
            <p:cNvPr id="5" name="任意多边形 7"/>
            <p:cNvSpPr/>
            <p:nvPr>
              <p:custDataLst>
                <p:tags r:id="rId4"/>
              </p:custDataLst>
            </p:nvPr>
          </p:nvSpPr>
          <p:spPr bwMode="auto">
            <a:xfrm>
              <a:off x="6638244" y="2499114"/>
              <a:ext cx="941868" cy="61608"/>
            </a:xfrm>
            <a:custGeom>
              <a:avLst/>
              <a:gdLst>
                <a:gd name="T0" fmla="*/ 434 w 458"/>
                <a:gd name="T1" fmla="*/ 0 h 47"/>
                <a:gd name="T2" fmla="*/ 24 w 458"/>
                <a:gd name="T3" fmla="*/ 0 h 47"/>
                <a:gd name="T4" fmla="*/ 0 w 458"/>
                <a:gd name="T5" fmla="*/ 23 h 47"/>
                <a:gd name="T6" fmla="*/ 0 w 458"/>
                <a:gd name="T7" fmla="*/ 47 h 47"/>
                <a:gd name="T8" fmla="*/ 458 w 458"/>
                <a:gd name="T9" fmla="*/ 47 h 47"/>
                <a:gd name="T10" fmla="*/ 458 w 458"/>
                <a:gd name="T11" fmla="*/ 23 h 47"/>
                <a:gd name="T12" fmla="*/ 434 w 45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58" h="47">
                  <a:moveTo>
                    <a:pt x="434" y="0"/>
                  </a:moveTo>
                  <a:cubicBezTo>
                    <a:pt x="24" y="0"/>
                    <a:pt x="24" y="0"/>
                    <a:pt x="24" y="0"/>
                  </a:cubicBezTo>
                  <a:cubicBezTo>
                    <a:pt x="11" y="0"/>
                    <a:pt x="0" y="10"/>
                    <a:pt x="0" y="23"/>
                  </a:cubicBezTo>
                  <a:cubicBezTo>
                    <a:pt x="0" y="47"/>
                    <a:pt x="0" y="47"/>
                    <a:pt x="0" y="47"/>
                  </a:cubicBezTo>
                  <a:cubicBezTo>
                    <a:pt x="458" y="47"/>
                    <a:pt x="458" y="47"/>
                    <a:pt x="458" y="47"/>
                  </a:cubicBezTo>
                  <a:cubicBezTo>
                    <a:pt x="458" y="23"/>
                    <a:pt x="458" y="23"/>
                    <a:pt x="458" y="23"/>
                  </a:cubicBezTo>
                  <a:cubicBezTo>
                    <a:pt x="458" y="10"/>
                    <a:pt x="447" y="0"/>
                    <a:pt x="434" y="0"/>
                  </a:cubicBezTo>
                  <a:close/>
                </a:path>
              </a:pathLst>
            </a:custGeom>
            <a:solidFill>
              <a:srgbClr val="759BD5"/>
            </a:solidFill>
            <a:ln>
              <a:noFill/>
            </a:ln>
            <a:extLst>
              <a:ext uri="{91240B29-F687-4F45-9708-019B960494DF}">
                <a14:hiddenLine xmlns:a14="http://schemas.microsoft.com/office/drawing/2010/main" w="9525">
                  <a:solidFill>
                    <a:srgbClr val="000000"/>
                  </a:solidFill>
                  <a:round/>
                </a14:hiddenLine>
              </a:ext>
            </a:extLst>
          </p:spPr>
          <p:txBody>
            <a:bodyPr vert="horz" wrap="square" lIns="64516" tIns="32258" rIns="64516" bIns="32258" numCol="1" anchor="t" anchorCtr="0" compatLnSpc="1"/>
            <a:lstStyle/>
            <a:p>
              <a:endParaRPr lang="zh-CN" altLang="en-US" sz="1270"/>
            </a:p>
          </p:txBody>
        </p:sp>
        <p:sp>
          <p:nvSpPr>
            <p:cNvPr id="6" name="任意多边形 8"/>
            <p:cNvSpPr/>
            <p:nvPr>
              <p:custDataLst>
                <p:tags r:id="rId5"/>
              </p:custDataLst>
            </p:nvPr>
          </p:nvSpPr>
          <p:spPr bwMode="auto">
            <a:xfrm>
              <a:off x="5758763" y="583144"/>
              <a:ext cx="2701699" cy="1821350"/>
            </a:xfrm>
            <a:custGeom>
              <a:avLst/>
              <a:gdLst>
                <a:gd name="T0" fmla="*/ 1290 w 1314"/>
                <a:gd name="T1" fmla="*/ 0 h 885"/>
                <a:gd name="T2" fmla="*/ 24 w 1314"/>
                <a:gd name="T3" fmla="*/ 0 h 885"/>
                <a:gd name="T4" fmla="*/ 0 w 1314"/>
                <a:gd name="T5" fmla="*/ 25 h 885"/>
                <a:gd name="T6" fmla="*/ 0 w 1314"/>
                <a:gd name="T7" fmla="*/ 860 h 885"/>
                <a:gd name="T8" fmla="*/ 24 w 1314"/>
                <a:gd name="T9" fmla="*/ 885 h 885"/>
                <a:gd name="T10" fmla="*/ 1290 w 1314"/>
                <a:gd name="T11" fmla="*/ 885 h 885"/>
                <a:gd name="T12" fmla="*/ 1314 w 1314"/>
                <a:gd name="T13" fmla="*/ 860 h 885"/>
                <a:gd name="T14" fmla="*/ 1314 w 1314"/>
                <a:gd name="T15" fmla="*/ 25 h 885"/>
                <a:gd name="T16" fmla="*/ 1290 w 1314"/>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4" h="885">
                  <a:moveTo>
                    <a:pt x="1290" y="0"/>
                  </a:moveTo>
                  <a:cubicBezTo>
                    <a:pt x="24" y="0"/>
                    <a:pt x="24" y="0"/>
                    <a:pt x="24" y="0"/>
                  </a:cubicBezTo>
                  <a:cubicBezTo>
                    <a:pt x="11" y="0"/>
                    <a:pt x="0" y="11"/>
                    <a:pt x="0" y="25"/>
                  </a:cubicBezTo>
                  <a:cubicBezTo>
                    <a:pt x="0" y="860"/>
                    <a:pt x="0" y="860"/>
                    <a:pt x="0" y="860"/>
                  </a:cubicBezTo>
                  <a:cubicBezTo>
                    <a:pt x="0" y="874"/>
                    <a:pt x="11" y="885"/>
                    <a:pt x="24" y="885"/>
                  </a:cubicBezTo>
                  <a:cubicBezTo>
                    <a:pt x="1290" y="885"/>
                    <a:pt x="1290" y="885"/>
                    <a:pt x="1290" y="885"/>
                  </a:cubicBezTo>
                  <a:cubicBezTo>
                    <a:pt x="1303" y="885"/>
                    <a:pt x="1314" y="874"/>
                    <a:pt x="1314" y="860"/>
                  </a:cubicBezTo>
                  <a:cubicBezTo>
                    <a:pt x="1314" y="25"/>
                    <a:pt x="1314" y="25"/>
                    <a:pt x="1314" y="25"/>
                  </a:cubicBezTo>
                  <a:cubicBezTo>
                    <a:pt x="1314" y="11"/>
                    <a:pt x="1303" y="0"/>
                    <a:pt x="1290" y="0"/>
                  </a:cubicBezTo>
                </a:path>
              </a:pathLst>
            </a:custGeom>
            <a:solidFill>
              <a:srgbClr val="759BD5"/>
            </a:solidFill>
            <a:ln>
              <a:noFill/>
            </a:ln>
            <a:extLst>
              <a:ext uri="{91240B29-F687-4F45-9708-019B960494DF}">
                <a14:hiddenLine xmlns:a14="http://schemas.microsoft.com/office/drawing/2010/main" w="9525">
                  <a:solidFill>
                    <a:srgbClr val="000000"/>
                  </a:solidFill>
                  <a:round/>
                </a14:hiddenLine>
              </a:ext>
            </a:extLst>
          </p:spPr>
          <p:txBody>
            <a:bodyPr vert="horz" wrap="square" lIns="64516" tIns="32258" rIns="64516" bIns="32258" numCol="1" anchor="t" anchorCtr="0" compatLnSpc="1"/>
            <a:lstStyle/>
            <a:p>
              <a:endParaRPr lang="zh-CN" altLang="en-US" sz="1270"/>
            </a:p>
          </p:txBody>
        </p:sp>
        <p:sp>
          <p:nvSpPr>
            <p:cNvPr id="7" name="任意多边形 9"/>
            <p:cNvSpPr/>
            <p:nvPr>
              <p:custDataLst>
                <p:tags r:id="rId6"/>
              </p:custDataLst>
            </p:nvPr>
          </p:nvSpPr>
          <p:spPr bwMode="auto">
            <a:xfrm>
              <a:off x="5799488" y="634267"/>
              <a:ext cx="2619382" cy="1708707"/>
            </a:xfrm>
            <a:custGeom>
              <a:avLst/>
              <a:gdLst>
                <a:gd name="T0" fmla="*/ 1264 w 1274"/>
                <a:gd name="T1" fmla="*/ 760 h 760"/>
                <a:gd name="T2" fmla="*/ 10 w 1274"/>
                <a:gd name="T3" fmla="*/ 760 h 760"/>
                <a:gd name="T4" fmla="*/ 0 w 1274"/>
                <a:gd name="T5" fmla="*/ 750 h 760"/>
                <a:gd name="T6" fmla="*/ 0 w 1274"/>
                <a:gd name="T7" fmla="*/ 10 h 760"/>
                <a:gd name="T8" fmla="*/ 10 w 1274"/>
                <a:gd name="T9" fmla="*/ 0 h 760"/>
                <a:gd name="T10" fmla="*/ 1264 w 1274"/>
                <a:gd name="T11" fmla="*/ 0 h 760"/>
                <a:gd name="T12" fmla="*/ 1274 w 1274"/>
                <a:gd name="T13" fmla="*/ 10 h 760"/>
                <a:gd name="T14" fmla="*/ 1274 w 1274"/>
                <a:gd name="T15" fmla="*/ 750 h 760"/>
                <a:gd name="T16" fmla="*/ 1264 w 1274"/>
                <a:gd name="T17"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760">
                  <a:moveTo>
                    <a:pt x="1264" y="760"/>
                  </a:moveTo>
                  <a:cubicBezTo>
                    <a:pt x="10" y="760"/>
                    <a:pt x="10" y="760"/>
                    <a:pt x="10" y="760"/>
                  </a:cubicBezTo>
                  <a:cubicBezTo>
                    <a:pt x="5" y="760"/>
                    <a:pt x="0" y="756"/>
                    <a:pt x="0" y="750"/>
                  </a:cubicBezTo>
                  <a:cubicBezTo>
                    <a:pt x="0" y="10"/>
                    <a:pt x="0" y="10"/>
                    <a:pt x="0" y="10"/>
                  </a:cubicBezTo>
                  <a:cubicBezTo>
                    <a:pt x="0" y="4"/>
                    <a:pt x="5" y="0"/>
                    <a:pt x="10" y="0"/>
                  </a:cubicBezTo>
                  <a:cubicBezTo>
                    <a:pt x="1264" y="0"/>
                    <a:pt x="1264" y="0"/>
                    <a:pt x="1264" y="0"/>
                  </a:cubicBezTo>
                  <a:cubicBezTo>
                    <a:pt x="1270" y="0"/>
                    <a:pt x="1274" y="4"/>
                    <a:pt x="1274" y="10"/>
                  </a:cubicBezTo>
                  <a:cubicBezTo>
                    <a:pt x="1274" y="750"/>
                    <a:pt x="1274" y="750"/>
                    <a:pt x="1274" y="750"/>
                  </a:cubicBezTo>
                  <a:cubicBezTo>
                    <a:pt x="1274" y="756"/>
                    <a:pt x="1270" y="760"/>
                    <a:pt x="1264" y="760"/>
                  </a:cubicBezTo>
                </a:path>
              </a:pathLst>
            </a:custGeom>
            <a:solidFill>
              <a:srgbClr val="E1EDF9"/>
            </a:solidFill>
            <a:ln>
              <a:noFill/>
            </a:ln>
            <a:extLst>
              <a:ext uri="{91240B29-F687-4F45-9708-019B960494DF}">
                <a14:hiddenLine xmlns:a14="http://schemas.microsoft.com/office/drawing/2010/main" w="9525">
                  <a:solidFill>
                    <a:srgbClr val="000000"/>
                  </a:solidFill>
                  <a:round/>
                </a14:hiddenLine>
              </a:ext>
            </a:extLst>
          </p:spPr>
          <p:txBody>
            <a:bodyPr vert="horz" wrap="square" lIns="64516" tIns="32258" rIns="64516" bIns="32258" numCol="1" anchor="t" anchorCtr="0" compatLnSpc="1"/>
            <a:lstStyle/>
            <a:p>
              <a:endParaRPr lang="zh-CN" altLang="en-US" sz="1270"/>
            </a:p>
          </p:txBody>
        </p:sp>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2025/9/24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2025/9/24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2025/9/24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2025/9/24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2025/9/24</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2025/9/24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2025/9/24</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slideLayout" Target="../slideLayouts/slideLayout7.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 Type="http://schemas.openxmlformats.org/officeDocument/2006/relationships/tags" Target="../tags/tag77.xml"/><Relationship Id="rId16" Type="http://schemas.openxmlformats.org/officeDocument/2006/relationships/tags" Target="../tags/tag91.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5" Type="http://schemas.openxmlformats.org/officeDocument/2006/relationships/tags" Target="../tags/tag90.xml"/><Relationship Id="rId10" Type="http://schemas.openxmlformats.org/officeDocument/2006/relationships/tags" Target="../tags/tag85.xml"/><Relationship Id="rId19" Type="http://schemas.openxmlformats.org/officeDocument/2006/relationships/image" Target="../media/image1.png"/><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3" Type="http://schemas.openxmlformats.org/officeDocument/2006/relationships/tags" Target="../tags/tag226.xml"/><Relationship Id="rId7" Type="http://schemas.openxmlformats.org/officeDocument/2006/relationships/notesSlide" Target="../notesSlides/notesSlide9.xml"/><Relationship Id="rId12" Type="http://schemas.openxmlformats.org/officeDocument/2006/relationships/image" Target="../media/image9.png"/><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slideLayout" Target="../slideLayouts/slideLayout2.xml"/><Relationship Id="rId11" Type="http://schemas.openxmlformats.org/officeDocument/2006/relationships/image" Target="../media/image8.png"/><Relationship Id="rId5" Type="http://schemas.openxmlformats.org/officeDocument/2006/relationships/tags" Target="../tags/tag228.xml"/><Relationship Id="rId10" Type="http://schemas.openxmlformats.org/officeDocument/2006/relationships/image" Target="../media/image3.jpg"/><Relationship Id="rId4" Type="http://schemas.openxmlformats.org/officeDocument/2006/relationships/tags" Target="../tags/tag227.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image" Target="../media/image3.jp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image" Target="../media/image11.png"/><Relationship Id="rId5" Type="http://schemas.openxmlformats.org/officeDocument/2006/relationships/tags" Target="../tags/tag235.xml"/><Relationship Id="rId10" Type="http://schemas.openxmlformats.org/officeDocument/2006/relationships/image" Target="../media/image2.png"/><Relationship Id="rId4" Type="http://schemas.openxmlformats.org/officeDocument/2006/relationships/tags" Target="../tags/tag234.xml"/><Relationship Id="rId9"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42.xml"/><Relationship Id="rId7" Type="http://schemas.openxmlformats.org/officeDocument/2006/relationships/notesSlide" Target="../notesSlides/notesSlide11.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Layout" Target="../slideLayouts/slideLayout2.xml"/><Relationship Id="rId5" Type="http://schemas.openxmlformats.org/officeDocument/2006/relationships/tags" Target="../tags/tag244.xml"/><Relationship Id="rId10" Type="http://schemas.openxmlformats.org/officeDocument/2006/relationships/image" Target="../media/image12.png"/><Relationship Id="rId4" Type="http://schemas.openxmlformats.org/officeDocument/2006/relationships/tags" Target="../tags/tag243.xml"/><Relationship Id="rId9"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image" Target="../media/image2.png"/><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notesSlide" Target="../notesSlides/notesSlide12.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slideLayout" Target="../slideLayouts/slideLayout2.xml"/><Relationship Id="rId5" Type="http://schemas.openxmlformats.org/officeDocument/2006/relationships/tags" Target="../tags/tag251.xml"/><Relationship Id="rId10" Type="http://schemas.openxmlformats.org/officeDocument/2006/relationships/tags" Target="../tags/tag256.xml"/><Relationship Id="rId4" Type="http://schemas.openxmlformats.org/officeDocument/2006/relationships/tags" Target="../tags/tag250.xml"/><Relationship Id="rId9" Type="http://schemas.openxmlformats.org/officeDocument/2006/relationships/tags" Target="../tags/tag255.xml"/></Relationships>
</file>

<file path=ppt/slides/_rels/slide14.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tags" Target="../tags/tag271.xml"/><Relationship Id="rId18" Type="http://schemas.openxmlformats.org/officeDocument/2006/relationships/tags" Target="../tags/tag276.xml"/><Relationship Id="rId26" Type="http://schemas.openxmlformats.org/officeDocument/2006/relationships/image" Target="../media/image2.png"/><Relationship Id="rId3" Type="http://schemas.openxmlformats.org/officeDocument/2006/relationships/tags" Target="../tags/tag261.xml"/><Relationship Id="rId21" Type="http://schemas.openxmlformats.org/officeDocument/2006/relationships/tags" Target="../tags/tag279.xml"/><Relationship Id="rId7" Type="http://schemas.openxmlformats.org/officeDocument/2006/relationships/tags" Target="../tags/tag265.xml"/><Relationship Id="rId12" Type="http://schemas.openxmlformats.org/officeDocument/2006/relationships/tags" Target="../tags/tag270.xml"/><Relationship Id="rId17" Type="http://schemas.openxmlformats.org/officeDocument/2006/relationships/tags" Target="../tags/tag275.xml"/><Relationship Id="rId25" Type="http://schemas.openxmlformats.org/officeDocument/2006/relationships/notesSlide" Target="../notesSlides/notesSlide13.xml"/><Relationship Id="rId2" Type="http://schemas.openxmlformats.org/officeDocument/2006/relationships/tags" Target="../tags/tag260.xml"/><Relationship Id="rId16" Type="http://schemas.openxmlformats.org/officeDocument/2006/relationships/tags" Target="../tags/tag274.xml"/><Relationship Id="rId20" Type="http://schemas.openxmlformats.org/officeDocument/2006/relationships/tags" Target="../tags/tag278.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tags" Target="../tags/tag269.xml"/><Relationship Id="rId24" Type="http://schemas.openxmlformats.org/officeDocument/2006/relationships/slideLayout" Target="../slideLayouts/slideLayout2.xml"/><Relationship Id="rId5" Type="http://schemas.openxmlformats.org/officeDocument/2006/relationships/tags" Target="../tags/tag263.xml"/><Relationship Id="rId15" Type="http://schemas.openxmlformats.org/officeDocument/2006/relationships/tags" Target="../tags/tag273.xml"/><Relationship Id="rId23" Type="http://schemas.openxmlformats.org/officeDocument/2006/relationships/tags" Target="../tags/tag281.xml"/><Relationship Id="rId10" Type="http://schemas.openxmlformats.org/officeDocument/2006/relationships/tags" Target="../tags/tag268.xml"/><Relationship Id="rId19" Type="http://schemas.openxmlformats.org/officeDocument/2006/relationships/tags" Target="../tags/tag277.xml"/><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tags" Target="../tags/tag272.xml"/><Relationship Id="rId22" Type="http://schemas.openxmlformats.org/officeDocument/2006/relationships/tags" Target="../tags/tag280.xml"/></Relationships>
</file>

<file path=ppt/slides/_rels/slide15.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tags" Target="../tags/tag309.xml"/><Relationship Id="rId3" Type="http://schemas.openxmlformats.org/officeDocument/2006/relationships/tags" Target="../tags/tag286.xml"/><Relationship Id="rId21" Type="http://schemas.openxmlformats.org/officeDocument/2006/relationships/tags" Target="../tags/tag304.xml"/><Relationship Id="rId7" Type="http://schemas.openxmlformats.org/officeDocument/2006/relationships/tags" Target="../tags/tag290.xml"/><Relationship Id="rId12" Type="http://schemas.openxmlformats.org/officeDocument/2006/relationships/tags" Target="../tags/tag295.xml"/><Relationship Id="rId17" Type="http://schemas.openxmlformats.org/officeDocument/2006/relationships/tags" Target="../tags/tag300.xml"/><Relationship Id="rId25" Type="http://schemas.openxmlformats.org/officeDocument/2006/relationships/tags" Target="../tags/tag308.xml"/><Relationship Id="rId2" Type="http://schemas.openxmlformats.org/officeDocument/2006/relationships/tags" Target="../tags/tag285.xml"/><Relationship Id="rId16" Type="http://schemas.openxmlformats.org/officeDocument/2006/relationships/tags" Target="../tags/tag299.xml"/><Relationship Id="rId20" Type="http://schemas.openxmlformats.org/officeDocument/2006/relationships/tags" Target="../tags/tag303.xml"/><Relationship Id="rId29" Type="http://schemas.openxmlformats.org/officeDocument/2006/relationships/slideLayout" Target="../slideLayouts/slideLayout2.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tags" Target="../tags/tag294.xml"/><Relationship Id="rId24" Type="http://schemas.openxmlformats.org/officeDocument/2006/relationships/tags" Target="../tags/tag307.xm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tags" Target="../tags/tag306.xml"/><Relationship Id="rId28" Type="http://schemas.openxmlformats.org/officeDocument/2006/relationships/tags" Target="../tags/tag311.xml"/><Relationship Id="rId10" Type="http://schemas.openxmlformats.org/officeDocument/2006/relationships/tags" Target="../tags/tag293.xml"/><Relationship Id="rId19" Type="http://schemas.openxmlformats.org/officeDocument/2006/relationships/tags" Target="../tags/tag302.xml"/><Relationship Id="rId31" Type="http://schemas.openxmlformats.org/officeDocument/2006/relationships/image" Target="../media/image2.png"/><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tags" Target="../tags/tag310.xml"/><Relationship Id="rId30"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316.xml"/><Relationship Id="rId7" Type="http://schemas.openxmlformats.org/officeDocument/2006/relationships/image" Target="../media/image13.png"/><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image" Target="../media/image2.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321.xml"/><Relationship Id="rId7" Type="http://schemas.openxmlformats.org/officeDocument/2006/relationships/image" Target="../media/image14.png"/><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image" Target="../media/image2.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26.xml"/><Relationship Id="rId7" Type="http://schemas.openxmlformats.org/officeDocument/2006/relationships/image" Target="../media/image3.jpg"/><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image" Target="../media/image2.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331.xml"/><Relationship Id="rId7" Type="http://schemas.openxmlformats.org/officeDocument/2006/relationships/image" Target="../media/image3.jpg"/><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image" Target="../media/image2.png"/><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tags" Target="../tags/tag105.xml"/><Relationship Id="rId18" Type="http://schemas.openxmlformats.org/officeDocument/2006/relationships/tags" Target="../tags/tag110.xml"/><Relationship Id="rId26" Type="http://schemas.openxmlformats.org/officeDocument/2006/relationships/tags" Target="../tags/tag118.xml"/><Relationship Id="rId3" Type="http://schemas.openxmlformats.org/officeDocument/2006/relationships/tags" Target="../tags/tag95.xml"/><Relationship Id="rId21" Type="http://schemas.openxmlformats.org/officeDocument/2006/relationships/tags" Target="../tags/tag113.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tags" Target="../tags/tag117.xml"/><Relationship Id="rId33" Type="http://schemas.openxmlformats.org/officeDocument/2006/relationships/image" Target="../media/image2.png"/><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tags" Target="../tags/tag112.xml"/><Relationship Id="rId29" Type="http://schemas.openxmlformats.org/officeDocument/2006/relationships/tags" Target="../tags/tag121.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tags" Target="../tags/tag116.xml"/><Relationship Id="rId32" Type="http://schemas.openxmlformats.org/officeDocument/2006/relationships/notesSlide" Target="../notesSlides/notesSlide1.xml"/><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tags" Target="../tags/tag115.xml"/><Relationship Id="rId28" Type="http://schemas.openxmlformats.org/officeDocument/2006/relationships/tags" Target="../tags/tag120.xml"/><Relationship Id="rId10" Type="http://schemas.openxmlformats.org/officeDocument/2006/relationships/tags" Target="../tags/tag102.xml"/><Relationship Id="rId19" Type="http://schemas.openxmlformats.org/officeDocument/2006/relationships/tags" Target="../tags/tag111.xml"/><Relationship Id="rId31" Type="http://schemas.openxmlformats.org/officeDocument/2006/relationships/slideLayout" Target="../slideLayouts/slideLayout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 Id="rId27" Type="http://schemas.openxmlformats.org/officeDocument/2006/relationships/tags" Target="../tags/tag119.xml"/><Relationship Id="rId30" Type="http://schemas.openxmlformats.org/officeDocument/2006/relationships/tags" Target="../tags/tag122.xml"/><Relationship Id="rId8" Type="http://schemas.openxmlformats.org/officeDocument/2006/relationships/tags" Target="../tags/tag100.xml"/></Relationships>
</file>

<file path=ppt/slides/_rels/slide20.xml.rels><?xml version="1.0" encoding="UTF-8" standalone="yes"?>
<Relationships xmlns="http://schemas.openxmlformats.org/package/2006/relationships"><Relationship Id="rId3" Type="http://schemas.openxmlformats.org/officeDocument/2006/relationships/tags" Target="../tags/tag336.xml"/><Relationship Id="rId7" Type="http://schemas.openxmlformats.org/officeDocument/2006/relationships/image" Target="../media/image3.jpg"/><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image" Target="../media/image2.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41.xml"/><Relationship Id="rId7" Type="http://schemas.openxmlformats.org/officeDocument/2006/relationships/image" Target="../media/image15.png"/><Relationship Id="rId2" Type="http://schemas.openxmlformats.org/officeDocument/2006/relationships/tags" Target="../tags/tag340.xml"/><Relationship Id="rId1" Type="http://schemas.openxmlformats.org/officeDocument/2006/relationships/tags" Target="../tags/tag339.xml"/><Relationship Id="rId6" Type="http://schemas.openxmlformats.org/officeDocument/2006/relationships/image" Target="../media/image2.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46.xml"/><Relationship Id="rId7" Type="http://schemas.openxmlformats.org/officeDocument/2006/relationships/notesSlide" Target="../notesSlides/notesSlide21.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slideLayout" Target="../slideLayouts/slideLayout2.xml"/><Relationship Id="rId5" Type="http://schemas.openxmlformats.org/officeDocument/2006/relationships/tags" Target="../tags/tag348.xml"/><Relationship Id="rId10" Type="http://schemas.openxmlformats.org/officeDocument/2006/relationships/image" Target="../media/image11.emf"/><Relationship Id="rId4" Type="http://schemas.openxmlformats.org/officeDocument/2006/relationships/tags" Target="../tags/tag347.xml"/><Relationship Id="rId9"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tags" Target="../tags/tag353.xml"/><Relationship Id="rId7" Type="http://schemas.openxmlformats.org/officeDocument/2006/relationships/image" Target="../media/image17.png"/><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image" Target="../media/image2.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tags" Target="../tags/tag363.xml"/><Relationship Id="rId13" Type="http://schemas.openxmlformats.org/officeDocument/2006/relationships/tags" Target="../tags/tag368.xml"/><Relationship Id="rId3" Type="http://schemas.openxmlformats.org/officeDocument/2006/relationships/tags" Target="../tags/tag358.xml"/><Relationship Id="rId7" Type="http://schemas.openxmlformats.org/officeDocument/2006/relationships/tags" Target="../tags/tag362.xml"/><Relationship Id="rId12" Type="http://schemas.openxmlformats.org/officeDocument/2006/relationships/tags" Target="../tags/tag367.xml"/><Relationship Id="rId2" Type="http://schemas.openxmlformats.org/officeDocument/2006/relationships/tags" Target="../tags/tag357.xml"/><Relationship Id="rId16" Type="http://schemas.openxmlformats.org/officeDocument/2006/relationships/image" Target="../media/image2.png"/><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5" Type="http://schemas.openxmlformats.org/officeDocument/2006/relationships/tags" Target="../tags/tag360.xml"/><Relationship Id="rId15" Type="http://schemas.openxmlformats.org/officeDocument/2006/relationships/notesSlide" Target="../notesSlides/notesSlide23.xml"/><Relationship Id="rId10" Type="http://schemas.openxmlformats.org/officeDocument/2006/relationships/tags" Target="../tags/tag365.xml"/><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73.xml"/><Relationship Id="rId7" Type="http://schemas.openxmlformats.org/officeDocument/2006/relationships/notesSlide" Target="../notesSlides/notesSlide24.xml"/><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slideLayout" Target="../slideLayouts/slideLayout2.xml"/><Relationship Id="rId5" Type="http://schemas.openxmlformats.org/officeDocument/2006/relationships/tags" Target="../tags/tag375.xml"/><Relationship Id="rId4" Type="http://schemas.openxmlformats.org/officeDocument/2006/relationships/tags" Target="../tags/tag374.xml"/></Relationships>
</file>

<file path=ppt/slides/_rels/slide26.xml.rels><?xml version="1.0" encoding="UTF-8" standalone="yes"?>
<Relationships xmlns="http://schemas.openxmlformats.org/package/2006/relationships"><Relationship Id="rId3" Type="http://schemas.openxmlformats.org/officeDocument/2006/relationships/tags" Target="../tags/tag380.xml"/><Relationship Id="rId7" Type="http://schemas.openxmlformats.org/officeDocument/2006/relationships/image" Target="../media/image3.jpg"/><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image" Target="../media/image2.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2.TIF"/><Relationship Id="rId3" Type="http://schemas.openxmlformats.org/officeDocument/2006/relationships/tags" Target="../tags/tag385.xml"/><Relationship Id="rId7" Type="http://schemas.openxmlformats.org/officeDocument/2006/relationships/image" Target="../media/image3.jpg"/><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image" Target="../media/image2.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390.xml"/><Relationship Id="rId7" Type="http://schemas.openxmlformats.org/officeDocument/2006/relationships/image" Target="../media/image12.TIF"/><Relationship Id="rId2" Type="http://schemas.openxmlformats.org/officeDocument/2006/relationships/tags" Target="../tags/tag389.xml"/><Relationship Id="rId1" Type="http://schemas.openxmlformats.org/officeDocument/2006/relationships/tags" Target="../tags/tag388.xml"/><Relationship Id="rId6" Type="http://schemas.openxmlformats.org/officeDocument/2006/relationships/image" Target="../media/image2.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395.xml"/><Relationship Id="rId7" Type="http://schemas.openxmlformats.org/officeDocument/2006/relationships/image" Target="../media/image12.TIF"/><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image" Target="../media/image2.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image" Target="../media/image2.png"/><Relationship Id="rId2" Type="http://schemas.openxmlformats.org/officeDocument/2006/relationships/tags" Target="../tags/tag126.xml"/><Relationship Id="rId16" Type="http://schemas.openxmlformats.org/officeDocument/2006/relationships/notesSlide" Target="../notesSlides/notesSlide2.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5" Type="http://schemas.openxmlformats.org/officeDocument/2006/relationships/slideLayout" Target="../slideLayouts/slideLayout2.xml"/><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405.xml"/><Relationship Id="rId13" Type="http://schemas.openxmlformats.org/officeDocument/2006/relationships/image" Target="../media/image16.png"/><Relationship Id="rId3" Type="http://schemas.openxmlformats.org/officeDocument/2006/relationships/tags" Target="../tags/tag400.xml"/><Relationship Id="rId7" Type="http://schemas.openxmlformats.org/officeDocument/2006/relationships/tags" Target="../tags/tag404.xml"/><Relationship Id="rId12" Type="http://schemas.openxmlformats.org/officeDocument/2006/relationships/image" Target="../media/image2.png"/><Relationship Id="rId2" Type="http://schemas.openxmlformats.org/officeDocument/2006/relationships/tags" Target="../tags/tag399.xml"/><Relationship Id="rId1" Type="http://schemas.openxmlformats.org/officeDocument/2006/relationships/tags" Target="../tags/tag398.xml"/><Relationship Id="rId6" Type="http://schemas.openxmlformats.org/officeDocument/2006/relationships/tags" Target="../tags/tag403.xml"/><Relationship Id="rId11" Type="http://schemas.openxmlformats.org/officeDocument/2006/relationships/notesSlide" Target="../notesSlides/notesSlide29.xml"/><Relationship Id="rId5" Type="http://schemas.openxmlformats.org/officeDocument/2006/relationships/tags" Target="../tags/tag402.xml"/><Relationship Id="rId10" Type="http://schemas.openxmlformats.org/officeDocument/2006/relationships/slideLayout" Target="../slideLayouts/slideLayout2.xml"/><Relationship Id="rId4" Type="http://schemas.openxmlformats.org/officeDocument/2006/relationships/tags" Target="../tags/tag401.xml"/><Relationship Id="rId9" Type="http://schemas.openxmlformats.org/officeDocument/2006/relationships/tags" Target="../tags/tag406.xml"/><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slideLayout" Target="../slideLayouts/slideLayout2.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image" Target="../media/image2.png"/><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tags" Target="../tags/tag172.xml"/><Relationship Id="rId26" Type="http://schemas.openxmlformats.org/officeDocument/2006/relationships/tags" Target="../tags/tag180.xml"/><Relationship Id="rId3" Type="http://schemas.openxmlformats.org/officeDocument/2006/relationships/tags" Target="../tags/tag157.xml"/><Relationship Id="rId21" Type="http://schemas.openxmlformats.org/officeDocument/2006/relationships/tags" Target="../tags/tag175.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tags" Target="../tags/tag171.xml"/><Relationship Id="rId25" Type="http://schemas.openxmlformats.org/officeDocument/2006/relationships/tags" Target="../tags/tag179.xml"/><Relationship Id="rId2" Type="http://schemas.openxmlformats.org/officeDocument/2006/relationships/tags" Target="../tags/tag156.xml"/><Relationship Id="rId16" Type="http://schemas.openxmlformats.org/officeDocument/2006/relationships/tags" Target="../tags/tag170.xml"/><Relationship Id="rId20" Type="http://schemas.openxmlformats.org/officeDocument/2006/relationships/tags" Target="../tags/tag174.xml"/><Relationship Id="rId29" Type="http://schemas.openxmlformats.org/officeDocument/2006/relationships/image" Target="../media/image2.png"/><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24" Type="http://schemas.openxmlformats.org/officeDocument/2006/relationships/tags" Target="../tags/tag178.xml"/><Relationship Id="rId5" Type="http://schemas.openxmlformats.org/officeDocument/2006/relationships/tags" Target="../tags/tag159.xml"/><Relationship Id="rId15" Type="http://schemas.openxmlformats.org/officeDocument/2006/relationships/tags" Target="../tags/tag169.xml"/><Relationship Id="rId23" Type="http://schemas.openxmlformats.org/officeDocument/2006/relationships/tags" Target="../tags/tag177.xml"/><Relationship Id="rId28" Type="http://schemas.openxmlformats.org/officeDocument/2006/relationships/notesSlide" Target="../notesSlides/notesSlide4.xml"/><Relationship Id="rId10" Type="http://schemas.openxmlformats.org/officeDocument/2006/relationships/tags" Target="../tags/tag164.xml"/><Relationship Id="rId19" Type="http://schemas.openxmlformats.org/officeDocument/2006/relationships/tags" Target="../tags/tag173.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 Id="rId22" Type="http://schemas.openxmlformats.org/officeDocument/2006/relationships/tags" Target="../tags/tag176.xml"/><Relationship Id="rId27"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3.jp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90.xml"/><Relationship Id="rId7" Type="http://schemas.openxmlformats.org/officeDocument/2006/relationships/slideLayout" Target="../slideLayouts/slideLayout2.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image" Target="file:///D:\&#24425;&#22270;\&#35838;&#20214;%2025&#29256;&#19968;&#36718;&#20154;&#25945;&#21270;&#23398;%20&#65288;&#26041;&#27491;+&#22270;&#65289;\&#22823;&#24605;&#32500;&#27169;&#22411;.TIF" TargetMode="External"/><Relationship Id="rId5" Type="http://schemas.openxmlformats.org/officeDocument/2006/relationships/tags" Target="../tags/tag192.xml"/><Relationship Id="rId10" Type="http://schemas.openxmlformats.org/officeDocument/2006/relationships/image" Target="../media/image4.tiff"/><Relationship Id="rId4" Type="http://schemas.openxmlformats.org/officeDocument/2006/relationships/tags" Target="../tags/tag191.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8.xml"/><Relationship Id="rId7" Type="http://schemas.openxmlformats.org/officeDocument/2006/relationships/notesSlide" Target="../notesSlides/notesSlide7.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slideLayout" Target="../slideLayouts/slideLayout2.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tags" Target="../tags/tag220.xml"/><Relationship Id="rId3" Type="http://schemas.openxmlformats.org/officeDocument/2006/relationships/tags" Target="../tags/tag205.xml"/><Relationship Id="rId21" Type="http://schemas.openxmlformats.org/officeDocument/2006/relationships/notesSlide" Target="../notesSlides/notesSlide8.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tags" Target="../tags/tag219.xml"/><Relationship Id="rId2" Type="http://schemas.openxmlformats.org/officeDocument/2006/relationships/tags" Target="../tags/tag204.xml"/><Relationship Id="rId16" Type="http://schemas.openxmlformats.org/officeDocument/2006/relationships/tags" Target="../tags/tag218.xml"/><Relationship Id="rId20" Type="http://schemas.openxmlformats.org/officeDocument/2006/relationships/slideLayout" Target="../slideLayouts/slideLayout2.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24" Type="http://schemas.openxmlformats.org/officeDocument/2006/relationships/image" Target="../media/image6.wmf"/><Relationship Id="rId5" Type="http://schemas.openxmlformats.org/officeDocument/2006/relationships/tags" Target="../tags/tag207.xml"/><Relationship Id="rId15" Type="http://schemas.openxmlformats.org/officeDocument/2006/relationships/tags" Target="../tags/tag217.xml"/><Relationship Id="rId23" Type="http://schemas.openxmlformats.org/officeDocument/2006/relationships/oleObject" Target="../embeddings/oleObject1.bin"/><Relationship Id="rId10" Type="http://schemas.openxmlformats.org/officeDocument/2006/relationships/tags" Target="../tags/tag212.xml"/><Relationship Id="rId19" Type="http://schemas.openxmlformats.org/officeDocument/2006/relationships/tags" Target="../tags/tag221.xml"/><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 Id="rId2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2"/>
          <p:cNvSpPr/>
          <p:nvPr>
            <p:custDataLst>
              <p:tags r:id="rId2"/>
            </p:custDataLst>
          </p:nvPr>
        </p:nvSpPr>
        <p:spPr bwMode="auto">
          <a:xfrm>
            <a:off x="2595999" y="1898896"/>
            <a:ext cx="3658352" cy="3653924"/>
          </a:xfrm>
          <a:custGeom>
            <a:avLst/>
            <a:gdLst>
              <a:gd name="T0" fmla="*/ 412 w 826"/>
              <a:gd name="T1" fmla="*/ 0 h 825"/>
              <a:gd name="T2" fmla="*/ 826 w 826"/>
              <a:gd name="T3" fmla="*/ 413 h 825"/>
              <a:gd name="T4" fmla="*/ 412 w 826"/>
              <a:gd name="T5" fmla="*/ 825 h 825"/>
              <a:gd name="T6" fmla="*/ 0 w 826"/>
              <a:gd name="T7" fmla="*/ 413 h 825"/>
              <a:gd name="T8" fmla="*/ 412 w 826"/>
              <a:gd name="T9" fmla="*/ 0 h 825"/>
            </a:gdLst>
            <a:ahLst/>
            <a:cxnLst>
              <a:cxn ang="0">
                <a:pos x="T0" y="T1"/>
              </a:cxn>
              <a:cxn ang="0">
                <a:pos x="T2" y="T3"/>
              </a:cxn>
              <a:cxn ang="0">
                <a:pos x="T4" y="T5"/>
              </a:cxn>
              <a:cxn ang="0">
                <a:pos x="T6" y="T7"/>
              </a:cxn>
              <a:cxn ang="0">
                <a:pos x="T8" y="T9"/>
              </a:cxn>
            </a:cxnLst>
            <a:rect l="0" t="0" r="r" b="b"/>
            <a:pathLst>
              <a:path w="825" h="825">
                <a:moveTo>
                  <a:pt x="412" y="0"/>
                </a:moveTo>
                <a:lnTo>
                  <a:pt x="826" y="413"/>
                </a:lnTo>
                <a:lnTo>
                  <a:pt x="412" y="825"/>
                </a:lnTo>
                <a:lnTo>
                  <a:pt x="0" y="413"/>
                </a:lnTo>
                <a:lnTo>
                  <a:pt x="412" y="0"/>
                </a:lnTo>
                <a:close/>
              </a:path>
            </a:pathLst>
          </a:custGeom>
          <a:solidFill>
            <a:srgbClr val="70D6D2"/>
          </a:solidFill>
          <a:ln>
            <a:noFill/>
          </a:ln>
        </p:spPr>
        <p:txBody>
          <a:bodyPr vert="horz" wrap="square" lIns="91440" tIns="45720" rIns="91440" bIns="45720" numCol="1" anchor="t" anchorCtr="0" compatLnSpc="1"/>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52" name="任意多边形: 形状 51"/>
          <p:cNvSpPr/>
          <p:nvPr>
            <p:custDataLst>
              <p:tags r:id="rId3"/>
            </p:custDataLst>
          </p:nvPr>
        </p:nvSpPr>
        <p:spPr>
          <a:xfrm>
            <a:off x="0" y="-1685"/>
            <a:ext cx="7028008" cy="6859686"/>
          </a:xfrm>
          <a:custGeom>
            <a:avLst/>
            <a:gdLst>
              <a:gd name="connsiteX0" fmla="*/ 524831 w 7028008"/>
              <a:gd name="connsiteY0" fmla="*/ 0 h 6859686"/>
              <a:gd name="connsiteX1" fmla="*/ 4181238 w 7028008"/>
              <a:gd name="connsiteY1" fmla="*/ 0 h 6859686"/>
              <a:gd name="connsiteX2" fmla="*/ 7028008 w 7028008"/>
              <a:gd name="connsiteY2" fmla="*/ 2846771 h 6859686"/>
              <a:gd name="connsiteX3" fmla="*/ 3011276 w 7028008"/>
              <a:gd name="connsiteY3" fmla="*/ 6859685 h 6859686"/>
              <a:gd name="connsiteX4" fmla="*/ 631273 w 7028008"/>
              <a:gd name="connsiteY4" fmla="*/ 6859685 h 6859686"/>
              <a:gd name="connsiteX5" fmla="*/ 631273 w 7028008"/>
              <a:gd name="connsiteY5" fmla="*/ 6859686 h 6859686"/>
              <a:gd name="connsiteX6" fmla="*/ 0 w 7028008"/>
              <a:gd name="connsiteY6" fmla="*/ 6859686 h 6859686"/>
              <a:gd name="connsiteX7" fmla="*/ 0 w 7028008"/>
              <a:gd name="connsiteY7" fmla="*/ 5166005 h 6859686"/>
              <a:gd name="connsiteX8" fmla="*/ 0 w 7028008"/>
              <a:gd name="connsiteY8" fmla="*/ 525330 h 6859686"/>
              <a:gd name="connsiteX9" fmla="*/ 0 w 7028008"/>
              <a:gd name="connsiteY9" fmla="*/ 1686 h 6859686"/>
              <a:gd name="connsiteX10" fmla="*/ 523146 w 7028008"/>
              <a:gd name="connsiteY10" fmla="*/ 1686 h 68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8008" h="6859685">
                <a:moveTo>
                  <a:pt x="524831" y="0"/>
                </a:moveTo>
                <a:lnTo>
                  <a:pt x="4181238" y="0"/>
                </a:lnTo>
                <a:lnTo>
                  <a:pt x="7028008" y="2846771"/>
                </a:lnTo>
                <a:lnTo>
                  <a:pt x="3011276" y="6859685"/>
                </a:lnTo>
                <a:lnTo>
                  <a:pt x="631273" y="6859685"/>
                </a:lnTo>
                <a:lnTo>
                  <a:pt x="631273" y="6859686"/>
                </a:lnTo>
                <a:lnTo>
                  <a:pt x="0" y="6859686"/>
                </a:lnTo>
                <a:lnTo>
                  <a:pt x="0" y="5166005"/>
                </a:lnTo>
                <a:lnTo>
                  <a:pt x="0" y="525330"/>
                </a:lnTo>
                <a:lnTo>
                  <a:pt x="0" y="1686"/>
                </a:lnTo>
                <a:lnTo>
                  <a:pt x="523146" y="1686"/>
                </a:lnTo>
                <a:close/>
              </a:path>
            </a:pathLst>
          </a:custGeom>
          <a:solidFill>
            <a:srgbClr val="EDFAF9">
              <a:lumMod val="90000"/>
              <a:alpha val="30000"/>
            </a:srgb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lnSpc>
                <a:spcPct val="120000"/>
              </a:lnSpc>
            </a:pPr>
            <a:endParaRPr lang="zh-CN" altLang="en-US">
              <a:latin typeface="微软雅黑" panose="020B0503020204020204" pitchFamily="34" charset="-122"/>
              <a:ea typeface="微软雅黑" panose="020B0503020204020204" pitchFamily="34" charset="-122"/>
            </a:endParaRPr>
          </a:p>
        </p:txBody>
      </p:sp>
      <p:sp>
        <p:nvSpPr>
          <p:cNvPr id="7" name="任意多边形 32"/>
          <p:cNvSpPr/>
          <p:nvPr>
            <p:custDataLst>
              <p:tags r:id="rId4"/>
            </p:custDataLst>
          </p:nvPr>
        </p:nvSpPr>
        <p:spPr>
          <a:xfrm>
            <a:off x="217" y="1233387"/>
            <a:ext cx="972302" cy="982536"/>
          </a:xfrm>
          <a:custGeom>
            <a:avLst/>
            <a:gdLst>
              <a:gd name="connsiteX0" fmla="*/ 0 w 1357313"/>
              <a:gd name="connsiteY0" fmla="*/ 0 h 1371600"/>
              <a:gd name="connsiteX1" fmla="*/ 1357313 w 1357313"/>
              <a:gd name="connsiteY1" fmla="*/ 1357312 h 1371600"/>
              <a:gd name="connsiteX2" fmla="*/ 1343025 w 1357313"/>
              <a:gd name="connsiteY2" fmla="*/ 1371600 h 1371600"/>
              <a:gd name="connsiteX3" fmla="*/ 0 w 1357313"/>
              <a:gd name="connsiteY3" fmla="*/ 28575 h 1371600"/>
              <a:gd name="connsiteX4" fmla="*/ 0 w 1357313"/>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7313" h="1371600">
                <a:moveTo>
                  <a:pt x="0" y="0"/>
                </a:moveTo>
                <a:lnTo>
                  <a:pt x="1357313" y="1357312"/>
                </a:lnTo>
                <a:lnTo>
                  <a:pt x="1343025" y="1371600"/>
                </a:lnTo>
                <a:lnTo>
                  <a:pt x="0" y="28575"/>
                </a:lnTo>
                <a:lnTo>
                  <a:pt x="0" y="0"/>
                </a:lnTo>
                <a:close/>
              </a:path>
            </a:pathLst>
          </a:custGeom>
          <a:solidFill>
            <a:srgbClr val="70D6D2">
              <a:alpha val="24000"/>
            </a:srgbClr>
          </a:solidFill>
          <a:ln>
            <a:noFill/>
          </a:ln>
        </p:spPr>
        <p:txBody>
          <a:bodyPr vert="horz" wrap="square" lIns="91440" tIns="45720" rIns="91440" bIns="45720" numCol="1" anchor="t" anchorCtr="0" compatLnSpc="1"/>
          <a:lstStyle/>
          <a:p>
            <a:pPr lvl="0">
              <a:lnSpc>
                <a:spcPct val="120000"/>
              </a:lnSpc>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6" name="任意多边形 31"/>
          <p:cNvSpPr/>
          <p:nvPr>
            <p:custDataLst>
              <p:tags r:id="rId5"/>
            </p:custDataLst>
          </p:nvPr>
        </p:nvSpPr>
        <p:spPr>
          <a:xfrm>
            <a:off x="3372602" y="-20776"/>
            <a:ext cx="2728915" cy="2713175"/>
          </a:xfrm>
          <a:custGeom>
            <a:avLst/>
            <a:gdLst>
              <a:gd name="connsiteX0" fmla="*/ 2700475 w 2728915"/>
              <a:gd name="connsiteY0" fmla="*/ 0 h 2713175"/>
              <a:gd name="connsiteX1" fmla="*/ 2728915 w 2728915"/>
              <a:gd name="connsiteY1" fmla="*/ 0 h 2713175"/>
              <a:gd name="connsiteX2" fmla="*/ 14287 w 2728915"/>
              <a:gd name="connsiteY2" fmla="*/ 2713175 h 2713175"/>
              <a:gd name="connsiteX3" fmla="*/ 0 w 2728915"/>
              <a:gd name="connsiteY3" fmla="*/ 2700475 h 2713175"/>
              <a:gd name="connsiteX4" fmla="*/ 2700475 w 2728915"/>
              <a:gd name="connsiteY4" fmla="*/ 0 h 271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915" h="2713175">
                <a:moveTo>
                  <a:pt x="2700475" y="0"/>
                </a:moveTo>
                <a:lnTo>
                  <a:pt x="2728915" y="0"/>
                </a:lnTo>
                <a:lnTo>
                  <a:pt x="14287" y="2713175"/>
                </a:lnTo>
                <a:lnTo>
                  <a:pt x="0" y="2700475"/>
                </a:lnTo>
                <a:lnTo>
                  <a:pt x="2700475" y="0"/>
                </a:lnTo>
                <a:close/>
              </a:path>
            </a:pathLst>
          </a:custGeom>
          <a:solidFill>
            <a:srgbClr val="70D6D2">
              <a:alpha val="24000"/>
            </a:srgbClr>
          </a:solidFill>
          <a:ln>
            <a:noFill/>
          </a:ln>
        </p:spPr>
        <p:txBody>
          <a:bodyPr vert="horz" wrap="square" lIns="91440" tIns="45720" rIns="91440" bIns="45720" numCol="1" anchor="t" anchorCtr="0" compatLnSpc="1"/>
          <a:lstStyle/>
          <a:p>
            <a:pPr lvl="0">
              <a:lnSpc>
                <a:spcPct val="120000"/>
              </a:lnSpc>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8" name="Freeform 5"/>
          <p:cNvSpPr>
            <a:spLocks noEditPoints="1"/>
          </p:cNvSpPr>
          <p:nvPr>
            <p:custDataLst>
              <p:tags r:id="rId6"/>
            </p:custDataLst>
          </p:nvPr>
        </p:nvSpPr>
        <p:spPr bwMode="auto">
          <a:xfrm>
            <a:off x="350219" y="925286"/>
            <a:ext cx="8456613" cy="5629276"/>
          </a:xfrm>
          <a:custGeom>
            <a:avLst/>
            <a:gdLst>
              <a:gd name="T0" fmla="*/ 0 w 5327"/>
              <a:gd name="T1" fmla="*/ 3546 h 3546"/>
              <a:gd name="T2" fmla="*/ 0 w 5327"/>
              <a:gd name="T3" fmla="*/ 3546 h 3546"/>
              <a:gd name="T4" fmla="*/ 0 w 5327"/>
              <a:gd name="T5" fmla="*/ 3546 h 3546"/>
              <a:gd name="T6" fmla="*/ 0 w 5327"/>
              <a:gd name="T7" fmla="*/ 3546 h 3546"/>
              <a:gd name="T8" fmla="*/ 3547 w 5327"/>
              <a:gd name="T9" fmla="*/ 0 h 3546"/>
              <a:gd name="T10" fmla="*/ 5 w 5327"/>
              <a:gd name="T11" fmla="*/ 3542 h 3546"/>
              <a:gd name="T12" fmla="*/ 0 w 5327"/>
              <a:gd name="T13" fmla="*/ 3546 h 3546"/>
              <a:gd name="T14" fmla="*/ 18 w 5327"/>
              <a:gd name="T15" fmla="*/ 3546 h 3546"/>
              <a:gd name="T16" fmla="*/ 18 w 5327"/>
              <a:gd name="T17" fmla="*/ 3546 h 3546"/>
              <a:gd name="T18" fmla="*/ 3547 w 5327"/>
              <a:gd name="T19" fmla="*/ 17 h 3546"/>
              <a:gd name="T20" fmla="*/ 5309 w 5327"/>
              <a:gd name="T21" fmla="*/ 1781 h 3546"/>
              <a:gd name="T22" fmla="*/ 5327 w 5327"/>
              <a:gd name="T23" fmla="*/ 1781 h 3546"/>
              <a:gd name="T24" fmla="*/ 3547 w 5327"/>
              <a:gd name="T25" fmla="*/ 0 h 3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27" h="3546">
                <a:moveTo>
                  <a:pt x="0" y="3546"/>
                </a:moveTo>
                <a:lnTo>
                  <a:pt x="0" y="3546"/>
                </a:lnTo>
                <a:lnTo>
                  <a:pt x="0" y="3546"/>
                </a:lnTo>
                <a:lnTo>
                  <a:pt x="0" y="3546"/>
                </a:lnTo>
                <a:close/>
                <a:moveTo>
                  <a:pt x="3547" y="0"/>
                </a:moveTo>
                <a:lnTo>
                  <a:pt x="5" y="3542"/>
                </a:lnTo>
                <a:lnTo>
                  <a:pt x="0" y="3546"/>
                </a:lnTo>
                <a:lnTo>
                  <a:pt x="18" y="3546"/>
                </a:lnTo>
                <a:lnTo>
                  <a:pt x="18" y="3546"/>
                </a:lnTo>
                <a:lnTo>
                  <a:pt x="3547" y="17"/>
                </a:lnTo>
                <a:lnTo>
                  <a:pt x="5309" y="1781"/>
                </a:lnTo>
                <a:lnTo>
                  <a:pt x="5327" y="1781"/>
                </a:lnTo>
                <a:lnTo>
                  <a:pt x="3547" y="0"/>
                </a:lnTo>
                <a:close/>
              </a:path>
            </a:pathLst>
          </a:custGeom>
          <a:solidFill>
            <a:srgbClr val="70D6D2">
              <a:alpha val="24000"/>
            </a:srgbClr>
          </a:solidFill>
          <a:ln>
            <a:noFill/>
          </a:ln>
        </p:spPr>
        <p:txBody>
          <a:bodyPr vert="horz" wrap="square" lIns="91440" tIns="45720" rIns="91440" bIns="45720" numCol="1" anchor="t" anchorCtr="0" compatLnSpc="1"/>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0" name="Freeform 9"/>
          <p:cNvSpPr/>
          <p:nvPr>
            <p:custDataLst>
              <p:tags r:id="rId7"/>
            </p:custDataLst>
          </p:nvPr>
        </p:nvSpPr>
        <p:spPr bwMode="auto">
          <a:xfrm>
            <a:off x="420069" y="1085623"/>
            <a:ext cx="3336925" cy="3338513"/>
          </a:xfrm>
          <a:custGeom>
            <a:avLst/>
            <a:gdLst>
              <a:gd name="T0" fmla="*/ 1051 w 2102"/>
              <a:gd name="T1" fmla="*/ 0 h 2103"/>
              <a:gd name="T2" fmla="*/ 2102 w 2102"/>
              <a:gd name="T3" fmla="*/ 1052 h 2103"/>
              <a:gd name="T4" fmla="*/ 1051 w 2102"/>
              <a:gd name="T5" fmla="*/ 2103 h 2103"/>
              <a:gd name="T6" fmla="*/ 0 w 2102"/>
              <a:gd name="T7" fmla="*/ 1052 h 2103"/>
              <a:gd name="T8" fmla="*/ 1051 w 2102"/>
              <a:gd name="T9" fmla="*/ 0 h 2103"/>
            </a:gdLst>
            <a:ahLst/>
            <a:cxnLst>
              <a:cxn ang="0">
                <a:pos x="T0" y="T1"/>
              </a:cxn>
              <a:cxn ang="0">
                <a:pos x="T2" y="T3"/>
              </a:cxn>
              <a:cxn ang="0">
                <a:pos x="T4" y="T5"/>
              </a:cxn>
              <a:cxn ang="0">
                <a:pos x="T6" y="T7"/>
              </a:cxn>
              <a:cxn ang="0">
                <a:pos x="T8" y="T9"/>
              </a:cxn>
            </a:cxnLst>
            <a:rect l="0" t="0" r="r" b="b"/>
            <a:pathLst>
              <a:path w="2102" h="2103">
                <a:moveTo>
                  <a:pt x="1051" y="0"/>
                </a:moveTo>
                <a:lnTo>
                  <a:pt x="2102" y="1052"/>
                </a:lnTo>
                <a:lnTo>
                  <a:pt x="1051" y="2103"/>
                </a:lnTo>
                <a:lnTo>
                  <a:pt x="0" y="1052"/>
                </a:lnTo>
                <a:lnTo>
                  <a:pt x="10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1" name="Freeform 10"/>
          <p:cNvSpPr/>
          <p:nvPr>
            <p:custDataLst>
              <p:tags r:id="rId8"/>
            </p:custDataLst>
          </p:nvPr>
        </p:nvSpPr>
        <p:spPr bwMode="auto">
          <a:xfrm>
            <a:off x="559996" y="4052661"/>
            <a:ext cx="1951038" cy="1951038"/>
          </a:xfrm>
          <a:custGeom>
            <a:avLst/>
            <a:gdLst>
              <a:gd name="T0" fmla="*/ 614 w 1229"/>
              <a:gd name="T1" fmla="*/ 0 h 1229"/>
              <a:gd name="T2" fmla="*/ 1229 w 1229"/>
              <a:gd name="T3" fmla="*/ 615 h 1229"/>
              <a:gd name="T4" fmla="*/ 614 w 1229"/>
              <a:gd name="T5" fmla="*/ 1229 h 1229"/>
              <a:gd name="T6" fmla="*/ 0 w 1229"/>
              <a:gd name="T7" fmla="*/ 615 h 1229"/>
              <a:gd name="T8" fmla="*/ 614 w 1229"/>
              <a:gd name="T9" fmla="*/ 0 h 1229"/>
            </a:gdLst>
            <a:ahLst/>
            <a:cxnLst>
              <a:cxn ang="0">
                <a:pos x="T0" y="T1"/>
              </a:cxn>
              <a:cxn ang="0">
                <a:pos x="T2" y="T3"/>
              </a:cxn>
              <a:cxn ang="0">
                <a:pos x="T4" y="T5"/>
              </a:cxn>
              <a:cxn ang="0">
                <a:pos x="T6" y="T7"/>
              </a:cxn>
              <a:cxn ang="0">
                <a:pos x="T8" y="T9"/>
              </a:cxn>
            </a:cxnLst>
            <a:rect l="0" t="0" r="r" b="b"/>
            <a:pathLst>
              <a:path w="1229" h="1229">
                <a:moveTo>
                  <a:pt x="614" y="0"/>
                </a:moveTo>
                <a:lnTo>
                  <a:pt x="1229" y="615"/>
                </a:lnTo>
                <a:lnTo>
                  <a:pt x="614" y="1229"/>
                </a:lnTo>
                <a:lnTo>
                  <a:pt x="0" y="615"/>
                </a:lnTo>
                <a:lnTo>
                  <a:pt x="614" y="0"/>
                </a:lnTo>
                <a:close/>
              </a:path>
            </a:pathLst>
          </a:custGeom>
          <a:solidFill>
            <a:srgbClr val="70D6D2"/>
          </a:solidFill>
          <a:ln>
            <a:noFill/>
          </a:ln>
        </p:spPr>
        <p:txBody>
          <a:bodyPr vert="horz" wrap="square" lIns="91440" tIns="45720" rIns="91440" bIns="45720" numCol="1" anchor="t" anchorCtr="0" compatLnSpc="1"/>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4" name="Freeform 15"/>
          <p:cNvSpPr/>
          <p:nvPr>
            <p:custDataLst>
              <p:tags r:id="rId9"/>
            </p:custDataLst>
          </p:nvPr>
        </p:nvSpPr>
        <p:spPr bwMode="auto">
          <a:xfrm>
            <a:off x="958231" y="2201636"/>
            <a:ext cx="2428875" cy="1311275"/>
          </a:xfrm>
          <a:custGeom>
            <a:avLst/>
            <a:gdLst>
              <a:gd name="T0" fmla="*/ 9 w 1530"/>
              <a:gd name="T1" fmla="*/ 0 h 826"/>
              <a:gd name="T2" fmla="*/ 0 w 1530"/>
              <a:gd name="T3" fmla="*/ 9 h 826"/>
              <a:gd name="T4" fmla="*/ 813 w 1530"/>
              <a:gd name="T5" fmla="*/ 823 h 826"/>
              <a:gd name="T6" fmla="*/ 818 w 1530"/>
              <a:gd name="T7" fmla="*/ 826 h 826"/>
              <a:gd name="T8" fmla="*/ 1530 w 1530"/>
              <a:gd name="T9" fmla="*/ 114 h 826"/>
              <a:gd name="T10" fmla="*/ 1521 w 1530"/>
              <a:gd name="T11" fmla="*/ 106 h 826"/>
              <a:gd name="T12" fmla="*/ 818 w 1530"/>
              <a:gd name="T13" fmla="*/ 809 h 826"/>
              <a:gd name="T14" fmla="*/ 9 w 1530"/>
              <a:gd name="T15" fmla="*/ 0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825">
                <a:moveTo>
                  <a:pt x="9" y="0"/>
                </a:moveTo>
                <a:lnTo>
                  <a:pt x="0" y="9"/>
                </a:lnTo>
                <a:lnTo>
                  <a:pt x="813" y="823"/>
                </a:lnTo>
                <a:lnTo>
                  <a:pt x="818" y="826"/>
                </a:lnTo>
                <a:lnTo>
                  <a:pt x="1530" y="114"/>
                </a:lnTo>
                <a:lnTo>
                  <a:pt x="1521" y="106"/>
                </a:lnTo>
                <a:lnTo>
                  <a:pt x="818" y="809"/>
                </a:lnTo>
                <a:lnTo>
                  <a:pt x="9" y="0"/>
                </a:lnTo>
                <a:close/>
              </a:path>
            </a:pathLst>
          </a:custGeom>
          <a:solidFill>
            <a:srgbClr val="70D6D2">
              <a:lumMod val="20000"/>
              <a:lumOff val="80000"/>
            </a:srgbClr>
          </a:solidFill>
          <a:ln>
            <a:noFill/>
          </a:ln>
        </p:spPr>
        <p:txBody>
          <a:bodyPr vert="horz" wrap="square" lIns="91440" tIns="45720" rIns="91440" bIns="45720" numCol="1" anchor="t" anchorCtr="0" compatLnSpc="1"/>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5" name="Freeform 16"/>
          <p:cNvSpPr/>
          <p:nvPr>
            <p:custDataLst>
              <p:tags r:id="rId10"/>
            </p:custDataLst>
          </p:nvPr>
        </p:nvSpPr>
        <p:spPr bwMode="auto">
          <a:xfrm>
            <a:off x="851809" y="2087426"/>
            <a:ext cx="2555154" cy="1379449"/>
          </a:xfrm>
          <a:custGeom>
            <a:avLst/>
            <a:gdLst>
              <a:gd name="T0" fmla="*/ 9 w 1530"/>
              <a:gd name="T1" fmla="*/ 0 h 826"/>
              <a:gd name="T2" fmla="*/ 0 w 1530"/>
              <a:gd name="T3" fmla="*/ 9 h 826"/>
              <a:gd name="T4" fmla="*/ 813 w 1530"/>
              <a:gd name="T5" fmla="*/ 823 h 826"/>
              <a:gd name="T6" fmla="*/ 818 w 1530"/>
              <a:gd name="T7" fmla="*/ 826 h 826"/>
              <a:gd name="T8" fmla="*/ 1530 w 1530"/>
              <a:gd name="T9" fmla="*/ 114 h 826"/>
              <a:gd name="T10" fmla="*/ 1521 w 1530"/>
              <a:gd name="T11" fmla="*/ 106 h 826"/>
              <a:gd name="T12" fmla="*/ 818 w 1530"/>
              <a:gd name="T13" fmla="*/ 809 h 826"/>
              <a:gd name="T14" fmla="*/ 9 w 1530"/>
              <a:gd name="T15" fmla="*/ 0 h 8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825">
                <a:moveTo>
                  <a:pt x="9" y="0"/>
                </a:moveTo>
                <a:lnTo>
                  <a:pt x="0" y="9"/>
                </a:lnTo>
                <a:lnTo>
                  <a:pt x="813" y="823"/>
                </a:lnTo>
                <a:lnTo>
                  <a:pt x="818" y="826"/>
                </a:lnTo>
                <a:lnTo>
                  <a:pt x="1530" y="114"/>
                </a:lnTo>
                <a:lnTo>
                  <a:pt x="1521" y="106"/>
                </a:lnTo>
                <a:lnTo>
                  <a:pt x="818" y="809"/>
                </a:lnTo>
                <a:lnTo>
                  <a:pt x="9" y="0"/>
                </a:lnTo>
              </a:path>
            </a:pathLst>
          </a:custGeom>
          <a:solidFill>
            <a:srgbClr val="70D6D2"/>
          </a:solidFill>
          <a:ln>
            <a:noFill/>
          </a:ln>
        </p:spPr>
        <p:txBody>
          <a:bodyPr vert="horz" wrap="square" lIns="91440" tIns="45720" rIns="91440" bIns="45720" numCol="1" anchor="t" anchorCtr="0" compatLnSpc="1"/>
          <a:lstStyle/>
          <a:p>
            <a:pPr>
              <a:lnSpc>
                <a:spcPct val="120000"/>
              </a:lnSpc>
            </a:pPr>
            <a:endParaRPr lang="zh-CN" altLang="en-US">
              <a:solidFill>
                <a:srgbClr val="00A6CC"/>
              </a:solidFill>
              <a:latin typeface="微软雅黑" panose="020B0503020204020204" pitchFamily="34" charset="-122"/>
              <a:ea typeface="微软雅黑" panose="020B0503020204020204" pitchFamily="34" charset="-122"/>
            </a:endParaRPr>
          </a:p>
        </p:txBody>
      </p:sp>
      <p:sp>
        <p:nvSpPr>
          <p:cNvPr id="41" name="任意多边形: 形状 40"/>
          <p:cNvSpPr/>
          <p:nvPr>
            <p:custDataLst>
              <p:tags r:id="rId11"/>
            </p:custDataLst>
          </p:nvPr>
        </p:nvSpPr>
        <p:spPr bwMode="auto">
          <a:xfrm>
            <a:off x="9639982" y="0"/>
            <a:ext cx="2552018" cy="1644835"/>
          </a:xfrm>
          <a:custGeom>
            <a:avLst/>
            <a:gdLst>
              <a:gd name="connsiteX0" fmla="*/ 0 w 2552018"/>
              <a:gd name="connsiteY0" fmla="*/ 0 h 1644835"/>
              <a:gd name="connsiteX1" fmla="*/ 2552018 w 2552018"/>
              <a:gd name="connsiteY1" fmla="*/ 0 h 1644835"/>
              <a:gd name="connsiteX2" fmla="*/ 2552018 w 2552018"/>
              <a:gd name="connsiteY2" fmla="*/ 742034 h 1644835"/>
              <a:gd name="connsiteX3" fmla="*/ 1644835 w 2552018"/>
              <a:gd name="connsiteY3" fmla="*/ 1644835 h 1644835"/>
            </a:gdLst>
            <a:ahLst/>
            <a:cxnLst>
              <a:cxn ang="0">
                <a:pos x="connsiteX0" y="connsiteY0"/>
              </a:cxn>
              <a:cxn ang="0">
                <a:pos x="connsiteX1" y="connsiteY1"/>
              </a:cxn>
              <a:cxn ang="0">
                <a:pos x="connsiteX2" y="connsiteY2"/>
              </a:cxn>
              <a:cxn ang="0">
                <a:pos x="connsiteX3" y="connsiteY3"/>
              </a:cxn>
            </a:cxnLst>
            <a:rect l="l" t="t" r="r" b="b"/>
            <a:pathLst>
              <a:path w="2552018" h="1644835">
                <a:moveTo>
                  <a:pt x="0" y="0"/>
                </a:moveTo>
                <a:lnTo>
                  <a:pt x="2552018" y="0"/>
                </a:lnTo>
                <a:lnTo>
                  <a:pt x="2552018" y="742034"/>
                </a:lnTo>
                <a:lnTo>
                  <a:pt x="1644835" y="1644835"/>
                </a:lnTo>
                <a:close/>
              </a:path>
            </a:pathLst>
          </a:custGeom>
          <a:solidFill>
            <a:srgbClr val="EDFAF9">
              <a:lumMod val="90000"/>
              <a:alpha val="30000"/>
            </a:srgbClr>
          </a:solidFill>
          <a:ln>
            <a:noFill/>
          </a:ln>
        </p:spPr>
        <p:txBody>
          <a:bodyPr vert="horz" wrap="square" lIns="91440" tIns="45720" rIns="91440" bIns="45720" numCol="1" anchor="t" anchorCtr="0" compatLnSpc="1">
            <a:noAutofit/>
          </a:bodyPr>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28" name="矩形 27"/>
          <p:cNvSpPr/>
          <p:nvPr>
            <p:custDataLst>
              <p:tags r:id="rId12"/>
            </p:custDataLst>
          </p:nvPr>
        </p:nvSpPr>
        <p:spPr>
          <a:xfrm>
            <a:off x="2877402" y="594425"/>
            <a:ext cx="6436336" cy="661720"/>
          </a:xfrm>
          <a:prstGeom prst="rect">
            <a:avLst/>
          </a:prstGeom>
        </p:spPr>
        <p:txBody>
          <a:bodyPr wrap="square" bIns="0" anchor="b" anchorCtr="0">
            <a:spAutoFit/>
          </a:bodyPr>
          <a:lstStyle/>
          <a:p>
            <a:pPr>
              <a:spcBef>
                <a:spcPct val="50000"/>
              </a:spcBef>
            </a:pPr>
            <a:r>
              <a:rPr lang="zh-CN" altLang="en-US" sz="4000" b="1" dirty="0">
                <a:latin typeface="+mn-ea"/>
                <a:ea typeface="+mn-ea"/>
              </a:rPr>
              <a:t>一轮复习</a:t>
            </a:r>
            <a:r>
              <a:rPr lang="en-US" altLang="zh-CN" sz="4000" b="1" dirty="0">
                <a:latin typeface="+mn-ea"/>
                <a:ea typeface="+mn-ea"/>
              </a:rPr>
              <a:t>41</a:t>
            </a:r>
            <a:r>
              <a:rPr lang="zh-CN" altLang="en-US" sz="4000" b="1" dirty="0">
                <a:latin typeface="+mn-ea"/>
                <a:ea typeface="+mn-ea"/>
              </a:rPr>
              <a:t>讲</a:t>
            </a:r>
          </a:p>
        </p:txBody>
      </p:sp>
      <p:sp>
        <p:nvSpPr>
          <p:cNvPr id="42" name="Freeform 10"/>
          <p:cNvSpPr/>
          <p:nvPr>
            <p:custDataLst>
              <p:tags r:id="rId13"/>
            </p:custDataLst>
          </p:nvPr>
        </p:nvSpPr>
        <p:spPr bwMode="auto">
          <a:xfrm>
            <a:off x="10236552" y="5552502"/>
            <a:ext cx="428905" cy="428905"/>
          </a:xfrm>
          <a:custGeom>
            <a:avLst/>
            <a:gdLst>
              <a:gd name="T0" fmla="*/ 614 w 1229"/>
              <a:gd name="T1" fmla="*/ 0 h 1229"/>
              <a:gd name="T2" fmla="*/ 1229 w 1229"/>
              <a:gd name="T3" fmla="*/ 615 h 1229"/>
              <a:gd name="T4" fmla="*/ 614 w 1229"/>
              <a:gd name="T5" fmla="*/ 1229 h 1229"/>
              <a:gd name="T6" fmla="*/ 0 w 1229"/>
              <a:gd name="T7" fmla="*/ 615 h 1229"/>
              <a:gd name="T8" fmla="*/ 614 w 1229"/>
              <a:gd name="T9" fmla="*/ 0 h 1229"/>
            </a:gdLst>
            <a:ahLst/>
            <a:cxnLst>
              <a:cxn ang="0">
                <a:pos x="T0" y="T1"/>
              </a:cxn>
              <a:cxn ang="0">
                <a:pos x="T2" y="T3"/>
              </a:cxn>
              <a:cxn ang="0">
                <a:pos x="T4" y="T5"/>
              </a:cxn>
              <a:cxn ang="0">
                <a:pos x="T6" y="T7"/>
              </a:cxn>
              <a:cxn ang="0">
                <a:pos x="T8" y="T9"/>
              </a:cxn>
            </a:cxnLst>
            <a:rect l="0" t="0" r="r" b="b"/>
            <a:pathLst>
              <a:path w="1229" h="1229">
                <a:moveTo>
                  <a:pt x="614" y="0"/>
                </a:moveTo>
                <a:lnTo>
                  <a:pt x="1229" y="615"/>
                </a:lnTo>
                <a:lnTo>
                  <a:pt x="614" y="1229"/>
                </a:lnTo>
                <a:lnTo>
                  <a:pt x="0" y="615"/>
                </a:lnTo>
                <a:lnTo>
                  <a:pt x="614" y="0"/>
                </a:lnTo>
                <a:close/>
              </a:path>
            </a:pathLst>
          </a:custGeom>
          <a:solidFill>
            <a:srgbClr val="EDFAF9">
              <a:lumMod val="90000"/>
              <a:alpha val="30000"/>
            </a:srgbClr>
          </a:solidFill>
          <a:ln>
            <a:noFill/>
          </a:ln>
        </p:spPr>
        <p:txBody>
          <a:bodyPr vert="horz" wrap="square" lIns="91440" tIns="45720" rIns="91440" bIns="45720" numCol="1" anchor="t" anchorCtr="0" compatLnSpc="1"/>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43" name="任意多边形 31"/>
          <p:cNvSpPr/>
          <p:nvPr>
            <p:custDataLst>
              <p:tags r:id="rId14"/>
            </p:custDataLst>
          </p:nvPr>
        </p:nvSpPr>
        <p:spPr>
          <a:xfrm>
            <a:off x="631273" y="-1687"/>
            <a:ext cx="1497896" cy="1489256"/>
          </a:xfrm>
          <a:custGeom>
            <a:avLst/>
            <a:gdLst>
              <a:gd name="connsiteX0" fmla="*/ 2700475 w 2728915"/>
              <a:gd name="connsiteY0" fmla="*/ 0 h 2713175"/>
              <a:gd name="connsiteX1" fmla="*/ 2728915 w 2728915"/>
              <a:gd name="connsiteY1" fmla="*/ 0 h 2713175"/>
              <a:gd name="connsiteX2" fmla="*/ 14287 w 2728915"/>
              <a:gd name="connsiteY2" fmla="*/ 2713175 h 2713175"/>
              <a:gd name="connsiteX3" fmla="*/ 0 w 2728915"/>
              <a:gd name="connsiteY3" fmla="*/ 2700475 h 2713175"/>
              <a:gd name="connsiteX4" fmla="*/ 2700475 w 2728915"/>
              <a:gd name="connsiteY4" fmla="*/ 0 h 2713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915" h="2713175">
                <a:moveTo>
                  <a:pt x="2700475" y="0"/>
                </a:moveTo>
                <a:lnTo>
                  <a:pt x="2728915" y="0"/>
                </a:lnTo>
                <a:lnTo>
                  <a:pt x="14287" y="2713175"/>
                </a:lnTo>
                <a:lnTo>
                  <a:pt x="0" y="2700475"/>
                </a:lnTo>
                <a:lnTo>
                  <a:pt x="2700475" y="0"/>
                </a:lnTo>
                <a:close/>
              </a:path>
            </a:pathLst>
          </a:custGeom>
          <a:solidFill>
            <a:srgbClr val="70D6D2">
              <a:alpha val="24000"/>
            </a:srgbClr>
          </a:solidFill>
          <a:ln>
            <a:noFill/>
          </a:ln>
        </p:spPr>
        <p:txBody>
          <a:bodyPr vert="horz" wrap="square" lIns="91440" tIns="45720" rIns="91440" bIns="45720" numCol="1" anchor="t" anchorCtr="0" compatLnSpc="1"/>
          <a:lstStyle/>
          <a:p>
            <a:pPr lvl="0">
              <a:lnSpc>
                <a:spcPct val="120000"/>
              </a:lnSpc>
            </a:pPr>
            <a:endParaRPr lang="zh-CN" altLang="en-US">
              <a:solidFill>
                <a:sysClr val="windowText" lastClr="000000"/>
              </a:solidFill>
              <a:latin typeface="微软雅黑" panose="020B0503020204020204" pitchFamily="34" charset="-122"/>
              <a:ea typeface="微软雅黑" panose="020B0503020204020204" pitchFamily="34" charset="-122"/>
            </a:endParaRPr>
          </a:p>
        </p:txBody>
      </p:sp>
      <p:sp>
        <p:nvSpPr>
          <p:cNvPr id="3" name="矩形 2"/>
          <p:cNvSpPr/>
          <p:nvPr>
            <p:custDataLst>
              <p:tags r:id="rId15"/>
            </p:custDataLst>
          </p:nvPr>
        </p:nvSpPr>
        <p:spPr>
          <a:xfrm>
            <a:off x="215217" y="1555812"/>
            <a:ext cx="4782185" cy="3996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custDataLst>
              <p:tags r:id="rId16"/>
            </p:custDataLst>
          </p:nvPr>
        </p:nvPicPr>
        <p:blipFill>
          <a:blip r:embed="rId19"/>
          <a:stretch>
            <a:fillRect/>
          </a:stretch>
        </p:blipFill>
        <p:spPr>
          <a:xfrm>
            <a:off x="-612761" y="2192906"/>
            <a:ext cx="5483860" cy="2593975"/>
          </a:xfrm>
          <a:prstGeom prst="rect">
            <a:avLst/>
          </a:prstGeom>
          <a:effectLst>
            <a:outerShdw blurRad="50800" dist="38100" dir="2700000" algn="tl" rotWithShape="0">
              <a:prstClr val="black">
                <a:alpha val="40000"/>
              </a:prstClr>
            </a:outerShdw>
          </a:effectLst>
        </p:spPr>
      </p:pic>
      <p:sp>
        <p:nvSpPr>
          <p:cNvPr id="5" name="Text Box 2">
            <a:extLst>
              <a:ext uri="{FF2B5EF4-FFF2-40B4-BE49-F238E27FC236}">
                <a16:creationId xmlns:a16="http://schemas.microsoft.com/office/drawing/2014/main" id="{B0EB013C-F1C6-722A-7C44-9CC1CC85151E}"/>
              </a:ext>
            </a:extLst>
          </p:cNvPr>
          <p:cNvSpPr>
            <a:spLocks noChangeArrowheads="1"/>
          </p:cNvSpPr>
          <p:nvPr>
            <p:custDataLst>
              <p:tags r:id="rId17"/>
            </p:custDataLst>
          </p:nvPr>
        </p:nvSpPr>
        <p:spPr bwMode="auto">
          <a:xfrm>
            <a:off x="5861681" y="2658972"/>
            <a:ext cx="6240333"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Tx/>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3600" b="1" dirty="0">
                <a:solidFill>
                  <a:schemeClr val="accent1">
                    <a:lumMod val="75000"/>
                  </a:schemeClr>
                </a:solidFill>
                <a:latin typeface="+mn-ea"/>
                <a:ea typeface="+mn-ea"/>
              </a:rPr>
              <a:t>化学平衡状态与化学平衡常数</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06FA0-13A6-89B0-22FA-67572B61216E}"/>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EEA145E9-80D0-AF63-7947-1F19E88C54CC}"/>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5363C54D-6FA4-F2F2-910E-302D46668DC2}"/>
              </a:ext>
            </a:extLst>
          </p:cNvPr>
          <p:cNvPicPr>
            <a:picLocks noChangeAspect="1"/>
          </p:cNvPicPr>
          <p:nvPr>
            <p:custDataLst>
              <p:tags r:id="rId3"/>
            </p:custDataLst>
          </p:nvPr>
        </p:nvPicPr>
        <p:blipFill>
          <a:blip r:embed="rId8"/>
          <a:stretch>
            <a:fillRect/>
          </a:stretch>
        </p:blipFill>
        <p:spPr>
          <a:xfrm>
            <a:off x="206375" y="91440"/>
            <a:ext cx="824230" cy="731520"/>
          </a:xfrm>
          <a:prstGeom prst="rect">
            <a:avLst/>
          </a:prstGeom>
        </p:spPr>
      </p:pic>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E9F4D26E-2CEF-542F-A935-41E22A160DB1}"/>
                  </a:ext>
                </a:extLst>
              </p:cNvPr>
              <p:cNvSpPr/>
              <p:nvPr/>
            </p:nvSpPr>
            <p:spPr>
              <a:xfrm>
                <a:off x="389949" y="706170"/>
                <a:ext cx="11410514" cy="2870851"/>
              </a:xfrm>
              <a:prstGeom prst="rect">
                <a:avLst/>
              </a:prstGeom>
            </p:spPr>
            <p:txBody>
              <a:bodyPr wrap="square">
                <a:spAutoFit/>
              </a:bodyPr>
              <a:lstStyle/>
              <a:p>
                <a:pPr algn="just">
                  <a:lnSpc>
                    <a:spcPct val="150000"/>
                  </a:lnSpc>
                  <a:spcAft>
                    <a:spcPts val="0"/>
                  </a:spcAft>
                  <a:tabLst>
                    <a:tab pos="2790825" algn="l"/>
                    <a:tab pos="4231005" algn="l"/>
                  </a:tabLst>
                </a:pPr>
                <a:r>
                  <a:rPr lang="en-US"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b="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应用举例</a:t>
                </a:r>
                <a:r>
                  <a:rPr lang="en-US" altLang="zh-CN" sz="2800" b="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zh-CN" alt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（一）</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写出下列反应的平衡常数表达式：</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(1)CaCO</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         </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CaO</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(s)+CO</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spc="-135"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u="sng"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229000"/>
                  </a:lnSpc>
                  <a:spcAft>
                    <a:spcPts val="0"/>
                  </a:spcAft>
                  <a:tabLst>
                    <a:tab pos="2790825" algn="l"/>
                    <a:tab pos="4231005"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(2)Cr</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7</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up>
                    </m:sSubSup>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O(l)         2Cr</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up>
                    </m:sSubSup>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)+2H</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spc="-135"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spc="-135"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E9F4D26E-2CEF-542F-A935-41E22A160DB1}"/>
                  </a:ext>
                </a:extLst>
              </p:cNvPr>
              <p:cNvSpPr>
                <a:spLocks noRot="1" noChangeAspect="1" noMove="1" noResize="1" noEditPoints="1" noAdjustHandles="1" noChangeArrowheads="1" noChangeShapeType="1" noTextEdit="1"/>
              </p:cNvSpPr>
              <p:nvPr/>
            </p:nvSpPr>
            <p:spPr>
              <a:xfrm>
                <a:off x="389949" y="706170"/>
                <a:ext cx="11410514" cy="2870851"/>
              </a:xfrm>
              <a:prstGeom prst="rect">
                <a:avLst/>
              </a:prstGeom>
              <a:blipFill>
                <a:blip r:embed="rId9"/>
                <a:stretch>
                  <a:fillRect l="-1122" b="-4883"/>
                </a:stretch>
              </a:blipFill>
            </p:spPr>
            <p:txBody>
              <a:bodyPr/>
              <a:lstStyle/>
              <a:p>
                <a:r>
                  <a:rPr lang="zh-CN" altLang="en-US">
                    <a:noFill/>
                  </a:rPr>
                  <a:t> </a:t>
                </a:r>
              </a:p>
            </p:txBody>
          </p:sp>
        </mc:Fallback>
      </mc:AlternateContent>
      <p:pic>
        <p:nvPicPr>
          <p:cNvPr id="3" name="image567.jpeg" descr="source:si_idp963962016;FounderCES">
            <a:extLst>
              <a:ext uri="{FF2B5EF4-FFF2-40B4-BE49-F238E27FC236}">
                <a16:creationId xmlns:a16="http://schemas.microsoft.com/office/drawing/2014/main" id="{FE292000-F4B0-DF90-A2FB-A8575717872C}"/>
              </a:ext>
            </a:extLst>
          </p:cNvPr>
          <p:cNvPicPr/>
          <p:nvPr/>
        </p:nvPicPr>
        <p:blipFill>
          <a:blip r:embed="rId10">
            <a:clrChange>
              <a:clrFrom>
                <a:srgbClr val="FFFFFF"/>
              </a:clrFrom>
              <a:clrTo>
                <a:srgbClr val="FFFFFF">
                  <a:alpha val="0"/>
                </a:srgbClr>
              </a:clrTo>
            </a:clrChange>
          </a:blip>
          <a:stretch>
            <a:fillRect/>
          </a:stretch>
        </p:blipFill>
        <p:spPr>
          <a:xfrm>
            <a:off x="2330470" y="2185338"/>
            <a:ext cx="691582" cy="432048"/>
          </a:xfrm>
          <a:prstGeom prst="rect">
            <a:avLst/>
          </a:prstGeom>
        </p:spPr>
      </p:pic>
      <p:pic>
        <p:nvPicPr>
          <p:cNvPr id="5" name="image567.jpeg" descr="source:si_idp963962016;FounderCES">
            <a:extLst>
              <a:ext uri="{FF2B5EF4-FFF2-40B4-BE49-F238E27FC236}">
                <a16:creationId xmlns:a16="http://schemas.microsoft.com/office/drawing/2014/main" id="{55348016-0538-09A4-6002-FA44F8A21F9C}"/>
              </a:ext>
            </a:extLst>
          </p:cNvPr>
          <p:cNvPicPr/>
          <p:nvPr/>
        </p:nvPicPr>
        <p:blipFill>
          <a:blip r:embed="rId10">
            <a:clrChange>
              <a:clrFrom>
                <a:srgbClr val="FFFFFF"/>
              </a:clrFrom>
              <a:clrTo>
                <a:srgbClr val="FFFFFF">
                  <a:alpha val="0"/>
                </a:srgbClr>
              </a:clrTo>
            </a:clrChange>
          </a:blip>
          <a:stretch>
            <a:fillRect/>
          </a:stretch>
        </p:blipFill>
        <p:spPr>
          <a:xfrm>
            <a:off x="3759582" y="3090962"/>
            <a:ext cx="691582" cy="432048"/>
          </a:xfrm>
          <a:prstGeom prst="rect">
            <a:avLst/>
          </a:prstGeom>
        </p:spPr>
      </p:pic>
      <p:sp>
        <p:nvSpPr>
          <p:cNvPr id="6" name="矩形 5">
            <a:extLst>
              <a:ext uri="{FF2B5EF4-FFF2-40B4-BE49-F238E27FC236}">
                <a16:creationId xmlns:a16="http://schemas.microsoft.com/office/drawing/2014/main" id="{1BE97EB7-B896-4E1A-65A9-EBC2A85F8269}"/>
              </a:ext>
            </a:extLst>
          </p:cNvPr>
          <p:cNvSpPr/>
          <p:nvPr/>
        </p:nvSpPr>
        <p:spPr>
          <a:xfrm>
            <a:off x="6208684" y="2041322"/>
            <a:ext cx="1202573" cy="523220"/>
          </a:xfrm>
          <a:prstGeom prst="rect">
            <a:avLst/>
          </a:prstGeom>
        </p:spPr>
        <p:txBody>
          <a:bodyPr wrap="none">
            <a:spAutoFit/>
          </a:bodyPr>
          <a:lstStyle/>
          <a:p>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(CO</a:t>
            </a:r>
            <a:r>
              <a:rPr lang="en-US" altLang="zh-CN" sz="2800" baseline="-25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dirty="0">
              <a:solidFill>
                <a:srgbClr val="C00000"/>
              </a:solidFill>
            </a:endParaRP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58B05493-2E23-F852-3332-DF6C3FF97815}"/>
                  </a:ext>
                </a:extLst>
              </p:cNvPr>
              <p:cNvSpPr/>
              <p:nvPr/>
            </p:nvSpPr>
            <p:spPr>
              <a:xfrm>
                <a:off x="8432286" y="2587897"/>
                <a:ext cx="2570512" cy="841897"/>
              </a:xfrm>
              <a:prstGeom prst="rect">
                <a:avLst/>
              </a:prstGeom>
            </p:spPr>
            <p:txBody>
              <a:bodyPr wrap="none">
                <a:spAutoFit/>
              </a:bodyPr>
              <a:lstStyle/>
              <a:p>
                <a14:m>
                  <m:oMath xmlns:m="http://schemas.openxmlformats.org/officeDocument/2006/math">
                    <m:f>
                      <m:fPr>
                        <m:ctrlPr>
                          <a:rPr lang="zh-CN" altLang="zh-CN" sz="28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𝑐</m:t>
                            </m:r>
                          </m:e>
                          <m:sup>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Cr</m:t>
                        </m:r>
                        <m:sSubSup>
                          <m:sSubSupPr>
                            <m:ctrlPr>
                              <a:rPr lang="zh-CN" altLang="zh-CN"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4</m:t>
                            </m:r>
                          </m:sub>
                          <m:sup>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sup>
                        </m:sSubSup>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𝑐</m:t>
                            </m:r>
                          </m:e>
                          <m:sup>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H</m:t>
                            </m:r>
                          </m:e>
                          <m:sup>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sup>
                        </m:sSup>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num>
                      <m:den>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𝑐</m:t>
                        </m:r>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C</m:t>
                        </m:r>
                        <m:sSub>
                          <m:sSubPr>
                            <m:ctrlPr>
                              <a:rPr lang="zh-CN" altLang="zh-CN"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r</m:t>
                            </m:r>
                          </m:e>
                          <m:sub>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2</m:t>
                            </m:r>
                          </m:sub>
                        </m:sSub>
                        <m:sSubSup>
                          <m:sSubSupPr>
                            <m:ctrlPr>
                              <a:rPr lang="zh-CN" altLang="zh-CN" sz="2800" i="1">
                                <a:solidFill>
                                  <a:srgbClr val="C00000"/>
                                </a:solidFill>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7</m:t>
                            </m:r>
                          </m:sub>
                          <m:sup>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sup>
                        </m:sSubSup>
                        <m:r>
                          <a:rPr lang="en-US" altLang="zh-CN" sz="2800">
                            <a:solidFill>
                              <a:srgbClr val="C00000"/>
                            </a:solidFill>
                            <a:latin typeface="Cambria Math" panose="02040503050406030204" pitchFamily="18" charset="0"/>
                            <a:ea typeface="方正中等线简体" panose="03000509000000000000" pitchFamily="65" charset="-122"/>
                            <a:cs typeface="Times New Roman" panose="02020603050405020304" pitchFamily="18" charset="0"/>
                          </a:rPr>
                          <m:t>)</m:t>
                        </m:r>
                      </m:den>
                    </m:f>
                  </m:oMath>
                </a14:m>
                <a:r>
                  <a:rPr lang="zh-CN" altLang="en-US" dirty="0">
                    <a:solidFill>
                      <a:srgbClr val="C00000"/>
                    </a:solidFill>
                  </a:rPr>
                  <a:t> </a:t>
                </a:r>
              </a:p>
            </p:txBody>
          </p:sp>
        </mc:Choice>
        <mc:Fallback xmlns="">
          <p:sp>
            <p:nvSpPr>
              <p:cNvPr id="7" name="矩形 6">
                <a:extLst>
                  <a:ext uri="{FF2B5EF4-FFF2-40B4-BE49-F238E27FC236}">
                    <a16:creationId xmlns:a16="http://schemas.microsoft.com/office/drawing/2014/main" id="{58B05493-2E23-F852-3332-DF6C3FF97815}"/>
                  </a:ext>
                </a:extLst>
              </p:cNvPr>
              <p:cNvSpPr>
                <a:spLocks noRot="1" noChangeAspect="1" noMove="1" noResize="1" noEditPoints="1" noAdjustHandles="1" noChangeArrowheads="1" noChangeShapeType="1" noTextEdit="1"/>
              </p:cNvSpPr>
              <p:nvPr/>
            </p:nvSpPr>
            <p:spPr>
              <a:xfrm>
                <a:off x="8432286" y="2587897"/>
                <a:ext cx="2570512" cy="841897"/>
              </a:xfrm>
              <a:prstGeom prst="rect">
                <a:avLst/>
              </a:prstGeom>
              <a:blipFill>
                <a:blip r:embed="rId11"/>
                <a:stretch>
                  <a:fillRect/>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11162077-1E77-C7DB-9D7F-EC3E8C38EDE8}"/>
              </a:ext>
            </a:extLst>
          </p:cNvPr>
          <p:cNvSpPr/>
          <p:nvPr>
            <p:custDataLst>
              <p:tags r:id="rId4"/>
            </p:custDataLst>
          </p:nvPr>
        </p:nvSpPr>
        <p:spPr>
          <a:xfrm>
            <a:off x="766287" y="4005737"/>
            <a:ext cx="9796050" cy="1124585"/>
          </a:xfrm>
          <a:prstGeom prst="rect">
            <a:avLst/>
          </a:prstGeom>
          <a:ln>
            <a:solidFill>
              <a:srgbClr val="FF0000"/>
            </a:solidFill>
          </a:ln>
        </p:spPr>
        <p:txBody>
          <a:bodyPr wrap="square">
            <a:spAutoFit/>
          </a:bodyPr>
          <a:lstStyle/>
          <a:p>
            <a:pPr lvl="0" fontAlgn="base">
              <a:lnSpc>
                <a:spcPct val="120000"/>
              </a:lnSpc>
              <a:spcBef>
                <a:spcPct val="0"/>
              </a:spcBef>
              <a:spcAft>
                <a:spcPct val="0"/>
              </a:spcAft>
            </a:pPr>
            <a:r>
              <a:rPr lang="zh-CN" altLang="en-US" sz="2800" b="1" kern="0">
                <a:solidFill>
                  <a:srgbClr val="FF0000"/>
                </a:solidFill>
                <a:latin typeface="黑体" panose="02010609060101010101" charset="-122"/>
                <a:ea typeface="黑体" panose="02010609060101010101" charset="-122"/>
              </a:rPr>
              <a:t>注意：</a:t>
            </a:r>
            <a:r>
              <a:rPr lang="zh-CN" altLang="en-US" sz="2800" b="1" kern="0">
                <a:solidFill>
                  <a:prstClr val="black"/>
                </a:solidFill>
                <a:latin typeface="黑体" panose="02010609060101010101" charset="-122"/>
                <a:ea typeface="黑体" panose="02010609060101010101" charset="-122"/>
              </a:rPr>
              <a:t>水溶液中的反应如有水参加，水浓度为常数，不列入。       </a:t>
            </a:r>
            <a:endParaRPr lang="en-US" altLang="zh-CN" sz="2800" b="1" kern="0">
              <a:solidFill>
                <a:prstClr val="black"/>
              </a:solidFill>
              <a:latin typeface="黑体" panose="02010609060101010101" charset="-122"/>
              <a:ea typeface="黑体" panose="02010609060101010101" charset="-122"/>
            </a:endParaRPr>
          </a:p>
          <a:p>
            <a:pPr lvl="0" fontAlgn="base">
              <a:lnSpc>
                <a:spcPct val="120000"/>
              </a:lnSpc>
              <a:spcBef>
                <a:spcPct val="0"/>
              </a:spcBef>
              <a:spcAft>
                <a:spcPct val="0"/>
              </a:spcAft>
            </a:pPr>
            <a:r>
              <a:rPr lang="zh-CN" altLang="en-US" sz="2800" b="1" kern="0">
                <a:solidFill>
                  <a:srgbClr val="0D19FD"/>
                </a:solidFill>
                <a:latin typeface="黑体" panose="02010609060101010101" charset="-122"/>
                <a:ea typeface="黑体" panose="02010609060101010101" charset="-122"/>
              </a:rPr>
              <a:t>但对非水溶液反应，如有水生成或有水参加，必须写上。</a:t>
            </a:r>
          </a:p>
        </p:txBody>
      </p:sp>
      <p:pic>
        <p:nvPicPr>
          <p:cNvPr id="9" name="图片 8">
            <a:extLst>
              <a:ext uri="{FF2B5EF4-FFF2-40B4-BE49-F238E27FC236}">
                <a16:creationId xmlns:a16="http://schemas.microsoft.com/office/drawing/2014/main" id="{BAA4EADD-B75A-98A2-92FD-FA6CE13D2190}"/>
              </a:ext>
            </a:extLst>
          </p:cNvPr>
          <p:cNvPicPr>
            <a:picLocks noChangeAspect="1"/>
          </p:cNvPicPr>
          <p:nvPr/>
        </p:nvPicPr>
        <p:blipFill>
          <a:blip r:embed="rId12"/>
          <a:stretch>
            <a:fillRect/>
          </a:stretch>
        </p:blipFill>
        <p:spPr>
          <a:xfrm>
            <a:off x="838835" y="5373370"/>
            <a:ext cx="8736965" cy="1123950"/>
          </a:xfrm>
          <a:prstGeom prst="rect">
            <a:avLst/>
          </a:prstGeom>
        </p:spPr>
      </p:pic>
      <p:pic>
        <p:nvPicPr>
          <p:cNvPr id="10" name="图片 9">
            <a:extLst>
              <a:ext uri="{FF2B5EF4-FFF2-40B4-BE49-F238E27FC236}">
                <a16:creationId xmlns:a16="http://schemas.microsoft.com/office/drawing/2014/main" id="{7E80DEC6-925B-379E-F554-061EF10B286B}"/>
              </a:ext>
            </a:extLst>
          </p:cNvPr>
          <p:cNvPicPr>
            <a:picLocks noChangeAspect="1"/>
          </p:cNvPicPr>
          <p:nvPr/>
        </p:nvPicPr>
        <p:blipFill>
          <a:blip r:embed="rId13"/>
          <a:stretch>
            <a:fillRect/>
          </a:stretch>
        </p:blipFill>
        <p:spPr>
          <a:xfrm>
            <a:off x="9623425" y="5560695"/>
            <a:ext cx="2182495" cy="960120"/>
          </a:xfrm>
          <a:prstGeom prst="rect">
            <a:avLst/>
          </a:prstGeom>
        </p:spPr>
      </p:pic>
      <p:sp>
        <p:nvSpPr>
          <p:cNvPr id="11" name="文本框 10">
            <a:extLst>
              <a:ext uri="{FF2B5EF4-FFF2-40B4-BE49-F238E27FC236}">
                <a16:creationId xmlns:a16="http://schemas.microsoft.com/office/drawing/2014/main" id="{5AE43FAA-1B6D-084A-0DB1-90B2FF2C59AD}"/>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2】</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2" name="文本框 11">
            <a:extLst>
              <a:ext uri="{FF2B5EF4-FFF2-40B4-BE49-F238E27FC236}">
                <a16:creationId xmlns:a16="http://schemas.microsoft.com/office/drawing/2014/main" id="{1B5A6B7C-CF80-8110-EFE1-4A8CC4A9E6C5}"/>
              </a:ext>
            </a:extLst>
          </p:cNvPr>
          <p:cNvSpPr txBox="1">
            <a:spLocks noChangeArrowheads="1"/>
          </p:cNvSpPr>
          <p:nvPr>
            <p:custDataLst>
              <p:tags r:id="rId5"/>
            </p:custDataLst>
          </p:nvPr>
        </p:nvSpPr>
        <p:spPr bwMode="auto">
          <a:xfrm>
            <a:off x="3330969" y="195590"/>
            <a:ext cx="3841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化学平衡常数</a:t>
            </a:r>
          </a:p>
        </p:txBody>
      </p:sp>
    </p:spTree>
    <p:custDataLst>
      <p:tags r:id="rId1"/>
    </p:custDataLst>
    <p:extLst>
      <p:ext uri="{BB962C8B-B14F-4D97-AF65-F5344CB8AC3E}">
        <p14:creationId xmlns:p14="http://schemas.microsoft.com/office/powerpoint/2010/main" val="2987984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8457-0C29-B6EC-2390-EF4410ABCBB4}"/>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4340DCB9-05E9-8F58-4290-EAA0A97121E6}"/>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BBF3A11D-BEE0-9E86-F134-801890857513}"/>
              </a:ext>
            </a:extLst>
          </p:cNvPr>
          <p:cNvPicPr>
            <a:picLocks noChangeAspect="1"/>
          </p:cNvPicPr>
          <p:nvPr>
            <p:custDataLst>
              <p:tags r:id="rId3"/>
            </p:custDataLst>
          </p:nvPr>
        </p:nvPicPr>
        <p:blipFill>
          <a:blip r:embed="rId10"/>
          <a:stretch>
            <a:fillRect/>
          </a:stretch>
        </p:blipFill>
        <p:spPr>
          <a:xfrm>
            <a:off x="206375" y="91440"/>
            <a:ext cx="824230" cy="731520"/>
          </a:xfrm>
          <a:prstGeom prst="rect">
            <a:avLst/>
          </a:prstGeom>
        </p:spPr>
      </p:pic>
      <p:sp>
        <p:nvSpPr>
          <p:cNvPr id="2" name="Text Box 23">
            <a:extLst>
              <a:ext uri="{FF2B5EF4-FFF2-40B4-BE49-F238E27FC236}">
                <a16:creationId xmlns:a16="http://schemas.microsoft.com/office/drawing/2014/main" id="{D4F4B720-0D6A-36A5-86BB-285D6CA9DFAF}"/>
              </a:ext>
            </a:extLst>
          </p:cNvPr>
          <p:cNvSpPr txBox="1">
            <a:spLocks noChangeArrowheads="1"/>
          </p:cNvSpPr>
          <p:nvPr>
            <p:custDataLst>
              <p:tags r:id="rId4"/>
            </p:custDataLst>
          </p:nvPr>
        </p:nvSpPr>
        <p:spPr bwMode="auto">
          <a:xfrm>
            <a:off x="342032" y="1035368"/>
            <a:ext cx="662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sz="3200" b="1">
                <a:solidFill>
                  <a:srgbClr val="0000FF"/>
                </a:solidFill>
                <a:latin typeface="楷体_GB2312" pitchFamily="49" charset="-122"/>
                <a:ea typeface="楷体_GB2312" pitchFamily="49" charset="-122"/>
              </a:defRPr>
            </a:lvl1pPr>
            <a:lvl2pPr marL="800100" indent="-342900">
              <a:defRPr kumimoji="1" sz="3200" b="1">
                <a:solidFill>
                  <a:srgbClr val="0000FF"/>
                </a:solidFill>
                <a:latin typeface="楷体_GB2312" pitchFamily="49" charset="-122"/>
                <a:ea typeface="楷体_GB2312" pitchFamily="49" charset="-122"/>
              </a:defRPr>
            </a:lvl2pPr>
            <a:lvl3pPr marL="1257300" indent="-342900">
              <a:defRPr kumimoji="1" sz="3200" b="1">
                <a:solidFill>
                  <a:srgbClr val="0000FF"/>
                </a:solidFill>
                <a:latin typeface="楷体_GB2312" pitchFamily="49" charset="-122"/>
                <a:ea typeface="楷体_GB2312" pitchFamily="49" charset="-122"/>
              </a:defRPr>
            </a:lvl3pPr>
            <a:lvl4pPr marL="1714500" indent="-342900">
              <a:defRPr kumimoji="1" sz="3200" b="1">
                <a:solidFill>
                  <a:srgbClr val="0000FF"/>
                </a:solidFill>
                <a:latin typeface="楷体_GB2312" pitchFamily="49" charset="-122"/>
                <a:ea typeface="楷体_GB2312" pitchFamily="49" charset="-122"/>
              </a:defRPr>
            </a:lvl4pPr>
            <a:lvl5pPr marL="2171700" indent="-342900">
              <a:defRPr kumimoji="1" sz="3200" b="1">
                <a:solidFill>
                  <a:srgbClr val="0000FF"/>
                </a:solidFill>
                <a:latin typeface="楷体_GB2312" pitchFamily="49" charset="-122"/>
                <a:ea typeface="楷体_GB2312" pitchFamily="49" charset="-122"/>
              </a:defRPr>
            </a:lvl5pPr>
            <a:lvl6pPr marL="26289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30861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5433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40005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fontAlgn="base">
              <a:spcBef>
                <a:spcPct val="50000"/>
              </a:spcBef>
              <a:spcAft>
                <a:spcPct val="0"/>
              </a:spcAft>
            </a:pPr>
            <a:r>
              <a:rPr lang="en-US" altLang="zh-CN" sz="2800" dirty="0">
                <a:solidFill>
                  <a:srgbClr val="000000"/>
                </a:solidFill>
              </a:rPr>
              <a:t>(</a:t>
            </a:r>
            <a:r>
              <a:rPr lang="zh-CN" altLang="en-US" sz="2800" dirty="0">
                <a:solidFill>
                  <a:srgbClr val="000000"/>
                </a:solidFill>
              </a:rPr>
              <a:t>二</a:t>
            </a:r>
            <a:r>
              <a:rPr lang="en-US" altLang="zh-CN" sz="2800" dirty="0">
                <a:solidFill>
                  <a:srgbClr val="000000"/>
                </a:solidFill>
              </a:rPr>
              <a:t>)</a:t>
            </a:r>
            <a:r>
              <a:rPr lang="zh-CN" altLang="en-US" sz="2800" dirty="0">
                <a:solidFill>
                  <a:srgbClr val="000000"/>
                </a:solidFill>
              </a:rPr>
              <a:t>平衡常数与方程式书写方法关系</a:t>
            </a:r>
            <a:r>
              <a:rPr lang="zh-CN" altLang="en-US" sz="2800" dirty="0">
                <a:solidFill>
                  <a:srgbClr val="000000"/>
                </a:solidFill>
                <a:latin typeface="Arial" panose="020B0604020202020204" pitchFamily="34" charset="0"/>
                <a:ea typeface="宋体" panose="02010600030101010101" pitchFamily="2" charset="-122"/>
              </a:rPr>
              <a:t>。</a:t>
            </a:r>
            <a:endParaRPr lang="zh-CN" altLang="en-US" sz="2800" dirty="0">
              <a:solidFill>
                <a:srgbClr val="FF0000"/>
              </a:solidFill>
              <a:latin typeface="Arial" panose="020B0604020202020204" pitchFamily="34"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5D7FB637-5451-D621-1092-D2F5789A435D}"/>
                  </a:ext>
                </a:extLst>
              </p:cNvPr>
              <p:cNvSpPr/>
              <p:nvPr/>
            </p:nvSpPr>
            <p:spPr>
              <a:xfrm>
                <a:off x="438041" y="1159959"/>
                <a:ext cx="11487744" cy="3522439"/>
              </a:xfrm>
              <a:prstGeom prst="rect">
                <a:avLst/>
              </a:prstGeom>
            </p:spPr>
            <p:txBody>
              <a:bodyPr wrap="square">
                <a:spAutoFit/>
              </a:bodyPr>
              <a:lstStyle/>
              <a:p>
                <a:pPr algn="just">
                  <a:lnSpc>
                    <a:spcPct val="150000"/>
                  </a:lnSpc>
                  <a:spcAft>
                    <a:spcPts val="0"/>
                  </a:spcAft>
                  <a:tabLst>
                    <a:tab pos="2790825" algn="l"/>
                    <a:tab pos="4231005" algn="l"/>
                  </a:tabLst>
                </a:pPr>
                <a:endPar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请写出下列反应的平衡常数表达式，并找出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的关系。</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(1)N</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(g)+3H</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         2NH</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         NH</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(3)2NH</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         N</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(g)+3H</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5D7FB637-5451-D621-1092-D2F5789A435D}"/>
                  </a:ext>
                </a:extLst>
              </p:cNvPr>
              <p:cNvSpPr>
                <a:spLocks noRot="1" noChangeAspect="1" noMove="1" noResize="1" noEditPoints="1" noAdjustHandles="1" noChangeArrowheads="1" noChangeShapeType="1" noTextEdit="1"/>
              </p:cNvSpPr>
              <p:nvPr/>
            </p:nvSpPr>
            <p:spPr>
              <a:xfrm>
                <a:off x="438041" y="1159959"/>
                <a:ext cx="11487744" cy="3522439"/>
              </a:xfrm>
              <a:prstGeom prst="rect">
                <a:avLst/>
              </a:prstGeom>
              <a:blipFill>
                <a:blip r:embed="rId11"/>
                <a:stretch>
                  <a:fillRect l="-1115" b="-3633"/>
                </a:stretch>
              </a:blipFill>
            </p:spPr>
            <p:txBody>
              <a:bodyPr/>
              <a:lstStyle/>
              <a:p>
                <a:r>
                  <a:rPr lang="zh-CN" altLang="en-US">
                    <a:noFill/>
                  </a:rPr>
                  <a:t> </a:t>
                </a:r>
              </a:p>
            </p:txBody>
          </p:sp>
        </mc:Fallback>
      </mc:AlternateContent>
      <p:pic>
        <p:nvPicPr>
          <p:cNvPr id="6" name="image567.jpeg" descr="source:si_idp963962016;FounderCES">
            <a:extLst>
              <a:ext uri="{FF2B5EF4-FFF2-40B4-BE49-F238E27FC236}">
                <a16:creationId xmlns:a16="http://schemas.microsoft.com/office/drawing/2014/main" id="{3C96B06C-E149-34A4-04C8-2D05CC922F40}"/>
              </a:ext>
            </a:extLst>
          </p:cNvPr>
          <p:cNvPicPr/>
          <p:nvPr/>
        </p:nvPicPr>
        <p:blipFill>
          <a:blip r:embed="rId12">
            <a:clrChange>
              <a:clrFrom>
                <a:srgbClr val="FFFFFF"/>
              </a:clrFrom>
              <a:clrTo>
                <a:srgbClr val="FFFFFF">
                  <a:alpha val="0"/>
                </a:srgbClr>
              </a:clrTo>
            </a:clrChange>
          </a:blip>
          <a:stretch>
            <a:fillRect/>
          </a:stretch>
        </p:blipFill>
        <p:spPr>
          <a:xfrm>
            <a:off x="3004340" y="2514981"/>
            <a:ext cx="691582" cy="432048"/>
          </a:xfrm>
          <a:prstGeom prst="rect">
            <a:avLst/>
          </a:prstGeom>
        </p:spPr>
      </p:pic>
      <p:pic>
        <p:nvPicPr>
          <p:cNvPr id="7" name="image567.jpeg" descr="source:si_idp963962016;FounderCES">
            <a:extLst>
              <a:ext uri="{FF2B5EF4-FFF2-40B4-BE49-F238E27FC236}">
                <a16:creationId xmlns:a16="http://schemas.microsoft.com/office/drawing/2014/main" id="{5DC9395D-F546-B2EA-00F2-A2421A862FD1}"/>
              </a:ext>
            </a:extLst>
          </p:cNvPr>
          <p:cNvPicPr/>
          <p:nvPr/>
        </p:nvPicPr>
        <p:blipFill>
          <a:blip r:embed="rId12">
            <a:clrChange>
              <a:clrFrom>
                <a:srgbClr val="FFFFFF"/>
              </a:clrFrom>
              <a:clrTo>
                <a:srgbClr val="FFFFFF">
                  <a:alpha val="0"/>
                </a:srgbClr>
              </a:clrTo>
            </a:clrChange>
          </a:blip>
          <a:stretch>
            <a:fillRect/>
          </a:stretch>
        </p:blipFill>
        <p:spPr>
          <a:xfrm>
            <a:off x="3128036" y="3324451"/>
            <a:ext cx="691582" cy="432048"/>
          </a:xfrm>
          <a:prstGeom prst="rect">
            <a:avLst/>
          </a:prstGeom>
        </p:spPr>
      </p:pic>
      <p:pic>
        <p:nvPicPr>
          <p:cNvPr id="8" name="image567.jpeg" descr="source:si_idp963962016;FounderCES">
            <a:extLst>
              <a:ext uri="{FF2B5EF4-FFF2-40B4-BE49-F238E27FC236}">
                <a16:creationId xmlns:a16="http://schemas.microsoft.com/office/drawing/2014/main" id="{4D864131-0628-9C2D-AF83-E1B55D761B61}"/>
              </a:ext>
            </a:extLst>
          </p:cNvPr>
          <p:cNvPicPr/>
          <p:nvPr/>
        </p:nvPicPr>
        <p:blipFill>
          <a:blip r:embed="rId12">
            <a:clrChange>
              <a:clrFrom>
                <a:srgbClr val="FFFFFF"/>
              </a:clrFrom>
              <a:clrTo>
                <a:srgbClr val="FFFFFF">
                  <a:alpha val="0"/>
                </a:srgbClr>
              </a:clrTo>
            </a:clrChange>
          </a:blip>
          <a:stretch>
            <a:fillRect/>
          </a:stretch>
        </p:blipFill>
        <p:spPr>
          <a:xfrm>
            <a:off x="2250910" y="4048357"/>
            <a:ext cx="691582" cy="432048"/>
          </a:xfrm>
          <a:prstGeom prst="rect">
            <a:avLst/>
          </a:prstGeom>
        </p:spPr>
      </p:pic>
      <p:sp>
        <p:nvSpPr>
          <p:cNvPr id="9" name="文本框 8">
            <a:extLst>
              <a:ext uri="{FF2B5EF4-FFF2-40B4-BE49-F238E27FC236}">
                <a16:creationId xmlns:a16="http://schemas.microsoft.com/office/drawing/2014/main" id="{1B982C56-6C59-4767-1311-A369F0F996A8}"/>
              </a:ext>
            </a:extLst>
          </p:cNvPr>
          <p:cNvSpPr txBox="1"/>
          <p:nvPr>
            <p:custDataLst>
              <p:tags r:id="rId5"/>
            </p:custDataLst>
          </p:nvPr>
        </p:nvSpPr>
        <p:spPr>
          <a:xfrm>
            <a:off x="438041" y="5003250"/>
            <a:ext cx="11315918" cy="523220"/>
          </a:xfrm>
          <a:prstGeom prst="rect">
            <a:avLst/>
          </a:prstGeom>
          <a:solidFill>
            <a:schemeClr val="bg2"/>
          </a:solidFill>
        </p:spPr>
        <p:txBody>
          <a:bodyPr wrap="none" rtlCol="0">
            <a:spAutoFit/>
          </a:bodyPr>
          <a:lstStyle/>
          <a:p>
            <a:r>
              <a:rPr kumimoji="1" lang="zh-CN" altLang="en-US" sz="2800" b="1" dirty="0">
                <a:solidFill>
                  <a:srgbClr val="7030A0"/>
                </a:solidFill>
                <a:latin typeface="宋体" panose="02010600030101010101" pitchFamily="2" charset="-122"/>
                <a:ea typeface="楷体_GB2312" pitchFamily="49" charset="-122"/>
                <a:sym typeface="Symbol" panose="05050102010706020507" pitchFamily="18" charset="2"/>
              </a:rPr>
              <a:t>规律：</a:t>
            </a:r>
            <a:r>
              <a:rPr lang="zh-CN" altLang="en-US" sz="2800" b="1" dirty="0">
                <a:solidFill>
                  <a:srgbClr val="FF0000"/>
                </a:solidFill>
              </a:rPr>
              <a:t>对可逆反应</a:t>
            </a:r>
            <a:r>
              <a:rPr lang="zh-CN" altLang="en-US" sz="2800" b="1" dirty="0"/>
              <a:t>，若反应方向改变，平衡常数与原平衡常数互为</a:t>
            </a:r>
            <a:r>
              <a:rPr lang="zh-CN" altLang="en-US" sz="2800" b="1" dirty="0">
                <a:solidFill>
                  <a:srgbClr val="FF0000"/>
                </a:solidFill>
              </a:rPr>
              <a:t>倒数</a:t>
            </a:r>
          </a:p>
        </p:txBody>
      </p:sp>
      <p:sp>
        <p:nvSpPr>
          <p:cNvPr id="10" name="文本框 9">
            <a:extLst>
              <a:ext uri="{FF2B5EF4-FFF2-40B4-BE49-F238E27FC236}">
                <a16:creationId xmlns:a16="http://schemas.microsoft.com/office/drawing/2014/main" id="{D51301F0-89F6-CC4A-B6C5-CD5C185D4ED3}"/>
              </a:ext>
            </a:extLst>
          </p:cNvPr>
          <p:cNvSpPr txBox="1"/>
          <p:nvPr>
            <p:custDataLst>
              <p:tags r:id="rId6"/>
            </p:custDataLst>
          </p:nvPr>
        </p:nvSpPr>
        <p:spPr>
          <a:xfrm>
            <a:off x="342032" y="5710303"/>
            <a:ext cx="11396068" cy="523220"/>
          </a:xfrm>
          <a:prstGeom prst="rect">
            <a:avLst/>
          </a:prstGeom>
          <a:solidFill>
            <a:schemeClr val="bg2"/>
          </a:solidFill>
        </p:spPr>
        <p:txBody>
          <a:bodyPr wrap="none" rtlCol="0">
            <a:spAutoFit/>
          </a:bodyPr>
          <a:lstStyle/>
          <a:p>
            <a:r>
              <a:rPr lang="zh-CN" altLang="en-US" sz="2800" b="1" dirty="0"/>
              <a:t>若方程式中化学计量数整体扩大或减小</a:t>
            </a:r>
            <a:r>
              <a:rPr lang="en-US" altLang="zh-CN" sz="2800" b="1" dirty="0"/>
              <a:t>n</a:t>
            </a:r>
            <a:r>
              <a:rPr lang="zh-CN" altLang="en-US" sz="2800" b="1" dirty="0"/>
              <a:t>倍，平衡常数变为原来的</a:t>
            </a:r>
            <a:r>
              <a:rPr lang="en-US" altLang="zh-CN" sz="2800" b="1" dirty="0">
                <a:solidFill>
                  <a:srgbClr val="FF0000"/>
                </a:solidFill>
              </a:rPr>
              <a:t>n</a:t>
            </a:r>
            <a:r>
              <a:rPr lang="zh-CN" altLang="en-US" sz="2800" b="1" dirty="0">
                <a:solidFill>
                  <a:srgbClr val="FF0000"/>
                </a:solidFill>
              </a:rPr>
              <a:t>次方</a:t>
            </a:r>
          </a:p>
        </p:txBody>
      </p:sp>
      <p:sp>
        <p:nvSpPr>
          <p:cNvPr id="3" name="文本框 2">
            <a:extLst>
              <a:ext uri="{FF2B5EF4-FFF2-40B4-BE49-F238E27FC236}">
                <a16:creationId xmlns:a16="http://schemas.microsoft.com/office/drawing/2014/main" id="{F729F086-239E-6BC5-9768-95D5B42AD2D0}"/>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2】</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F7421DAB-AF64-6A78-A937-E14493FF226F}"/>
              </a:ext>
            </a:extLst>
          </p:cNvPr>
          <p:cNvSpPr txBox="1">
            <a:spLocks noChangeArrowheads="1"/>
          </p:cNvSpPr>
          <p:nvPr>
            <p:custDataLst>
              <p:tags r:id="rId7"/>
            </p:custDataLst>
          </p:nvPr>
        </p:nvSpPr>
        <p:spPr bwMode="auto">
          <a:xfrm>
            <a:off x="3330969" y="195590"/>
            <a:ext cx="3841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化学平衡常数</a:t>
            </a:r>
          </a:p>
        </p:txBody>
      </p:sp>
    </p:spTree>
    <p:custDataLst>
      <p:tags r:id="rId1"/>
    </p:custDataLst>
    <p:extLst>
      <p:ext uri="{BB962C8B-B14F-4D97-AF65-F5344CB8AC3E}">
        <p14:creationId xmlns:p14="http://schemas.microsoft.com/office/powerpoint/2010/main" val="1679823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AB10A-04EB-07CB-C95E-CFE4B86FB59C}"/>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4A2F0390-855B-6279-0CF0-B9C3892C45E6}"/>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BCF71799-3234-F97E-715B-DAA61DEE1458}"/>
              </a:ext>
            </a:extLst>
          </p:cNvPr>
          <p:cNvPicPr>
            <a:picLocks noChangeAspect="1"/>
          </p:cNvPicPr>
          <p:nvPr>
            <p:custDataLst>
              <p:tags r:id="rId3"/>
            </p:custDataLst>
          </p:nvPr>
        </p:nvPicPr>
        <p:blipFill>
          <a:blip r:embed="rId8"/>
          <a:stretch>
            <a:fillRect/>
          </a:stretch>
        </p:blipFill>
        <p:spPr>
          <a:xfrm>
            <a:off x="206375" y="91440"/>
            <a:ext cx="824230" cy="731520"/>
          </a:xfrm>
          <a:prstGeom prst="rect">
            <a:avLst/>
          </a:prstGeom>
        </p:spPr>
      </p:pic>
      <p:sp>
        <p:nvSpPr>
          <p:cNvPr id="2" name="矩形 1">
            <a:extLst>
              <a:ext uri="{FF2B5EF4-FFF2-40B4-BE49-F238E27FC236}">
                <a16:creationId xmlns:a16="http://schemas.microsoft.com/office/drawing/2014/main" id="{43227BE9-1DCF-3FCA-5ED6-00587533F6B6}"/>
              </a:ext>
            </a:extLst>
          </p:cNvPr>
          <p:cNvSpPr/>
          <p:nvPr/>
        </p:nvSpPr>
        <p:spPr>
          <a:xfrm>
            <a:off x="351334" y="952229"/>
            <a:ext cx="11487744" cy="2677656"/>
          </a:xfrm>
          <a:prstGeom prst="rect">
            <a:avLst/>
          </a:prstGeom>
        </p:spPr>
        <p:txBody>
          <a:bodyPr wrap="square">
            <a:spAutoFit/>
          </a:bodyPr>
          <a:lstStyle/>
          <a:p>
            <a:pPr algn="just">
              <a:lnSpc>
                <a:spcPct val="150000"/>
              </a:lnSpc>
              <a:spcAft>
                <a:spcPts val="0"/>
              </a:spcAft>
              <a:tabLst>
                <a:tab pos="2790825" algn="l"/>
                <a:tab pos="4231005"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已知下列反应的平衡常数：</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zh-CN" altLang="zh-CN" sz="2800" dirty="0">
                <a:latin typeface="Calibri" panose="020F0502020204030204" pitchFamily="34" charset="0"/>
                <a:ea typeface="宋体" panose="02010600030101010101" pitchFamily="2" charset="-122"/>
                <a:cs typeface="宋体" panose="02010600030101010101" pitchFamily="2" charset="-122"/>
              </a:rPr>
              <a:t>①</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(g)+S(s)         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S(g)</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zh-CN" altLang="zh-CN" sz="2800" dirty="0">
                <a:latin typeface="Calibri" panose="020F0502020204030204" pitchFamily="34" charset="0"/>
                <a:ea typeface="宋体" panose="02010600030101010101" pitchFamily="2" charset="-122"/>
                <a:cs typeface="宋体" panose="02010600030101010101" pitchFamily="2" charset="-122"/>
              </a:rPr>
              <a:t>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S(s)+O</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         SO</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tabLst>
                <a:tab pos="2790825" algn="l"/>
                <a:tab pos="4231005"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则反应</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(g)+SO</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        O</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S(g)</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的平衡常数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567.jpeg" descr="source:si_idp963962016;FounderCES">
            <a:extLst>
              <a:ext uri="{FF2B5EF4-FFF2-40B4-BE49-F238E27FC236}">
                <a16:creationId xmlns:a16="http://schemas.microsoft.com/office/drawing/2014/main" id="{3E63E6B7-C070-D4BB-B160-F03E2B266631}"/>
              </a:ext>
            </a:extLst>
          </p:cNvPr>
          <p:cNvPicPr/>
          <p:nvPr/>
        </p:nvPicPr>
        <p:blipFill>
          <a:blip r:embed="rId9">
            <a:clrChange>
              <a:clrFrom>
                <a:srgbClr val="FFFFFF"/>
              </a:clrFrom>
              <a:clrTo>
                <a:srgbClr val="FFFFFF">
                  <a:alpha val="0"/>
                </a:srgbClr>
              </a:clrTo>
            </a:clrChange>
          </a:blip>
          <a:stretch>
            <a:fillRect/>
          </a:stretch>
        </p:blipFill>
        <p:spPr>
          <a:xfrm>
            <a:off x="2422798" y="1786708"/>
            <a:ext cx="691582" cy="432048"/>
          </a:xfrm>
          <a:prstGeom prst="rect">
            <a:avLst/>
          </a:prstGeom>
        </p:spPr>
      </p:pic>
      <p:pic>
        <p:nvPicPr>
          <p:cNvPr id="5" name="image567.jpeg" descr="source:si_idp963962016;FounderCES">
            <a:extLst>
              <a:ext uri="{FF2B5EF4-FFF2-40B4-BE49-F238E27FC236}">
                <a16:creationId xmlns:a16="http://schemas.microsoft.com/office/drawing/2014/main" id="{54B7FFF1-2A82-D595-01FE-0295EA0201BD}"/>
              </a:ext>
            </a:extLst>
          </p:cNvPr>
          <p:cNvPicPr/>
          <p:nvPr/>
        </p:nvPicPr>
        <p:blipFill>
          <a:blip r:embed="rId9">
            <a:clrChange>
              <a:clrFrom>
                <a:srgbClr val="FFFFFF"/>
              </a:clrFrom>
              <a:clrTo>
                <a:srgbClr val="FFFFFF">
                  <a:alpha val="0"/>
                </a:srgbClr>
              </a:clrTo>
            </a:clrChange>
          </a:blip>
          <a:stretch>
            <a:fillRect/>
          </a:stretch>
        </p:blipFill>
        <p:spPr>
          <a:xfrm>
            <a:off x="2432958" y="2421682"/>
            <a:ext cx="691582" cy="432048"/>
          </a:xfrm>
          <a:prstGeom prst="rect">
            <a:avLst/>
          </a:prstGeom>
        </p:spPr>
      </p:pic>
      <p:pic>
        <p:nvPicPr>
          <p:cNvPr id="6" name="image567.jpeg" descr="source:si_idp963962016;FounderCES">
            <a:extLst>
              <a:ext uri="{FF2B5EF4-FFF2-40B4-BE49-F238E27FC236}">
                <a16:creationId xmlns:a16="http://schemas.microsoft.com/office/drawing/2014/main" id="{6BF126F6-CF6A-1D28-0900-EA0023F926E1}"/>
              </a:ext>
            </a:extLst>
          </p:cNvPr>
          <p:cNvPicPr/>
          <p:nvPr/>
        </p:nvPicPr>
        <p:blipFill>
          <a:blip r:embed="rId9">
            <a:clrChange>
              <a:clrFrom>
                <a:srgbClr val="FFFFFF"/>
              </a:clrFrom>
              <a:clrTo>
                <a:srgbClr val="FFFFFF">
                  <a:alpha val="0"/>
                </a:srgbClr>
              </a:clrTo>
            </a:clrChange>
          </a:blip>
          <a:stretch>
            <a:fillRect/>
          </a:stretch>
        </p:blipFill>
        <p:spPr>
          <a:xfrm>
            <a:off x="3502918" y="3069754"/>
            <a:ext cx="691582" cy="432048"/>
          </a:xfrm>
          <a:prstGeom prst="rect">
            <a:avLst/>
          </a:prstGeom>
        </p:spPr>
      </p:pic>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C5F300E0-EC15-7E0D-76C1-A443F1CD1F8D}"/>
                  </a:ext>
                </a:extLst>
              </p:cNvPr>
              <p:cNvSpPr/>
              <p:nvPr/>
            </p:nvSpPr>
            <p:spPr>
              <a:xfrm>
                <a:off x="8517006" y="2689394"/>
                <a:ext cx="674544" cy="755271"/>
              </a:xfrm>
              <a:prstGeom prst="rect">
                <a:avLst/>
              </a:prstGeom>
            </p:spPr>
            <p:txBody>
              <a:bodyPr wrap="none">
                <a:spAutoFit/>
              </a:bodyPr>
              <a:lstStyle/>
              <a:p>
                <a14:m>
                  <m:oMath xmlns:m="http://schemas.openxmlformats.org/officeDocument/2006/math">
                    <m:f>
                      <m:fPr>
                        <m:ctrlPr>
                          <a:rPr lang="zh-CN" altLang="en-US" sz="2800" i="1" smtClean="0">
                            <a:solidFill>
                              <a:srgbClr val="C00000"/>
                            </a:solidFill>
                            <a:latin typeface="Cambria Math" panose="02040503050406030204" pitchFamily="18" charset="0"/>
                          </a:rPr>
                        </m:ctrlPr>
                      </m:fPr>
                      <m:num>
                        <m:sSub>
                          <m:sSubPr>
                            <m:ctrlPr>
                              <a:rPr lang="zh-CN" altLang="en-US" sz="2800" i="1">
                                <a:solidFill>
                                  <a:srgbClr val="C00000"/>
                                </a:solidFill>
                                <a:latin typeface="Cambria Math" panose="02040503050406030204" pitchFamily="18" charset="0"/>
                              </a:rPr>
                            </m:ctrlPr>
                          </m:sSubPr>
                          <m:e>
                            <m:r>
                              <a:rPr lang="zh-CN" altLang="en-US" sz="2800" i="1">
                                <a:solidFill>
                                  <a:srgbClr val="C00000"/>
                                </a:solidFill>
                                <a:latin typeface="Cambria Math" panose="02040503050406030204" pitchFamily="18" charset="0"/>
                              </a:rPr>
                              <m:t>𝐾</m:t>
                            </m:r>
                          </m:e>
                          <m:sub>
                            <m:r>
                              <a:rPr lang="zh-CN" altLang="en-US" sz="2800" i="0">
                                <a:solidFill>
                                  <a:srgbClr val="C00000"/>
                                </a:solidFill>
                                <a:latin typeface="Cambria Math" panose="02040503050406030204" pitchFamily="18" charset="0"/>
                              </a:rPr>
                              <m:t>1</m:t>
                            </m:r>
                          </m:sub>
                        </m:sSub>
                      </m:num>
                      <m:den>
                        <m:sSub>
                          <m:sSubPr>
                            <m:ctrlPr>
                              <a:rPr lang="zh-CN" altLang="en-US" sz="2800" i="1">
                                <a:solidFill>
                                  <a:srgbClr val="C00000"/>
                                </a:solidFill>
                                <a:latin typeface="Cambria Math" panose="02040503050406030204" pitchFamily="18" charset="0"/>
                              </a:rPr>
                            </m:ctrlPr>
                          </m:sSubPr>
                          <m:e>
                            <m:r>
                              <a:rPr lang="zh-CN" altLang="en-US" sz="2800" i="1">
                                <a:solidFill>
                                  <a:srgbClr val="C00000"/>
                                </a:solidFill>
                                <a:latin typeface="Cambria Math" panose="02040503050406030204" pitchFamily="18" charset="0"/>
                              </a:rPr>
                              <m:t>𝐾</m:t>
                            </m:r>
                          </m:e>
                          <m:sub>
                            <m:r>
                              <a:rPr lang="zh-CN" altLang="en-US" sz="2800" i="0">
                                <a:solidFill>
                                  <a:srgbClr val="C00000"/>
                                </a:solidFill>
                                <a:latin typeface="Cambria Math" panose="02040503050406030204" pitchFamily="18" charset="0"/>
                              </a:rPr>
                              <m:t>2</m:t>
                            </m:r>
                          </m:sub>
                        </m:sSub>
                      </m:den>
                    </m:f>
                  </m:oMath>
                </a14:m>
                <a:r>
                  <a:rPr lang="zh-CN" altLang="en-US" sz="2800" dirty="0">
                    <a:solidFill>
                      <a:srgbClr val="C00000"/>
                    </a:solidFill>
                  </a:rPr>
                  <a:t> </a:t>
                </a:r>
              </a:p>
            </p:txBody>
          </p:sp>
        </mc:Choice>
        <mc:Fallback xmlns="">
          <p:sp>
            <p:nvSpPr>
              <p:cNvPr id="7" name="矩形 6">
                <a:extLst>
                  <a:ext uri="{FF2B5EF4-FFF2-40B4-BE49-F238E27FC236}">
                    <a16:creationId xmlns:a16="http://schemas.microsoft.com/office/drawing/2014/main" id="{C5F300E0-EC15-7E0D-76C1-A443F1CD1F8D}"/>
                  </a:ext>
                </a:extLst>
              </p:cNvPr>
              <p:cNvSpPr>
                <a:spLocks noRot="1" noChangeAspect="1" noMove="1" noResize="1" noEditPoints="1" noAdjustHandles="1" noChangeArrowheads="1" noChangeShapeType="1" noTextEdit="1"/>
              </p:cNvSpPr>
              <p:nvPr/>
            </p:nvSpPr>
            <p:spPr>
              <a:xfrm>
                <a:off x="8517006" y="2689394"/>
                <a:ext cx="674544" cy="755271"/>
              </a:xfrm>
              <a:prstGeom prst="rect">
                <a:avLst/>
              </a:prstGeom>
              <a:blipFill>
                <a:blip r:embed="rId10"/>
                <a:stretch>
                  <a:fillRect/>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48DDC73C-4525-F58F-7F77-E9614191E9B7}"/>
              </a:ext>
            </a:extLst>
          </p:cNvPr>
          <p:cNvSpPr>
            <a:spLocks noChangeArrowheads="1"/>
          </p:cNvSpPr>
          <p:nvPr>
            <p:custDataLst>
              <p:tags r:id="rId4"/>
            </p:custDataLst>
          </p:nvPr>
        </p:nvSpPr>
        <p:spPr bwMode="auto">
          <a:xfrm>
            <a:off x="575306" y="4464364"/>
            <a:ext cx="10913439" cy="1151704"/>
          </a:xfrm>
          <a:prstGeom prst="rect">
            <a:avLst/>
          </a:prstGeom>
          <a:noFill/>
          <a:ln w="9525">
            <a:solidFill>
              <a:srgbClr val="FF0066"/>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20000"/>
              </a:lnSpc>
              <a:spcBef>
                <a:spcPct val="0"/>
              </a:spcBef>
              <a:spcAft>
                <a:spcPct val="0"/>
              </a:spcAft>
              <a:buClr>
                <a:srgbClr val="000000"/>
              </a:buClr>
              <a:buFontTx/>
              <a:buNone/>
            </a:pPr>
            <a:r>
              <a:rPr kumimoji="1" lang="zh-CN" altLang="en-US" b="1" dirty="0">
                <a:solidFill>
                  <a:srgbClr val="7030A0"/>
                </a:solidFill>
                <a:latin typeface="宋体" panose="02010600030101010101" pitchFamily="2" charset="-122"/>
                <a:ea typeface="楷体_GB2312" pitchFamily="49" charset="-122"/>
                <a:sym typeface="Symbol" panose="05050102010706020507" pitchFamily="18" charset="2"/>
              </a:rPr>
              <a:t>规律：</a:t>
            </a:r>
            <a:r>
              <a:rPr kumimoji="1" lang="zh-CN" altLang="en-US" sz="2800" b="1" dirty="0">
                <a:solidFill>
                  <a:srgbClr val="010000"/>
                </a:solidFill>
                <a:latin typeface="宋体" panose="02010600030101010101" pitchFamily="2" charset="-122"/>
                <a:ea typeface="楷体_GB2312" pitchFamily="49" charset="-122"/>
                <a:sym typeface="Symbol" panose="05050102010706020507" pitchFamily="18" charset="2"/>
              </a:rPr>
              <a:t>若方程式</a:t>
            </a:r>
            <a:r>
              <a:rPr kumimoji="1" lang="zh-CN" altLang="en-US" sz="2800" b="1" dirty="0">
                <a:solidFill>
                  <a:srgbClr val="FF0000"/>
                </a:solidFill>
                <a:latin typeface="宋体" panose="02010600030101010101" pitchFamily="2" charset="-122"/>
                <a:ea typeface="楷体_GB2312" pitchFamily="49" charset="-122"/>
                <a:sym typeface="Symbol" panose="05050102010706020507" pitchFamily="18" charset="2"/>
              </a:rPr>
              <a:t>相加</a:t>
            </a:r>
            <a:r>
              <a:rPr kumimoji="1" lang="zh-CN" altLang="en-US" sz="2800" b="1" dirty="0">
                <a:solidFill>
                  <a:srgbClr val="010000"/>
                </a:solidFill>
                <a:latin typeface="宋体" panose="02010600030101010101" pitchFamily="2" charset="-122"/>
                <a:ea typeface="楷体_GB2312" pitchFamily="49" charset="-122"/>
                <a:sym typeface="Symbol" panose="05050102010706020507" pitchFamily="18" charset="2"/>
              </a:rPr>
              <a:t>，则总反应平衡常数等于分步平衡常数之</a:t>
            </a:r>
            <a:r>
              <a:rPr kumimoji="1" lang="zh-CN" altLang="en-US" sz="2800" b="1" dirty="0">
                <a:solidFill>
                  <a:srgbClr val="00B050"/>
                </a:solidFill>
                <a:latin typeface="宋体" panose="02010600030101010101" pitchFamily="2" charset="-122"/>
                <a:ea typeface="楷体_GB2312" pitchFamily="49" charset="-122"/>
                <a:sym typeface="Symbol" panose="05050102010706020507" pitchFamily="18" charset="2"/>
              </a:rPr>
              <a:t>乘积</a:t>
            </a:r>
            <a:r>
              <a:rPr kumimoji="1" lang="en-US" altLang="zh-CN" sz="2800" b="1" dirty="0">
                <a:solidFill>
                  <a:srgbClr val="010000"/>
                </a:solidFill>
                <a:latin typeface="宋体" panose="02010600030101010101" pitchFamily="2" charset="-122"/>
                <a:ea typeface="楷体_GB2312" pitchFamily="49" charset="-122"/>
                <a:sym typeface="Symbol" panose="05050102010706020507" pitchFamily="18" charset="2"/>
              </a:rPr>
              <a:t>,</a:t>
            </a:r>
            <a:r>
              <a:rPr kumimoji="1" lang="zh-CN" altLang="en-US" sz="2800" b="1" dirty="0">
                <a:solidFill>
                  <a:srgbClr val="010000"/>
                </a:solidFill>
                <a:latin typeface="宋体" panose="02010600030101010101" pitchFamily="2" charset="-122"/>
                <a:ea typeface="楷体_GB2312" pitchFamily="49" charset="-122"/>
                <a:sym typeface="Symbol" panose="05050102010706020507" pitchFamily="18" charset="2"/>
              </a:rPr>
              <a:t>反之，相</a:t>
            </a:r>
            <a:r>
              <a:rPr kumimoji="1" lang="zh-CN" altLang="en-US" sz="2800" b="1" dirty="0">
                <a:solidFill>
                  <a:srgbClr val="FF0000"/>
                </a:solidFill>
                <a:latin typeface="宋体" panose="02010600030101010101" pitchFamily="2" charset="-122"/>
                <a:ea typeface="楷体_GB2312" pitchFamily="49" charset="-122"/>
                <a:sym typeface="Symbol" panose="05050102010706020507" pitchFamily="18" charset="2"/>
              </a:rPr>
              <a:t>减</a:t>
            </a:r>
            <a:r>
              <a:rPr kumimoji="1" lang="zh-CN" altLang="en-US" sz="2800" b="1" dirty="0">
                <a:solidFill>
                  <a:srgbClr val="010000"/>
                </a:solidFill>
                <a:latin typeface="宋体" panose="02010600030101010101" pitchFamily="2" charset="-122"/>
                <a:ea typeface="楷体_GB2312" pitchFamily="49" charset="-122"/>
                <a:sym typeface="Symbol" panose="05050102010706020507" pitchFamily="18" charset="2"/>
              </a:rPr>
              <a:t>则“</a:t>
            </a:r>
            <a:r>
              <a:rPr kumimoji="1" lang="zh-CN" altLang="en-US" sz="2800" b="1" dirty="0">
                <a:solidFill>
                  <a:srgbClr val="00B050"/>
                </a:solidFill>
                <a:latin typeface="宋体" panose="02010600030101010101" pitchFamily="2" charset="-122"/>
                <a:ea typeface="楷体_GB2312" pitchFamily="49" charset="-122"/>
                <a:sym typeface="Symbol" panose="05050102010706020507" pitchFamily="18" charset="2"/>
              </a:rPr>
              <a:t>除</a:t>
            </a:r>
            <a:r>
              <a:rPr kumimoji="1" lang="zh-CN" altLang="en-US" sz="2800" b="1" dirty="0">
                <a:solidFill>
                  <a:srgbClr val="010000"/>
                </a:solidFill>
                <a:latin typeface="宋体" panose="02010600030101010101" pitchFamily="2" charset="-122"/>
                <a:ea typeface="楷体_GB2312" pitchFamily="49" charset="-122"/>
                <a:sym typeface="Symbol" panose="05050102010706020507" pitchFamily="18" charset="2"/>
              </a:rPr>
              <a:t>”</a:t>
            </a:r>
            <a:endParaRPr kumimoji="1" lang="en-US" altLang="zh-CN" sz="2800" b="1" dirty="0">
              <a:solidFill>
                <a:srgbClr val="010000"/>
              </a:solidFill>
              <a:latin typeface="宋体" panose="02010600030101010101" pitchFamily="2" charset="-122"/>
              <a:ea typeface="楷体_GB2312" pitchFamily="49" charset="-122"/>
              <a:sym typeface="Symbol" panose="05050102010706020507" pitchFamily="18" charset="2"/>
            </a:endParaRPr>
          </a:p>
        </p:txBody>
      </p:sp>
      <p:sp>
        <p:nvSpPr>
          <p:cNvPr id="9" name="文本框 8">
            <a:extLst>
              <a:ext uri="{FF2B5EF4-FFF2-40B4-BE49-F238E27FC236}">
                <a16:creationId xmlns:a16="http://schemas.microsoft.com/office/drawing/2014/main" id="{D63C9617-97E5-CF45-0D24-F6760E8AF495}"/>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2】</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0" name="文本框 9">
            <a:extLst>
              <a:ext uri="{FF2B5EF4-FFF2-40B4-BE49-F238E27FC236}">
                <a16:creationId xmlns:a16="http://schemas.microsoft.com/office/drawing/2014/main" id="{22D06142-FEB9-A71F-1A9D-3F654C57DDD1}"/>
              </a:ext>
            </a:extLst>
          </p:cNvPr>
          <p:cNvSpPr txBox="1">
            <a:spLocks noChangeArrowheads="1"/>
          </p:cNvSpPr>
          <p:nvPr>
            <p:custDataLst>
              <p:tags r:id="rId5"/>
            </p:custDataLst>
          </p:nvPr>
        </p:nvSpPr>
        <p:spPr bwMode="auto">
          <a:xfrm>
            <a:off x="3330969" y="195590"/>
            <a:ext cx="3841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化学平衡常数</a:t>
            </a:r>
          </a:p>
        </p:txBody>
      </p:sp>
    </p:spTree>
    <p:custDataLst>
      <p:tags r:id="rId1"/>
    </p:custDataLst>
    <p:extLst>
      <p:ext uri="{BB962C8B-B14F-4D97-AF65-F5344CB8AC3E}">
        <p14:creationId xmlns:p14="http://schemas.microsoft.com/office/powerpoint/2010/main" val="79064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11A57-3FF6-65EC-8055-B8ABC0A96C00}"/>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BFB62A9B-FAD8-E102-9757-05F7E0E76826}"/>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1E07F745-EE8C-49CD-53C1-4E70409F0F3D}"/>
              </a:ext>
            </a:extLst>
          </p:cNvPr>
          <p:cNvPicPr>
            <a:picLocks noChangeAspect="1"/>
          </p:cNvPicPr>
          <p:nvPr>
            <p:custDataLst>
              <p:tags r:id="rId3"/>
            </p:custDataLst>
          </p:nvPr>
        </p:nvPicPr>
        <p:blipFill>
          <a:blip r:embed="rId13"/>
          <a:stretch>
            <a:fillRect/>
          </a:stretch>
        </p:blipFill>
        <p:spPr>
          <a:xfrm>
            <a:off x="206375" y="91440"/>
            <a:ext cx="824230" cy="731520"/>
          </a:xfrm>
          <a:prstGeom prst="rect">
            <a:avLst/>
          </a:prstGeom>
        </p:spPr>
      </p:pic>
      <p:sp>
        <p:nvSpPr>
          <p:cNvPr id="2" name="矩形 1">
            <a:extLst>
              <a:ext uri="{FF2B5EF4-FFF2-40B4-BE49-F238E27FC236}">
                <a16:creationId xmlns:a16="http://schemas.microsoft.com/office/drawing/2014/main" id="{C69C16D1-8EBE-4196-974F-24969F738499}"/>
              </a:ext>
            </a:extLst>
          </p:cNvPr>
          <p:cNvSpPr/>
          <p:nvPr>
            <p:custDataLst>
              <p:tags r:id="rId4"/>
            </p:custDataLst>
          </p:nvPr>
        </p:nvSpPr>
        <p:spPr>
          <a:xfrm>
            <a:off x="329135" y="951479"/>
            <a:ext cx="4204363" cy="523220"/>
          </a:xfrm>
          <a:prstGeom prst="rect">
            <a:avLst/>
          </a:prstGeom>
        </p:spPr>
        <p:txBody>
          <a:bodyPr wrap="square">
            <a:spAutoFit/>
          </a:bodyPr>
          <a:lstStyle/>
          <a:p>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4.</a:t>
            </a:r>
            <a:r>
              <a:rPr lang="zh-CN" altLang="en-US"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化学平衡常数的应用</a:t>
            </a:r>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000" dirty="0"/>
          </a:p>
        </p:txBody>
      </p:sp>
      <p:sp>
        <p:nvSpPr>
          <p:cNvPr id="3" name="Text Box 2">
            <a:extLst>
              <a:ext uri="{FF2B5EF4-FFF2-40B4-BE49-F238E27FC236}">
                <a16:creationId xmlns:a16="http://schemas.microsoft.com/office/drawing/2014/main" id="{03E6620A-E9A8-6510-5237-DA36ED619E03}"/>
              </a:ext>
            </a:extLst>
          </p:cNvPr>
          <p:cNvSpPr txBox="1">
            <a:spLocks noChangeArrowheads="1"/>
          </p:cNvSpPr>
          <p:nvPr>
            <p:custDataLst>
              <p:tags r:id="rId5"/>
            </p:custDataLst>
          </p:nvPr>
        </p:nvSpPr>
        <p:spPr bwMode="auto">
          <a:xfrm>
            <a:off x="564997" y="1705580"/>
            <a:ext cx="4815151"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400" b="1" dirty="0">
                <a:solidFill>
                  <a:srgbClr val="000000"/>
                </a:solidFill>
              </a:rPr>
              <a:t>(1)</a:t>
            </a:r>
            <a:r>
              <a:rPr kumimoji="1" lang="zh-CN" altLang="en-US" sz="2800" b="1" dirty="0">
                <a:solidFill>
                  <a:srgbClr val="000000"/>
                </a:solidFill>
              </a:rPr>
              <a:t>判断可逆反应进行的程度</a:t>
            </a:r>
          </a:p>
        </p:txBody>
      </p:sp>
      <p:sp>
        <p:nvSpPr>
          <p:cNvPr id="5" name="Rectangle 3">
            <a:extLst>
              <a:ext uri="{FF2B5EF4-FFF2-40B4-BE49-F238E27FC236}">
                <a16:creationId xmlns:a16="http://schemas.microsoft.com/office/drawing/2014/main" id="{99B53B4A-8FD7-798C-D7D8-F03FC79170BA}"/>
              </a:ext>
            </a:extLst>
          </p:cNvPr>
          <p:cNvSpPr>
            <a:spLocks noChangeArrowheads="1"/>
          </p:cNvSpPr>
          <p:nvPr>
            <p:custDataLst>
              <p:tags r:id="rId6"/>
            </p:custDataLst>
          </p:nvPr>
        </p:nvSpPr>
        <p:spPr bwMode="auto">
          <a:xfrm>
            <a:off x="873686" y="2309193"/>
            <a:ext cx="8501321" cy="60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6700">
              <a:spcBef>
                <a:spcPct val="20000"/>
              </a:spcBef>
              <a:buChar char="•"/>
              <a:tabLst>
                <a:tab pos="754380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tabLst>
                <a:tab pos="754380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tabLst>
                <a:tab pos="7543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9pPr>
          </a:lstStyle>
          <a:p>
            <a:pPr indent="0" fontAlgn="base">
              <a:lnSpc>
                <a:spcPct val="120000"/>
              </a:lnSpc>
              <a:spcBef>
                <a:spcPct val="0"/>
              </a:spcBef>
              <a:spcAft>
                <a:spcPct val="0"/>
              </a:spcAft>
              <a:buNone/>
              <a:defRPr/>
            </a:pPr>
            <a:r>
              <a:rPr kumimoji="1" lang="en-US" altLang="zh-CN" sz="2800">
                <a:solidFill>
                  <a:srgbClr val="FF0000"/>
                </a:solidFill>
                <a:latin typeface="宋体" panose="02010600030101010101" pitchFamily="2" charset="-122"/>
                <a:ea typeface="宋体" panose="02010600030101010101" pitchFamily="2" charset="-122"/>
              </a:rPr>
              <a:t>K</a:t>
            </a:r>
            <a:r>
              <a:rPr kumimoji="1" lang="zh-CN" altLang="en-US" sz="2800">
                <a:solidFill>
                  <a:srgbClr val="FF0000"/>
                </a:solidFill>
                <a:latin typeface="华文行楷" panose="02010800040101010101" pitchFamily="2" charset="-122"/>
                <a:ea typeface="华文行楷" panose="02010800040101010101" pitchFamily="2" charset="-122"/>
              </a:rPr>
              <a:t>值越大，说明</a:t>
            </a:r>
            <a:r>
              <a:rPr kumimoji="1" lang="zh-CN" altLang="en-US" sz="2800">
                <a:solidFill>
                  <a:srgbClr val="000000"/>
                </a:solidFill>
                <a:latin typeface="华文行楷" panose="02010800040101010101" pitchFamily="2" charset="-122"/>
                <a:ea typeface="华文行楷" panose="02010800040101010101" pitchFamily="2" charset="-122"/>
              </a:rPr>
              <a:t>平衡体系中生成物所占的比例越大</a:t>
            </a:r>
            <a:endParaRPr kumimoji="1" lang="zh-CN" altLang="en-US" sz="2800">
              <a:solidFill>
                <a:srgbClr val="00B050"/>
              </a:solidFill>
              <a:latin typeface="华文行楷" panose="02010800040101010101" pitchFamily="2" charset="-122"/>
              <a:ea typeface="华文行楷" panose="02010800040101010101" pitchFamily="2" charset="-122"/>
            </a:endParaRPr>
          </a:p>
        </p:txBody>
      </p:sp>
      <p:sp>
        <p:nvSpPr>
          <p:cNvPr id="6" name="矩形 5">
            <a:extLst>
              <a:ext uri="{FF2B5EF4-FFF2-40B4-BE49-F238E27FC236}">
                <a16:creationId xmlns:a16="http://schemas.microsoft.com/office/drawing/2014/main" id="{7C6EAD5C-6D9B-86B0-3197-5753AD825164}"/>
              </a:ext>
            </a:extLst>
          </p:cNvPr>
          <p:cNvSpPr>
            <a:spLocks noChangeArrowheads="1"/>
          </p:cNvSpPr>
          <p:nvPr>
            <p:custDataLst>
              <p:tags r:id="rId7"/>
            </p:custDataLst>
          </p:nvPr>
        </p:nvSpPr>
        <p:spPr bwMode="auto">
          <a:xfrm>
            <a:off x="835592" y="2950405"/>
            <a:ext cx="8539416"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20000"/>
              </a:lnSpc>
              <a:spcBef>
                <a:spcPct val="0"/>
              </a:spcBef>
              <a:spcAft>
                <a:spcPct val="0"/>
              </a:spcAft>
              <a:buFontTx/>
              <a:buNone/>
            </a:pPr>
            <a:r>
              <a:rPr kumimoji="1" lang="zh-CN" altLang="en-US" sz="2800">
                <a:solidFill>
                  <a:srgbClr val="FF0000"/>
                </a:solidFill>
                <a:latin typeface="华文行楷" panose="02010800040101010101" pitchFamily="2" charset="-122"/>
                <a:ea typeface="华文行楷" panose="02010800040101010101" pitchFamily="2" charset="-122"/>
              </a:rPr>
              <a:t>表示反应</a:t>
            </a:r>
            <a:r>
              <a:rPr kumimoji="1" lang="zh-CN" altLang="en-US" sz="2800">
                <a:solidFill>
                  <a:srgbClr val="7030A0"/>
                </a:solidFill>
                <a:latin typeface="华文行楷" panose="02010800040101010101" pitchFamily="2" charset="-122"/>
                <a:ea typeface="华文行楷" panose="02010800040101010101" pitchFamily="2" charset="-122"/>
              </a:rPr>
              <a:t>正向进行的程度越大</a:t>
            </a:r>
            <a:r>
              <a:rPr kumimoji="1" lang="zh-CN" altLang="en-US" sz="2800">
                <a:solidFill>
                  <a:srgbClr val="FF0000"/>
                </a:solidFill>
                <a:latin typeface="华文行楷" panose="02010800040101010101" pitchFamily="2" charset="-122"/>
                <a:ea typeface="华文行楷" panose="02010800040101010101" pitchFamily="2" charset="-122"/>
              </a:rPr>
              <a:t>，</a:t>
            </a:r>
            <a:r>
              <a:rPr kumimoji="1" lang="zh-CN" altLang="en-US" sz="2800">
                <a:solidFill>
                  <a:srgbClr val="00B050"/>
                </a:solidFill>
                <a:latin typeface="华文行楷" panose="02010800040101010101" pitchFamily="2" charset="-122"/>
                <a:ea typeface="华文行楷" panose="02010800040101010101" pitchFamily="2" charset="-122"/>
              </a:rPr>
              <a:t>反应物转化率也越大</a:t>
            </a:r>
          </a:p>
        </p:txBody>
      </p:sp>
      <p:graphicFrame>
        <p:nvGraphicFramePr>
          <p:cNvPr id="7" name="表格 6">
            <a:extLst>
              <a:ext uri="{FF2B5EF4-FFF2-40B4-BE49-F238E27FC236}">
                <a16:creationId xmlns:a16="http://schemas.microsoft.com/office/drawing/2014/main" id="{73174F5E-DE40-9F11-5150-BF9F0B07475C}"/>
              </a:ext>
            </a:extLst>
          </p:cNvPr>
          <p:cNvGraphicFramePr>
            <a:graphicFrameLocks noGrp="1"/>
          </p:cNvGraphicFramePr>
          <p:nvPr>
            <p:custDataLst>
              <p:tags r:id="rId8"/>
            </p:custDataLst>
            <p:extLst>
              <p:ext uri="{D42A27DB-BD31-4B8C-83A1-F6EECF244321}">
                <p14:modId xmlns:p14="http://schemas.microsoft.com/office/powerpoint/2010/main" val="2365185780"/>
              </p:ext>
            </p:extLst>
          </p:nvPr>
        </p:nvGraphicFramePr>
        <p:xfrm>
          <a:off x="1020741" y="3647796"/>
          <a:ext cx="7933690" cy="1295400"/>
        </p:xfrm>
        <a:graphic>
          <a:graphicData uri="http://schemas.openxmlformats.org/drawingml/2006/table">
            <a:tbl>
              <a:tblPr/>
              <a:tblGrid>
                <a:gridCol w="1814195">
                  <a:extLst>
                    <a:ext uri="{9D8B030D-6E8A-4147-A177-3AD203B41FA5}">
                      <a16:colId xmlns:a16="http://schemas.microsoft.com/office/drawing/2014/main" val="20000"/>
                    </a:ext>
                  </a:extLst>
                </a:gridCol>
                <a:gridCol w="1814830">
                  <a:extLst>
                    <a:ext uri="{9D8B030D-6E8A-4147-A177-3AD203B41FA5}">
                      <a16:colId xmlns:a16="http://schemas.microsoft.com/office/drawing/2014/main" val="20001"/>
                    </a:ext>
                  </a:extLst>
                </a:gridCol>
                <a:gridCol w="1873250">
                  <a:extLst>
                    <a:ext uri="{9D8B030D-6E8A-4147-A177-3AD203B41FA5}">
                      <a16:colId xmlns:a16="http://schemas.microsoft.com/office/drawing/2014/main" val="20002"/>
                    </a:ext>
                  </a:extLst>
                </a:gridCol>
                <a:gridCol w="2431415">
                  <a:extLst>
                    <a:ext uri="{9D8B030D-6E8A-4147-A177-3AD203B41FA5}">
                      <a16:colId xmlns:a16="http://schemas.microsoft.com/office/drawing/2014/main" val="20003"/>
                    </a:ext>
                  </a:extLst>
                </a:gridCol>
              </a:tblGrid>
              <a:tr h="647700">
                <a:tc>
                  <a:txBody>
                    <a:bodyPr/>
                    <a:lstStyle/>
                    <a:p>
                      <a:pPr algn="ctr">
                        <a:lnSpc>
                          <a:spcPct val="150000"/>
                        </a:lnSpc>
                        <a:spcAft>
                          <a:spcPct val="0"/>
                        </a:spcAft>
                      </a:pPr>
                      <a:r>
                        <a:rPr lang="en-US" sz="2800" i="1" kern="100">
                          <a:effectLst/>
                          <a:latin typeface="Times New Roman" panose="02020603050405020304" pitchFamily="18" charset="0"/>
                          <a:ea typeface="微软雅黑" panose="020B0503020204020204" charset="-122"/>
                          <a:cs typeface="Courier New" panose="02070309020205020404" pitchFamily="49" charset="0"/>
                        </a:rPr>
                        <a:t>K</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solidFill>
                            <a:srgbClr val="FF0000"/>
                          </a:solidFill>
                          <a:effectLst/>
                          <a:latin typeface="Times New Roman" panose="02020603050405020304" pitchFamily="18" charset="0"/>
                          <a:ea typeface="微软雅黑" panose="020B0503020204020204" charset="-122"/>
                          <a:cs typeface="Courier New" panose="02070309020205020404" pitchFamily="49" charset="0"/>
                        </a:rPr>
                        <a:t>&lt;10</a:t>
                      </a:r>
                      <a:r>
                        <a:rPr lang="zh-CN" sz="2800" kern="100" baseline="30000">
                          <a:solidFill>
                            <a:srgbClr val="FF0000"/>
                          </a:solidFill>
                          <a:effectLst/>
                          <a:latin typeface="Times New Roman" panose="02020603050405020304" pitchFamily="18" charset="0"/>
                          <a:ea typeface="微软雅黑" panose="020B0503020204020204" charset="-122"/>
                          <a:cs typeface="Times New Roman" panose="02020603050405020304" pitchFamily="18" charset="0"/>
                        </a:rPr>
                        <a:t>－</a:t>
                      </a:r>
                      <a:r>
                        <a:rPr lang="en-US" sz="2800" kern="100" baseline="30000">
                          <a:solidFill>
                            <a:srgbClr val="FF0000"/>
                          </a:solidFill>
                          <a:effectLst/>
                          <a:latin typeface="Times New Roman" panose="02020603050405020304" pitchFamily="18" charset="0"/>
                          <a:ea typeface="微软雅黑" panose="020B0503020204020204" charset="-122"/>
                          <a:cs typeface="Courier New" panose="02070309020205020404" pitchFamily="49" charset="0"/>
                        </a:rPr>
                        <a:t>5</a:t>
                      </a:r>
                      <a:endParaRPr lang="zh-CN" sz="2800" kern="100">
                        <a:solidFill>
                          <a:srgbClr val="FF0000"/>
                        </a:solidFill>
                        <a:effectLst/>
                        <a:latin typeface="宋体" panose="02010600030101010101" pitchFamily="2" charset="-122"/>
                        <a:ea typeface="宋体" panose="02010600030101010101" pitchFamily="2" charset="-122"/>
                        <a:cs typeface="Courier New" panose="02070309020205020404" pitchFamily="49"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effectLst/>
                          <a:latin typeface="Times New Roman" panose="02020603050405020304" pitchFamily="18" charset="0"/>
                          <a:ea typeface="微软雅黑" panose="020B0503020204020204" charset="-122"/>
                          <a:cs typeface="Courier New" panose="02070309020205020404" pitchFamily="49" charset="0"/>
                        </a:rPr>
                        <a:t>10</a:t>
                      </a:r>
                      <a:r>
                        <a:rPr lang="zh-CN" sz="2800" kern="100" baseline="30000">
                          <a:effectLst/>
                          <a:latin typeface="Times New Roman" panose="02020603050405020304" pitchFamily="18" charset="0"/>
                          <a:ea typeface="微软雅黑" panose="020B0503020204020204" charset="-122"/>
                          <a:cs typeface="Times New Roman" panose="02020603050405020304" pitchFamily="18" charset="0"/>
                        </a:rPr>
                        <a:t>－</a:t>
                      </a:r>
                      <a:r>
                        <a:rPr lang="en-US" sz="2800" kern="100" baseline="30000">
                          <a:effectLst/>
                          <a:latin typeface="Times New Roman" panose="02020603050405020304" pitchFamily="18" charset="0"/>
                          <a:ea typeface="微软雅黑" panose="020B0503020204020204" charset="-122"/>
                          <a:cs typeface="Courier New" panose="02070309020205020404" pitchFamily="49" charset="0"/>
                        </a:rPr>
                        <a:t>5</a:t>
                      </a:r>
                      <a:r>
                        <a:rPr lang="zh-CN" sz="2800" kern="100">
                          <a:effectLst/>
                          <a:latin typeface="Times New Roman" panose="02020603050405020304" pitchFamily="18" charset="0"/>
                          <a:ea typeface="微软雅黑" panose="020B0503020204020204" charset="-122"/>
                          <a:cs typeface="Times New Roman" panose="02020603050405020304" pitchFamily="18" charset="0"/>
                        </a:rPr>
                        <a:t>～</a:t>
                      </a:r>
                      <a:r>
                        <a:rPr lang="en-US" sz="2800" kern="100">
                          <a:effectLst/>
                          <a:latin typeface="Times New Roman" panose="02020603050405020304" pitchFamily="18" charset="0"/>
                          <a:ea typeface="微软雅黑" panose="020B0503020204020204" charset="-122"/>
                          <a:cs typeface="Courier New" panose="02070309020205020404" pitchFamily="49" charset="0"/>
                        </a:rPr>
                        <a:t>10</a:t>
                      </a:r>
                      <a:r>
                        <a:rPr lang="en-US" sz="2800" kern="100" baseline="30000">
                          <a:effectLst/>
                          <a:latin typeface="Times New Roman" panose="02020603050405020304" pitchFamily="18" charset="0"/>
                          <a:ea typeface="微软雅黑" panose="020B0503020204020204"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en-US" sz="2800" kern="100">
                          <a:solidFill>
                            <a:srgbClr val="FF0000"/>
                          </a:solidFill>
                          <a:effectLst/>
                          <a:latin typeface="Times New Roman" panose="02020603050405020304" pitchFamily="18" charset="0"/>
                          <a:ea typeface="微软雅黑" panose="020B0503020204020204" charset="-122"/>
                          <a:cs typeface="Courier New" panose="02070309020205020404" pitchFamily="49" charset="0"/>
                        </a:rPr>
                        <a:t>&gt;10</a:t>
                      </a:r>
                      <a:r>
                        <a:rPr lang="en-US" sz="2800" kern="100" baseline="30000">
                          <a:solidFill>
                            <a:srgbClr val="FF0000"/>
                          </a:solidFill>
                          <a:effectLst/>
                          <a:latin typeface="Times New Roman" panose="02020603050405020304" pitchFamily="18" charset="0"/>
                          <a:ea typeface="微软雅黑" panose="020B0503020204020204" charset="-122"/>
                          <a:cs typeface="Courier New" panose="02070309020205020404" pitchFamily="49" charset="0"/>
                        </a:rPr>
                        <a:t>5</a:t>
                      </a:r>
                      <a:endParaRPr lang="zh-CN" sz="2800" kern="100">
                        <a:solidFill>
                          <a:srgbClr val="FF0000"/>
                        </a:solidFill>
                        <a:effectLst/>
                        <a:latin typeface="宋体" panose="02010600030101010101" pitchFamily="2" charset="-122"/>
                        <a:ea typeface="宋体" panose="02010600030101010101" pitchFamily="2" charset="-122"/>
                        <a:cs typeface="Courier New" panose="02070309020205020404" pitchFamily="49"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7700">
                <a:tc>
                  <a:txBody>
                    <a:bodyPr/>
                    <a:lstStyle/>
                    <a:p>
                      <a:pPr algn="ctr">
                        <a:lnSpc>
                          <a:spcPct val="150000"/>
                        </a:lnSpc>
                        <a:spcAft>
                          <a:spcPct val="0"/>
                        </a:spcAft>
                      </a:pPr>
                      <a:r>
                        <a:rPr lang="zh-CN" sz="2800" kern="100">
                          <a:effectLst/>
                          <a:latin typeface="Times New Roman" panose="02020603050405020304" pitchFamily="18" charset="0"/>
                          <a:ea typeface="微软雅黑" panose="020B0503020204020204" charset="-122"/>
                          <a:cs typeface="Times New Roman" panose="02020603050405020304" pitchFamily="18" charset="0"/>
                        </a:rPr>
                        <a:t>反应程度</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pitchFamily="18" charset="0"/>
                          <a:ea typeface="微软雅黑" panose="020B0503020204020204" charset="-122"/>
                          <a:cs typeface="Times New Roman" panose="02020603050405020304" pitchFamily="18" charset="0"/>
                        </a:rPr>
                        <a:t>很难进行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pitchFamily="18" charset="0"/>
                          <a:ea typeface="微软雅黑" panose="020B0503020204020204" charset="-122"/>
                          <a:cs typeface="Times New Roman" panose="02020603050405020304" pitchFamily="18" charset="0"/>
                        </a:rPr>
                        <a:t>反应可逆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ct val="0"/>
                        </a:spcAft>
                      </a:pPr>
                      <a:r>
                        <a:rPr lang="zh-CN" sz="2800" kern="100">
                          <a:effectLst/>
                          <a:latin typeface="Times New Roman" panose="02020603050405020304" pitchFamily="18" charset="0"/>
                          <a:ea typeface="微软雅黑" panose="020B0503020204020204" charset="-122"/>
                          <a:cs typeface="Times New Roman" panose="02020603050405020304" pitchFamily="18" charset="0"/>
                        </a:rPr>
                        <a:t>反应接近完全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69" marR="68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矩形 7">
            <a:extLst>
              <a:ext uri="{FF2B5EF4-FFF2-40B4-BE49-F238E27FC236}">
                <a16:creationId xmlns:a16="http://schemas.microsoft.com/office/drawing/2014/main" id="{4BCD9C8C-3B76-C4E2-B51B-E600F3771A33}"/>
              </a:ext>
            </a:extLst>
          </p:cNvPr>
          <p:cNvSpPr/>
          <p:nvPr>
            <p:custDataLst>
              <p:tags r:id="rId9"/>
            </p:custDataLst>
          </p:nvPr>
        </p:nvSpPr>
        <p:spPr>
          <a:xfrm>
            <a:off x="1048387" y="5129423"/>
            <a:ext cx="7008495" cy="521970"/>
          </a:xfrm>
          <a:prstGeom prst="rect">
            <a:avLst/>
          </a:prstGeom>
        </p:spPr>
        <p:txBody>
          <a:bodyPr wrap="none">
            <a:spAutoFit/>
          </a:bodyPr>
          <a:lstStyle/>
          <a:p>
            <a:r>
              <a:rPr kumimoji="1" lang="zh-CN" altLang="en-US" sz="2800" b="1">
                <a:solidFill>
                  <a:srgbClr val="000000"/>
                </a:solidFill>
                <a:latin typeface="Times New Roman" panose="02020603050405020304" pitchFamily="18" charset="0"/>
                <a:ea typeface="宋体" panose="02010600030101010101" pitchFamily="2" charset="-122"/>
              </a:rPr>
              <a:t>一般来说，</a:t>
            </a:r>
            <a:r>
              <a:rPr kumimoji="1" lang="en-US" altLang="zh-CN" sz="2800" b="1">
                <a:solidFill>
                  <a:srgbClr val="FF0000"/>
                </a:solidFill>
                <a:latin typeface="Times New Roman" panose="02020603050405020304" pitchFamily="18" charset="0"/>
                <a:ea typeface="宋体" panose="02010600030101010101" pitchFamily="2" charset="-122"/>
              </a:rPr>
              <a:t>K</a:t>
            </a:r>
            <a:r>
              <a:rPr kumimoji="1" lang="zh-CN" altLang="en-US" sz="2800" b="1">
                <a:solidFill>
                  <a:srgbClr val="FF0000"/>
                </a:solidFill>
                <a:latin typeface="Times New Roman" panose="02020603050405020304" pitchFamily="18" charset="0"/>
                <a:ea typeface="宋体" panose="02010600030101010101" pitchFamily="2" charset="-122"/>
              </a:rPr>
              <a:t>＞</a:t>
            </a:r>
            <a:r>
              <a:rPr kumimoji="1" lang="en-US" altLang="zh-CN" sz="2800" b="1">
                <a:solidFill>
                  <a:srgbClr val="FF0000"/>
                </a:solidFill>
                <a:latin typeface="Times New Roman" panose="02020603050405020304" pitchFamily="18" charset="0"/>
                <a:ea typeface="宋体" panose="02010600030101010101" pitchFamily="2" charset="-122"/>
              </a:rPr>
              <a:t>10</a:t>
            </a:r>
            <a:r>
              <a:rPr kumimoji="1" lang="en-US" altLang="zh-CN" sz="2800" b="1" baseline="30000">
                <a:solidFill>
                  <a:srgbClr val="FF0000"/>
                </a:solidFill>
                <a:latin typeface="Times New Roman" panose="02020603050405020304" pitchFamily="18" charset="0"/>
                <a:ea typeface="宋体" panose="02010600030101010101" pitchFamily="2" charset="-122"/>
              </a:rPr>
              <a:t>5</a:t>
            </a:r>
            <a:r>
              <a:rPr kumimoji="1" lang="zh-CN" altLang="en-US" sz="2800" b="1">
                <a:solidFill>
                  <a:srgbClr val="000000"/>
                </a:solidFill>
                <a:latin typeface="Times New Roman" panose="02020603050405020304" pitchFamily="18" charset="0"/>
                <a:ea typeface="宋体" panose="02010600030101010101" pitchFamily="2" charset="-122"/>
              </a:rPr>
              <a:t>，认为该反应接近完全。</a:t>
            </a:r>
            <a:endParaRPr lang="zh-CN" altLang="en-US" sz="2800"/>
          </a:p>
        </p:txBody>
      </p:sp>
      <p:sp>
        <p:nvSpPr>
          <p:cNvPr id="10" name="文本框 9">
            <a:extLst>
              <a:ext uri="{FF2B5EF4-FFF2-40B4-BE49-F238E27FC236}">
                <a16:creationId xmlns:a16="http://schemas.microsoft.com/office/drawing/2014/main" id="{BDF0E27A-C885-4895-DE5D-034C6609D541}"/>
              </a:ext>
            </a:extLst>
          </p:cNvPr>
          <p:cNvSpPr txBox="1"/>
          <p:nvPr/>
        </p:nvSpPr>
        <p:spPr>
          <a:xfrm>
            <a:off x="6096000" y="5948412"/>
            <a:ext cx="4405963" cy="584775"/>
          </a:xfrm>
          <a:prstGeom prst="rect">
            <a:avLst/>
          </a:prstGeom>
          <a:noFill/>
        </p:spPr>
        <p:txBody>
          <a:bodyPr wrap="square">
            <a:spAutoFit/>
          </a:bodyPr>
          <a:lstStyle/>
          <a:p>
            <a:pPr algn="ctr"/>
            <a:r>
              <a:rPr lang="en-US" altLang="zh-CN" sz="3200" b="1" i="1" dirty="0">
                <a:solidFill>
                  <a:srgbClr val="FF0000"/>
                </a:solidFill>
                <a:effectLst/>
                <a:latin typeface="Times New Roman Bold Italic" panose="02020803070505020304" charset="0"/>
                <a:ea typeface="宋体" panose="02010600030101010101" pitchFamily="2" charset="-122"/>
                <a:cs typeface="Times New Roman Bold Italic" panose="02020803070505020304" charset="0"/>
                <a:sym typeface="+mn-ea"/>
              </a:rPr>
              <a:t>K</a:t>
            </a:r>
            <a:r>
              <a:rPr lang="zh-CN" altLang="en-US" sz="3200" b="1" dirty="0">
                <a:solidFill>
                  <a:srgbClr val="FF0000"/>
                </a:solidFill>
                <a:effectLst/>
                <a:latin typeface="Times New Roman Regular" panose="02020803070505020304" charset="0"/>
                <a:ea typeface="宋体" panose="02010600030101010101" pitchFamily="2" charset="-122"/>
                <a:cs typeface="Times New Roman Regular" panose="02020803070505020304" charset="0"/>
                <a:sym typeface="宋体" panose="02010600030101010101" pitchFamily="2" charset="-122"/>
              </a:rPr>
              <a:t>越大，速率越大吗？</a:t>
            </a:r>
          </a:p>
        </p:txBody>
      </p:sp>
      <p:sp>
        <p:nvSpPr>
          <p:cNvPr id="9" name="文本框 8">
            <a:extLst>
              <a:ext uri="{FF2B5EF4-FFF2-40B4-BE49-F238E27FC236}">
                <a16:creationId xmlns:a16="http://schemas.microsoft.com/office/drawing/2014/main" id="{4DDA4BAD-2434-6241-F01B-DD4A93C4AF9C}"/>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2】</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9E368A83-F93B-1838-F4E2-E5F0530CADCB}"/>
              </a:ext>
            </a:extLst>
          </p:cNvPr>
          <p:cNvSpPr txBox="1">
            <a:spLocks noChangeArrowheads="1"/>
          </p:cNvSpPr>
          <p:nvPr>
            <p:custDataLst>
              <p:tags r:id="rId10"/>
            </p:custDataLst>
          </p:nvPr>
        </p:nvSpPr>
        <p:spPr bwMode="auto">
          <a:xfrm>
            <a:off x="3330969" y="195590"/>
            <a:ext cx="3841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化学平衡常数</a:t>
            </a:r>
          </a:p>
        </p:txBody>
      </p:sp>
    </p:spTree>
    <p:custDataLst>
      <p:tags r:id="rId1"/>
    </p:custDataLst>
    <p:extLst>
      <p:ext uri="{BB962C8B-B14F-4D97-AF65-F5344CB8AC3E}">
        <p14:creationId xmlns:p14="http://schemas.microsoft.com/office/powerpoint/2010/main" val="1580567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7ACD-C94E-109C-DC7D-49AE39B207FA}"/>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5D3352C1-CB25-9740-AB50-6B86317E6FAC}"/>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C778C03B-38C8-F6C9-8953-DE59C1B0A271}"/>
              </a:ext>
            </a:extLst>
          </p:cNvPr>
          <p:cNvPicPr>
            <a:picLocks noChangeAspect="1"/>
          </p:cNvPicPr>
          <p:nvPr>
            <p:custDataLst>
              <p:tags r:id="rId3"/>
            </p:custDataLst>
          </p:nvPr>
        </p:nvPicPr>
        <p:blipFill>
          <a:blip r:embed="rId26"/>
          <a:stretch>
            <a:fillRect/>
          </a:stretch>
        </p:blipFill>
        <p:spPr>
          <a:xfrm>
            <a:off x="206375" y="91440"/>
            <a:ext cx="824230" cy="731520"/>
          </a:xfrm>
          <a:prstGeom prst="rect">
            <a:avLst/>
          </a:prstGeom>
        </p:spPr>
      </p:pic>
      <p:sp>
        <p:nvSpPr>
          <p:cNvPr id="2" name="Text Box 24">
            <a:extLst>
              <a:ext uri="{FF2B5EF4-FFF2-40B4-BE49-F238E27FC236}">
                <a16:creationId xmlns:a16="http://schemas.microsoft.com/office/drawing/2014/main" id="{24519245-78D1-C356-8D4D-D4098B8723B3}"/>
              </a:ext>
            </a:extLst>
          </p:cNvPr>
          <p:cNvSpPr txBox="1">
            <a:spLocks noChangeArrowheads="1"/>
          </p:cNvSpPr>
          <p:nvPr>
            <p:custDataLst>
              <p:tags r:id="rId4"/>
            </p:custDataLst>
          </p:nvPr>
        </p:nvSpPr>
        <p:spPr bwMode="auto">
          <a:xfrm>
            <a:off x="875654" y="1743672"/>
            <a:ext cx="5542684"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a:solidFill>
                  <a:srgbClr val="000000"/>
                </a:solidFill>
              </a:rPr>
              <a:t>①Q</a:t>
            </a:r>
            <a:r>
              <a:rPr lang="en-US" altLang="zh-CN" sz="2800" b="1" baseline="-25000">
                <a:solidFill>
                  <a:srgbClr val="000000"/>
                </a:solidFill>
              </a:rPr>
              <a:t>C</a:t>
            </a:r>
            <a:r>
              <a:rPr lang="zh-CN" altLang="en-US" sz="2800" b="1">
                <a:solidFill>
                  <a:srgbClr val="FF0000"/>
                </a:solidFill>
              </a:rPr>
              <a:t>＜</a:t>
            </a:r>
            <a:r>
              <a:rPr lang="en-US" altLang="zh-CN" sz="2800" b="1">
                <a:solidFill>
                  <a:srgbClr val="000000"/>
                </a:solidFill>
              </a:rPr>
              <a:t>K </a:t>
            </a:r>
            <a:r>
              <a:rPr lang="zh-CN" altLang="en-US" sz="2800" b="1">
                <a:solidFill>
                  <a:srgbClr val="000000"/>
                </a:solidFill>
              </a:rPr>
              <a:t>，反应向</a:t>
            </a:r>
            <a:r>
              <a:rPr lang="zh-CN" altLang="en-US" sz="2800" b="1" u="sng">
                <a:solidFill>
                  <a:srgbClr val="000000"/>
                </a:solidFill>
              </a:rPr>
              <a:t>      </a:t>
            </a:r>
            <a:r>
              <a:rPr lang="zh-CN" altLang="en-US" sz="2800" b="1">
                <a:solidFill>
                  <a:srgbClr val="000000"/>
                </a:solidFill>
              </a:rPr>
              <a:t> 方向进行；</a:t>
            </a:r>
          </a:p>
        </p:txBody>
      </p:sp>
      <p:sp>
        <p:nvSpPr>
          <p:cNvPr id="3" name="Text Box 25">
            <a:extLst>
              <a:ext uri="{FF2B5EF4-FFF2-40B4-BE49-F238E27FC236}">
                <a16:creationId xmlns:a16="http://schemas.microsoft.com/office/drawing/2014/main" id="{55CCC070-4C27-420E-1695-5D744115A2B4}"/>
              </a:ext>
            </a:extLst>
          </p:cNvPr>
          <p:cNvSpPr txBox="1">
            <a:spLocks noChangeArrowheads="1"/>
          </p:cNvSpPr>
          <p:nvPr>
            <p:custDataLst>
              <p:tags r:id="rId5"/>
            </p:custDataLst>
          </p:nvPr>
        </p:nvSpPr>
        <p:spPr bwMode="auto">
          <a:xfrm>
            <a:off x="875655" y="2494441"/>
            <a:ext cx="6074414"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dirty="0">
                <a:solidFill>
                  <a:srgbClr val="000000"/>
                </a:solidFill>
              </a:rPr>
              <a:t>②Q</a:t>
            </a:r>
            <a:r>
              <a:rPr lang="en-US" altLang="zh-CN" sz="2800" b="1" baseline="-25000" dirty="0">
                <a:solidFill>
                  <a:srgbClr val="000000"/>
                </a:solidFill>
              </a:rPr>
              <a:t>C</a:t>
            </a:r>
            <a:r>
              <a:rPr lang="zh-CN" altLang="en-US" sz="2800" b="1" dirty="0">
                <a:solidFill>
                  <a:srgbClr val="000000"/>
                </a:solidFill>
              </a:rPr>
              <a:t>＝</a:t>
            </a:r>
            <a:r>
              <a:rPr lang="en-US" altLang="zh-CN" sz="2800" b="1" dirty="0">
                <a:solidFill>
                  <a:srgbClr val="000000"/>
                </a:solidFill>
              </a:rPr>
              <a:t>K </a:t>
            </a:r>
            <a:r>
              <a:rPr lang="zh-CN" altLang="en-US" sz="2800" b="1" dirty="0">
                <a:solidFill>
                  <a:srgbClr val="000000"/>
                </a:solidFill>
              </a:rPr>
              <a:t>，反应处于</a:t>
            </a:r>
            <a:r>
              <a:rPr lang="zh-CN" altLang="en-US" sz="2800" b="1" u="sng" dirty="0">
                <a:solidFill>
                  <a:srgbClr val="000000"/>
                </a:solidFill>
              </a:rPr>
              <a:t>          </a:t>
            </a:r>
            <a:r>
              <a:rPr lang="zh-CN" altLang="en-US" sz="2800" b="1" dirty="0">
                <a:solidFill>
                  <a:srgbClr val="000000"/>
                </a:solidFill>
              </a:rPr>
              <a:t>状态；</a:t>
            </a:r>
          </a:p>
        </p:txBody>
      </p:sp>
      <p:sp>
        <p:nvSpPr>
          <p:cNvPr id="5" name="Text Box 26">
            <a:extLst>
              <a:ext uri="{FF2B5EF4-FFF2-40B4-BE49-F238E27FC236}">
                <a16:creationId xmlns:a16="http://schemas.microsoft.com/office/drawing/2014/main" id="{5835FC45-C160-2A17-C657-6FEC3D55227E}"/>
              </a:ext>
            </a:extLst>
          </p:cNvPr>
          <p:cNvSpPr txBox="1">
            <a:spLocks noChangeArrowheads="1"/>
          </p:cNvSpPr>
          <p:nvPr>
            <p:custDataLst>
              <p:tags r:id="rId6"/>
            </p:custDataLst>
          </p:nvPr>
        </p:nvSpPr>
        <p:spPr bwMode="auto">
          <a:xfrm>
            <a:off x="875655" y="3161088"/>
            <a:ext cx="559665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a:solidFill>
                  <a:srgbClr val="000000"/>
                </a:solidFill>
              </a:rPr>
              <a:t>③Q</a:t>
            </a:r>
            <a:r>
              <a:rPr lang="en-US" altLang="zh-CN" sz="2800" b="1" baseline="-25000">
                <a:solidFill>
                  <a:srgbClr val="000000"/>
                </a:solidFill>
              </a:rPr>
              <a:t>C</a:t>
            </a:r>
            <a:r>
              <a:rPr lang="zh-CN" altLang="en-US" sz="2800" b="1">
                <a:solidFill>
                  <a:srgbClr val="FF0000"/>
                </a:solidFill>
              </a:rPr>
              <a:t>＞</a:t>
            </a:r>
            <a:r>
              <a:rPr lang="en-US" altLang="zh-CN" sz="2800" b="1">
                <a:solidFill>
                  <a:srgbClr val="000000"/>
                </a:solidFill>
              </a:rPr>
              <a:t>K </a:t>
            </a:r>
            <a:r>
              <a:rPr lang="zh-CN" altLang="en-US" sz="2800" b="1">
                <a:solidFill>
                  <a:srgbClr val="000000"/>
                </a:solidFill>
              </a:rPr>
              <a:t>，反应向</a:t>
            </a:r>
            <a:r>
              <a:rPr lang="zh-CN" altLang="en-US" sz="2800" b="1" u="sng">
                <a:solidFill>
                  <a:srgbClr val="000000"/>
                </a:solidFill>
              </a:rPr>
              <a:t>        </a:t>
            </a:r>
            <a:r>
              <a:rPr lang="zh-CN" altLang="en-US" sz="2800" b="1">
                <a:solidFill>
                  <a:srgbClr val="000000"/>
                </a:solidFill>
              </a:rPr>
              <a:t>方向进行</a:t>
            </a:r>
            <a:r>
              <a:rPr lang="en-US" altLang="zh-CN" sz="2800" b="1">
                <a:solidFill>
                  <a:srgbClr val="000000"/>
                </a:solidFill>
              </a:rPr>
              <a:t>;</a:t>
            </a:r>
            <a:endParaRPr lang="zh-CN" altLang="en-US" sz="2800" b="1">
              <a:solidFill>
                <a:srgbClr val="000000"/>
              </a:solidFill>
            </a:endParaRPr>
          </a:p>
        </p:txBody>
      </p:sp>
      <p:sp>
        <p:nvSpPr>
          <p:cNvPr id="6" name="矩形 5">
            <a:extLst>
              <a:ext uri="{FF2B5EF4-FFF2-40B4-BE49-F238E27FC236}">
                <a16:creationId xmlns:a16="http://schemas.microsoft.com/office/drawing/2014/main" id="{12D562AA-0496-38E2-5D8B-BEC8606F36D8}"/>
              </a:ext>
            </a:extLst>
          </p:cNvPr>
          <p:cNvSpPr>
            <a:spLocks noChangeArrowheads="1"/>
          </p:cNvSpPr>
          <p:nvPr>
            <p:custDataLst>
              <p:tags r:id="rId7"/>
            </p:custDataLst>
          </p:nvPr>
        </p:nvSpPr>
        <p:spPr bwMode="auto">
          <a:xfrm>
            <a:off x="1069720" y="3873145"/>
            <a:ext cx="25273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600" b="1" dirty="0">
                <a:solidFill>
                  <a:srgbClr val="0000FF"/>
                </a:solidFill>
                <a:latin typeface="楷体_GB2312" pitchFamily="49" charset="-122"/>
                <a:ea typeface="楷体_GB2312" pitchFamily="49" charset="-122"/>
              </a:rPr>
              <a:t>Q</a:t>
            </a:r>
            <a:r>
              <a:rPr lang="en-US" altLang="zh-CN" sz="2600" b="1" baseline="-25000" dirty="0">
                <a:solidFill>
                  <a:srgbClr val="0000FF"/>
                </a:solidFill>
                <a:latin typeface="楷体_GB2312" pitchFamily="49" charset="-122"/>
                <a:ea typeface="楷体_GB2312" pitchFamily="49" charset="-122"/>
              </a:rPr>
              <a:t>c</a:t>
            </a:r>
            <a:r>
              <a:rPr lang="zh-CN" altLang="en-US" sz="2600" b="1" dirty="0">
                <a:solidFill>
                  <a:srgbClr val="0000FF"/>
                </a:solidFill>
                <a:latin typeface="楷体_GB2312" pitchFamily="49" charset="-122"/>
                <a:ea typeface="楷体_GB2312" pitchFamily="49" charset="-122"/>
              </a:rPr>
              <a:t>称为</a:t>
            </a:r>
            <a:r>
              <a:rPr lang="zh-CN" altLang="en-US" sz="2800" b="1" dirty="0">
                <a:solidFill>
                  <a:srgbClr val="FF0000"/>
                </a:solidFill>
                <a:latin typeface="楷体_GB2312" pitchFamily="49" charset="-122"/>
                <a:ea typeface="楷体_GB2312" pitchFamily="49" charset="-122"/>
              </a:rPr>
              <a:t>浓度商</a:t>
            </a:r>
            <a:r>
              <a:rPr lang="zh-CN" altLang="en-US" sz="2600" b="1" dirty="0">
                <a:solidFill>
                  <a:srgbClr val="0000FF"/>
                </a:solidFill>
                <a:latin typeface="楷体_GB2312" pitchFamily="49" charset="-122"/>
                <a:ea typeface="楷体_GB2312" pitchFamily="49" charset="-122"/>
              </a:rPr>
              <a:t>。</a:t>
            </a:r>
            <a:endParaRPr lang="zh-CN" altLang="en-US" sz="2600" dirty="0">
              <a:solidFill>
                <a:srgbClr val="0000FF"/>
              </a:solidFill>
              <a:latin typeface="楷体_GB2312" pitchFamily="49" charset="-122"/>
              <a:ea typeface="楷体_GB2312" pitchFamily="49" charset="-122"/>
            </a:endParaRPr>
          </a:p>
        </p:txBody>
      </p:sp>
      <p:sp>
        <p:nvSpPr>
          <p:cNvPr id="7" name="矩形 6">
            <a:extLst>
              <a:ext uri="{FF2B5EF4-FFF2-40B4-BE49-F238E27FC236}">
                <a16:creationId xmlns:a16="http://schemas.microsoft.com/office/drawing/2014/main" id="{DD9E6BFB-FC7A-EFCF-8CB2-87AFA64965CB}"/>
              </a:ext>
            </a:extLst>
          </p:cNvPr>
          <p:cNvSpPr>
            <a:spLocks noChangeArrowheads="1"/>
          </p:cNvSpPr>
          <p:nvPr>
            <p:custDataLst>
              <p:tags r:id="rId8"/>
            </p:custDataLst>
          </p:nvPr>
        </p:nvSpPr>
        <p:spPr bwMode="auto">
          <a:xfrm>
            <a:off x="3988255" y="1683356"/>
            <a:ext cx="5403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a:solidFill>
                  <a:srgbClr val="FF0000"/>
                </a:solidFill>
                <a:latin typeface="楷体_GB2312" pitchFamily="49" charset="-122"/>
                <a:ea typeface="楷体_GB2312" pitchFamily="49" charset="-122"/>
              </a:rPr>
              <a:t>正</a:t>
            </a:r>
            <a:endParaRPr kumimoji="1" lang="zh-CN" altLang="en-US" b="1">
              <a:solidFill>
                <a:srgbClr val="FF0000"/>
              </a:solidFill>
              <a:latin typeface="楷体_GB2312" pitchFamily="49" charset="-122"/>
              <a:ea typeface="楷体_GB2312" pitchFamily="49" charset="-122"/>
            </a:endParaRPr>
          </a:p>
        </p:txBody>
      </p:sp>
      <p:sp>
        <p:nvSpPr>
          <p:cNvPr id="8" name="矩形 7">
            <a:extLst>
              <a:ext uri="{FF2B5EF4-FFF2-40B4-BE49-F238E27FC236}">
                <a16:creationId xmlns:a16="http://schemas.microsoft.com/office/drawing/2014/main" id="{4665428B-3C3B-6E5A-5DF3-0C582AC41927}"/>
              </a:ext>
            </a:extLst>
          </p:cNvPr>
          <p:cNvSpPr>
            <a:spLocks noChangeArrowheads="1"/>
          </p:cNvSpPr>
          <p:nvPr>
            <p:custDataLst>
              <p:tags r:id="rId9"/>
            </p:custDataLst>
          </p:nvPr>
        </p:nvSpPr>
        <p:spPr bwMode="auto">
          <a:xfrm>
            <a:off x="4261263" y="2350002"/>
            <a:ext cx="8978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a:solidFill>
                  <a:srgbClr val="FF0000"/>
                </a:solidFill>
                <a:latin typeface="楷体_GB2312" pitchFamily="49" charset="-122"/>
                <a:ea typeface="楷体_GB2312" pitchFamily="49" charset="-122"/>
              </a:rPr>
              <a:t>平衡</a:t>
            </a:r>
            <a:endParaRPr kumimoji="1" lang="zh-CN" altLang="en-US" b="1">
              <a:solidFill>
                <a:srgbClr val="FF0000"/>
              </a:solidFill>
              <a:latin typeface="楷体_GB2312" pitchFamily="49" charset="-122"/>
              <a:ea typeface="楷体_GB2312" pitchFamily="49" charset="-122"/>
            </a:endParaRPr>
          </a:p>
        </p:txBody>
      </p:sp>
      <p:sp>
        <p:nvSpPr>
          <p:cNvPr id="9" name="矩形 8">
            <a:extLst>
              <a:ext uri="{FF2B5EF4-FFF2-40B4-BE49-F238E27FC236}">
                <a16:creationId xmlns:a16="http://schemas.microsoft.com/office/drawing/2014/main" id="{0FD26921-120F-EBA2-3DF2-6AC08F3CB661}"/>
              </a:ext>
            </a:extLst>
          </p:cNvPr>
          <p:cNvSpPr>
            <a:spLocks noChangeArrowheads="1"/>
          </p:cNvSpPr>
          <p:nvPr>
            <p:custDataLst>
              <p:tags r:id="rId10"/>
            </p:custDataLst>
          </p:nvPr>
        </p:nvSpPr>
        <p:spPr bwMode="auto">
          <a:xfrm>
            <a:off x="4026349" y="3140331"/>
            <a:ext cx="5403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a:solidFill>
                  <a:srgbClr val="FF0000"/>
                </a:solidFill>
                <a:latin typeface="楷体_GB2312" pitchFamily="49" charset="-122"/>
                <a:ea typeface="楷体_GB2312" pitchFamily="49" charset="-122"/>
              </a:rPr>
              <a:t>逆</a:t>
            </a:r>
            <a:endParaRPr kumimoji="1" lang="zh-CN" altLang="en-US" b="1">
              <a:solidFill>
                <a:srgbClr val="FF0000"/>
              </a:solidFill>
              <a:latin typeface="楷体_GB2312" pitchFamily="49" charset="-122"/>
              <a:ea typeface="楷体_GB2312" pitchFamily="49" charset="-122"/>
            </a:endParaRPr>
          </a:p>
        </p:txBody>
      </p:sp>
      <p:sp>
        <p:nvSpPr>
          <p:cNvPr id="10" name="矩形 9">
            <a:extLst>
              <a:ext uri="{FF2B5EF4-FFF2-40B4-BE49-F238E27FC236}">
                <a16:creationId xmlns:a16="http://schemas.microsoft.com/office/drawing/2014/main" id="{FF9521C3-589C-86E3-758D-873A263A7621}"/>
              </a:ext>
            </a:extLst>
          </p:cNvPr>
          <p:cNvSpPr/>
          <p:nvPr>
            <p:custDataLst>
              <p:tags r:id="rId11"/>
            </p:custDataLst>
          </p:nvPr>
        </p:nvSpPr>
        <p:spPr>
          <a:xfrm>
            <a:off x="6268079" y="1681194"/>
            <a:ext cx="1654175" cy="58356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v</a:t>
            </a:r>
            <a:r>
              <a:rPr kumimoji="0" lang="zh-CN" altLang="zh-CN" sz="3200" b="1" i="0" u="none" strike="noStrike" kern="100" cap="none" spc="0" normalizeH="0" baseline="-25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正</a:t>
            </a: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&gt; v</a:t>
            </a:r>
            <a:r>
              <a:rPr kumimoji="0" lang="zh-CN" altLang="zh-CN" sz="3200" b="1" i="0" u="none" strike="noStrike" kern="100" cap="none" spc="0" normalizeH="0" baseline="-25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逆</a:t>
            </a: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矩形 10">
            <a:extLst>
              <a:ext uri="{FF2B5EF4-FFF2-40B4-BE49-F238E27FC236}">
                <a16:creationId xmlns:a16="http://schemas.microsoft.com/office/drawing/2014/main" id="{0DE5516A-5B3C-D885-5E4D-270BC6C011C3}"/>
              </a:ext>
            </a:extLst>
          </p:cNvPr>
          <p:cNvSpPr/>
          <p:nvPr>
            <p:custDataLst>
              <p:tags r:id="rId12"/>
            </p:custDataLst>
          </p:nvPr>
        </p:nvSpPr>
        <p:spPr>
          <a:xfrm>
            <a:off x="6270521" y="2449799"/>
            <a:ext cx="1654175" cy="58356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v</a:t>
            </a:r>
            <a:r>
              <a:rPr kumimoji="0" lang="zh-CN" altLang="zh-CN" sz="3200" b="1" i="0" u="none" strike="noStrike" kern="100" cap="none" spc="0" normalizeH="0" baseline="-25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正</a:t>
            </a: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v</a:t>
            </a:r>
            <a:r>
              <a:rPr kumimoji="0" lang="zh-CN" altLang="zh-CN" sz="3200" b="1" i="0" u="none" strike="noStrike" kern="100" cap="none" spc="0" normalizeH="0" baseline="-25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逆</a:t>
            </a: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矩形 11">
            <a:extLst>
              <a:ext uri="{FF2B5EF4-FFF2-40B4-BE49-F238E27FC236}">
                <a16:creationId xmlns:a16="http://schemas.microsoft.com/office/drawing/2014/main" id="{D398578F-BF9E-CEDA-6EAD-88A5BDB3E9F2}"/>
              </a:ext>
            </a:extLst>
          </p:cNvPr>
          <p:cNvSpPr/>
          <p:nvPr>
            <p:custDataLst>
              <p:tags r:id="rId13"/>
            </p:custDataLst>
          </p:nvPr>
        </p:nvSpPr>
        <p:spPr>
          <a:xfrm>
            <a:off x="6261947" y="3170200"/>
            <a:ext cx="1654175" cy="58356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v</a:t>
            </a:r>
            <a:r>
              <a:rPr kumimoji="0" lang="zh-CN" altLang="zh-CN" sz="3200" b="1" i="0" u="none" strike="noStrike" kern="100" cap="none" spc="0" normalizeH="0" baseline="-25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正</a:t>
            </a: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&lt;</a:t>
            </a: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v</a:t>
            </a:r>
            <a:r>
              <a:rPr kumimoji="0" lang="zh-CN" altLang="zh-CN" sz="3200" b="1" i="0" u="none" strike="noStrike" kern="100" cap="none" spc="0" normalizeH="0" baseline="-2500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逆</a:t>
            </a:r>
            <a:r>
              <a:rPr kumimoji="0" lang="zh-CN" altLang="zh-CN" sz="3200" b="1" i="0" u="none" strike="noStrike" kern="1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Rectangle 4">
            <a:extLst>
              <a:ext uri="{FF2B5EF4-FFF2-40B4-BE49-F238E27FC236}">
                <a16:creationId xmlns:a16="http://schemas.microsoft.com/office/drawing/2014/main" id="{33AC90D8-6077-5492-ACC0-6FEE1D8B6EE1}"/>
              </a:ext>
            </a:extLst>
          </p:cNvPr>
          <p:cNvSpPr>
            <a:spLocks noChangeArrowheads="1"/>
          </p:cNvSpPr>
          <p:nvPr>
            <p:custDataLst>
              <p:tags r:id="rId14"/>
            </p:custDataLst>
          </p:nvPr>
        </p:nvSpPr>
        <p:spPr bwMode="auto">
          <a:xfrm>
            <a:off x="775610" y="4540382"/>
            <a:ext cx="7518400" cy="953135"/>
          </a:xfrm>
          <a:prstGeom prst="rect">
            <a:avLst/>
          </a:prstGeom>
          <a:noFill/>
          <a:ln w="9525">
            <a:noFill/>
            <a:miter lim="800000"/>
          </a:ln>
          <a:effectLst/>
        </p:spPr>
        <p:txBody>
          <a:bodyPr wrap="none" anchor="ctr" anchorCtr="0">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1" i="0" u="none" baseline="0">
                <a:solidFill>
                  <a:srgbClr val="FF0000"/>
                </a:solidFill>
                <a:latin typeface="Times New Roman" panose="02020603050405020304" pitchFamily="18"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1" i="0" u="none" baseline="0">
                <a:solidFill>
                  <a:srgbClr val="FF0000"/>
                </a:solidFill>
                <a:latin typeface="Times New Roman" panose="02020603050405020304" pitchFamily="18"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1" i="0" u="none" baseline="0">
                <a:solidFill>
                  <a:srgbClr val="FF0000"/>
                </a:solidFill>
                <a:latin typeface="Times New Roman" panose="02020603050405020304" pitchFamily="18"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1" i="0" u="none" baseline="0">
                <a:solidFill>
                  <a:srgbClr val="FF0000"/>
                </a:solidFill>
                <a:latin typeface="Times New Roman" panose="02020603050405020304" pitchFamily="18"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1" i="0" u="none" baseline="0">
                <a:solidFill>
                  <a:srgbClr val="FF0000"/>
                </a:solidFill>
                <a:latin typeface="Times New Roman" panose="02020603050405020304" pitchFamily="18" charset="0"/>
                <a:ea typeface="宋体" panose="02010600030101010101" pitchFamily="2" charset="-122"/>
              </a:defRPr>
            </a:lvl5pPr>
          </a:lstStyle>
          <a:p>
            <a:pPr eaLnBrk="1" hangingPunct="1">
              <a:tabLst>
                <a:tab pos="3150870" algn="l"/>
              </a:tabLst>
            </a:pPr>
            <a:r>
              <a:rPr lang="zh-CN" altLang="zh-CN" sz="2800" kern="0" dirty="0">
                <a:latin typeface="黑体" panose="02010609060101010101" charset="-122"/>
                <a:ea typeface="黑体" panose="02010609060101010101" charset="-122"/>
              </a:rPr>
              <a:t>注意</a:t>
            </a:r>
            <a:r>
              <a:rPr lang="zh-CN" altLang="en-US" sz="2800" kern="0" dirty="0">
                <a:latin typeface="黑体" panose="02010609060101010101" charset="-122"/>
                <a:ea typeface="黑体" panose="02010609060101010101" charset="-122"/>
              </a:rPr>
              <a:t>：</a:t>
            </a:r>
            <a:r>
              <a:rPr lang="zh-CN" sz="2800" kern="0" dirty="0">
                <a:solidFill>
                  <a:srgbClr val="002060"/>
                </a:solidFill>
                <a:latin typeface="黑体" panose="02010609060101010101" charset="-122"/>
                <a:ea typeface="黑体" panose="02010609060101010101" charset="-122"/>
              </a:rPr>
              <a:t>浓度商</a:t>
            </a:r>
            <a:r>
              <a:rPr lang="en-US" altLang="zh-CN" sz="2600" dirty="0">
                <a:solidFill>
                  <a:srgbClr val="002060"/>
                </a:solidFill>
                <a:latin typeface="楷体_GB2312" pitchFamily="49" charset="-122"/>
                <a:ea typeface="楷体_GB2312" pitchFamily="49" charset="-122"/>
              </a:rPr>
              <a:t>Q</a:t>
            </a:r>
            <a:r>
              <a:rPr lang="en-US" altLang="zh-CN" sz="2600" baseline="-25000" dirty="0">
                <a:solidFill>
                  <a:srgbClr val="002060"/>
                </a:solidFill>
                <a:latin typeface="楷体_GB2312" pitchFamily="49" charset="-122"/>
                <a:ea typeface="楷体_GB2312" pitchFamily="49" charset="-122"/>
              </a:rPr>
              <a:t>c</a:t>
            </a:r>
            <a:r>
              <a:rPr lang="zh-CN" sz="2800" kern="0" dirty="0">
                <a:solidFill>
                  <a:srgbClr val="0000FF"/>
                </a:solidFill>
                <a:latin typeface="黑体" panose="02010609060101010101" charset="-122"/>
                <a:ea typeface="黑体" panose="02010609060101010101" charset="-122"/>
              </a:rPr>
              <a:t>中的浓度为任意时刻的浓度，</a:t>
            </a:r>
            <a:endParaRPr lang="en-US" altLang="zh-CN" sz="2800" kern="0" dirty="0">
              <a:solidFill>
                <a:srgbClr val="0000FF"/>
              </a:solidFill>
              <a:latin typeface="黑体" panose="02010609060101010101" charset="-122"/>
              <a:ea typeface="黑体" panose="02010609060101010101" charset="-122"/>
            </a:endParaRPr>
          </a:p>
          <a:p>
            <a:pPr eaLnBrk="1" hangingPunct="1">
              <a:tabLst>
                <a:tab pos="3150870" algn="l"/>
              </a:tabLst>
            </a:pPr>
            <a:r>
              <a:rPr lang="en-US" altLang="zh-CN" sz="2800" kern="0" dirty="0">
                <a:solidFill>
                  <a:srgbClr val="0000FF"/>
                </a:solidFill>
                <a:latin typeface="黑体" panose="02010609060101010101" charset="-122"/>
                <a:ea typeface="黑体" panose="02010609060101010101" charset="-122"/>
              </a:rPr>
              <a:t>      </a:t>
            </a:r>
            <a:r>
              <a:rPr lang="zh-CN" sz="2800" kern="0" dirty="0">
                <a:solidFill>
                  <a:srgbClr val="0000FF"/>
                </a:solidFill>
                <a:latin typeface="黑体" panose="02010609060101010101" charset="-122"/>
                <a:ea typeface="黑体" panose="02010609060101010101" charset="-122"/>
              </a:rPr>
              <a:t>而</a:t>
            </a:r>
            <a:r>
              <a:rPr lang="zh-CN" sz="2800" kern="0" dirty="0">
                <a:solidFill>
                  <a:srgbClr val="002060"/>
                </a:solidFill>
                <a:latin typeface="黑体" panose="02010609060101010101" charset="-122"/>
                <a:ea typeface="黑体" panose="02010609060101010101" charset="-122"/>
              </a:rPr>
              <a:t>平衡常数</a:t>
            </a:r>
            <a:r>
              <a:rPr lang="en-US" altLang="zh-CN" sz="2800" kern="0" dirty="0">
                <a:solidFill>
                  <a:srgbClr val="002060"/>
                </a:solidFill>
                <a:latin typeface="黑体" panose="02010609060101010101" charset="-122"/>
                <a:ea typeface="黑体" panose="02010609060101010101" charset="-122"/>
              </a:rPr>
              <a:t>K</a:t>
            </a:r>
            <a:r>
              <a:rPr lang="zh-CN" sz="2800" kern="0" dirty="0">
                <a:solidFill>
                  <a:srgbClr val="0000FF"/>
                </a:solidFill>
                <a:latin typeface="黑体" panose="02010609060101010101" charset="-122"/>
                <a:ea typeface="黑体" panose="02010609060101010101" charset="-122"/>
              </a:rPr>
              <a:t>中的浓度为平衡时的浓度。</a:t>
            </a:r>
          </a:p>
        </p:txBody>
      </p:sp>
      <p:sp>
        <p:nvSpPr>
          <p:cNvPr id="14" name="Text Box 6">
            <a:extLst>
              <a:ext uri="{FF2B5EF4-FFF2-40B4-BE49-F238E27FC236}">
                <a16:creationId xmlns:a16="http://schemas.microsoft.com/office/drawing/2014/main" id="{754FDF25-B2BD-3898-94C6-6EE056AD8C0E}"/>
              </a:ext>
            </a:extLst>
          </p:cNvPr>
          <p:cNvSpPr txBox="1">
            <a:spLocks noChangeArrowheads="1"/>
          </p:cNvSpPr>
          <p:nvPr>
            <p:custDataLst>
              <p:tags r:id="rId15"/>
            </p:custDataLst>
          </p:nvPr>
        </p:nvSpPr>
        <p:spPr bwMode="auto">
          <a:xfrm>
            <a:off x="433713" y="949501"/>
            <a:ext cx="7725656"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dirty="0">
                <a:solidFill>
                  <a:srgbClr val="FB051C"/>
                </a:solidFill>
              </a:rPr>
              <a:t>(2)</a:t>
            </a:r>
            <a:r>
              <a:rPr lang="zh-CN" altLang="en-US" sz="2800" b="1" dirty="0">
                <a:solidFill>
                  <a:srgbClr val="FB051C"/>
                </a:solidFill>
              </a:rPr>
              <a:t>判断可逆反应是否达到平衡</a:t>
            </a:r>
            <a:r>
              <a:rPr lang="zh-CN" altLang="zh-CN" sz="2800" kern="100" dirty="0">
                <a:solidFill>
                  <a:prstClr val="black"/>
                </a:solidFill>
                <a:latin typeface="黑体" panose="02010609060101010101" charset="-122"/>
                <a:ea typeface="黑体" panose="02010609060101010101" charset="-122"/>
                <a:cs typeface="Times New Roman" panose="02020603050405020304" pitchFamily="18" charset="0"/>
              </a:rPr>
              <a:t>或进行的方向</a:t>
            </a:r>
            <a:endParaRPr lang="zh-CN" altLang="en-US" b="1" dirty="0">
              <a:solidFill>
                <a:srgbClr val="FB051C"/>
              </a:solidFill>
              <a:latin typeface="黑体" panose="02010609060101010101" charset="-122"/>
              <a:ea typeface="黑体" panose="02010609060101010101" charset="-122"/>
            </a:endParaRPr>
          </a:p>
        </p:txBody>
      </p:sp>
      <p:grpSp>
        <p:nvGrpSpPr>
          <p:cNvPr id="15" name="组合 14">
            <a:extLst>
              <a:ext uri="{FF2B5EF4-FFF2-40B4-BE49-F238E27FC236}">
                <a16:creationId xmlns:a16="http://schemas.microsoft.com/office/drawing/2014/main" id="{BACC62E7-EC33-1317-4361-9700822EB002}"/>
              </a:ext>
            </a:extLst>
          </p:cNvPr>
          <p:cNvGrpSpPr/>
          <p:nvPr>
            <p:custDataLst>
              <p:tags r:id="rId16"/>
            </p:custDataLst>
          </p:nvPr>
        </p:nvGrpSpPr>
        <p:grpSpPr>
          <a:xfrm>
            <a:off x="8345376" y="3461982"/>
            <a:ext cx="3622876" cy="1618089"/>
            <a:chOff x="12504" y="6632"/>
            <a:chExt cx="5705" cy="2548"/>
          </a:xfrm>
        </p:grpSpPr>
        <p:grpSp>
          <p:nvGrpSpPr>
            <p:cNvPr id="16" name="组合 15">
              <a:extLst>
                <a:ext uri="{FF2B5EF4-FFF2-40B4-BE49-F238E27FC236}">
                  <a16:creationId xmlns:a16="http://schemas.microsoft.com/office/drawing/2014/main" id="{6996DBB8-42D9-1062-BE9C-FE8EEDA03ED2}"/>
                </a:ext>
              </a:extLst>
            </p:cNvPr>
            <p:cNvGrpSpPr/>
            <p:nvPr>
              <p:custDataLst>
                <p:tags r:id="rId18"/>
              </p:custDataLst>
            </p:nvPr>
          </p:nvGrpSpPr>
          <p:grpSpPr>
            <a:xfrm>
              <a:off x="12504" y="6632"/>
              <a:ext cx="5705" cy="2548"/>
              <a:chOff x="4212" y="3972"/>
              <a:chExt cx="11326" cy="6695"/>
            </a:xfrm>
          </p:grpSpPr>
          <p:cxnSp>
            <p:nvCxnSpPr>
              <p:cNvPr id="18" name="直接箭头连接符 17">
                <a:extLst>
                  <a:ext uri="{FF2B5EF4-FFF2-40B4-BE49-F238E27FC236}">
                    <a16:creationId xmlns:a16="http://schemas.microsoft.com/office/drawing/2014/main" id="{3FE11D18-1B68-86F0-BFC8-39743997B242}"/>
                  </a:ext>
                </a:extLst>
              </p:cNvPr>
              <p:cNvCxnSpPr/>
              <p:nvPr>
                <p:custDataLst>
                  <p:tags r:id="rId20"/>
                </p:custDataLst>
              </p:nvPr>
            </p:nvCxnSpPr>
            <p:spPr>
              <a:xfrm>
                <a:off x="4212" y="7707"/>
                <a:ext cx="11326" cy="5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ED0F4C79-E76E-F446-F879-C9E6AFD277FF}"/>
                  </a:ext>
                </a:extLst>
              </p:cNvPr>
              <p:cNvCxnSpPr/>
              <p:nvPr>
                <p:custDataLst>
                  <p:tags r:id="rId21"/>
                </p:custDataLst>
              </p:nvPr>
            </p:nvCxnSpPr>
            <p:spPr>
              <a:xfrm flipH="1">
                <a:off x="9630" y="6345"/>
                <a:ext cx="0" cy="24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1FA53BA9-4244-F0EC-8D0F-0DB8EFE37633}"/>
                  </a:ext>
                </a:extLst>
              </p:cNvPr>
              <p:cNvSpPr txBox="1"/>
              <p:nvPr>
                <p:custDataLst>
                  <p:tags r:id="rId22"/>
                </p:custDataLst>
              </p:nvPr>
            </p:nvSpPr>
            <p:spPr>
              <a:xfrm>
                <a:off x="9024" y="3972"/>
                <a:ext cx="910" cy="2924"/>
              </a:xfrm>
              <a:prstGeom prst="rect">
                <a:avLst/>
              </a:prstGeom>
              <a:noFill/>
            </p:spPr>
            <p:txBody>
              <a:bodyPr wrap="square" rtlCol="0" anchor="t">
                <a:spAutoFit/>
              </a:bodyPr>
              <a:lstStyle/>
              <a:p>
                <a:r>
                  <a:rPr lang="en-US" altLang="zh-CN" sz="4000" b="1" i="1">
                    <a:effectLst/>
                    <a:latin typeface="Times New Roman Bold Italic" panose="02020803070505020304" charset="0"/>
                    <a:cs typeface="Times New Roman Bold Italic" panose="02020803070505020304" charset="0"/>
                    <a:sym typeface="+mn-ea"/>
                  </a:rPr>
                  <a:t>K</a:t>
                </a:r>
              </a:p>
            </p:txBody>
          </p:sp>
          <p:sp>
            <p:nvSpPr>
              <p:cNvPr id="21" name="文本框 20">
                <a:extLst>
                  <a:ext uri="{FF2B5EF4-FFF2-40B4-BE49-F238E27FC236}">
                    <a16:creationId xmlns:a16="http://schemas.microsoft.com/office/drawing/2014/main" id="{FDAAB2A3-4851-E16F-FFAA-B812E912C082}"/>
                  </a:ext>
                </a:extLst>
              </p:cNvPr>
              <p:cNvSpPr txBox="1"/>
              <p:nvPr>
                <p:custDataLst>
                  <p:tags r:id="rId23"/>
                </p:custDataLst>
              </p:nvPr>
            </p:nvSpPr>
            <p:spPr>
              <a:xfrm>
                <a:off x="5282" y="7743"/>
                <a:ext cx="2624" cy="2924"/>
              </a:xfrm>
              <a:prstGeom prst="rect">
                <a:avLst/>
              </a:prstGeom>
              <a:noFill/>
            </p:spPr>
            <p:txBody>
              <a:bodyPr wrap="square" rtlCol="0" anchor="t">
                <a:spAutoFit/>
              </a:bodyPr>
              <a:lstStyle/>
              <a:p>
                <a:r>
                  <a:rPr lang="en-US" altLang="zh-CN" sz="4000" b="1" i="1">
                    <a:effectLst/>
                    <a:latin typeface="Times New Roman Bold Italic" panose="02020803070505020304" charset="0"/>
                    <a:cs typeface="Times New Roman Bold Italic" panose="02020803070505020304" charset="0"/>
                    <a:sym typeface="+mn-ea"/>
                  </a:rPr>
                  <a:t>Q</a:t>
                </a:r>
                <a:endParaRPr lang="en-US" altLang="zh-CN" sz="4000" b="1" baseline="-25000">
                  <a:effectLst/>
                  <a:latin typeface="Times New Roman Bold" panose="02020803070505020304" charset="0"/>
                  <a:cs typeface="Times New Roman Bold" panose="02020803070505020304" charset="0"/>
                  <a:sym typeface="+mn-ea"/>
                </a:endParaRPr>
              </a:p>
            </p:txBody>
          </p:sp>
        </p:grpSp>
        <p:sp>
          <p:nvSpPr>
            <p:cNvPr id="17" name="文本框 16">
              <a:extLst>
                <a:ext uri="{FF2B5EF4-FFF2-40B4-BE49-F238E27FC236}">
                  <a16:creationId xmlns:a16="http://schemas.microsoft.com/office/drawing/2014/main" id="{5C02AFD1-01A4-E0D0-7B75-AE92FCB89BAF}"/>
                </a:ext>
              </a:extLst>
            </p:cNvPr>
            <p:cNvSpPr txBox="1"/>
            <p:nvPr>
              <p:custDataLst>
                <p:tags r:id="rId19"/>
              </p:custDataLst>
            </p:nvPr>
          </p:nvSpPr>
          <p:spPr>
            <a:xfrm>
              <a:off x="16112" y="8067"/>
              <a:ext cx="1322" cy="1113"/>
            </a:xfrm>
            <a:prstGeom prst="rect">
              <a:avLst/>
            </a:prstGeom>
            <a:noFill/>
          </p:spPr>
          <p:txBody>
            <a:bodyPr wrap="square" rtlCol="0" anchor="t">
              <a:spAutoFit/>
            </a:bodyPr>
            <a:lstStyle/>
            <a:p>
              <a:r>
                <a:rPr lang="en-US" altLang="zh-CN" sz="4000" b="1" i="1">
                  <a:effectLst/>
                  <a:latin typeface="Times New Roman Bold Italic" panose="02020803070505020304" charset="0"/>
                  <a:cs typeface="Times New Roman Bold Italic" panose="02020803070505020304" charset="0"/>
                  <a:sym typeface="+mn-ea"/>
                </a:rPr>
                <a:t>Q</a:t>
              </a:r>
              <a:endParaRPr lang="en-US" altLang="zh-CN" sz="4000" b="1" baseline="-25000">
                <a:effectLst/>
                <a:latin typeface="Times New Roman Bold" panose="02020803070505020304" charset="0"/>
                <a:cs typeface="Times New Roman Bold" panose="02020803070505020304" charset="0"/>
                <a:sym typeface="+mn-ea"/>
              </a:endParaRPr>
            </a:p>
          </p:txBody>
        </p:sp>
      </p:grpSp>
      <p:sp>
        <p:nvSpPr>
          <p:cNvPr id="22" name="文本框 21">
            <a:extLst>
              <a:ext uri="{FF2B5EF4-FFF2-40B4-BE49-F238E27FC236}">
                <a16:creationId xmlns:a16="http://schemas.microsoft.com/office/drawing/2014/main" id="{CAB835A9-2622-0BA6-EB8C-9F24B4014523}"/>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2】</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3" name="文本框 22">
            <a:extLst>
              <a:ext uri="{FF2B5EF4-FFF2-40B4-BE49-F238E27FC236}">
                <a16:creationId xmlns:a16="http://schemas.microsoft.com/office/drawing/2014/main" id="{3337B94D-E886-DA71-38CD-E330B0D6DB30}"/>
              </a:ext>
            </a:extLst>
          </p:cNvPr>
          <p:cNvSpPr txBox="1">
            <a:spLocks noChangeArrowheads="1"/>
          </p:cNvSpPr>
          <p:nvPr>
            <p:custDataLst>
              <p:tags r:id="rId17"/>
            </p:custDataLst>
          </p:nvPr>
        </p:nvSpPr>
        <p:spPr bwMode="auto">
          <a:xfrm>
            <a:off x="3330969" y="195590"/>
            <a:ext cx="3841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化学平衡常数</a:t>
            </a:r>
          </a:p>
        </p:txBody>
      </p:sp>
    </p:spTree>
    <p:custDataLst>
      <p:tags r:id="rId1"/>
    </p:custDataLst>
    <p:extLst>
      <p:ext uri="{BB962C8B-B14F-4D97-AF65-F5344CB8AC3E}">
        <p14:creationId xmlns:p14="http://schemas.microsoft.com/office/powerpoint/2010/main" val="26085099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145">
                                          <p:stCondLst>
                                            <p:cond delay="0"/>
                                          </p:stCondLst>
                                        </p:cTn>
                                        <p:tgtEl>
                                          <p:spTgt spid="7"/>
                                        </p:tgtEl>
                                      </p:cBhvr>
                                    </p:animEffect>
                                    <p:anim calcmode="lin" valueType="num">
                                      <p:cBhvr>
                                        <p:cTn id="3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35" dur="7">
                                          <p:stCondLst>
                                            <p:cond delay="162"/>
                                          </p:stCondLst>
                                        </p:cTn>
                                        <p:tgtEl>
                                          <p:spTgt spid="7"/>
                                        </p:tgtEl>
                                      </p:cBhvr>
                                      <p:to x="100000" y="60000"/>
                                    </p:animScale>
                                    <p:animScale>
                                      <p:cBhvr>
                                        <p:cTn id="36" dur="41" decel="50000">
                                          <p:stCondLst>
                                            <p:cond delay="169"/>
                                          </p:stCondLst>
                                        </p:cTn>
                                        <p:tgtEl>
                                          <p:spTgt spid="7"/>
                                        </p:tgtEl>
                                      </p:cBhvr>
                                      <p:to x="100000" y="100000"/>
                                    </p:animScale>
                                    <p:animScale>
                                      <p:cBhvr>
                                        <p:cTn id="37" dur="7">
                                          <p:stCondLst>
                                            <p:cond delay="328"/>
                                          </p:stCondLst>
                                        </p:cTn>
                                        <p:tgtEl>
                                          <p:spTgt spid="7"/>
                                        </p:tgtEl>
                                      </p:cBhvr>
                                      <p:to x="100000" y="80000"/>
                                    </p:animScale>
                                    <p:animScale>
                                      <p:cBhvr>
                                        <p:cTn id="38" dur="41" decel="50000">
                                          <p:stCondLst>
                                            <p:cond delay="335"/>
                                          </p:stCondLst>
                                        </p:cTn>
                                        <p:tgtEl>
                                          <p:spTgt spid="7"/>
                                        </p:tgtEl>
                                      </p:cBhvr>
                                      <p:to x="100000" y="100000"/>
                                    </p:animScale>
                                    <p:animScale>
                                      <p:cBhvr>
                                        <p:cTn id="39" dur="7">
                                          <p:stCondLst>
                                            <p:cond delay="410"/>
                                          </p:stCondLst>
                                        </p:cTn>
                                        <p:tgtEl>
                                          <p:spTgt spid="7"/>
                                        </p:tgtEl>
                                      </p:cBhvr>
                                      <p:to x="100000" y="90000"/>
                                    </p:animScale>
                                    <p:animScale>
                                      <p:cBhvr>
                                        <p:cTn id="40" dur="41" decel="50000">
                                          <p:stCondLst>
                                            <p:cond delay="417"/>
                                          </p:stCondLst>
                                        </p:cTn>
                                        <p:tgtEl>
                                          <p:spTgt spid="7"/>
                                        </p:tgtEl>
                                      </p:cBhvr>
                                      <p:to x="100000" y="100000"/>
                                    </p:animScale>
                                    <p:animScale>
                                      <p:cBhvr>
                                        <p:cTn id="41" dur="7">
                                          <p:stCondLst>
                                            <p:cond delay="452"/>
                                          </p:stCondLst>
                                        </p:cTn>
                                        <p:tgtEl>
                                          <p:spTgt spid="7"/>
                                        </p:tgtEl>
                                      </p:cBhvr>
                                      <p:to x="100000" y="95000"/>
                                    </p:animScale>
                                    <p:animScale>
                                      <p:cBhvr>
                                        <p:cTn id="42" dur="41" decel="50000">
                                          <p:stCondLst>
                                            <p:cond delay="459"/>
                                          </p:stCondLst>
                                        </p:cTn>
                                        <p:tgtEl>
                                          <p:spTgt spid="7"/>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wipe(down)">
                                      <p:cBhvr>
                                        <p:cTn id="57" dur="217">
                                          <p:stCondLst>
                                            <p:cond delay="0"/>
                                          </p:stCondLst>
                                        </p:cTn>
                                        <p:tgtEl>
                                          <p:spTgt spid="9">
                                            <p:txEl>
                                              <p:pRg st="0" end="0"/>
                                            </p:txEl>
                                          </p:spTgt>
                                        </p:tgtEl>
                                      </p:cBhvr>
                                    </p:animEffect>
                                    <p:anim calcmode="lin" valueType="num">
                                      <p:cBhvr>
                                        <p:cTn id="58" dur="683"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59" dur="249"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60" dur="249" tmFilter="0, 0; 0.125,0.2665; 0.25,0.4; 0.375,0.465; 0.5,0.5;  0.625,0.535; 0.75,0.6; 0.875,0.7335; 1,1">
                                          <p:stCondLst>
                                            <p:cond delay="249"/>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61" dur="124" tmFilter="0, 0; 0.125,0.2665; 0.25,0.4; 0.375,0.465; 0.5,0.5;  0.625,0.535; 0.75,0.6; 0.875,0.7335; 1,1">
                                          <p:stCondLst>
                                            <p:cond delay="497"/>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62" dur="62" tmFilter="0, 0; 0.125,0.2665; 0.25,0.4; 0.375,0.465; 0.5,0.5;  0.625,0.535; 0.75,0.6; 0.875,0.7335; 1,1">
                                          <p:stCondLst>
                                            <p:cond delay="621"/>
                                          </p:stCondLst>
                                        </p:cTn>
                                        <p:tgtEl>
                                          <p:spTgt spid="9">
                                            <p:txEl>
                                              <p:pRg st="0" end="0"/>
                                            </p:txEl>
                                          </p:spTgt>
                                        </p:tgtEl>
                                        <p:attrNameLst>
                                          <p:attrName>ppt_y</p:attrName>
                                        </p:attrNameLst>
                                      </p:cBhvr>
                                      <p:tavLst>
                                        <p:tav tm="0" fmla="#ppt_y-sin(pi*$)/81">
                                          <p:val>
                                            <p:fltVal val="0"/>
                                          </p:val>
                                        </p:tav>
                                        <p:tav tm="100000">
                                          <p:val>
                                            <p:fltVal val="1"/>
                                          </p:val>
                                        </p:tav>
                                      </p:tavLst>
                                    </p:anim>
                                    <p:animScale>
                                      <p:cBhvr>
                                        <p:cTn id="63" dur="10">
                                          <p:stCondLst>
                                            <p:cond delay="244"/>
                                          </p:stCondLst>
                                        </p:cTn>
                                        <p:tgtEl>
                                          <p:spTgt spid="9">
                                            <p:txEl>
                                              <p:pRg st="0" end="0"/>
                                            </p:txEl>
                                          </p:spTgt>
                                        </p:tgtEl>
                                      </p:cBhvr>
                                      <p:to x="100000" y="60000"/>
                                    </p:animScale>
                                    <p:animScale>
                                      <p:cBhvr>
                                        <p:cTn id="64" dur="62" decel="50000">
                                          <p:stCondLst>
                                            <p:cond delay="254"/>
                                          </p:stCondLst>
                                        </p:cTn>
                                        <p:tgtEl>
                                          <p:spTgt spid="9">
                                            <p:txEl>
                                              <p:pRg st="0" end="0"/>
                                            </p:txEl>
                                          </p:spTgt>
                                        </p:tgtEl>
                                      </p:cBhvr>
                                      <p:to x="100000" y="100000"/>
                                    </p:animScale>
                                    <p:animScale>
                                      <p:cBhvr>
                                        <p:cTn id="65" dur="10">
                                          <p:stCondLst>
                                            <p:cond delay="492"/>
                                          </p:stCondLst>
                                        </p:cTn>
                                        <p:tgtEl>
                                          <p:spTgt spid="9">
                                            <p:txEl>
                                              <p:pRg st="0" end="0"/>
                                            </p:txEl>
                                          </p:spTgt>
                                        </p:tgtEl>
                                      </p:cBhvr>
                                      <p:to x="100000" y="80000"/>
                                    </p:animScale>
                                    <p:animScale>
                                      <p:cBhvr>
                                        <p:cTn id="66" dur="62" decel="50000">
                                          <p:stCondLst>
                                            <p:cond delay="502"/>
                                          </p:stCondLst>
                                        </p:cTn>
                                        <p:tgtEl>
                                          <p:spTgt spid="9">
                                            <p:txEl>
                                              <p:pRg st="0" end="0"/>
                                            </p:txEl>
                                          </p:spTgt>
                                        </p:tgtEl>
                                      </p:cBhvr>
                                      <p:to x="100000" y="100000"/>
                                    </p:animScale>
                                    <p:animScale>
                                      <p:cBhvr>
                                        <p:cTn id="67" dur="10">
                                          <p:stCondLst>
                                            <p:cond delay="616"/>
                                          </p:stCondLst>
                                        </p:cTn>
                                        <p:tgtEl>
                                          <p:spTgt spid="9">
                                            <p:txEl>
                                              <p:pRg st="0" end="0"/>
                                            </p:txEl>
                                          </p:spTgt>
                                        </p:tgtEl>
                                      </p:cBhvr>
                                      <p:to x="100000" y="90000"/>
                                    </p:animScale>
                                    <p:animScale>
                                      <p:cBhvr>
                                        <p:cTn id="68" dur="62" decel="50000">
                                          <p:stCondLst>
                                            <p:cond delay="625"/>
                                          </p:stCondLst>
                                        </p:cTn>
                                        <p:tgtEl>
                                          <p:spTgt spid="9">
                                            <p:txEl>
                                              <p:pRg st="0" end="0"/>
                                            </p:txEl>
                                          </p:spTgt>
                                        </p:tgtEl>
                                      </p:cBhvr>
                                      <p:to x="100000" y="100000"/>
                                    </p:animScale>
                                    <p:animScale>
                                      <p:cBhvr>
                                        <p:cTn id="69" dur="10">
                                          <p:stCondLst>
                                            <p:cond delay="678"/>
                                          </p:stCondLst>
                                        </p:cTn>
                                        <p:tgtEl>
                                          <p:spTgt spid="9">
                                            <p:txEl>
                                              <p:pRg st="0" end="0"/>
                                            </p:txEl>
                                          </p:spTgt>
                                        </p:tgtEl>
                                      </p:cBhvr>
                                      <p:to x="100000" y="95000"/>
                                    </p:animScale>
                                    <p:animScale>
                                      <p:cBhvr>
                                        <p:cTn id="70" dur="62" decel="50000">
                                          <p:stCondLst>
                                            <p:cond delay="688"/>
                                          </p:stCondLst>
                                        </p:cTn>
                                        <p:tgtEl>
                                          <p:spTgt spid="9">
                                            <p:txEl>
                                              <p:pRg st="0" end="0"/>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FE61-6A98-0A79-67BE-C43EE58DFEEB}"/>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2B869141-FADA-4F9B-89EF-85C063DB1034}"/>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725FC1AA-28B1-DE84-082D-FBDC0AB396AF}"/>
              </a:ext>
            </a:extLst>
          </p:cNvPr>
          <p:cNvPicPr>
            <a:picLocks noChangeAspect="1"/>
          </p:cNvPicPr>
          <p:nvPr>
            <p:custDataLst>
              <p:tags r:id="rId3"/>
            </p:custDataLst>
          </p:nvPr>
        </p:nvPicPr>
        <p:blipFill>
          <a:blip r:embed="rId31"/>
          <a:stretch>
            <a:fillRect/>
          </a:stretch>
        </p:blipFill>
        <p:spPr>
          <a:xfrm>
            <a:off x="206375" y="91440"/>
            <a:ext cx="824230" cy="731520"/>
          </a:xfrm>
          <a:prstGeom prst="rect">
            <a:avLst/>
          </a:prstGeom>
        </p:spPr>
      </p:pic>
      <p:sp>
        <p:nvSpPr>
          <p:cNvPr id="2" name="Text Box 3">
            <a:extLst>
              <a:ext uri="{FF2B5EF4-FFF2-40B4-BE49-F238E27FC236}">
                <a16:creationId xmlns:a16="http://schemas.microsoft.com/office/drawing/2014/main" id="{A798163F-F1E0-5427-35BA-32F9CF4B60B5}"/>
              </a:ext>
            </a:extLst>
          </p:cNvPr>
          <p:cNvSpPr txBox="1">
            <a:spLocks noChangeArrowheads="1"/>
          </p:cNvSpPr>
          <p:nvPr>
            <p:custDataLst>
              <p:tags r:id="rId4"/>
            </p:custDataLst>
          </p:nvPr>
        </p:nvSpPr>
        <p:spPr bwMode="auto">
          <a:xfrm>
            <a:off x="560402" y="1263026"/>
            <a:ext cx="5179728"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rPr>
              <a:t>(3)</a:t>
            </a:r>
            <a:r>
              <a:rPr kumimoji="1" lang="zh-CN" altLang="en-US" sz="2800" b="1">
                <a:solidFill>
                  <a:srgbClr val="000000"/>
                </a:solidFill>
              </a:rPr>
              <a:t>判断可逆反应的热效应</a:t>
            </a:r>
          </a:p>
        </p:txBody>
      </p:sp>
      <p:sp>
        <p:nvSpPr>
          <p:cNvPr id="3" name="Rectangle 4">
            <a:extLst>
              <a:ext uri="{FF2B5EF4-FFF2-40B4-BE49-F238E27FC236}">
                <a16:creationId xmlns:a16="http://schemas.microsoft.com/office/drawing/2014/main" id="{33460629-6312-561B-1D94-0EC737FF27C5}"/>
              </a:ext>
            </a:extLst>
          </p:cNvPr>
          <p:cNvSpPr>
            <a:spLocks noChangeArrowheads="1"/>
          </p:cNvSpPr>
          <p:nvPr>
            <p:custDataLst>
              <p:tags r:id="rId5"/>
            </p:custDataLst>
          </p:nvPr>
        </p:nvSpPr>
        <p:spPr bwMode="auto">
          <a:xfrm>
            <a:off x="806084" y="1952902"/>
            <a:ext cx="2880862"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6700">
              <a:spcBef>
                <a:spcPct val="20000"/>
              </a:spcBef>
              <a:buChar char="•"/>
              <a:tabLst>
                <a:tab pos="754380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tabLst>
                <a:tab pos="754380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tabLst>
                <a:tab pos="7543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dirty="0">
                <a:solidFill>
                  <a:srgbClr val="333399"/>
                </a:solidFill>
                <a:latin typeface="Times New Roman" panose="02020603050405020304" pitchFamily="18" charset="0"/>
              </a:rPr>
              <a:t>若</a:t>
            </a:r>
            <a:r>
              <a:rPr kumimoji="1" lang="zh-CN" altLang="en-US" sz="2800" b="1" dirty="0">
                <a:solidFill>
                  <a:srgbClr val="FF0000"/>
                </a:solidFill>
                <a:latin typeface="Times New Roman" panose="02020603050405020304" pitchFamily="18" charset="0"/>
              </a:rPr>
              <a:t>升温</a:t>
            </a:r>
            <a:r>
              <a:rPr kumimoji="1" lang="en-US" altLang="zh-CN" sz="2800" b="1" dirty="0">
                <a:solidFill>
                  <a:srgbClr val="333399"/>
                </a:solidFill>
                <a:latin typeface="Times New Roman" panose="02020603050405020304" pitchFamily="18" charset="0"/>
              </a:rPr>
              <a:t>K</a:t>
            </a:r>
            <a:r>
              <a:rPr kumimoji="1" lang="zh-CN" altLang="en-US" sz="2800" b="1" dirty="0">
                <a:solidFill>
                  <a:srgbClr val="333399"/>
                </a:solidFill>
                <a:latin typeface="Times New Roman" panose="02020603050405020304" pitchFamily="18" charset="0"/>
              </a:rPr>
              <a:t>增加，</a:t>
            </a:r>
            <a:endParaRPr kumimoji="1" lang="zh-CN" altLang="en-US" sz="2400" b="1" dirty="0">
              <a:solidFill>
                <a:srgbClr val="333399"/>
              </a:solidFill>
              <a:latin typeface="Times New Roman" panose="02020603050405020304" pitchFamily="18" charset="0"/>
            </a:endParaRPr>
          </a:p>
        </p:txBody>
      </p:sp>
      <p:sp>
        <p:nvSpPr>
          <p:cNvPr id="5" name="Rectangle 5">
            <a:extLst>
              <a:ext uri="{FF2B5EF4-FFF2-40B4-BE49-F238E27FC236}">
                <a16:creationId xmlns:a16="http://schemas.microsoft.com/office/drawing/2014/main" id="{76520852-C41E-CF08-ABCB-29D91C00D062}"/>
              </a:ext>
            </a:extLst>
          </p:cNvPr>
          <p:cNvSpPr>
            <a:spLocks noChangeArrowheads="1"/>
          </p:cNvSpPr>
          <p:nvPr>
            <p:custDataLst>
              <p:tags r:id="rId6"/>
            </p:custDataLst>
          </p:nvPr>
        </p:nvSpPr>
        <p:spPr bwMode="auto">
          <a:xfrm>
            <a:off x="4678806" y="1278796"/>
            <a:ext cx="284099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FF0000"/>
                </a:solidFill>
                <a:latin typeface="Times New Roman" panose="02020603050405020304" pitchFamily="18" charset="0"/>
              </a:rPr>
              <a:t>(K</a:t>
            </a:r>
            <a:r>
              <a:rPr kumimoji="1" lang="zh-CN" altLang="en-US" sz="2800" b="1">
                <a:solidFill>
                  <a:srgbClr val="FF0000"/>
                </a:solidFill>
                <a:latin typeface="Times New Roman" panose="02020603050405020304" pitchFamily="18" charset="0"/>
              </a:rPr>
              <a:t>只与温度有关</a:t>
            </a:r>
            <a:r>
              <a:rPr kumimoji="1" lang="en-US" altLang="zh-CN" sz="2800" b="1">
                <a:solidFill>
                  <a:srgbClr val="FF0000"/>
                </a:solidFill>
                <a:latin typeface="Times New Roman" panose="02020603050405020304" pitchFamily="18" charset="0"/>
              </a:rPr>
              <a:t>)</a:t>
            </a:r>
          </a:p>
        </p:txBody>
      </p:sp>
      <p:sp>
        <p:nvSpPr>
          <p:cNvPr id="6" name="Rectangle 6">
            <a:extLst>
              <a:ext uri="{FF2B5EF4-FFF2-40B4-BE49-F238E27FC236}">
                <a16:creationId xmlns:a16="http://schemas.microsoft.com/office/drawing/2014/main" id="{01FF8208-DF04-7BFD-5BDA-F34D43062877}"/>
              </a:ext>
            </a:extLst>
          </p:cNvPr>
          <p:cNvSpPr>
            <a:spLocks noChangeArrowheads="1"/>
          </p:cNvSpPr>
          <p:nvPr>
            <p:custDataLst>
              <p:tags r:id="rId7"/>
            </p:custDataLst>
          </p:nvPr>
        </p:nvSpPr>
        <p:spPr bwMode="auto">
          <a:xfrm>
            <a:off x="884074" y="2551430"/>
            <a:ext cx="259039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6700">
              <a:spcBef>
                <a:spcPct val="20000"/>
              </a:spcBef>
              <a:buChar char="•"/>
              <a:tabLst>
                <a:tab pos="754380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tabLst>
                <a:tab pos="754380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tabLst>
                <a:tab pos="7543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dirty="0">
                <a:solidFill>
                  <a:srgbClr val="333399"/>
                </a:solidFill>
                <a:latin typeface="Times New Roman" panose="02020603050405020304" pitchFamily="18" charset="0"/>
              </a:rPr>
              <a:t>若</a:t>
            </a:r>
            <a:r>
              <a:rPr kumimoji="1" lang="zh-CN" altLang="en-US" sz="2800" b="1" dirty="0">
                <a:solidFill>
                  <a:srgbClr val="FF0000"/>
                </a:solidFill>
                <a:latin typeface="Times New Roman" panose="02020603050405020304" pitchFamily="18" charset="0"/>
              </a:rPr>
              <a:t>升温</a:t>
            </a:r>
            <a:r>
              <a:rPr kumimoji="1" lang="en-US" altLang="zh-CN" sz="2800" b="1" dirty="0">
                <a:solidFill>
                  <a:srgbClr val="333399"/>
                </a:solidFill>
                <a:latin typeface="Times New Roman" panose="02020603050405020304" pitchFamily="18" charset="0"/>
              </a:rPr>
              <a:t>K</a:t>
            </a:r>
            <a:r>
              <a:rPr kumimoji="1" lang="zh-CN" altLang="en-US" sz="2800" b="1" dirty="0">
                <a:solidFill>
                  <a:srgbClr val="333399"/>
                </a:solidFill>
                <a:latin typeface="Times New Roman" panose="02020603050405020304" pitchFamily="18" charset="0"/>
              </a:rPr>
              <a:t>减小，</a:t>
            </a:r>
            <a:endParaRPr kumimoji="1" lang="zh-CN" altLang="en-US" sz="2400" b="1" dirty="0">
              <a:solidFill>
                <a:srgbClr val="333399"/>
              </a:solidFill>
              <a:latin typeface="Times New Roman" panose="02020603050405020304" pitchFamily="18" charset="0"/>
            </a:endParaRPr>
          </a:p>
        </p:txBody>
      </p:sp>
      <p:graphicFrame>
        <p:nvGraphicFramePr>
          <p:cNvPr id="13" name="Group 15">
            <a:extLst>
              <a:ext uri="{FF2B5EF4-FFF2-40B4-BE49-F238E27FC236}">
                <a16:creationId xmlns:a16="http://schemas.microsoft.com/office/drawing/2014/main" id="{B0BFBE96-72A8-526D-78EA-2156A58F16F1}"/>
              </a:ext>
            </a:extLst>
          </p:cNvPr>
          <p:cNvGraphicFramePr>
            <a:graphicFrameLocks noGrp="1"/>
          </p:cNvGraphicFramePr>
          <p:nvPr>
            <p:custDataLst>
              <p:tags r:id="rId8"/>
            </p:custDataLst>
            <p:extLst>
              <p:ext uri="{D42A27DB-BD31-4B8C-83A1-F6EECF244321}">
                <p14:modId xmlns:p14="http://schemas.microsoft.com/office/powerpoint/2010/main" val="2436503720"/>
              </p:ext>
            </p:extLst>
          </p:nvPr>
        </p:nvGraphicFramePr>
        <p:xfrm>
          <a:off x="2498035" y="4127082"/>
          <a:ext cx="7272655" cy="1050290"/>
        </p:xfrm>
        <a:graphic>
          <a:graphicData uri="http://schemas.openxmlformats.org/drawingml/2006/table">
            <a:tbl>
              <a:tblPr/>
              <a:tblGrid>
                <a:gridCol w="2376170">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gridCol w="1420495">
                  <a:extLst>
                    <a:ext uri="{9D8B030D-6E8A-4147-A177-3AD203B41FA5}">
                      <a16:colId xmlns:a16="http://schemas.microsoft.com/office/drawing/2014/main" val="20002"/>
                    </a:ext>
                  </a:extLst>
                </a:gridCol>
                <a:gridCol w="1818640">
                  <a:extLst>
                    <a:ext uri="{9D8B030D-6E8A-4147-A177-3AD203B41FA5}">
                      <a16:colId xmlns:a16="http://schemas.microsoft.com/office/drawing/2014/main" val="20003"/>
                    </a:ext>
                  </a:extLst>
                </a:gridCol>
              </a:tblGrid>
              <a:tr h="53213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温度</a:t>
                      </a:r>
                    </a:p>
                  </a:txBody>
                  <a:tcPr marL="91425" marR="91425" marT="45665" marB="456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623K</a:t>
                      </a:r>
                    </a:p>
                  </a:txBody>
                  <a:tcPr marL="91425" marR="91425" marT="45665" marB="45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698K</a:t>
                      </a:r>
                    </a:p>
                  </a:txBody>
                  <a:tcPr marL="91425" marR="91425" marT="45665" marB="45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763K</a:t>
                      </a:r>
                    </a:p>
                  </a:txBody>
                  <a:tcPr marL="91425" marR="91425" marT="45665" marB="456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816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浓度平衡常数</a:t>
                      </a:r>
                    </a:p>
                  </a:txBody>
                  <a:tcPr marL="91425" marR="91425" marT="45665" marB="456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66 .9</a:t>
                      </a:r>
                    </a:p>
                  </a:txBody>
                  <a:tcPr marL="91425" marR="91425" marT="45665" marB="45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a:ln>
                            <a:noFill/>
                          </a:ln>
                          <a:solidFill>
                            <a:schemeClr val="tx1"/>
                          </a:solidFill>
                          <a:effectLst/>
                          <a:latin typeface="Arial" panose="020B0604020202020204" pitchFamily="34" charset="0"/>
                          <a:ea typeface="宋体" panose="02010600030101010101" pitchFamily="2" charset="-122"/>
                        </a:rPr>
                        <a:t>54.4</a:t>
                      </a:r>
                    </a:p>
                  </a:txBody>
                  <a:tcPr marL="91425" marR="91425" marT="45665" marB="45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45.9</a:t>
                      </a:r>
                    </a:p>
                  </a:txBody>
                  <a:tcPr marL="91425" marR="91425" marT="45665" marB="456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4" name="Rectangle 33">
            <a:extLst>
              <a:ext uri="{FF2B5EF4-FFF2-40B4-BE49-F238E27FC236}">
                <a16:creationId xmlns:a16="http://schemas.microsoft.com/office/drawing/2014/main" id="{CB6B7ECE-C846-37EE-1D1E-87D18ECB8D9A}"/>
              </a:ext>
            </a:extLst>
          </p:cNvPr>
          <p:cNvSpPr>
            <a:spLocks noChangeArrowheads="1"/>
          </p:cNvSpPr>
          <p:nvPr>
            <p:custDataLst>
              <p:tags r:id="rId9"/>
            </p:custDataLst>
          </p:nvPr>
        </p:nvSpPr>
        <p:spPr bwMode="auto">
          <a:xfrm>
            <a:off x="1262157" y="5298426"/>
            <a:ext cx="4363011"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800" b="1" dirty="0">
                <a:solidFill>
                  <a:srgbClr val="000000"/>
                </a:solidFill>
              </a:rPr>
              <a:t>由表格可以判断该反应的</a:t>
            </a:r>
            <a:endParaRPr kumimoji="1" lang="zh-CN" altLang="en-US" sz="2800" b="1" dirty="0">
              <a:solidFill>
                <a:srgbClr val="FF0000"/>
              </a:solidFill>
            </a:endParaRPr>
          </a:p>
        </p:txBody>
      </p:sp>
      <p:sp>
        <p:nvSpPr>
          <p:cNvPr id="15" name="Rectangle 34">
            <a:extLst>
              <a:ext uri="{FF2B5EF4-FFF2-40B4-BE49-F238E27FC236}">
                <a16:creationId xmlns:a16="http://schemas.microsoft.com/office/drawing/2014/main" id="{8E349470-3687-F267-EB47-F645FFBE1F0B}"/>
              </a:ext>
            </a:extLst>
          </p:cNvPr>
          <p:cNvSpPr>
            <a:spLocks noChangeArrowheads="1"/>
          </p:cNvSpPr>
          <p:nvPr>
            <p:custDataLst>
              <p:tags r:id="rId10"/>
            </p:custDataLst>
          </p:nvPr>
        </p:nvSpPr>
        <p:spPr bwMode="auto">
          <a:xfrm>
            <a:off x="5255247" y="5305165"/>
            <a:ext cx="237279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l-GR" altLang="zh-CN" sz="2800" b="1">
                <a:solidFill>
                  <a:srgbClr val="FF0000"/>
                </a:solidFill>
                <a:latin typeface="Times New Roman" panose="02020603050405020304" pitchFamily="18" charset="0"/>
                <a:cs typeface="Times New Roman" panose="02020603050405020304" pitchFamily="18" charset="0"/>
              </a:rPr>
              <a:t>Δ</a:t>
            </a:r>
            <a:r>
              <a:rPr kumimoji="1" lang="en-US" altLang="zh-CN" sz="2800" b="1">
                <a:solidFill>
                  <a:srgbClr val="FF0000"/>
                </a:solidFill>
                <a:latin typeface="Times New Roman" panose="02020603050405020304" pitchFamily="18" charset="0"/>
                <a:cs typeface="Times New Roman" panose="02020603050405020304" pitchFamily="18" charset="0"/>
              </a:rPr>
              <a:t>H  ____  0</a:t>
            </a:r>
            <a:endParaRPr kumimoji="1" lang="el-GR" altLang="zh-CN" sz="2800" b="1">
              <a:solidFill>
                <a:srgbClr val="FF0000"/>
              </a:solidFill>
              <a:latin typeface="Times New Roman" panose="02020603050405020304" pitchFamily="18" charset="0"/>
              <a:cs typeface="Times New Roman" panose="02020603050405020304" pitchFamily="18" charset="0"/>
            </a:endParaRPr>
          </a:p>
        </p:txBody>
      </p:sp>
      <p:sp>
        <p:nvSpPr>
          <p:cNvPr id="16" name="Rectangle 35">
            <a:extLst>
              <a:ext uri="{FF2B5EF4-FFF2-40B4-BE49-F238E27FC236}">
                <a16:creationId xmlns:a16="http://schemas.microsoft.com/office/drawing/2014/main" id="{4BCC3614-CC9C-0BB4-4032-80264E547F3A}"/>
              </a:ext>
            </a:extLst>
          </p:cNvPr>
          <p:cNvSpPr>
            <a:spLocks noChangeArrowheads="1"/>
          </p:cNvSpPr>
          <p:nvPr>
            <p:custDataLst>
              <p:tags r:id="rId11"/>
            </p:custDataLst>
          </p:nvPr>
        </p:nvSpPr>
        <p:spPr bwMode="auto">
          <a:xfrm>
            <a:off x="6112628" y="5209212"/>
            <a:ext cx="472440"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4000" b="1" dirty="0">
                <a:solidFill>
                  <a:srgbClr val="000000"/>
                </a:solidFill>
                <a:latin typeface="Times New Roman" panose="02020603050405020304" pitchFamily="18" charset="0"/>
              </a:rPr>
              <a:t>&lt;</a:t>
            </a:r>
          </a:p>
        </p:txBody>
      </p:sp>
      <p:sp>
        <p:nvSpPr>
          <p:cNvPr id="17" name="Rectangle 37">
            <a:extLst>
              <a:ext uri="{FF2B5EF4-FFF2-40B4-BE49-F238E27FC236}">
                <a16:creationId xmlns:a16="http://schemas.microsoft.com/office/drawing/2014/main" id="{C95577FB-6E2A-328B-E52C-C8AAE068B21F}"/>
              </a:ext>
            </a:extLst>
          </p:cNvPr>
          <p:cNvSpPr>
            <a:spLocks noChangeArrowheads="1"/>
          </p:cNvSpPr>
          <p:nvPr>
            <p:custDataLst>
              <p:tags r:id="rId12"/>
            </p:custDataLst>
          </p:nvPr>
        </p:nvSpPr>
        <p:spPr bwMode="auto">
          <a:xfrm>
            <a:off x="3429105" y="1953485"/>
            <a:ext cx="446913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a:solidFill>
                  <a:srgbClr val="333399"/>
                </a:solidFill>
                <a:latin typeface="Times New Roman" panose="02020603050405020304" pitchFamily="18" charset="0"/>
              </a:rPr>
              <a:t>该反应正方向为</a:t>
            </a:r>
            <a:r>
              <a:rPr kumimoji="1" lang="en-US" altLang="zh-CN" sz="2800" b="1">
                <a:solidFill>
                  <a:srgbClr val="333399"/>
                </a:solidFill>
                <a:latin typeface="Times New Roman" panose="02020603050405020304" pitchFamily="18" charset="0"/>
              </a:rPr>
              <a:t>____</a:t>
            </a:r>
            <a:r>
              <a:rPr kumimoji="1" lang="zh-CN" altLang="en-US" sz="2800" b="1">
                <a:solidFill>
                  <a:srgbClr val="333399"/>
                </a:solidFill>
                <a:latin typeface="Times New Roman" panose="02020603050405020304" pitchFamily="18" charset="0"/>
              </a:rPr>
              <a:t>反应。</a:t>
            </a:r>
          </a:p>
        </p:txBody>
      </p:sp>
      <p:sp>
        <p:nvSpPr>
          <p:cNvPr id="18" name="Rectangle 38">
            <a:extLst>
              <a:ext uri="{FF2B5EF4-FFF2-40B4-BE49-F238E27FC236}">
                <a16:creationId xmlns:a16="http://schemas.microsoft.com/office/drawing/2014/main" id="{1B13D9A2-302C-1C16-B176-07196A37EAA4}"/>
              </a:ext>
            </a:extLst>
          </p:cNvPr>
          <p:cNvSpPr>
            <a:spLocks noChangeArrowheads="1"/>
          </p:cNvSpPr>
          <p:nvPr>
            <p:custDataLst>
              <p:tags r:id="rId13"/>
            </p:custDataLst>
          </p:nvPr>
        </p:nvSpPr>
        <p:spPr bwMode="auto">
          <a:xfrm>
            <a:off x="3429105" y="2606131"/>
            <a:ext cx="446913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a:solidFill>
                  <a:srgbClr val="333399"/>
                </a:solidFill>
                <a:latin typeface="Times New Roman" panose="02020603050405020304" pitchFamily="18" charset="0"/>
              </a:rPr>
              <a:t>该反应正方向为</a:t>
            </a:r>
            <a:r>
              <a:rPr kumimoji="1" lang="en-US" altLang="zh-CN" sz="2800" b="1">
                <a:solidFill>
                  <a:srgbClr val="333399"/>
                </a:solidFill>
                <a:latin typeface="Times New Roman" panose="02020603050405020304" pitchFamily="18" charset="0"/>
              </a:rPr>
              <a:t>____</a:t>
            </a:r>
            <a:r>
              <a:rPr kumimoji="1" lang="zh-CN" altLang="en-US" sz="2800" b="1">
                <a:solidFill>
                  <a:srgbClr val="333399"/>
                </a:solidFill>
                <a:latin typeface="Times New Roman" panose="02020603050405020304" pitchFamily="18" charset="0"/>
              </a:rPr>
              <a:t>反应。</a:t>
            </a:r>
          </a:p>
        </p:txBody>
      </p:sp>
      <p:sp>
        <p:nvSpPr>
          <p:cNvPr id="19" name="Rectangle 39">
            <a:extLst>
              <a:ext uri="{FF2B5EF4-FFF2-40B4-BE49-F238E27FC236}">
                <a16:creationId xmlns:a16="http://schemas.microsoft.com/office/drawing/2014/main" id="{04617CA8-F404-6238-2F50-52B066854E90}"/>
              </a:ext>
            </a:extLst>
          </p:cNvPr>
          <p:cNvSpPr>
            <a:spLocks noChangeArrowheads="1"/>
          </p:cNvSpPr>
          <p:nvPr>
            <p:custDataLst>
              <p:tags r:id="rId14"/>
            </p:custDataLst>
          </p:nvPr>
        </p:nvSpPr>
        <p:spPr bwMode="auto">
          <a:xfrm>
            <a:off x="7628037" y="1954475"/>
            <a:ext cx="1531699"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l-GR" altLang="zh-CN" sz="2800" b="1" dirty="0">
                <a:solidFill>
                  <a:srgbClr val="FF0000"/>
                </a:solidFill>
                <a:latin typeface="Times New Roman" panose="02020603050405020304" pitchFamily="18" charset="0"/>
              </a:rPr>
              <a:t>Δ</a:t>
            </a:r>
            <a:r>
              <a:rPr kumimoji="1" lang="en-US" altLang="zh-CN" sz="2800" b="1" dirty="0">
                <a:solidFill>
                  <a:srgbClr val="FF0000"/>
                </a:solidFill>
                <a:latin typeface="Times New Roman" panose="02020603050405020304" pitchFamily="18" charset="0"/>
              </a:rPr>
              <a:t>H___0</a:t>
            </a:r>
          </a:p>
        </p:txBody>
      </p:sp>
      <p:sp>
        <p:nvSpPr>
          <p:cNvPr id="20" name="Rectangle 40">
            <a:extLst>
              <a:ext uri="{FF2B5EF4-FFF2-40B4-BE49-F238E27FC236}">
                <a16:creationId xmlns:a16="http://schemas.microsoft.com/office/drawing/2014/main" id="{0A4F8F4B-8C9E-B41A-11B6-E46EA3BFB5E7}"/>
              </a:ext>
            </a:extLst>
          </p:cNvPr>
          <p:cNvSpPr>
            <a:spLocks noChangeArrowheads="1"/>
          </p:cNvSpPr>
          <p:nvPr>
            <p:custDataLst>
              <p:tags r:id="rId15"/>
            </p:custDataLst>
          </p:nvPr>
        </p:nvSpPr>
        <p:spPr bwMode="auto">
          <a:xfrm>
            <a:off x="7672148" y="2614066"/>
            <a:ext cx="1531699"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l-GR" altLang="zh-CN" sz="2800" b="1" dirty="0">
                <a:solidFill>
                  <a:srgbClr val="FF0000"/>
                </a:solidFill>
                <a:latin typeface="Times New Roman" panose="02020603050405020304" pitchFamily="18" charset="0"/>
              </a:rPr>
              <a:t>Δ</a:t>
            </a:r>
            <a:r>
              <a:rPr kumimoji="1" lang="en-US" altLang="zh-CN" sz="2800" b="1" dirty="0">
                <a:solidFill>
                  <a:srgbClr val="FF0000"/>
                </a:solidFill>
                <a:latin typeface="Times New Roman" panose="02020603050405020304" pitchFamily="18" charset="0"/>
              </a:rPr>
              <a:t>H___0</a:t>
            </a:r>
          </a:p>
        </p:txBody>
      </p:sp>
      <p:sp>
        <p:nvSpPr>
          <p:cNvPr id="21" name="Rectangle 41">
            <a:extLst>
              <a:ext uri="{FF2B5EF4-FFF2-40B4-BE49-F238E27FC236}">
                <a16:creationId xmlns:a16="http://schemas.microsoft.com/office/drawing/2014/main" id="{B48518F9-0335-88BF-2507-F251A9BAAA13}"/>
              </a:ext>
            </a:extLst>
          </p:cNvPr>
          <p:cNvSpPr>
            <a:spLocks noChangeArrowheads="1"/>
          </p:cNvSpPr>
          <p:nvPr>
            <p:custDataLst>
              <p:tags r:id="rId16"/>
            </p:custDataLst>
          </p:nvPr>
        </p:nvSpPr>
        <p:spPr bwMode="auto">
          <a:xfrm>
            <a:off x="5921100" y="1963738"/>
            <a:ext cx="89789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dirty="0">
                <a:solidFill>
                  <a:srgbClr val="FF0000"/>
                </a:solidFill>
                <a:latin typeface="Times New Roman" panose="02020603050405020304" pitchFamily="18" charset="0"/>
              </a:rPr>
              <a:t>吸热</a:t>
            </a:r>
          </a:p>
        </p:txBody>
      </p:sp>
      <p:sp>
        <p:nvSpPr>
          <p:cNvPr id="22" name="Rectangle 42">
            <a:extLst>
              <a:ext uri="{FF2B5EF4-FFF2-40B4-BE49-F238E27FC236}">
                <a16:creationId xmlns:a16="http://schemas.microsoft.com/office/drawing/2014/main" id="{0EDCF040-41DE-0DC3-F824-684A268415EF}"/>
              </a:ext>
            </a:extLst>
          </p:cNvPr>
          <p:cNvSpPr>
            <a:spLocks noChangeArrowheads="1"/>
          </p:cNvSpPr>
          <p:nvPr>
            <p:custDataLst>
              <p:tags r:id="rId17"/>
            </p:custDataLst>
          </p:nvPr>
        </p:nvSpPr>
        <p:spPr bwMode="auto">
          <a:xfrm>
            <a:off x="8299819" y="1943906"/>
            <a:ext cx="38544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dirty="0">
                <a:solidFill>
                  <a:srgbClr val="FF0000"/>
                </a:solidFill>
                <a:latin typeface="Times New Roman" panose="02020603050405020304" pitchFamily="18" charset="0"/>
              </a:rPr>
              <a:t>&gt;</a:t>
            </a:r>
          </a:p>
        </p:txBody>
      </p:sp>
      <p:sp>
        <p:nvSpPr>
          <p:cNvPr id="23" name="Rectangle 43">
            <a:extLst>
              <a:ext uri="{FF2B5EF4-FFF2-40B4-BE49-F238E27FC236}">
                <a16:creationId xmlns:a16="http://schemas.microsoft.com/office/drawing/2014/main" id="{440168AF-DB71-A601-17E2-85CD6385BE80}"/>
              </a:ext>
            </a:extLst>
          </p:cNvPr>
          <p:cNvSpPr>
            <a:spLocks noChangeArrowheads="1"/>
          </p:cNvSpPr>
          <p:nvPr>
            <p:custDataLst>
              <p:tags r:id="rId18"/>
            </p:custDataLst>
          </p:nvPr>
        </p:nvSpPr>
        <p:spPr bwMode="auto">
          <a:xfrm>
            <a:off x="5921694" y="2591495"/>
            <a:ext cx="89789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dirty="0">
                <a:solidFill>
                  <a:srgbClr val="FF0000"/>
                </a:solidFill>
                <a:latin typeface="Times New Roman" panose="02020603050405020304" pitchFamily="18" charset="0"/>
              </a:rPr>
              <a:t>放热</a:t>
            </a:r>
          </a:p>
        </p:txBody>
      </p:sp>
      <p:sp>
        <p:nvSpPr>
          <p:cNvPr id="24" name="Rectangle 44">
            <a:extLst>
              <a:ext uri="{FF2B5EF4-FFF2-40B4-BE49-F238E27FC236}">
                <a16:creationId xmlns:a16="http://schemas.microsoft.com/office/drawing/2014/main" id="{5006ECBF-58D9-A55E-3298-9DABC9F785EC}"/>
              </a:ext>
            </a:extLst>
          </p:cNvPr>
          <p:cNvSpPr>
            <a:spLocks noChangeArrowheads="1"/>
          </p:cNvSpPr>
          <p:nvPr>
            <p:custDataLst>
              <p:tags r:id="rId19"/>
            </p:custDataLst>
          </p:nvPr>
        </p:nvSpPr>
        <p:spPr bwMode="auto">
          <a:xfrm>
            <a:off x="8334486" y="2608184"/>
            <a:ext cx="414655"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b="1">
                <a:solidFill>
                  <a:srgbClr val="FF0000"/>
                </a:solidFill>
                <a:latin typeface="Times New Roman" panose="02020603050405020304" pitchFamily="18" charset="0"/>
              </a:rPr>
              <a:t>&lt;</a:t>
            </a:r>
          </a:p>
        </p:txBody>
      </p:sp>
      <p:cxnSp>
        <p:nvCxnSpPr>
          <p:cNvPr id="25" name="直接箭头连接符 24">
            <a:extLst>
              <a:ext uri="{FF2B5EF4-FFF2-40B4-BE49-F238E27FC236}">
                <a16:creationId xmlns:a16="http://schemas.microsoft.com/office/drawing/2014/main" id="{5E05DABB-D449-F9FD-C7E1-E952386E9197}"/>
              </a:ext>
            </a:extLst>
          </p:cNvPr>
          <p:cNvCxnSpPr/>
          <p:nvPr>
            <p:custDataLst>
              <p:tags r:id="rId20"/>
            </p:custDataLst>
          </p:nvPr>
        </p:nvCxnSpPr>
        <p:spPr bwMode="auto">
          <a:xfrm>
            <a:off x="5177538" y="4709685"/>
            <a:ext cx="4369487" cy="12877"/>
          </a:xfrm>
          <a:prstGeom prst="straightConnector1">
            <a:avLst/>
          </a:prstGeom>
          <a:noFill/>
          <a:ln w="5715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文本框 25">
            <a:extLst>
              <a:ext uri="{FF2B5EF4-FFF2-40B4-BE49-F238E27FC236}">
                <a16:creationId xmlns:a16="http://schemas.microsoft.com/office/drawing/2014/main" id="{95830099-2135-81D2-3E0E-C15577273369}"/>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2】</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27" name="文本框 26">
            <a:extLst>
              <a:ext uri="{FF2B5EF4-FFF2-40B4-BE49-F238E27FC236}">
                <a16:creationId xmlns:a16="http://schemas.microsoft.com/office/drawing/2014/main" id="{E8A362E1-725A-729E-B331-BD6019A2DA55}"/>
              </a:ext>
            </a:extLst>
          </p:cNvPr>
          <p:cNvSpPr txBox="1">
            <a:spLocks noChangeArrowheads="1"/>
          </p:cNvSpPr>
          <p:nvPr>
            <p:custDataLst>
              <p:tags r:id="rId21"/>
            </p:custDataLst>
          </p:nvPr>
        </p:nvSpPr>
        <p:spPr bwMode="auto">
          <a:xfrm>
            <a:off x="3330969" y="195590"/>
            <a:ext cx="3841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化学平衡常数</a:t>
            </a:r>
          </a:p>
        </p:txBody>
      </p:sp>
      <p:grpSp>
        <p:nvGrpSpPr>
          <p:cNvPr id="30" name="组合 29">
            <a:extLst>
              <a:ext uri="{FF2B5EF4-FFF2-40B4-BE49-F238E27FC236}">
                <a16:creationId xmlns:a16="http://schemas.microsoft.com/office/drawing/2014/main" id="{C1DFEE1D-9EFA-E172-0C82-778FB637B3D6}"/>
              </a:ext>
            </a:extLst>
          </p:cNvPr>
          <p:cNvGrpSpPr/>
          <p:nvPr/>
        </p:nvGrpSpPr>
        <p:grpSpPr>
          <a:xfrm>
            <a:off x="560402" y="3184555"/>
            <a:ext cx="11545620" cy="711902"/>
            <a:chOff x="560402" y="3184555"/>
            <a:chExt cx="11545620" cy="711902"/>
          </a:xfrm>
        </p:grpSpPr>
        <p:grpSp>
          <p:nvGrpSpPr>
            <p:cNvPr id="7" name="Group 9">
              <a:extLst>
                <a:ext uri="{FF2B5EF4-FFF2-40B4-BE49-F238E27FC236}">
                  <a16:creationId xmlns:a16="http://schemas.microsoft.com/office/drawing/2014/main" id="{673339EE-592E-8C0F-F000-64DAEDAABB49}"/>
                </a:ext>
              </a:extLst>
            </p:cNvPr>
            <p:cNvGrpSpPr/>
            <p:nvPr>
              <p:custDataLst>
                <p:tags r:id="rId22"/>
              </p:custDataLst>
            </p:nvPr>
          </p:nvGrpSpPr>
          <p:grpSpPr>
            <a:xfrm>
              <a:off x="5455442" y="3184555"/>
              <a:ext cx="792057" cy="639663"/>
              <a:chOff x="3433" y="1866"/>
              <a:chExt cx="672" cy="403"/>
            </a:xfrm>
          </p:grpSpPr>
          <p:sp>
            <p:nvSpPr>
              <p:cNvPr id="8" name="Line 10">
                <a:extLst>
                  <a:ext uri="{FF2B5EF4-FFF2-40B4-BE49-F238E27FC236}">
                    <a16:creationId xmlns:a16="http://schemas.microsoft.com/office/drawing/2014/main" id="{E01A42F5-2093-0566-6D6B-8A9493507107}"/>
                  </a:ext>
                </a:extLst>
              </p:cNvPr>
              <p:cNvSpPr>
                <a:spLocks noChangeShapeType="1"/>
              </p:cNvSpPr>
              <p:nvPr>
                <p:custDataLst>
                  <p:tags r:id="rId24"/>
                </p:custDataLst>
              </p:nvPr>
            </p:nvSpPr>
            <p:spPr bwMode="auto">
              <a:xfrm>
                <a:off x="3433" y="2173"/>
                <a:ext cx="67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9" name="Line 11">
                <a:extLst>
                  <a:ext uri="{FF2B5EF4-FFF2-40B4-BE49-F238E27FC236}">
                    <a16:creationId xmlns:a16="http://schemas.microsoft.com/office/drawing/2014/main" id="{E9D4CA11-7FEC-11AE-7EEA-41D0B2FEBB6E}"/>
                  </a:ext>
                </a:extLst>
              </p:cNvPr>
              <p:cNvSpPr>
                <a:spLocks noChangeShapeType="1"/>
              </p:cNvSpPr>
              <p:nvPr>
                <p:custDataLst>
                  <p:tags r:id="rId25"/>
                </p:custDataLst>
              </p:nvPr>
            </p:nvSpPr>
            <p:spPr bwMode="auto">
              <a:xfrm>
                <a:off x="4009" y="2125"/>
                <a:ext cx="96" cy="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10" name="Line 12">
                <a:extLst>
                  <a:ext uri="{FF2B5EF4-FFF2-40B4-BE49-F238E27FC236}">
                    <a16:creationId xmlns:a16="http://schemas.microsoft.com/office/drawing/2014/main" id="{BFED969F-9EC2-3753-6E86-D126E8ECA730}"/>
                  </a:ext>
                </a:extLst>
              </p:cNvPr>
              <p:cNvSpPr>
                <a:spLocks noChangeShapeType="1"/>
              </p:cNvSpPr>
              <p:nvPr>
                <p:custDataLst>
                  <p:tags r:id="rId26"/>
                </p:custDataLst>
              </p:nvPr>
            </p:nvSpPr>
            <p:spPr bwMode="auto">
              <a:xfrm>
                <a:off x="3433" y="2221"/>
                <a:ext cx="67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11" name="Line 13">
                <a:extLst>
                  <a:ext uri="{FF2B5EF4-FFF2-40B4-BE49-F238E27FC236}">
                    <a16:creationId xmlns:a16="http://schemas.microsoft.com/office/drawing/2014/main" id="{75F6E396-6EDF-07C5-22AB-6BBEF2302026}"/>
                  </a:ext>
                </a:extLst>
              </p:cNvPr>
              <p:cNvSpPr>
                <a:spLocks noChangeShapeType="1"/>
              </p:cNvSpPr>
              <p:nvPr>
                <p:custDataLst>
                  <p:tags r:id="rId27"/>
                </p:custDataLst>
              </p:nvPr>
            </p:nvSpPr>
            <p:spPr bwMode="auto">
              <a:xfrm>
                <a:off x="3433" y="2221"/>
                <a:ext cx="48" cy="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12" name="Text Box 14">
                <a:extLst>
                  <a:ext uri="{FF2B5EF4-FFF2-40B4-BE49-F238E27FC236}">
                    <a16:creationId xmlns:a16="http://schemas.microsoft.com/office/drawing/2014/main" id="{8DC221A7-0FDC-FB44-7E93-0EA9C5342F71}"/>
                  </a:ext>
                </a:extLst>
              </p:cNvPr>
              <p:cNvSpPr txBox="1">
                <a:spLocks noChangeArrowheads="1"/>
              </p:cNvSpPr>
              <p:nvPr>
                <p:custDataLst>
                  <p:tags r:id="rId28"/>
                </p:custDataLst>
              </p:nvPr>
            </p:nvSpPr>
            <p:spPr bwMode="auto">
              <a:xfrm>
                <a:off x="3577" y="1866"/>
                <a:ext cx="3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n-US" altLang="zh-CN" b="1" dirty="0">
                    <a:solidFill>
                      <a:srgbClr val="000000"/>
                    </a:solidFill>
                  </a:rPr>
                  <a:t>△</a:t>
                </a:r>
              </a:p>
            </p:txBody>
          </p:sp>
        </p:grpSp>
        <p:sp>
          <p:nvSpPr>
            <p:cNvPr id="28" name="Text Box 8">
              <a:extLst>
                <a:ext uri="{FF2B5EF4-FFF2-40B4-BE49-F238E27FC236}">
                  <a16:creationId xmlns:a16="http://schemas.microsoft.com/office/drawing/2014/main" id="{57A3E005-C0C6-69DC-6B10-D0FA974A40FF}"/>
                </a:ext>
              </a:extLst>
            </p:cNvPr>
            <p:cNvSpPr txBox="1">
              <a:spLocks noChangeArrowheads="1"/>
            </p:cNvSpPr>
            <p:nvPr>
              <p:custDataLst>
                <p:tags r:id="rId23"/>
              </p:custDataLst>
            </p:nvPr>
          </p:nvSpPr>
          <p:spPr bwMode="auto">
            <a:xfrm>
              <a:off x="560402" y="3404967"/>
              <a:ext cx="11545620" cy="49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600" b="1" dirty="0">
                  <a:solidFill>
                    <a:srgbClr val="000000"/>
                  </a:solidFill>
                </a:rPr>
                <a:t>例：不同温度时</a:t>
              </a:r>
              <a:r>
                <a:rPr kumimoji="1" lang="en-US" altLang="zh-CN" sz="2600" b="1" dirty="0">
                  <a:solidFill>
                    <a:srgbClr val="000000"/>
                  </a:solidFill>
                </a:rPr>
                <a:t>,</a:t>
              </a:r>
              <a:r>
                <a:rPr kumimoji="1" lang="zh-CN" altLang="en-US" sz="2600" b="1" dirty="0">
                  <a:solidFill>
                    <a:srgbClr val="000000"/>
                  </a:solidFill>
                </a:rPr>
                <a:t>反应</a:t>
              </a:r>
              <a:r>
                <a:rPr kumimoji="1" lang="en-US" altLang="zh-CN" sz="2600" b="1" dirty="0">
                  <a:solidFill>
                    <a:srgbClr val="000000"/>
                  </a:solidFill>
                </a:rPr>
                <a:t>:H</a:t>
              </a:r>
              <a:r>
                <a:rPr kumimoji="1" lang="en-US" altLang="zh-CN" sz="2600" b="1" baseline="-25000" dirty="0">
                  <a:solidFill>
                    <a:srgbClr val="000000"/>
                  </a:solidFill>
                </a:rPr>
                <a:t>2</a:t>
              </a:r>
              <a:r>
                <a:rPr kumimoji="1" lang="en-US" altLang="zh-CN" sz="2600" b="1" dirty="0">
                  <a:solidFill>
                    <a:srgbClr val="000000"/>
                  </a:solidFill>
                </a:rPr>
                <a:t>(g)+I</a:t>
              </a:r>
              <a:r>
                <a:rPr kumimoji="1" lang="en-US" altLang="zh-CN" sz="2600" b="1" baseline="-25000" dirty="0">
                  <a:solidFill>
                    <a:srgbClr val="000000"/>
                  </a:solidFill>
                </a:rPr>
                <a:t>2</a:t>
              </a:r>
              <a:r>
                <a:rPr kumimoji="1" lang="en-US" altLang="zh-CN" sz="2600" b="1" dirty="0">
                  <a:solidFill>
                    <a:srgbClr val="000000"/>
                  </a:solidFill>
                </a:rPr>
                <a:t>(g)         2HI(g)</a:t>
              </a:r>
              <a:r>
                <a:rPr kumimoji="1" lang="zh-CN" altLang="en-US" sz="2600" b="1" dirty="0">
                  <a:solidFill>
                    <a:srgbClr val="000000"/>
                  </a:solidFill>
                </a:rPr>
                <a:t>的平衡常数与温度的关系如下：</a:t>
              </a:r>
            </a:p>
          </p:txBody>
        </p:sp>
      </p:grpSp>
    </p:spTree>
    <p:custDataLst>
      <p:tags r:id="rId1"/>
    </p:custDataLst>
    <p:extLst>
      <p:ext uri="{BB962C8B-B14F-4D97-AF65-F5344CB8AC3E}">
        <p14:creationId xmlns:p14="http://schemas.microsoft.com/office/powerpoint/2010/main" val="3807387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p:bldP spid="15" grpId="0"/>
      <p:bldP spid="16"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6740D-C650-7EF0-1FCF-E669CA33787E}"/>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FE725B52-E5F4-C1B2-AD73-E15328F01A4F}"/>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0E19BF4C-7DFF-2F60-C3BF-FE7412C40A09}"/>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sp>
        <p:nvSpPr>
          <p:cNvPr id="2" name="文本框 1">
            <a:extLst>
              <a:ext uri="{FF2B5EF4-FFF2-40B4-BE49-F238E27FC236}">
                <a16:creationId xmlns:a16="http://schemas.microsoft.com/office/drawing/2014/main" id="{3787DF1F-ABB4-419C-B62D-AA28944278A3}"/>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易错辨析</a:t>
            </a:r>
            <a:r>
              <a:rPr lang="en-US" altLang="zh-CN" sz="3200" b="1" dirty="0">
                <a:solidFill>
                  <a:srgbClr val="FF0000"/>
                </a:solidFill>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F52B8C90-742A-BA76-5A11-73D2DD98A5DD}"/>
                  </a:ext>
                </a:extLst>
              </p:cNvPr>
              <p:cNvSpPr/>
              <p:nvPr/>
            </p:nvSpPr>
            <p:spPr>
              <a:xfrm>
                <a:off x="887257" y="1245261"/>
                <a:ext cx="10107888" cy="4367478"/>
              </a:xfrm>
              <a:prstGeom prst="rect">
                <a:avLst/>
              </a:prstGeom>
            </p:spPr>
            <p:txBody>
              <a:bodyPr wrap="square">
                <a:spAutoFit/>
              </a:bodyPr>
              <a:lstStyle/>
              <a:p>
                <a:pPr algn="just">
                  <a:lnSpc>
                    <a:spcPct val="150000"/>
                  </a:lnSpc>
                  <a:spcAft>
                    <a:spcPts val="0"/>
                  </a:spcAft>
                  <a:tabLst>
                    <a:tab pos="2790825" algn="l"/>
                    <a:tab pos="4231005"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1.C(s)+H</a:t>
                </a:r>
                <a:r>
                  <a:rPr lang="en-US" alt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O(g)        CO(g)+H</a:t>
                </a:r>
                <a:r>
                  <a:rPr lang="en-US" alt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的平衡常数表达式为</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kern="100" spc="-135"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𝑐</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CO</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𝑐</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H</m:t>
                            </m:r>
                          </m:e>
                          <m:sub>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num>
                      <m:den>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𝑐</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C</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𝑐</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H</m:t>
                            </m:r>
                          </m:e>
                          <m:sub>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O</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den>
                    </m:f>
                  </m:oMath>
                </a14:m>
                <a:endPar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r">
                  <a:lnSpc>
                    <a:spcPct val="150000"/>
                  </a:lnSpc>
                  <a:spcAft>
                    <a:spcPts val="0"/>
                  </a:spcAft>
                  <a:tabLst>
                    <a:tab pos="2790825" algn="l"/>
                    <a:tab pos="4231005"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2.CuCl(s)+2Cl</a:t>
                </a:r>
                <a:r>
                  <a:rPr lang="en-US" altLang="zh-CN" sz="2800" kern="1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aq</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[CuCl</a:t>
                </a:r>
                <a:r>
                  <a:rPr lang="en-US" alt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effectLst/>
                    <a:latin typeface="Times New Roman" panose="02020603050405020304" pitchFamily="18" charset="0"/>
                    <a:ea typeface="方正中等线简体" panose="03000509000000000000" pitchFamily="65" charset="-122"/>
                    <a:cs typeface="Times New Roman" panose="02020603050405020304" pitchFamily="18" charset="0"/>
                  </a:rPr>
                  <a:t>aq</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，该反应的平衡常数可表示为</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kern="100" spc="-135"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𝑐</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CuC</m:t>
                        </m:r>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l</m:t>
                            </m:r>
                          </m:e>
                          <m:sub>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3</m:t>
                            </m:r>
                          </m:sub>
                        </m:sSub>
                        <m:sSup>
                          <m:sSup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m:t>
                            </m:r>
                          </m:e>
                          <m:sup>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m:t>
                            </m:r>
                          </m:sup>
                        </m:sSup>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num>
                      <m:den>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𝑐</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CuCl</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𝑐</m:t>
                        </m:r>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C</m:t>
                        </m:r>
                        <m:sSup>
                          <m:sSup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l</m:t>
                            </m:r>
                          </m:e>
                          <m:sup>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m:t>
                            </m:r>
                          </m:sup>
                        </m:sSup>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m:t>
                        </m:r>
                      </m:den>
                    </m:f>
                  </m:oMath>
                </a14:m>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200000"/>
                  </a:lnSpc>
                  <a:spcAft>
                    <a:spcPts val="0"/>
                  </a:spcAft>
                  <a:tabLst>
                    <a:tab pos="2790825" algn="l"/>
                    <a:tab pos="4231005" algn="l"/>
                  </a:tabLs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平衡常数</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越大，表示反应进行得越快</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a:extLst>
                  <a:ext uri="{FF2B5EF4-FFF2-40B4-BE49-F238E27FC236}">
                    <a16:creationId xmlns:a16="http://schemas.microsoft.com/office/drawing/2014/main" id="{F52B8C90-742A-BA76-5A11-73D2DD98A5DD}"/>
                  </a:ext>
                </a:extLst>
              </p:cNvPr>
              <p:cNvSpPr>
                <a:spLocks noRot="1" noChangeAspect="1" noMove="1" noResize="1" noEditPoints="1" noAdjustHandles="1" noChangeArrowheads="1" noChangeShapeType="1" noTextEdit="1"/>
              </p:cNvSpPr>
              <p:nvPr/>
            </p:nvSpPr>
            <p:spPr>
              <a:xfrm>
                <a:off x="887257" y="1245261"/>
                <a:ext cx="10107888" cy="4367478"/>
              </a:xfrm>
              <a:prstGeom prst="rect">
                <a:avLst/>
              </a:prstGeom>
              <a:blipFill>
                <a:blip r:embed="rId7"/>
                <a:stretch>
                  <a:fillRect l="-1267" r="-1206"/>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DA05F1D9-F50A-AEDD-159C-F185098ECCE2}"/>
              </a:ext>
            </a:extLst>
          </p:cNvPr>
          <p:cNvSpPr/>
          <p:nvPr/>
        </p:nvSpPr>
        <p:spPr>
          <a:xfrm>
            <a:off x="10097345" y="2328094"/>
            <a:ext cx="646247" cy="646247"/>
          </a:xfrm>
          <a:prstGeom prst="rect">
            <a:avLst/>
          </a:prstGeom>
        </p:spPr>
        <p:txBody>
          <a:bodyPr wrap="none">
            <a:spAutoFit/>
          </a:bodyPr>
          <a:lstStyle/>
          <a:p>
            <a:r>
              <a:rPr lang="en-US" altLang="zh-CN" sz="3600" b="1" dirty="0">
                <a:solidFill>
                  <a:srgbClr val="C00000"/>
                </a:solidFill>
                <a:latin typeface="华文细黑" panose="02010600040101010101" pitchFamily="2" charset="-122"/>
                <a:ea typeface="华文细黑" panose="02010600040101010101" pitchFamily="2" charset="-122"/>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sp>
        <p:nvSpPr>
          <p:cNvPr id="6" name="矩形 5">
            <a:extLst>
              <a:ext uri="{FF2B5EF4-FFF2-40B4-BE49-F238E27FC236}">
                <a16:creationId xmlns:a16="http://schemas.microsoft.com/office/drawing/2014/main" id="{CA016162-B9DE-AFE8-DCA6-8C7078929BA5}"/>
              </a:ext>
            </a:extLst>
          </p:cNvPr>
          <p:cNvSpPr/>
          <p:nvPr/>
        </p:nvSpPr>
        <p:spPr>
          <a:xfrm>
            <a:off x="3320258" y="3876792"/>
            <a:ext cx="646247" cy="646247"/>
          </a:xfrm>
          <a:prstGeom prst="rect">
            <a:avLst/>
          </a:prstGeom>
        </p:spPr>
        <p:txBody>
          <a:bodyPr wrap="none">
            <a:spAutoFit/>
          </a:bodyPr>
          <a:lstStyle/>
          <a:p>
            <a:r>
              <a:rPr lang="en-US" altLang="zh-CN" sz="3600" b="1" dirty="0">
                <a:solidFill>
                  <a:srgbClr val="C00000"/>
                </a:solidFill>
                <a:latin typeface="华文细黑" panose="02010600040101010101" pitchFamily="2" charset="-122"/>
                <a:ea typeface="华文细黑" panose="02010600040101010101" pitchFamily="2" charset="-122"/>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pic>
        <p:nvPicPr>
          <p:cNvPr id="7" name="image567.jpeg" descr="source:si_idp963962016;FounderCES">
            <a:extLst>
              <a:ext uri="{FF2B5EF4-FFF2-40B4-BE49-F238E27FC236}">
                <a16:creationId xmlns:a16="http://schemas.microsoft.com/office/drawing/2014/main" id="{F0AD906C-7783-DB4C-C974-88A819B9F0D0}"/>
              </a:ext>
            </a:extLst>
          </p:cNvPr>
          <p:cNvPicPr/>
          <p:nvPr/>
        </p:nvPicPr>
        <p:blipFill>
          <a:blip r:embed="rId8">
            <a:clrChange>
              <a:clrFrom>
                <a:srgbClr val="FFFFFF"/>
              </a:clrFrom>
              <a:clrTo>
                <a:srgbClr val="FFFFFF">
                  <a:alpha val="0"/>
                </a:srgbClr>
              </a:clrTo>
            </a:clrChange>
          </a:blip>
          <a:stretch>
            <a:fillRect/>
          </a:stretch>
        </p:blipFill>
        <p:spPr>
          <a:xfrm>
            <a:off x="3112569" y="1667149"/>
            <a:ext cx="691582" cy="432048"/>
          </a:xfrm>
          <a:prstGeom prst="rect">
            <a:avLst/>
          </a:prstGeom>
        </p:spPr>
      </p:pic>
      <p:pic>
        <p:nvPicPr>
          <p:cNvPr id="8" name="image567.jpeg" descr="source:si_idp963962016;FounderCES">
            <a:extLst>
              <a:ext uri="{FF2B5EF4-FFF2-40B4-BE49-F238E27FC236}">
                <a16:creationId xmlns:a16="http://schemas.microsoft.com/office/drawing/2014/main" id="{A36D70ED-66A5-EEDC-5F29-62C8A3AB0AB9}"/>
              </a:ext>
            </a:extLst>
          </p:cNvPr>
          <p:cNvPicPr/>
          <p:nvPr/>
        </p:nvPicPr>
        <p:blipFill>
          <a:blip r:embed="rId8">
            <a:clrChange>
              <a:clrFrom>
                <a:srgbClr val="FFFFFF"/>
              </a:clrFrom>
              <a:clrTo>
                <a:srgbClr val="FFFFFF">
                  <a:alpha val="0"/>
                </a:srgbClr>
              </a:clrTo>
            </a:clrChange>
          </a:blip>
          <a:stretch>
            <a:fillRect/>
          </a:stretch>
        </p:blipFill>
        <p:spPr>
          <a:xfrm>
            <a:off x="3733680" y="3110334"/>
            <a:ext cx="691582" cy="432048"/>
          </a:xfrm>
          <a:prstGeom prst="rect">
            <a:avLst/>
          </a:prstGeom>
        </p:spPr>
      </p:pic>
      <p:sp>
        <p:nvSpPr>
          <p:cNvPr id="9" name="矩形 8">
            <a:extLst>
              <a:ext uri="{FF2B5EF4-FFF2-40B4-BE49-F238E27FC236}">
                <a16:creationId xmlns:a16="http://schemas.microsoft.com/office/drawing/2014/main" id="{E23CF56A-889D-789E-6BAE-1D4BC9BB88DE}"/>
              </a:ext>
            </a:extLst>
          </p:cNvPr>
          <p:cNvSpPr/>
          <p:nvPr/>
        </p:nvSpPr>
        <p:spPr>
          <a:xfrm>
            <a:off x="7329673" y="4848374"/>
            <a:ext cx="646247" cy="646247"/>
          </a:xfrm>
          <a:prstGeom prst="rect">
            <a:avLst/>
          </a:prstGeom>
        </p:spPr>
        <p:txBody>
          <a:bodyPr wrap="none">
            <a:spAutoFit/>
          </a:bodyPr>
          <a:lstStyle/>
          <a:p>
            <a:r>
              <a:rPr lang="en-US" altLang="zh-CN" sz="3600" b="1" dirty="0">
                <a:solidFill>
                  <a:srgbClr val="C00000"/>
                </a:solidFill>
                <a:latin typeface="华文细黑" panose="02010600040101010101" pitchFamily="2" charset="-122"/>
                <a:ea typeface="华文细黑" panose="02010600040101010101" pitchFamily="2" charset="-122"/>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spTree>
    <p:custDataLst>
      <p:tags r:id="rId1"/>
    </p:custDataLst>
    <p:extLst>
      <p:ext uri="{BB962C8B-B14F-4D97-AF65-F5344CB8AC3E}">
        <p14:creationId xmlns:p14="http://schemas.microsoft.com/office/powerpoint/2010/main" val="1139593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573C3-8BAA-E63A-8455-3C792476282F}"/>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01C28B4E-1369-DD3D-51C8-925096DA469C}"/>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772501E3-B338-0771-36FB-7CCC8CFA4FDD}"/>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330B76BF-BE7E-594E-DB70-89FA89FEA285}"/>
                  </a:ext>
                </a:extLst>
              </p:cNvPr>
              <p:cNvSpPr/>
              <p:nvPr/>
            </p:nvSpPr>
            <p:spPr>
              <a:xfrm>
                <a:off x="1021682" y="1446571"/>
                <a:ext cx="10107888" cy="3445943"/>
              </a:xfrm>
              <a:prstGeom prst="rect">
                <a:avLst/>
              </a:prstGeom>
            </p:spPr>
            <p:txBody>
              <a:bodyPr wrap="square">
                <a:spAutoFit/>
              </a:bodyPr>
              <a:lstStyle/>
              <a:p>
                <a:pPr algn="just">
                  <a:lnSpc>
                    <a:spcPct val="150000"/>
                  </a:lnSpc>
                  <a:spcAft>
                    <a:spcPts val="0"/>
                  </a:spcAft>
                  <a:tabLst>
                    <a:tab pos="2790825" algn="l"/>
                    <a:tab pos="4231005"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4.4HCl(g)+O</a:t>
                </a:r>
                <a:r>
                  <a:rPr lang="en-US"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(g)         2Cl</a:t>
                </a:r>
                <a:r>
                  <a:rPr lang="en-US"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(g)+2H</a:t>
                </a:r>
                <a:r>
                  <a:rPr lang="en-US"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O(g)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，增大</a:t>
                </a:r>
                <a14:m>
                  <m:oMath xmlns:m="http://schemas.openxmlformats.org/officeDocument/2006/math">
                    <m:f>
                      <m:fPr>
                        <m:ctrlPr>
                          <a:rPr lang="zh-CN" altLang="zh-CN" sz="2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latin typeface="Cambria Math" panose="02040503050406030204" pitchFamily="18" charset="0"/>
                            <a:ea typeface="方正中等线简体" panose="03000509000000000000" pitchFamily="65" charset="-122"/>
                            <a:cs typeface="Times New Roman" panose="02020603050405020304" pitchFamily="18" charset="0"/>
                          </a:rPr>
                          <m:t>𝑛</m:t>
                        </m:r>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HCl</m:t>
                        </m:r>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m:t>
                        </m:r>
                      </m:num>
                      <m:den>
                        <m:r>
                          <a:rPr lang="en-US" altLang="zh-CN" sz="2800" i="1" kern="100">
                            <a:latin typeface="Cambria Math" panose="02040503050406030204" pitchFamily="18" charset="0"/>
                            <a:ea typeface="方正中等线简体" panose="03000509000000000000" pitchFamily="65" charset="-122"/>
                            <a:cs typeface="Times New Roman" panose="02020603050405020304" pitchFamily="18" charset="0"/>
                          </a:rPr>
                          <m:t>𝑛</m:t>
                        </m:r>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m:t>
                        </m:r>
                      </m:den>
                    </m:f>
                  </m:oMath>
                </a14:m>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，该反应的平</a:t>
                </a: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790825" algn="l"/>
                    <a:tab pos="423100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衡常数增大</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恒温恒容条件下，</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2NO</a:t>
                </a:r>
                <a:r>
                  <a:rPr lang="en-US"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(g)      N</a:t>
                </a:r>
                <a:r>
                  <a:rPr lang="en-US"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O</a:t>
                </a:r>
                <a:r>
                  <a:rPr lang="en-US"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平衡体系中再加入少量</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O</a:t>
                </a:r>
                <a:r>
                  <a:rPr lang="en-US"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，达到新平衡后，</a:t>
                </a:r>
                <a14:m>
                  <m:oMath xmlns:m="http://schemas.openxmlformats.org/officeDocument/2006/math">
                    <m:f>
                      <m:fPr>
                        <m:ctrlPr>
                          <a:rPr lang="zh-CN" altLang="zh-CN" sz="2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latin typeface="Cambria Math" panose="02040503050406030204" pitchFamily="18" charset="0"/>
                            <a:ea typeface="方正中等线简体" panose="03000509000000000000" pitchFamily="65" charset="-122"/>
                            <a:cs typeface="Times New Roman" panose="02020603050405020304" pitchFamily="18" charset="0"/>
                          </a:rPr>
                          <m:t>𝑐</m:t>
                        </m:r>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N</m:t>
                            </m:r>
                          </m:e>
                          <m:sub>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2</m:t>
                            </m:r>
                          </m:sub>
                        </m:sSub>
                        <m:sSub>
                          <m:sSubPr>
                            <m:ctrlPr>
                              <a:rPr lang="zh-CN" altLang="zh-CN" sz="2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4</m:t>
                            </m:r>
                          </m:sub>
                        </m:sSub>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m:t>
                        </m:r>
                      </m:num>
                      <m:den>
                        <m:sSup>
                          <m:sSupPr>
                            <m:ctrlPr>
                              <a:rPr lang="zh-CN" altLang="zh-CN" sz="2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kern="100">
                                <a:latin typeface="Cambria Math" panose="02040503050406030204" pitchFamily="18" charset="0"/>
                                <a:ea typeface="方正中等线简体" panose="03000509000000000000" pitchFamily="65" charset="-122"/>
                                <a:cs typeface="Times New Roman" panose="02020603050405020304" pitchFamily="18" charset="0"/>
                              </a:rPr>
                              <m:t>𝑐</m:t>
                            </m:r>
                          </m:e>
                          <m:sup>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N</m:t>
                        </m:r>
                        <m:sSub>
                          <m:sSubPr>
                            <m:ctrlPr>
                              <a:rPr lang="zh-CN" altLang="zh-CN" sz="2800" i="1" kern="100">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kern="100">
                            <a:latin typeface="Cambria Math" panose="02040503050406030204" pitchFamily="18" charset="0"/>
                            <a:ea typeface="方正中等线简体" panose="03000509000000000000" pitchFamily="65" charset="-122"/>
                            <a:cs typeface="Times New Roman" panose="02020603050405020304" pitchFamily="18" charset="0"/>
                          </a:rPr>
                          <m:t>)</m:t>
                        </m:r>
                      </m:den>
                    </m:f>
                  </m:oMath>
                </a14:m>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的值不变</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330B76BF-BE7E-594E-DB70-89FA89FEA285}"/>
                  </a:ext>
                </a:extLst>
              </p:cNvPr>
              <p:cNvSpPr>
                <a:spLocks noRot="1" noChangeAspect="1" noMove="1" noResize="1" noEditPoints="1" noAdjustHandles="1" noChangeArrowheads="1" noChangeShapeType="1" noTextEdit="1"/>
              </p:cNvSpPr>
              <p:nvPr/>
            </p:nvSpPr>
            <p:spPr>
              <a:xfrm>
                <a:off x="1021682" y="1446571"/>
                <a:ext cx="10107888" cy="3445943"/>
              </a:xfrm>
              <a:prstGeom prst="rect">
                <a:avLst/>
              </a:prstGeom>
              <a:blipFill>
                <a:blip r:embed="rId7"/>
                <a:stretch>
                  <a:fillRect l="-1267" r="-1206"/>
                </a:stretch>
              </a:blipFill>
            </p:spPr>
            <p:txBody>
              <a:bodyPr/>
              <a:lstStyle/>
              <a:p>
                <a:r>
                  <a:rPr lang="zh-CN" altLang="en-US">
                    <a:noFill/>
                  </a:rPr>
                  <a:t> </a:t>
                </a:r>
              </a:p>
            </p:txBody>
          </p:sp>
        </mc:Fallback>
      </mc:AlternateContent>
      <p:sp>
        <p:nvSpPr>
          <p:cNvPr id="3" name="矩形 2">
            <a:extLst>
              <a:ext uri="{FF2B5EF4-FFF2-40B4-BE49-F238E27FC236}">
                <a16:creationId xmlns:a16="http://schemas.microsoft.com/office/drawing/2014/main" id="{D2A9AAFE-D328-C1AE-8FDE-6383222F4D86}"/>
              </a:ext>
            </a:extLst>
          </p:cNvPr>
          <p:cNvSpPr/>
          <p:nvPr/>
        </p:nvSpPr>
        <p:spPr>
          <a:xfrm>
            <a:off x="3034667" y="2544079"/>
            <a:ext cx="646247" cy="646247"/>
          </a:xfrm>
          <a:prstGeom prst="rect">
            <a:avLst/>
          </a:prstGeom>
        </p:spPr>
        <p:txBody>
          <a:bodyPr wrap="none">
            <a:spAutoFit/>
          </a:bodyPr>
          <a:lstStyle/>
          <a:p>
            <a:r>
              <a:rPr lang="en-US" altLang="zh-CN" sz="3600" b="1" dirty="0">
                <a:solidFill>
                  <a:srgbClr val="C00000"/>
                </a:solidFill>
                <a:latin typeface="华文细黑" panose="02010600040101010101" pitchFamily="2" charset="-122"/>
                <a:ea typeface="华文细黑" panose="02010600040101010101" pitchFamily="2" charset="-122"/>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sp>
        <p:nvSpPr>
          <p:cNvPr id="5" name="矩形 4">
            <a:extLst>
              <a:ext uri="{FF2B5EF4-FFF2-40B4-BE49-F238E27FC236}">
                <a16:creationId xmlns:a16="http://schemas.microsoft.com/office/drawing/2014/main" id="{B43952FC-2759-7859-CD49-933804C95F9B}"/>
              </a:ext>
            </a:extLst>
          </p:cNvPr>
          <p:cNvSpPr/>
          <p:nvPr/>
        </p:nvSpPr>
        <p:spPr>
          <a:xfrm>
            <a:off x="7301587" y="4029587"/>
            <a:ext cx="646331" cy="646331"/>
          </a:xfrm>
          <a:prstGeom prst="rect">
            <a:avLst/>
          </a:prstGeom>
        </p:spPr>
        <p:txBody>
          <a:bodyPr wrap="none">
            <a:spAutoFit/>
          </a:bodyPr>
          <a:lstStyle/>
          <a:p>
            <a:r>
              <a:rPr lang="en-US" altLang="zh-CN" sz="3600" b="1" dirty="0">
                <a:solidFill>
                  <a:srgbClr val="C00000"/>
                </a:solidFill>
                <a:latin typeface="华文细黑" panose="02010600040101010101" pitchFamily="2" charset="-122"/>
                <a:ea typeface="华文细黑" panose="02010600040101010101" pitchFamily="2" charset="-122"/>
              </a:rPr>
              <a:t>√</a:t>
            </a:r>
            <a:endParaRPr lang="zh-CN" altLang="en-US" sz="3600" b="1" dirty="0">
              <a:solidFill>
                <a:srgbClr val="C00000"/>
              </a:solidFill>
              <a:latin typeface="华文细黑" panose="02010600040101010101" pitchFamily="2" charset="-122"/>
              <a:ea typeface="华文细黑" panose="02010600040101010101" pitchFamily="2" charset="-122"/>
            </a:endParaRPr>
          </a:p>
        </p:txBody>
      </p:sp>
      <p:pic>
        <p:nvPicPr>
          <p:cNvPr id="6" name="image567.jpeg" descr="source:si_idp963962016;FounderCES">
            <a:extLst>
              <a:ext uri="{FF2B5EF4-FFF2-40B4-BE49-F238E27FC236}">
                <a16:creationId xmlns:a16="http://schemas.microsoft.com/office/drawing/2014/main" id="{4B5FA500-97E6-BDC9-C746-21783E04AA38}"/>
              </a:ext>
            </a:extLst>
          </p:cNvPr>
          <p:cNvPicPr/>
          <p:nvPr/>
        </p:nvPicPr>
        <p:blipFill>
          <a:blip r:embed="rId8">
            <a:clrChange>
              <a:clrFrom>
                <a:srgbClr val="FFFFFF"/>
              </a:clrFrom>
              <a:clrTo>
                <a:srgbClr val="FFFFFF">
                  <a:alpha val="0"/>
                </a:srgbClr>
              </a:clrTo>
            </a:clrChange>
          </a:blip>
          <a:stretch>
            <a:fillRect/>
          </a:stretch>
        </p:blipFill>
        <p:spPr>
          <a:xfrm>
            <a:off x="3615212" y="1878619"/>
            <a:ext cx="691582" cy="432048"/>
          </a:xfrm>
          <a:prstGeom prst="rect">
            <a:avLst/>
          </a:prstGeom>
        </p:spPr>
      </p:pic>
      <p:pic>
        <p:nvPicPr>
          <p:cNvPr id="7" name="image567.jpeg" descr="source:si_idp963962016;FounderCES">
            <a:extLst>
              <a:ext uri="{FF2B5EF4-FFF2-40B4-BE49-F238E27FC236}">
                <a16:creationId xmlns:a16="http://schemas.microsoft.com/office/drawing/2014/main" id="{B59703A6-4E68-00A0-119F-D19E85BC85F0}"/>
              </a:ext>
            </a:extLst>
          </p:cNvPr>
          <p:cNvPicPr/>
          <p:nvPr/>
        </p:nvPicPr>
        <p:blipFill>
          <a:blip r:embed="rId8">
            <a:clrChange>
              <a:clrFrom>
                <a:srgbClr val="FFFFFF"/>
              </a:clrFrom>
              <a:clrTo>
                <a:srgbClr val="FFFFFF">
                  <a:alpha val="0"/>
                </a:srgbClr>
              </a:clrTo>
            </a:clrChange>
          </a:blip>
          <a:stretch>
            <a:fillRect/>
          </a:stretch>
        </p:blipFill>
        <p:spPr>
          <a:xfrm>
            <a:off x="5548380" y="3310775"/>
            <a:ext cx="691582" cy="432048"/>
          </a:xfrm>
          <a:prstGeom prst="rect">
            <a:avLst/>
          </a:prstGeom>
        </p:spPr>
      </p:pic>
      <p:sp>
        <p:nvSpPr>
          <p:cNvPr id="8" name="文本框 7">
            <a:extLst>
              <a:ext uri="{FF2B5EF4-FFF2-40B4-BE49-F238E27FC236}">
                <a16:creationId xmlns:a16="http://schemas.microsoft.com/office/drawing/2014/main" id="{F3C7A5E2-7D74-F2CC-7DDA-B759830C8D27}"/>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易错辨析</a:t>
            </a:r>
            <a:r>
              <a:rPr lang="en-US" altLang="zh-CN" sz="3200" b="1" dirty="0">
                <a:solidFill>
                  <a:srgbClr val="FF0000"/>
                </a:solidFill>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59393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58C8C-F5D8-AAB1-C071-0065B5CCC18A}"/>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7CB9B709-0964-2903-1840-8579D08DE7D8}"/>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E41C1D6A-7DD5-BF2F-CAE0-9EE6EB447769}"/>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sp>
        <p:nvSpPr>
          <p:cNvPr id="28" name="矩形 27"/>
          <p:cNvSpPr/>
          <p:nvPr/>
        </p:nvSpPr>
        <p:spPr>
          <a:xfrm>
            <a:off x="223748" y="817236"/>
            <a:ext cx="11485085" cy="1384610"/>
          </a:xfrm>
          <a:prstGeom prst="rect">
            <a:avLst/>
          </a:prstGeom>
        </p:spPr>
        <p:txBody>
          <a:bodyPr wrap="square">
            <a:spAutoFit/>
          </a:bodyPr>
          <a:lstStyle/>
          <a:p>
            <a:pPr algn="just">
              <a:tabLst>
                <a:tab pos="2790267" algn="l"/>
                <a:tab pos="4230159" algn="l"/>
              </a:tabLst>
            </a:pPr>
            <a:r>
              <a:rPr lang="en-US" altLang="zh-CN" sz="2799" dirty="0">
                <a:latin typeface="Times New Roman" panose="02020603050405020304" pitchFamily="18" charset="0"/>
                <a:ea typeface="方正中等线简体" panose="03000509000000000000" pitchFamily="65" charset="-122"/>
              </a:rPr>
              <a:t>3.</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甲醇是重要的化学工业基础原料和清洁液体燃料。工业上可利用</a:t>
            </a:r>
            <a:r>
              <a:rPr lang="en-US" altLang="zh-CN" sz="2799" dirty="0">
                <a:latin typeface="Times New Roman" panose="02020603050405020304" pitchFamily="18" charset="0"/>
                <a:ea typeface="方正中等线简体" panose="03000509000000000000" pitchFamily="65" charset="-122"/>
              </a:rPr>
              <a:t>CO</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799" dirty="0">
                <a:latin typeface="Times New Roman" panose="02020603050405020304" pitchFamily="18" charset="0"/>
                <a:ea typeface="方正中等线简体" panose="03000509000000000000" pitchFamily="65" charset="-122"/>
              </a:rPr>
              <a:t>CO</a:t>
            </a:r>
            <a:r>
              <a:rPr lang="en-US" altLang="zh-CN" sz="2799" baseline="-25000" dirty="0">
                <a:latin typeface="Times New Roman" panose="02020603050405020304" pitchFamily="18" charset="0"/>
                <a:ea typeface="方正中等线简体" panose="03000509000000000000" pitchFamily="65" charset="-122"/>
              </a:rPr>
              <a:t>2</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来生产燃料甲醇。已知制备甲醇的有关化学反应以及在不同温度下的化学反应平衡常数如下表所示：</a:t>
            </a:r>
            <a:endParaRPr lang="zh-CN" altLang="zh-CN" sz="2799" dirty="0">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82218224"/>
              </p:ext>
            </p:extLst>
          </p:nvPr>
        </p:nvGraphicFramePr>
        <p:xfrm>
          <a:off x="404960" y="2352603"/>
          <a:ext cx="11122660" cy="2987162"/>
        </p:xfrm>
        <a:graphic>
          <a:graphicData uri="http://schemas.openxmlformats.org/drawingml/2006/table">
            <a:tbl>
              <a:tblPr firstRow="1" firstCol="1" bandRow="1"/>
              <a:tblGrid>
                <a:gridCol w="6859994">
                  <a:extLst>
                    <a:ext uri="{9D8B030D-6E8A-4147-A177-3AD203B41FA5}">
                      <a16:colId xmlns:a16="http://schemas.microsoft.com/office/drawing/2014/main" val="20000"/>
                    </a:ext>
                  </a:extLst>
                </a:gridCol>
                <a:gridCol w="1398326">
                  <a:extLst>
                    <a:ext uri="{9D8B030D-6E8A-4147-A177-3AD203B41FA5}">
                      <a16:colId xmlns:a16="http://schemas.microsoft.com/office/drawing/2014/main" val="20001"/>
                    </a:ext>
                  </a:extLst>
                </a:gridCol>
                <a:gridCol w="1432170">
                  <a:extLst>
                    <a:ext uri="{9D8B030D-6E8A-4147-A177-3AD203B41FA5}">
                      <a16:colId xmlns:a16="http://schemas.microsoft.com/office/drawing/2014/main" val="20002"/>
                    </a:ext>
                  </a:extLst>
                </a:gridCol>
                <a:gridCol w="1432170">
                  <a:extLst>
                    <a:ext uri="{9D8B030D-6E8A-4147-A177-3AD203B41FA5}">
                      <a16:colId xmlns:a16="http://schemas.microsoft.com/office/drawing/2014/main" val="20003"/>
                    </a:ext>
                  </a:extLst>
                </a:gridCol>
              </a:tblGrid>
              <a:tr h="575005">
                <a:tc rowSpan="2">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化学反应</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平衡</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790825" algn="l"/>
                          <a:tab pos="4231005"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常数</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温度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宋体" panose="02010600030101010101" pitchFamily="2" charset="-122"/>
                          <a:ea typeface="宋体" panose="02010600030101010101" pitchFamily="2" charset="-122"/>
                          <a:cs typeface="宋体" panose="02010600030101010101" pitchFamily="2" charset="-122"/>
                        </a:rPr>
                        <a:t>℃</a:t>
                      </a:r>
                      <a:endParaRPr lang="zh-CN" sz="2800" dirty="0">
                        <a:effectLst/>
                        <a:latin typeface="宋体" panose="02010600030101010101" pitchFamily="2" charset="-122"/>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651804">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500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800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559">
                <a:tc>
                  <a:txBody>
                    <a:bodyPr/>
                    <a:lstStyle/>
                    <a:p>
                      <a:pPr marL="72000" algn="l">
                        <a:lnSpc>
                          <a:spcPct val="150000"/>
                        </a:lnSpc>
                        <a:spcAft>
                          <a:spcPts val="0"/>
                        </a:spcAft>
                        <a:tabLst>
                          <a:tab pos="2790825" algn="l"/>
                          <a:tab pos="4231005" algn="l"/>
                        </a:tabLst>
                      </a:pPr>
                      <a:r>
                        <a:rPr lang="zh-CN" sz="2800" dirty="0">
                          <a:effectLst/>
                          <a:latin typeface="Calibri" panose="020F0502020204030204" pitchFamily="34" charset="0"/>
                          <a:ea typeface="宋体" panose="02010600030101010101" pitchFamily="2" charset="-122"/>
                          <a:cs typeface="宋体" panose="02010600030101010101" pitchFamily="2" charset="-122"/>
                        </a:rPr>
                        <a:t>①</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(g)+CO(g)         CH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OH(g)</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585" marR="4585"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0.15</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6559">
                <a:tc>
                  <a:txBody>
                    <a:bodyPr/>
                    <a:lstStyle/>
                    <a:p>
                      <a:pPr marL="72000" algn="l">
                        <a:lnSpc>
                          <a:spcPct val="150000"/>
                        </a:lnSpc>
                        <a:spcAft>
                          <a:spcPts val="0"/>
                        </a:spcAft>
                        <a:tabLst>
                          <a:tab pos="2790825" algn="l"/>
                          <a:tab pos="4231005" algn="l"/>
                        </a:tabLst>
                      </a:pPr>
                      <a:r>
                        <a:rPr lang="zh-CN" sz="2800" dirty="0">
                          <a:effectLst/>
                          <a:latin typeface="Calibri" panose="020F0502020204030204" pitchFamily="34" charset="0"/>
                          <a:ea typeface="宋体" panose="02010600030101010101" pitchFamily="2" charset="-122"/>
                          <a:cs typeface="宋体" panose="02010600030101010101" pitchFamily="2" charset="-122"/>
                        </a:rPr>
                        <a:t>②</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(g)+CO</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         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O(g)+CO(g)</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585" marR="4585"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2.50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6559">
                <a:tc>
                  <a:txBody>
                    <a:bodyPr/>
                    <a:lstStyle/>
                    <a:p>
                      <a:pPr marL="72000" algn="l">
                        <a:lnSpc>
                          <a:spcPct val="150000"/>
                        </a:lnSpc>
                        <a:spcAft>
                          <a:spcPts val="0"/>
                        </a:spcAft>
                        <a:tabLst>
                          <a:tab pos="2790825" algn="l"/>
                          <a:tab pos="4231005" algn="l"/>
                        </a:tabLst>
                      </a:pPr>
                      <a:r>
                        <a:rPr lang="zh-CN" sz="2800" dirty="0">
                          <a:effectLst/>
                          <a:latin typeface="Calibri" panose="020F0502020204030204" pitchFamily="34" charset="0"/>
                          <a:ea typeface="宋体" panose="02010600030101010101" pitchFamily="2" charset="-122"/>
                          <a:cs typeface="宋体" panose="02010600030101010101" pitchFamily="2" charset="-122"/>
                        </a:rPr>
                        <a:t>③</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(g)+CO</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         CH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OH(g)+H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O(g)</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585" marR="4585"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0"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2942654" y="3755810"/>
            <a:ext cx="691422" cy="431948"/>
          </a:xfrm>
          <a:prstGeom prst="rect">
            <a:avLst/>
          </a:prstGeom>
        </p:spPr>
      </p:pic>
      <p:pic>
        <p:nvPicPr>
          <p:cNvPr id="31"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2932496" y="4465566"/>
            <a:ext cx="691422" cy="431948"/>
          </a:xfrm>
          <a:prstGeom prst="rect">
            <a:avLst/>
          </a:prstGeom>
        </p:spPr>
      </p:pic>
      <p:pic>
        <p:nvPicPr>
          <p:cNvPr id="32"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3073610" y="5132285"/>
            <a:ext cx="691422" cy="431948"/>
          </a:xfrm>
          <a:prstGeom prst="rect">
            <a:avLst/>
          </a:prstGeom>
        </p:spPr>
      </p:pic>
      <p:sp>
        <p:nvSpPr>
          <p:cNvPr id="33" name="矩形 32"/>
          <p:cNvSpPr/>
          <p:nvPr/>
        </p:nvSpPr>
        <p:spPr>
          <a:xfrm>
            <a:off x="353457" y="5474450"/>
            <a:ext cx="11485085" cy="1315568"/>
          </a:xfrm>
          <a:prstGeom prst="rect">
            <a:avLst/>
          </a:prstGeom>
        </p:spPr>
        <p:txBody>
          <a:bodyPr wrap="square">
            <a:spAutoFit/>
          </a:bodyPr>
          <a:lstStyle/>
          <a:p>
            <a:pPr algn="just">
              <a:lnSpc>
                <a:spcPct val="150000"/>
              </a:lnSpc>
              <a:tabLst>
                <a:tab pos="2790267" algn="l"/>
                <a:tab pos="4230159" algn="l"/>
              </a:tabLst>
            </a:pP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据反应</a:t>
            </a:r>
            <a:r>
              <a:rPr lang="zh-CN" altLang="zh-CN" sz="2799" dirty="0">
                <a:latin typeface="Calibri" panose="020F0502020204030204" pitchFamily="34" charset="0"/>
                <a:ea typeface="宋体" panose="02010600030101010101" pitchFamily="2" charset="-122"/>
                <a:cs typeface="宋体" panose="02010600030101010101" pitchFamily="2" charset="-122"/>
              </a:rPr>
              <a:t>①</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zh-CN" altLang="zh-CN" sz="2799" dirty="0">
                <a:latin typeface="Calibri" panose="020F0502020204030204" pitchFamily="34" charset="0"/>
                <a:ea typeface="宋体" panose="02010600030101010101" pitchFamily="2" charset="-122"/>
                <a:cs typeface="宋体" panose="02010600030101010101" pitchFamily="2" charset="-122"/>
              </a:rPr>
              <a:t>②</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可推导出</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之间的关系，则</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799"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7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4" name="矩形 33"/>
          <p:cNvSpPr/>
          <p:nvPr/>
        </p:nvSpPr>
        <p:spPr>
          <a:xfrm>
            <a:off x="9670487" y="5491463"/>
            <a:ext cx="1022800" cy="523099"/>
          </a:xfrm>
          <a:prstGeom prst="rect">
            <a:avLst/>
          </a:prstGeom>
        </p:spPr>
        <p:txBody>
          <a:bodyPr wrap="none">
            <a:spAutoFit/>
          </a:bodyPr>
          <a:lstStyle/>
          <a:p>
            <a:r>
              <a:rPr lang="en-US" altLang="zh-CN" sz="2799" i="1" dirty="0">
                <a:solidFill>
                  <a:srgbClr val="C00000"/>
                </a:solidFill>
                <a:latin typeface="Times New Roman" panose="02020603050405020304" pitchFamily="18" charset="0"/>
                <a:ea typeface="方正中等线简体" panose="03000509000000000000" pitchFamily="65" charset="-122"/>
              </a:rPr>
              <a:t>K</a:t>
            </a:r>
            <a:r>
              <a:rPr lang="en-US" altLang="zh-CN" sz="2799" baseline="-25000" dirty="0">
                <a:solidFill>
                  <a:srgbClr val="C00000"/>
                </a:solidFill>
                <a:latin typeface="Times New Roman" panose="02020603050405020304" pitchFamily="18" charset="0"/>
                <a:ea typeface="方正中等线简体" panose="03000509000000000000" pitchFamily="65" charset="-122"/>
              </a:rPr>
              <a:t>1</a:t>
            </a:r>
            <a:r>
              <a:rPr lang="en-US" altLang="zh-CN" sz="2799" dirty="0">
                <a:solidFill>
                  <a:srgbClr val="C00000"/>
                </a:solidFill>
                <a:latin typeface="Times New Roman" panose="02020603050405020304" pitchFamily="18" charset="0"/>
                <a:ea typeface="方正中等线简体" panose="03000509000000000000" pitchFamily="65" charset="-122"/>
              </a:rPr>
              <a:t>·</a:t>
            </a:r>
            <a:r>
              <a:rPr lang="en-US" altLang="zh-CN" sz="2799" i="1" dirty="0">
                <a:solidFill>
                  <a:srgbClr val="C00000"/>
                </a:solidFill>
                <a:latin typeface="Times New Roman" panose="02020603050405020304" pitchFamily="18" charset="0"/>
                <a:ea typeface="方正中等线简体" panose="03000509000000000000" pitchFamily="65" charset="-122"/>
              </a:rPr>
              <a:t>K</a:t>
            </a:r>
            <a:r>
              <a:rPr lang="en-US" altLang="zh-CN" sz="2799" baseline="-25000" dirty="0">
                <a:solidFill>
                  <a:srgbClr val="C00000"/>
                </a:solidFill>
                <a:latin typeface="Times New Roman" panose="02020603050405020304" pitchFamily="18" charset="0"/>
                <a:ea typeface="方正中等线简体" panose="03000509000000000000" pitchFamily="65" charset="-122"/>
              </a:rPr>
              <a:t>2</a:t>
            </a:r>
            <a:endParaRPr lang="zh-CN" altLang="en-US" dirty="0"/>
          </a:p>
        </p:txBody>
      </p:sp>
      <p:sp>
        <p:nvSpPr>
          <p:cNvPr id="3" name="文本框 2">
            <a:extLst>
              <a:ext uri="{FF2B5EF4-FFF2-40B4-BE49-F238E27FC236}">
                <a16:creationId xmlns:a16="http://schemas.microsoft.com/office/drawing/2014/main" id="{CB931E70-CC5D-6C8D-2DF1-D9CA7600EE05}"/>
              </a:ext>
            </a:extLst>
          </p:cNvPr>
          <p:cNvSpPr txBox="1"/>
          <p:nvPr/>
        </p:nvSpPr>
        <p:spPr>
          <a:xfrm>
            <a:off x="879665" y="195590"/>
            <a:ext cx="3982835"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提升</a:t>
            </a:r>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关键能力</a:t>
            </a:r>
          </a:p>
        </p:txBody>
      </p:sp>
    </p:spTree>
    <p:custDataLst>
      <p:tags r:id="rId1"/>
    </p:custDataLst>
    <p:extLst>
      <p:ext uri="{BB962C8B-B14F-4D97-AF65-F5344CB8AC3E}">
        <p14:creationId xmlns:p14="http://schemas.microsoft.com/office/powerpoint/2010/main" val="2510297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3CE2-121A-A803-A8FA-FAF13BAA22F8}"/>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E02D2BFE-13B3-5D9D-100F-418A42D7A2DB}"/>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2024C3E3-B3FA-622E-35E5-B87BE03245FF}"/>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2145593285"/>
              </p:ext>
            </p:extLst>
          </p:nvPr>
        </p:nvGraphicFramePr>
        <p:xfrm>
          <a:off x="664379" y="1299448"/>
          <a:ext cx="11122660" cy="2987162"/>
        </p:xfrm>
        <a:graphic>
          <a:graphicData uri="http://schemas.openxmlformats.org/drawingml/2006/table">
            <a:tbl>
              <a:tblPr firstRow="1" firstCol="1" bandRow="1"/>
              <a:tblGrid>
                <a:gridCol w="6859994">
                  <a:extLst>
                    <a:ext uri="{9D8B030D-6E8A-4147-A177-3AD203B41FA5}">
                      <a16:colId xmlns:a16="http://schemas.microsoft.com/office/drawing/2014/main" val="20000"/>
                    </a:ext>
                  </a:extLst>
                </a:gridCol>
                <a:gridCol w="1398326">
                  <a:extLst>
                    <a:ext uri="{9D8B030D-6E8A-4147-A177-3AD203B41FA5}">
                      <a16:colId xmlns:a16="http://schemas.microsoft.com/office/drawing/2014/main" val="20001"/>
                    </a:ext>
                  </a:extLst>
                </a:gridCol>
                <a:gridCol w="1432170">
                  <a:extLst>
                    <a:ext uri="{9D8B030D-6E8A-4147-A177-3AD203B41FA5}">
                      <a16:colId xmlns:a16="http://schemas.microsoft.com/office/drawing/2014/main" val="20002"/>
                    </a:ext>
                  </a:extLst>
                </a:gridCol>
                <a:gridCol w="1432170">
                  <a:extLst>
                    <a:ext uri="{9D8B030D-6E8A-4147-A177-3AD203B41FA5}">
                      <a16:colId xmlns:a16="http://schemas.microsoft.com/office/drawing/2014/main" val="20003"/>
                    </a:ext>
                  </a:extLst>
                </a:gridCol>
              </a:tblGrid>
              <a:tr h="575005">
                <a:tc rowSpan="2">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化学反应</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平衡</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790825" algn="l"/>
                          <a:tab pos="4231005"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常数</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温度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宋体" panose="02010600030101010101" pitchFamily="2" charset="-122"/>
                          <a:ea typeface="宋体" panose="02010600030101010101" pitchFamily="2" charset="-122"/>
                          <a:cs typeface="宋体" panose="02010600030101010101" pitchFamily="2" charset="-122"/>
                        </a:rPr>
                        <a:t>℃</a:t>
                      </a:r>
                      <a:endParaRPr lang="zh-CN" sz="2800" dirty="0">
                        <a:effectLst/>
                        <a:latin typeface="宋体" panose="02010600030101010101" pitchFamily="2" charset="-122"/>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651804">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500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800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559">
                <a:tc>
                  <a:txBody>
                    <a:bodyPr/>
                    <a:lstStyle/>
                    <a:p>
                      <a:pPr marL="72000" algn="l">
                        <a:lnSpc>
                          <a:spcPct val="150000"/>
                        </a:lnSpc>
                        <a:spcAft>
                          <a:spcPts val="0"/>
                        </a:spcAft>
                        <a:tabLst>
                          <a:tab pos="2790825" algn="l"/>
                          <a:tab pos="4231005" algn="l"/>
                        </a:tabLst>
                      </a:pPr>
                      <a:r>
                        <a:rPr lang="zh-CN" sz="2800" dirty="0">
                          <a:effectLst/>
                          <a:latin typeface="Calibri" panose="020F0502020204030204" pitchFamily="34" charset="0"/>
                          <a:ea typeface="宋体" panose="02010600030101010101" pitchFamily="2" charset="-122"/>
                          <a:cs typeface="宋体" panose="02010600030101010101" pitchFamily="2" charset="-122"/>
                        </a:rPr>
                        <a:t>①</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(g)+CO(g)         CH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OH(g)</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585" marR="4585"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0.15</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6559">
                <a:tc>
                  <a:txBody>
                    <a:bodyPr/>
                    <a:lstStyle/>
                    <a:p>
                      <a:pPr marL="72000" algn="l">
                        <a:lnSpc>
                          <a:spcPct val="150000"/>
                        </a:lnSpc>
                        <a:spcAft>
                          <a:spcPts val="0"/>
                        </a:spcAft>
                        <a:tabLst>
                          <a:tab pos="2790825" algn="l"/>
                          <a:tab pos="4231005" algn="l"/>
                        </a:tabLst>
                      </a:pPr>
                      <a:r>
                        <a:rPr lang="zh-CN" sz="2800" dirty="0">
                          <a:effectLst/>
                          <a:latin typeface="Calibri" panose="020F0502020204030204" pitchFamily="34" charset="0"/>
                          <a:ea typeface="宋体" panose="02010600030101010101" pitchFamily="2" charset="-122"/>
                          <a:cs typeface="宋体" panose="02010600030101010101" pitchFamily="2" charset="-122"/>
                        </a:rPr>
                        <a:t>②</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(g)+CO</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         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O(g)+CO(g)</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585" marR="4585"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2.50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6559">
                <a:tc>
                  <a:txBody>
                    <a:bodyPr/>
                    <a:lstStyle/>
                    <a:p>
                      <a:pPr marL="72000" algn="l">
                        <a:lnSpc>
                          <a:spcPct val="150000"/>
                        </a:lnSpc>
                        <a:spcAft>
                          <a:spcPts val="0"/>
                        </a:spcAft>
                        <a:tabLst>
                          <a:tab pos="2790825" algn="l"/>
                          <a:tab pos="4231005" algn="l"/>
                        </a:tabLst>
                      </a:pPr>
                      <a:r>
                        <a:rPr lang="zh-CN" sz="2800" dirty="0">
                          <a:effectLst/>
                          <a:latin typeface="Calibri" panose="020F0502020204030204" pitchFamily="34" charset="0"/>
                          <a:ea typeface="宋体" panose="02010600030101010101" pitchFamily="2" charset="-122"/>
                          <a:cs typeface="宋体" panose="02010600030101010101" pitchFamily="2" charset="-122"/>
                        </a:rPr>
                        <a:t>③</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(g)+CO</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         CH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OH(g)+H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O(g)</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585" marR="4585"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0"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3202073" y="2702656"/>
            <a:ext cx="691422" cy="431948"/>
          </a:xfrm>
          <a:prstGeom prst="rect">
            <a:avLst/>
          </a:prstGeom>
        </p:spPr>
      </p:pic>
      <p:pic>
        <p:nvPicPr>
          <p:cNvPr id="31"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3191915" y="3412412"/>
            <a:ext cx="691422" cy="431948"/>
          </a:xfrm>
          <a:prstGeom prst="rect">
            <a:avLst/>
          </a:prstGeom>
        </p:spPr>
      </p:pic>
      <p:pic>
        <p:nvPicPr>
          <p:cNvPr id="32"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3333029" y="4079131"/>
            <a:ext cx="691422" cy="431948"/>
          </a:xfrm>
          <a:prstGeom prst="rect">
            <a:avLst/>
          </a:prstGeom>
        </p:spPr>
      </p:pic>
      <p:sp>
        <p:nvSpPr>
          <p:cNvPr id="33" name="矩形 32"/>
          <p:cNvSpPr/>
          <p:nvPr/>
        </p:nvSpPr>
        <p:spPr>
          <a:xfrm>
            <a:off x="483167" y="4830553"/>
            <a:ext cx="11485085" cy="664708"/>
          </a:xfrm>
          <a:prstGeom prst="rect">
            <a:avLst/>
          </a:prstGeom>
        </p:spPr>
        <p:txBody>
          <a:bodyPr wrap="square">
            <a:spAutoFit/>
          </a:bodyPr>
          <a:lstStyle/>
          <a:p>
            <a:pPr algn="just">
              <a:lnSpc>
                <a:spcPct val="150000"/>
              </a:lnSpc>
              <a:tabLst>
                <a:tab pos="2790267" algn="l"/>
                <a:tab pos="4230159" algn="l"/>
              </a:tabLst>
            </a:pP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反应</a:t>
            </a:r>
            <a:r>
              <a:rPr lang="zh-CN" altLang="zh-CN" sz="2799" dirty="0">
                <a:latin typeface="Calibri" panose="020F0502020204030204" pitchFamily="34" charset="0"/>
                <a:ea typeface="宋体" panose="02010600030101010101" pitchFamily="2" charset="-122"/>
                <a:cs typeface="宋体" panose="02010600030101010101" pitchFamily="2" charset="-122"/>
              </a:rPr>
              <a:t>③</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sz="27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&gt;</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4" name="矩形 33"/>
          <p:cNvSpPr/>
          <p:nvPr/>
        </p:nvSpPr>
        <p:spPr>
          <a:xfrm>
            <a:off x="3073011" y="4962005"/>
            <a:ext cx="386555" cy="523099"/>
          </a:xfrm>
          <a:prstGeom prst="rect">
            <a:avLst/>
          </a:prstGeom>
        </p:spPr>
        <p:txBody>
          <a:bodyPr wrap="none">
            <a:spAutoFit/>
          </a:bodyPr>
          <a:lstStyle/>
          <a:p>
            <a:r>
              <a:rPr lang="en-US" altLang="zh-CN" sz="2799" dirty="0">
                <a:solidFill>
                  <a:srgbClr val="C00000"/>
                </a:solidFill>
                <a:latin typeface="Times New Roman" panose="02020603050405020304" pitchFamily="18" charset="0"/>
                <a:ea typeface="方正中等线简体" panose="03000509000000000000" pitchFamily="65" charset="-122"/>
              </a:rPr>
              <a:t>&lt;</a:t>
            </a:r>
            <a:endParaRPr lang="zh-CN" altLang="en-US" dirty="0"/>
          </a:p>
        </p:txBody>
      </p:sp>
      <p:sp>
        <p:nvSpPr>
          <p:cNvPr id="3" name="文本框 2">
            <a:extLst>
              <a:ext uri="{FF2B5EF4-FFF2-40B4-BE49-F238E27FC236}">
                <a16:creationId xmlns:a16="http://schemas.microsoft.com/office/drawing/2014/main" id="{15B34F99-17B4-4C05-5689-6F86C32891A7}"/>
              </a:ext>
            </a:extLst>
          </p:cNvPr>
          <p:cNvSpPr txBox="1"/>
          <p:nvPr/>
        </p:nvSpPr>
        <p:spPr>
          <a:xfrm>
            <a:off x="879665" y="195590"/>
            <a:ext cx="3982835"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提升</a:t>
            </a:r>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关键能力</a:t>
            </a:r>
          </a:p>
        </p:txBody>
      </p:sp>
    </p:spTree>
    <p:custDataLst>
      <p:tags r:id="rId1"/>
    </p:custDataLst>
    <p:extLst>
      <p:ext uri="{BB962C8B-B14F-4D97-AF65-F5344CB8AC3E}">
        <p14:creationId xmlns:p14="http://schemas.microsoft.com/office/powerpoint/2010/main" val="629734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688F-BBEF-C416-FB2D-6FFDFC0F70E1}"/>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ECA8F4CD-DB2D-C843-ABDA-6416D2784FE8}"/>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70B83583-F37D-859F-DE4D-A96FE4FEEDEC}"/>
              </a:ext>
            </a:extLst>
          </p:cNvPr>
          <p:cNvPicPr>
            <a:picLocks noChangeAspect="1"/>
          </p:cNvPicPr>
          <p:nvPr>
            <p:custDataLst>
              <p:tags r:id="rId3"/>
            </p:custDataLst>
          </p:nvPr>
        </p:nvPicPr>
        <p:blipFill>
          <a:blip r:embed="rId33"/>
          <a:stretch>
            <a:fillRect/>
          </a:stretch>
        </p:blipFill>
        <p:spPr>
          <a:xfrm>
            <a:off x="206375" y="91440"/>
            <a:ext cx="824230" cy="731520"/>
          </a:xfrm>
          <a:prstGeom prst="rect">
            <a:avLst/>
          </a:prstGeom>
        </p:spPr>
      </p:pic>
      <p:sp>
        <p:nvSpPr>
          <p:cNvPr id="42" name="文本框 41">
            <a:extLst>
              <a:ext uri="{FF2B5EF4-FFF2-40B4-BE49-F238E27FC236}">
                <a16:creationId xmlns:a16="http://schemas.microsoft.com/office/drawing/2014/main" id="{234BEBB7-9DBB-9C70-BAB9-4E3274C03B20}"/>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1】</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5" name="文本框 4">
            <a:extLst>
              <a:ext uri="{FF2B5EF4-FFF2-40B4-BE49-F238E27FC236}">
                <a16:creationId xmlns:a16="http://schemas.microsoft.com/office/drawing/2014/main" id="{0E53D8BB-F502-4A7E-40F3-331073FC450F}"/>
              </a:ext>
            </a:extLst>
          </p:cNvPr>
          <p:cNvSpPr txBox="1">
            <a:spLocks noChangeArrowheads="1"/>
          </p:cNvSpPr>
          <p:nvPr>
            <p:custDataLst>
              <p:tags r:id="rId4"/>
            </p:custDataLst>
          </p:nvPr>
        </p:nvSpPr>
        <p:spPr bwMode="auto">
          <a:xfrm>
            <a:off x="3330969" y="195590"/>
            <a:ext cx="3841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化学平衡状态</a:t>
            </a:r>
          </a:p>
        </p:txBody>
      </p:sp>
      <p:sp>
        <p:nvSpPr>
          <p:cNvPr id="9219" name="Text Box 3"/>
          <p:cNvSpPr txBox="1">
            <a:spLocks noChangeArrowheads="1"/>
          </p:cNvSpPr>
          <p:nvPr>
            <p:custDataLst>
              <p:tags r:id="rId5"/>
            </p:custDataLst>
          </p:nvPr>
        </p:nvSpPr>
        <p:spPr bwMode="auto">
          <a:xfrm>
            <a:off x="1649471" y="998608"/>
            <a:ext cx="7546975" cy="147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10000"/>
              </a:lnSpc>
              <a:spcBef>
                <a:spcPct val="0"/>
              </a:spcBef>
              <a:spcAft>
                <a:spcPct val="0"/>
              </a:spcAft>
              <a:buClr>
                <a:srgbClr val="6400C8"/>
              </a:buClr>
              <a:buSzPct val="120000"/>
              <a:buFont typeface="Wingdings" panose="05000000000000000000" pitchFamily="2" charset="2"/>
              <a:buNone/>
            </a:pPr>
            <a:r>
              <a:rPr kumimoji="1" lang="en-US" altLang="zh-CN" sz="2800" b="1" dirty="0">
                <a:solidFill>
                  <a:srgbClr val="000000"/>
                </a:solidFill>
                <a:latin typeface="Times New Roman" panose="02020603050405020304" pitchFamily="18" charset="0"/>
              </a:rPr>
              <a:t>*</a:t>
            </a:r>
            <a:r>
              <a:rPr kumimoji="1" lang="zh-CN" altLang="en-US" sz="2800" b="1" dirty="0">
                <a:solidFill>
                  <a:srgbClr val="000000"/>
                </a:solidFill>
                <a:latin typeface="Times New Roman" panose="02020603050405020304" pitchFamily="18" charset="0"/>
              </a:rPr>
              <a:t>指在</a:t>
            </a:r>
            <a:r>
              <a:rPr kumimoji="1" lang="zh-CN" altLang="en-US" sz="2800" b="1" dirty="0">
                <a:solidFill>
                  <a:srgbClr val="000099"/>
                </a:solidFill>
                <a:latin typeface="Times New Roman" panose="02020603050405020304" pitchFamily="18" charset="0"/>
                <a:ea typeface="隶书" panose="02010509060101010101" pitchFamily="49" charset="-122"/>
              </a:rPr>
              <a:t>一定条件</a:t>
            </a:r>
            <a:r>
              <a:rPr kumimoji="1" lang="zh-CN" altLang="en-US" sz="2800" b="1" dirty="0">
                <a:solidFill>
                  <a:srgbClr val="000000"/>
                </a:solidFill>
                <a:latin typeface="Times New Roman" panose="02020603050405020304" pitchFamily="18" charset="0"/>
              </a:rPr>
              <a:t>下的</a:t>
            </a:r>
            <a:r>
              <a:rPr kumimoji="1" lang="zh-CN" altLang="en-US" sz="2800" b="1" dirty="0">
                <a:solidFill>
                  <a:srgbClr val="000099"/>
                </a:solidFill>
                <a:latin typeface="Times New Roman" panose="02020603050405020304" pitchFamily="18" charset="0"/>
                <a:ea typeface="隶书" panose="02010509060101010101" pitchFamily="49" charset="-122"/>
              </a:rPr>
              <a:t>可逆反应</a:t>
            </a:r>
            <a:r>
              <a:rPr kumimoji="1" lang="zh-CN" altLang="en-US" sz="2800" b="1" dirty="0">
                <a:solidFill>
                  <a:srgbClr val="000000"/>
                </a:solidFill>
                <a:latin typeface="Times New Roman" panose="02020603050405020304" pitchFamily="18" charset="0"/>
              </a:rPr>
              <a:t>里，</a:t>
            </a:r>
            <a:endParaRPr kumimoji="1" lang="en-US" altLang="zh-CN" sz="2800" b="1" dirty="0">
              <a:solidFill>
                <a:srgbClr val="000000"/>
              </a:solidFill>
              <a:latin typeface="Times New Roman" panose="02020603050405020304" pitchFamily="18" charset="0"/>
            </a:endParaRPr>
          </a:p>
          <a:p>
            <a:pPr fontAlgn="base">
              <a:lnSpc>
                <a:spcPct val="110000"/>
              </a:lnSpc>
              <a:spcBef>
                <a:spcPct val="0"/>
              </a:spcBef>
              <a:spcAft>
                <a:spcPct val="0"/>
              </a:spcAft>
              <a:buClr>
                <a:srgbClr val="6400C8"/>
              </a:buClr>
              <a:buSzPct val="120000"/>
              <a:buFont typeface="Wingdings" panose="05000000000000000000" pitchFamily="2" charset="2"/>
              <a:buNone/>
            </a:pPr>
            <a:r>
              <a:rPr kumimoji="1" lang="zh-CN" altLang="en-US" sz="2800" b="1" dirty="0">
                <a:solidFill>
                  <a:srgbClr val="FF3300"/>
                </a:solidFill>
                <a:latin typeface="Times New Roman" panose="02020603050405020304" pitchFamily="18" charset="0"/>
                <a:ea typeface="隶书" panose="02010509060101010101" pitchFamily="49" charset="-122"/>
              </a:rPr>
              <a:t>当正反应速率和逆反应速率相等时</a:t>
            </a:r>
            <a:r>
              <a:rPr kumimoji="1" lang="zh-CN" altLang="en-US" sz="2800" b="1" dirty="0">
                <a:solidFill>
                  <a:srgbClr val="000000"/>
                </a:solidFill>
                <a:latin typeface="Times New Roman" panose="02020603050405020304" pitchFamily="18" charset="0"/>
              </a:rPr>
              <a:t>，</a:t>
            </a:r>
            <a:endParaRPr kumimoji="1" lang="en-US" altLang="zh-CN" sz="2800" b="1" dirty="0">
              <a:solidFill>
                <a:srgbClr val="000000"/>
              </a:solidFill>
              <a:latin typeface="Times New Roman" panose="02020603050405020304" pitchFamily="18" charset="0"/>
            </a:endParaRPr>
          </a:p>
          <a:p>
            <a:pPr fontAlgn="base">
              <a:lnSpc>
                <a:spcPct val="110000"/>
              </a:lnSpc>
              <a:spcBef>
                <a:spcPct val="0"/>
              </a:spcBef>
              <a:spcAft>
                <a:spcPct val="0"/>
              </a:spcAft>
              <a:buClr>
                <a:srgbClr val="6400C8"/>
              </a:buClr>
              <a:buSzPct val="120000"/>
              <a:buFont typeface="Wingdings" panose="05000000000000000000" pitchFamily="2" charset="2"/>
              <a:buNone/>
            </a:pPr>
            <a:r>
              <a:rPr kumimoji="1" lang="zh-CN" altLang="en-US" sz="2800" b="1" dirty="0">
                <a:solidFill>
                  <a:srgbClr val="000000"/>
                </a:solidFill>
                <a:latin typeface="Times New Roman" panose="02020603050405020304" pitchFamily="18" charset="0"/>
              </a:rPr>
              <a:t>反应混合物中各组分的</a:t>
            </a:r>
            <a:r>
              <a:rPr kumimoji="1" lang="zh-CN" altLang="en-US" sz="2800" b="1" dirty="0">
                <a:solidFill>
                  <a:srgbClr val="FF3300"/>
                </a:solidFill>
                <a:latin typeface="Times New Roman" panose="02020603050405020304" pitchFamily="18" charset="0"/>
                <a:ea typeface="隶书" panose="02010509060101010101" pitchFamily="49" charset="-122"/>
              </a:rPr>
              <a:t>浓度保持</a:t>
            </a:r>
            <a:r>
              <a:rPr kumimoji="1" lang="zh-CN" altLang="en-US" sz="2800" b="1" i="1" dirty="0">
                <a:solidFill>
                  <a:srgbClr val="7030A0"/>
                </a:solidFill>
                <a:latin typeface="方正舒体" panose="02010601030101010101" pitchFamily="2" charset="-122"/>
                <a:ea typeface="方正舒体" panose="02010601030101010101" pitchFamily="2" charset="-122"/>
              </a:rPr>
              <a:t>不变</a:t>
            </a:r>
            <a:r>
              <a:rPr kumimoji="1" lang="zh-CN" altLang="en-US" sz="2800" b="1" dirty="0">
                <a:solidFill>
                  <a:srgbClr val="000000"/>
                </a:solidFill>
                <a:latin typeface="Times New Roman" panose="02020603050405020304" pitchFamily="18" charset="0"/>
              </a:rPr>
              <a:t>的状态。</a:t>
            </a:r>
          </a:p>
        </p:txBody>
      </p:sp>
      <p:grpSp>
        <p:nvGrpSpPr>
          <p:cNvPr id="9231" name="Group 15"/>
          <p:cNvGrpSpPr/>
          <p:nvPr>
            <p:custDataLst>
              <p:tags r:id="rId6"/>
            </p:custDataLst>
          </p:nvPr>
        </p:nvGrpSpPr>
        <p:grpSpPr>
          <a:xfrm>
            <a:off x="651580" y="3271503"/>
            <a:ext cx="8786812" cy="2518236"/>
            <a:chOff x="340" y="2241"/>
            <a:chExt cx="5535" cy="1259"/>
          </a:xfrm>
        </p:grpSpPr>
        <p:sp>
          <p:nvSpPr>
            <p:cNvPr id="85006" name="Text Box 4"/>
            <p:cNvSpPr txBox="1">
              <a:spLocks noChangeArrowheads="1"/>
            </p:cNvSpPr>
            <p:nvPr>
              <p:custDataLst>
                <p:tags r:id="rId26"/>
              </p:custDataLst>
            </p:nvPr>
          </p:nvSpPr>
          <p:spPr bwMode="auto">
            <a:xfrm>
              <a:off x="1156" y="2241"/>
              <a:ext cx="2961" cy="262"/>
            </a:xfrm>
            <a:prstGeom prst="rect">
              <a:avLst/>
            </a:prstGeom>
            <a:noFill/>
            <a:ln w="9525">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800" b="1" dirty="0">
                  <a:solidFill>
                    <a:srgbClr val="000000"/>
                  </a:solidFill>
                  <a:latin typeface="Times New Roman" panose="02020603050405020304" pitchFamily="18" charset="0"/>
                </a:rPr>
                <a:t>前提</a:t>
              </a:r>
              <a:r>
                <a:rPr kumimoji="1" lang="en-US" altLang="zh-CN" sz="2800" b="1" dirty="0">
                  <a:solidFill>
                    <a:srgbClr val="000000"/>
                  </a:solidFill>
                  <a:latin typeface="Times New Roman" panose="02020603050405020304" pitchFamily="18" charset="0"/>
                </a:rPr>
                <a:t>(</a:t>
              </a:r>
              <a:r>
                <a:rPr kumimoji="1" lang="zh-CN" altLang="en-US" sz="2800" b="1" dirty="0">
                  <a:solidFill>
                    <a:srgbClr val="000000"/>
                  </a:solidFill>
                  <a:latin typeface="Times New Roman" panose="02020603050405020304" pitchFamily="18" charset="0"/>
                </a:rPr>
                <a:t>适用范围</a:t>
              </a:r>
              <a:r>
                <a:rPr kumimoji="1" lang="en-US" altLang="zh-CN" sz="2800" b="1" dirty="0">
                  <a:solidFill>
                    <a:srgbClr val="000000"/>
                  </a:solidFill>
                  <a:latin typeface="Times New Roman" panose="02020603050405020304" pitchFamily="18" charset="0"/>
                </a:rPr>
                <a:t>)</a:t>
              </a:r>
              <a:r>
                <a:rPr kumimoji="1" lang="zh-CN" altLang="en-US" sz="2800" dirty="0">
                  <a:solidFill>
                    <a:srgbClr val="000000"/>
                  </a:solidFill>
                  <a:latin typeface="Times New Roman" panose="02020603050405020304" pitchFamily="18" charset="0"/>
                </a:rPr>
                <a:t>：</a:t>
              </a:r>
              <a:endParaRPr kumimoji="1" lang="zh-CN" altLang="en-US" sz="2800" b="1" dirty="0">
                <a:solidFill>
                  <a:srgbClr val="000000"/>
                </a:solidFill>
                <a:latin typeface="Times New Roman" panose="02020603050405020304" pitchFamily="18" charset="0"/>
              </a:endParaRPr>
            </a:p>
          </p:txBody>
        </p:sp>
        <p:sp>
          <p:nvSpPr>
            <p:cNvPr id="85007" name="Text Box 5"/>
            <p:cNvSpPr txBox="1">
              <a:spLocks noChangeArrowheads="1"/>
            </p:cNvSpPr>
            <p:nvPr>
              <p:custDataLst>
                <p:tags r:id="rId27"/>
              </p:custDataLst>
            </p:nvPr>
          </p:nvSpPr>
          <p:spPr bwMode="auto">
            <a:xfrm>
              <a:off x="1130" y="2784"/>
              <a:ext cx="2961" cy="262"/>
            </a:xfrm>
            <a:prstGeom prst="rect">
              <a:avLst/>
            </a:prstGeom>
            <a:noFill/>
            <a:ln w="9525">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800" b="1">
                  <a:solidFill>
                    <a:srgbClr val="000000"/>
                  </a:solidFill>
                  <a:latin typeface="Times New Roman" panose="02020603050405020304" pitchFamily="18" charset="0"/>
                </a:rPr>
                <a:t>内在本质</a:t>
              </a:r>
              <a:r>
                <a:rPr kumimoji="1" lang="zh-CN" altLang="en-US" sz="2800">
                  <a:solidFill>
                    <a:srgbClr val="000000"/>
                  </a:solidFill>
                  <a:latin typeface="Times New Roman" panose="02020603050405020304" pitchFamily="18" charset="0"/>
                </a:rPr>
                <a:t>：</a:t>
              </a:r>
              <a:endParaRPr kumimoji="1" lang="zh-CN" altLang="en-US" sz="2800">
                <a:solidFill>
                  <a:srgbClr val="0000FF"/>
                </a:solidFill>
                <a:latin typeface="Times New Roman" panose="02020603050405020304" pitchFamily="18" charset="0"/>
              </a:endParaRPr>
            </a:p>
          </p:txBody>
        </p:sp>
        <p:sp>
          <p:nvSpPr>
            <p:cNvPr id="85008" name="Text Box 6"/>
            <p:cNvSpPr txBox="1">
              <a:spLocks noChangeArrowheads="1"/>
            </p:cNvSpPr>
            <p:nvPr>
              <p:custDataLst>
                <p:tags r:id="rId28"/>
              </p:custDataLst>
            </p:nvPr>
          </p:nvSpPr>
          <p:spPr bwMode="auto">
            <a:xfrm>
              <a:off x="1083" y="3251"/>
              <a:ext cx="4792" cy="219"/>
            </a:xfrm>
            <a:prstGeom prst="rect">
              <a:avLst/>
            </a:prstGeom>
            <a:noFill/>
            <a:ln w="9525">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50000"/>
                </a:spcBef>
                <a:spcAft>
                  <a:spcPct val="0"/>
                </a:spcAft>
                <a:buFontTx/>
                <a:buNone/>
              </a:pPr>
              <a:r>
                <a:rPr kumimoji="1" lang="zh-CN" altLang="en-US" sz="2800" b="1">
                  <a:solidFill>
                    <a:srgbClr val="000000"/>
                  </a:solidFill>
                  <a:latin typeface="Times New Roman" panose="02020603050405020304" pitchFamily="18" charset="0"/>
                </a:rPr>
                <a:t>外在标志：</a:t>
              </a:r>
            </a:p>
          </p:txBody>
        </p:sp>
        <p:sp>
          <p:nvSpPr>
            <p:cNvPr id="85009" name="AutoShape 7"/>
            <p:cNvSpPr/>
            <p:nvPr>
              <p:custDataLst>
                <p:tags r:id="rId29"/>
              </p:custDataLst>
            </p:nvPr>
          </p:nvSpPr>
          <p:spPr bwMode="auto">
            <a:xfrm>
              <a:off x="793" y="2296"/>
              <a:ext cx="363" cy="1204"/>
            </a:xfrm>
            <a:prstGeom prst="leftBrace">
              <a:avLst>
                <a:gd name="adj1" fmla="val 38050"/>
                <a:gd name="adj2" fmla="val 50000"/>
              </a:avLst>
            </a:prstGeom>
            <a:noFill/>
            <a:ln w="571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0"/>
                </a:spcBef>
                <a:spcAft>
                  <a:spcPct val="0"/>
                </a:spcAft>
                <a:buFontTx/>
                <a:buNone/>
              </a:pPr>
              <a:endParaRPr kumimoji="1" lang="zh-CN" altLang="en-US" b="1">
                <a:solidFill>
                  <a:srgbClr val="0000FF"/>
                </a:solidFill>
                <a:latin typeface="楷体_GB2312" pitchFamily="49" charset="-122"/>
                <a:ea typeface="楷体_GB2312" pitchFamily="49" charset="-122"/>
              </a:endParaRPr>
            </a:p>
          </p:txBody>
        </p:sp>
        <p:sp>
          <p:nvSpPr>
            <p:cNvPr id="85010" name="Text Box 8"/>
            <p:cNvSpPr txBox="1">
              <a:spLocks noChangeArrowheads="1"/>
            </p:cNvSpPr>
            <p:nvPr>
              <p:custDataLst>
                <p:tags r:id="rId30"/>
              </p:custDataLst>
            </p:nvPr>
          </p:nvSpPr>
          <p:spPr bwMode="auto">
            <a:xfrm>
              <a:off x="340" y="2264"/>
              <a:ext cx="432" cy="1031"/>
            </a:xfrm>
            <a:prstGeom prst="rect">
              <a:avLst/>
            </a:prstGeom>
            <a:noFill/>
            <a:ln w="9525">
              <a:solidFill>
                <a:srgbClr val="00CC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b="1">
                  <a:solidFill>
                    <a:srgbClr val="6400C8"/>
                  </a:solidFill>
                  <a:latin typeface="Times New Roman" panose="02020603050405020304" pitchFamily="18" charset="0"/>
                </a:rPr>
                <a:t>注意三点</a:t>
              </a:r>
            </a:p>
          </p:txBody>
        </p:sp>
      </p:grpSp>
      <p:sp>
        <p:nvSpPr>
          <p:cNvPr id="9226" name="Rectangle 10"/>
          <p:cNvSpPr>
            <a:spLocks noChangeArrowheads="1"/>
          </p:cNvSpPr>
          <p:nvPr>
            <p:custDataLst>
              <p:tags r:id="rId7"/>
            </p:custDataLst>
          </p:nvPr>
        </p:nvSpPr>
        <p:spPr bwMode="auto">
          <a:xfrm>
            <a:off x="4642246" y="3265711"/>
            <a:ext cx="16273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800" b="1">
                <a:solidFill>
                  <a:srgbClr val="FA062F"/>
                </a:solidFill>
                <a:latin typeface="Times New Roman" panose="02020603050405020304" pitchFamily="18" charset="0"/>
              </a:rPr>
              <a:t>可逆反应</a:t>
            </a:r>
          </a:p>
        </p:txBody>
      </p:sp>
      <p:sp>
        <p:nvSpPr>
          <p:cNvPr id="9228" name="Rectangle 12"/>
          <p:cNvSpPr>
            <a:spLocks noChangeArrowheads="1"/>
          </p:cNvSpPr>
          <p:nvPr>
            <p:custDataLst>
              <p:tags r:id="rId8"/>
            </p:custDataLst>
          </p:nvPr>
        </p:nvSpPr>
        <p:spPr bwMode="auto">
          <a:xfrm>
            <a:off x="3659804" y="4329731"/>
            <a:ext cx="24657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i="1">
                <a:solidFill>
                  <a:srgbClr val="FA062F"/>
                </a:solidFill>
                <a:latin typeface="Times New Roman" panose="02020603050405020304" pitchFamily="18" charset="0"/>
              </a:rPr>
              <a:t>v</a:t>
            </a:r>
            <a:r>
              <a:rPr kumimoji="1" lang="en-US" altLang="zh-CN" sz="2800" b="1">
                <a:solidFill>
                  <a:srgbClr val="FA062F"/>
                </a:solidFill>
                <a:latin typeface="Times New Roman" panose="02020603050405020304" pitchFamily="18" charset="0"/>
              </a:rPr>
              <a:t>(</a:t>
            </a:r>
            <a:r>
              <a:rPr kumimoji="1" lang="zh-CN" altLang="en-US" sz="2800" b="1">
                <a:solidFill>
                  <a:srgbClr val="FA062F"/>
                </a:solidFill>
                <a:latin typeface="Times New Roman" panose="02020603050405020304" pitchFamily="18" charset="0"/>
              </a:rPr>
              <a:t>正</a:t>
            </a:r>
            <a:r>
              <a:rPr kumimoji="1" lang="en-US" altLang="zh-CN" sz="2800" b="1">
                <a:solidFill>
                  <a:srgbClr val="FA062F"/>
                </a:solidFill>
                <a:latin typeface="Times New Roman" panose="02020603050405020304" pitchFamily="18" charset="0"/>
              </a:rPr>
              <a:t>)= </a:t>
            </a:r>
            <a:r>
              <a:rPr kumimoji="1" lang="en-US" altLang="zh-CN" sz="2800" b="1" i="1">
                <a:solidFill>
                  <a:srgbClr val="FA062F"/>
                </a:solidFill>
                <a:latin typeface="Times New Roman" panose="02020603050405020304" pitchFamily="18" charset="0"/>
              </a:rPr>
              <a:t>v</a:t>
            </a:r>
            <a:r>
              <a:rPr kumimoji="1" lang="en-US" altLang="zh-CN" sz="2800" b="1">
                <a:solidFill>
                  <a:srgbClr val="FA062F"/>
                </a:solidFill>
                <a:latin typeface="Times New Roman" panose="02020603050405020304" pitchFamily="18" charset="0"/>
              </a:rPr>
              <a:t>(</a:t>
            </a:r>
            <a:r>
              <a:rPr kumimoji="1" lang="zh-CN" altLang="en-US" sz="2800" b="1">
                <a:solidFill>
                  <a:srgbClr val="FA062F"/>
                </a:solidFill>
                <a:latin typeface="Times New Roman" panose="02020603050405020304" pitchFamily="18" charset="0"/>
              </a:rPr>
              <a:t>逆</a:t>
            </a:r>
            <a:r>
              <a:rPr kumimoji="1" lang="en-US" altLang="zh-CN" sz="2800" b="1">
                <a:solidFill>
                  <a:srgbClr val="FA062F"/>
                </a:solidFill>
                <a:latin typeface="Times New Roman" panose="02020603050405020304" pitchFamily="18" charset="0"/>
              </a:rPr>
              <a:t>)</a:t>
            </a:r>
            <a:r>
              <a:rPr kumimoji="1" lang="en-US" altLang="zh-CN" sz="2800">
                <a:solidFill>
                  <a:srgbClr val="FA062F"/>
                </a:solidFill>
                <a:latin typeface="Times New Roman" panose="02020603050405020304" pitchFamily="18" charset="0"/>
              </a:rPr>
              <a:t> </a:t>
            </a:r>
            <a:r>
              <a:rPr kumimoji="1" lang="en-US" altLang="zh-CN" sz="2800" b="1">
                <a:solidFill>
                  <a:srgbClr val="FA062F"/>
                </a:solidFill>
                <a:latin typeface="Times New Roman" panose="02020603050405020304" pitchFamily="18" charset="0"/>
              </a:rPr>
              <a:t>≠0</a:t>
            </a:r>
          </a:p>
        </p:txBody>
      </p:sp>
      <p:sp>
        <p:nvSpPr>
          <p:cNvPr id="9230" name="Rectangle 14"/>
          <p:cNvSpPr>
            <a:spLocks noChangeArrowheads="1"/>
          </p:cNvSpPr>
          <p:nvPr>
            <p:custDataLst>
              <p:tags r:id="rId9"/>
            </p:custDataLst>
          </p:nvPr>
        </p:nvSpPr>
        <p:spPr bwMode="auto">
          <a:xfrm>
            <a:off x="3464012" y="5206013"/>
            <a:ext cx="6194453"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20000"/>
              </a:lnSpc>
              <a:spcBef>
                <a:spcPct val="0"/>
              </a:spcBef>
              <a:spcAft>
                <a:spcPct val="0"/>
              </a:spcAft>
              <a:buFontTx/>
              <a:buNone/>
            </a:pPr>
            <a:r>
              <a:rPr kumimoji="1" lang="zh-CN" altLang="en-US" sz="2800" b="1" dirty="0">
                <a:solidFill>
                  <a:srgbClr val="FA062F"/>
                </a:solidFill>
                <a:latin typeface="Times New Roman" panose="02020603050405020304" pitchFamily="18" charset="0"/>
              </a:rPr>
              <a:t>反应混合物中各组分的浓度</a:t>
            </a:r>
            <a:r>
              <a:rPr kumimoji="1" lang="zh-CN" altLang="en-US" sz="2800" b="1" dirty="0">
                <a:solidFill>
                  <a:srgbClr val="002060"/>
                </a:solidFill>
                <a:latin typeface="Times New Roman" panose="02020603050405020304" pitchFamily="18" charset="0"/>
              </a:rPr>
              <a:t>保持不变</a:t>
            </a:r>
          </a:p>
        </p:txBody>
      </p:sp>
      <p:sp>
        <p:nvSpPr>
          <p:cNvPr id="7" name="文本框 6"/>
          <p:cNvSpPr txBox="1">
            <a:spLocks noChangeArrowheads="1"/>
          </p:cNvSpPr>
          <p:nvPr>
            <p:custDataLst>
              <p:tags r:id="rId10"/>
            </p:custDataLst>
          </p:nvPr>
        </p:nvSpPr>
        <p:spPr bwMode="auto">
          <a:xfrm>
            <a:off x="7115801" y="1427237"/>
            <a:ext cx="1550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en-US" altLang="zh-CN" sz="2800" b="1" dirty="0">
                <a:solidFill>
                  <a:srgbClr val="0000CC"/>
                </a:solidFill>
                <a:latin typeface="楷体_GB2312" pitchFamily="49" charset="-122"/>
                <a:ea typeface="楷体_GB2312" pitchFamily="49" charset="-122"/>
              </a:rPr>
              <a:t>(</a:t>
            </a:r>
            <a:r>
              <a:rPr kumimoji="1" lang="en-US" altLang="zh-CN" sz="2800" b="1" i="1" dirty="0">
                <a:solidFill>
                  <a:srgbClr val="0000CC"/>
                </a:solidFill>
                <a:latin typeface="Times New Roman" panose="02020603050405020304" pitchFamily="18" charset="0"/>
                <a:ea typeface="楷体_GB2312" pitchFamily="49" charset="-122"/>
              </a:rPr>
              <a:t>v</a:t>
            </a:r>
            <a:r>
              <a:rPr kumimoji="1" lang="zh-CN" altLang="en-US" sz="2800" b="1" baseline="-25000" dirty="0">
                <a:solidFill>
                  <a:srgbClr val="0000CC"/>
                </a:solidFill>
                <a:latin typeface="Times New Roman" panose="02020603050405020304" pitchFamily="18" charset="0"/>
                <a:ea typeface="楷体_GB2312" pitchFamily="49" charset="-122"/>
              </a:rPr>
              <a:t>正</a:t>
            </a:r>
            <a:r>
              <a:rPr kumimoji="1" lang="en-US" altLang="zh-CN" sz="2800" b="1" dirty="0">
                <a:solidFill>
                  <a:srgbClr val="0000CC"/>
                </a:solidFill>
                <a:latin typeface="Times New Roman" panose="02020603050405020304" pitchFamily="18" charset="0"/>
                <a:ea typeface="楷体_GB2312" pitchFamily="49" charset="-122"/>
              </a:rPr>
              <a:t>=</a:t>
            </a:r>
            <a:r>
              <a:rPr kumimoji="1" lang="en-US" altLang="zh-CN" sz="2800" b="1" i="1" dirty="0">
                <a:solidFill>
                  <a:srgbClr val="0000CC"/>
                </a:solidFill>
                <a:latin typeface="Times New Roman" panose="02020603050405020304" pitchFamily="18" charset="0"/>
                <a:ea typeface="楷体_GB2312" pitchFamily="49" charset="-122"/>
              </a:rPr>
              <a:t>v</a:t>
            </a:r>
            <a:r>
              <a:rPr kumimoji="1" lang="zh-CN" altLang="en-US" sz="2800" b="1" baseline="-25000" dirty="0">
                <a:solidFill>
                  <a:srgbClr val="0000CC"/>
                </a:solidFill>
                <a:latin typeface="Times New Roman" panose="02020603050405020304" pitchFamily="18" charset="0"/>
                <a:ea typeface="楷体_GB2312" pitchFamily="49" charset="-122"/>
              </a:rPr>
              <a:t>逆</a:t>
            </a:r>
            <a:r>
              <a:rPr kumimoji="1" lang="en-US" altLang="zh-CN" sz="2800" b="1" dirty="0">
                <a:solidFill>
                  <a:srgbClr val="0000CC"/>
                </a:solidFill>
                <a:latin typeface="楷体_GB2312" pitchFamily="49" charset="-122"/>
                <a:ea typeface="楷体_GB2312" pitchFamily="49" charset="-122"/>
              </a:rPr>
              <a:t>)</a:t>
            </a:r>
            <a:endParaRPr kumimoji="1" lang="zh-CN" altLang="en-US" sz="2800" b="1" dirty="0">
              <a:solidFill>
                <a:srgbClr val="0000CC"/>
              </a:solidFill>
              <a:latin typeface="楷体_GB2312" pitchFamily="49" charset="-122"/>
              <a:ea typeface="楷体_GB2312" pitchFamily="49" charset="-122"/>
            </a:endParaRPr>
          </a:p>
        </p:txBody>
      </p:sp>
      <p:sp>
        <p:nvSpPr>
          <p:cNvPr id="8" name="右大括号 7"/>
          <p:cNvSpPr/>
          <p:nvPr>
            <p:custDataLst>
              <p:tags r:id="rId11"/>
            </p:custDataLst>
          </p:nvPr>
        </p:nvSpPr>
        <p:spPr bwMode="auto">
          <a:xfrm>
            <a:off x="8655037" y="1639888"/>
            <a:ext cx="338328" cy="610395"/>
          </a:xfrm>
          <a:prstGeom prst="rightBrace">
            <a:avLst>
              <a:gd name="adj1" fmla="val 8342"/>
              <a:gd name="adj2" fmla="val 54380"/>
            </a:avLst>
          </a:prstGeom>
          <a:noFill/>
          <a:ln w="28575" algn="ctr">
            <a:solidFill>
              <a:srgbClr val="0070C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0"/>
              </a:spcBef>
              <a:spcAft>
                <a:spcPct val="0"/>
              </a:spcAft>
              <a:buFontTx/>
              <a:buNone/>
            </a:pPr>
            <a:endParaRPr kumimoji="1" lang="zh-CN" altLang="en-US" b="1">
              <a:solidFill>
                <a:srgbClr val="0000FF"/>
              </a:solidFill>
              <a:latin typeface="楷体_GB2312" pitchFamily="49" charset="-122"/>
              <a:ea typeface="楷体_GB2312" pitchFamily="49" charset="-122"/>
            </a:endParaRPr>
          </a:p>
        </p:txBody>
      </p:sp>
      <p:sp>
        <p:nvSpPr>
          <p:cNvPr id="9" name="文本框 8"/>
          <p:cNvSpPr txBox="1">
            <a:spLocks noChangeArrowheads="1"/>
          </p:cNvSpPr>
          <p:nvPr>
            <p:custDataLst>
              <p:tags r:id="rId12"/>
            </p:custDataLst>
          </p:nvPr>
        </p:nvSpPr>
        <p:spPr bwMode="auto">
          <a:xfrm>
            <a:off x="8825471" y="1632214"/>
            <a:ext cx="14221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en-US" altLang="zh-CN" b="1" dirty="0">
                <a:solidFill>
                  <a:srgbClr val="0000FF"/>
                </a:solidFill>
                <a:latin typeface="楷体_GB2312" pitchFamily="49" charset="-122"/>
                <a:ea typeface="楷体_GB2312" pitchFamily="49" charset="-122"/>
              </a:rPr>
              <a:t>(</a:t>
            </a:r>
            <a:r>
              <a:rPr kumimoji="1" lang="zh-CN" altLang="en-US" b="1" dirty="0">
                <a:solidFill>
                  <a:srgbClr val="0000FF"/>
                </a:solidFill>
                <a:latin typeface="楷体_GB2312" pitchFamily="49" charset="-122"/>
                <a:ea typeface="楷体_GB2312" pitchFamily="49" charset="-122"/>
              </a:rPr>
              <a:t>标志</a:t>
            </a:r>
            <a:r>
              <a:rPr kumimoji="1" lang="en-US" altLang="zh-CN" b="1" dirty="0">
                <a:solidFill>
                  <a:srgbClr val="0000FF"/>
                </a:solidFill>
                <a:latin typeface="楷体_GB2312" pitchFamily="49" charset="-122"/>
                <a:ea typeface="楷体_GB2312" pitchFamily="49" charset="-122"/>
              </a:rPr>
              <a:t>)</a:t>
            </a:r>
            <a:endParaRPr kumimoji="1" lang="zh-CN" altLang="en-US" b="1" dirty="0">
              <a:solidFill>
                <a:srgbClr val="0000FF"/>
              </a:solidFill>
              <a:latin typeface="楷体_GB2312" pitchFamily="49" charset="-122"/>
              <a:ea typeface="楷体_GB2312" pitchFamily="49" charset="-122"/>
            </a:endParaRPr>
          </a:p>
        </p:txBody>
      </p:sp>
      <p:cxnSp>
        <p:nvCxnSpPr>
          <p:cNvPr id="11" name="直接箭头连接符 10"/>
          <p:cNvCxnSpPr>
            <a:cxnSpLocks noChangeShapeType="1"/>
          </p:cNvCxnSpPr>
          <p:nvPr>
            <p:custDataLst>
              <p:tags r:id="rId13"/>
            </p:custDataLst>
          </p:nvPr>
        </p:nvCxnSpPr>
        <p:spPr bwMode="auto">
          <a:xfrm flipH="1">
            <a:off x="8271632" y="5795913"/>
            <a:ext cx="1" cy="355199"/>
          </a:xfrm>
          <a:prstGeom prst="straightConnector1">
            <a:avLst/>
          </a:prstGeom>
          <a:noFill/>
          <a:ln w="28575" algn="ctr">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文本框 12"/>
          <p:cNvSpPr txBox="1">
            <a:spLocks noChangeArrowheads="1"/>
          </p:cNvSpPr>
          <p:nvPr>
            <p:custDataLst>
              <p:tags r:id="rId14"/>
            </p:custDataLst>
          </p:nvPr>
        </p:nvSpPr>
        <p:spPr bwMode="auto">
          <a:xfrm>
            <a:off x="7006703" y="6151112"/>
            <a:ext cx="2529860" cy="523220"/>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zh-CN" altLang="en-US" sz="2800" b="1">
                <a:solidFill>
                  <a:srgbClr val="0000FF"/>
                </a:solidFill>
                <a:latin typeface="楷体_GB2312" pitchFamily="49" charset="-122"/>
                <a:ea typeface="楷体_GB2312" pitchFamily="49" charset="-122"/>
              </a:rPr>
              <a:t>注意</a:t>
            </a:r>
            <a:r>
              <a:rPr kumimoji="1" lang="en-US" altLang="zh-CN" sz="2800" b="1">
                <a:solidFill>
                  <a:srgbClr val="0000FF"/>
                </a:solidFill>
                <a:latin typeface="楷体_GB2312" pitchFamily="49" charset="-122"/>
                <a:ea typeface="楷体_GB2312" pitchFamily="49" charset="-122"/>
              </a:rPr>
              <a:t>:</a:t>
            </a:r>
            <a:r>
              <a:rPr kumimoji="1" lang="zh-CN" altLang="en-US" sz="2800" b="1">
                <a:solidFill>
                  <a:srgbClr val="0000FF"/>
                </a:solidFill>
                <a:latin typeface="楷体_GB2312" pitchFamily="49" charset="-122"/>
                <a:ea typeface="楷体_GB2312" pitchFamily="49" charset="-122"/>
              </a:rPr>
              <a:t>不是相等</a:t>
            </a:r>
          </a:p>
        </p:txBody>
      </p:sp>
      <p:sp>
        <p:nvSpPr>
          <p:cNvPr id="23" name="矩形 22"/>
          <p:cNvSpPr/>
          <p:nvPr>
            <p:custDataLst>
              <p:tags r:id="rId15"/>
            </p:custDataLst>
          </p:nvPr>
        </p:nvSpPr>
        <p:spPr>
          <a:xfrm>
            <a:off x="282180" y="1039725"/>
            <a:ext cx="1670304" cy="523220"/>
          </a:xfrm>
          <a:prstGeom prst="rect">
            <a:avLst/>
          </a:prstGeom>
        </p:spPr>
        <p:txBody>
          <a:bodyPr wrap="square">
            <a:spAutoFit/>
          </a:bodyPr>
          <a:lstStyle/>
          <a:p>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1.</a:t>
            </a:r>
            <a:r>
              <a:rPr lang="zh-CN" altLang="en-US"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概念</a:t>
            </a:r>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000" dirty="0"/>
          </a:p>
        </p:txBody>
      </p:sp>
      <p:sp>
        <p:nvSpPr>
          <p:cNvPr id="10" name="矩形 9">
            <a:extLst>
              <a:ext uri="{FF2B5EF4-FFF2-40B4-BE49-F238E27FC236}">
                <a16:creationId xmlns:a16="http://schemas.microsoft.com/office/drawing/2014/main" id="{236A784A-AE6D-AA3C-8EF0-703EFCB22054}"/>
              </a:ext>
            </a:extLst>
          </p:cNvPr>
          <p:cNvSpPr/>
          <p:nvPr>
            <p:custDataLst>
              <p:tags r:id="rId16"/>
            </p:custDataLst>
          </p:nvPr>
        </p:nvSpPr>
        <p:spPr>
          <a:xfrm>
            <a:off x="9884724" y="2428781"/>
            <a:ext cx="828755" cy="461427"/>
          </a:xfrm>
          <a:prstGeom prst="rect">
            <a:avLst/>
          </a:prstGeom>
          <a:noFill/>
          <a:ln w="19050" cap="flat" cmpd="sng" algn="ctr">
            <a:solidFill>
              <a:srgbClr val="00B0F0"/>
            </a:solidFill>
            <a:prstDash val="solid"/>
            <a:miter lim="800000"/>
          </a:ln>
          <a:effectLst/>
        </p:spPr>
        <p:txBody>
          <a:bodyPr rot="0" spcFirstLastPara="0" vertOverflow="overflow" horzOverflow="overflow" vert="horz" wrap="square" lIns="129596" tIns="64798" rIns="129596" bIns="64798"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Times New Roman"/>
                <a:ea typeface="黑体" panose="02010609060101010101" charset="-122"/>
                <a:cs typeface="Arial"/>
              </a:rPr>
              <a:t>逆</a:t>
            </a:r>
          </a:p>
        </p:txBody>
      </p:sp>
      <p:sp>
        <p:nvSpPr>
          <p:cNvPr id="12" name="矩形 11">
            <a:extLst>
              <a:ext uri="{FF2B5EF4-FFF2-40B4-BE49-F238E27FC236}">
                <a16:creationId xmlns:a16="http://schemas.microsoft.com/office/drawing/2014/main" id="{BDB4C282-277A-37B7-F9DA-AF3AB7F2E6F8}"/>
              </a:ext>
            </a:extLst>
          </p:cNvPr>
          <p:cNvSpPr/>
          <p:nvPr>
            <p:custDataLst>
              <p:tags r:id="rId17"/>
            </p:custDataLst>
          </p:nvPr>
        </p:nvSpPr>
        <p:spPr>
          <a:xfrm>
            <a:off x="9884724" y="3304576"/>
            <a:ext cx="828755" cy="461427"/>
          </a:xfrm>
          <a:prstGeom prst="rect">
            <a:avLst/>
          </a:prstGeom>
          <a:noFill/>
          <a:ln w="19050" cap="flat" cmpd="sng" algn="ctr">
            <a:solidFill>
              <a:srgbClr val="00B0F0"/>
            </a:solidFill>
            <a:prstDash val="solid"/>
            <a:miter lim="800000"/>
          </a:ln>
          <a:effectLst/>
        </p:spPr>
        <p:txBody>
          <a:bodyPr rot="0" spcFirstLastPara="0" vertOverflow="overflow" horzOverflow="overflow" vert="horz" wrap="square" lIns="129596" tIns="64798" rIns="129596" bIns="64798"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Times New Roman"/>
                <a:ea typeface="黑体" panose="02010609060101010101" charset="-122"/>
                <a:cs typeface="Arial"/>
              </a:rPr>
              <a:t>等</a:t>
            </a:r>
          </a:p>
        </p:txBody>
      </p:sp>
      <p:sp>
        <p:nvSpPr>
          <p:cNvPr id="14" name="矩形 13">
            <a:extLst>
              <a:ext uri="{FF2B5EF4-FFF2-40B4-BE49-F238E27FC236}">
                <a16:creationId xmlns:a16="http://schemas.microsoft.com/office/drawing/2014/main" id="{A58B4DAB-5C86-63CF-4800-0E9E702A2FC6}"/>
              </a:ext>
            </a:extLst>
          </p:cNvPr>
          <p:cNvSpPr/>
          <p:nvPr>
            <p:custDataLst>
              <p:tags r:id="rId18"/>
            </p:custDataLst>
          </p:nvPr>
        </p:nvSpPr>
        <p:spPr>
          <a:xfrm>
            <a:off x="9884724" y="4245089"/>
            <a:ext cx="828755" cy="461427"/>
          </a:xfrm>
          <a:prstGeom prst="rect">
            <a:avLst/>
          </a:prstGeom>
          <a:noFill/>
          <a:ln w="19050" cap="flat" cmpd="sng" algn="ctr">
            <a:solidFill>
              <a:srgbClr val="00B0F0"/>
            </a:solidFill>
            <a:prstDash val="solid"/>
            <a:miter lim="800000"/>
          </a:ln>
          <a:effectLst/>
        </p:spPr>
        <p:txBody>
          <a:bodyPr rot="0" spcFirstLastPara="0" vertOverflow="overflow" horzOverflow="overflow" vert="horz" wrap="square" lIns="129596" tIns="64798" rIns="129596" bIns="64798"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black"/>
                </a:solidFill>
                <a:effectLst/>
                <a:uLnTx/>
                <a:uFillTx/>
                <a:latin typeface="Times New Roman"/>
                <a:ea typeface="黑体" panose="02010609060101010101" charset="-122"/>
                <a:cs typeface="Arial"/>
              </a:rPr>
              <a:t>动</a:t>
            </a:r>
          </a:p>
        </p:txBody>
      </p:sp>
      <p:sp>
        <p:nvSpPr>
          <p:cNvPr id="15" name="矩形 14">
            <a:extLst>
              <a:ext uri="{FF2B5EF4-FFF2-40B4-BE49-F238E27FC236}">
                <a16:creationId xmlns:a16="http://schemas.microsoft.com/office/drawing/2014/main" id="{26F345A9-DF92-DC98-8330-884DCFFE0928}"/>
              </a:ext>
            </a:extLst>
          </p:cNvPr>
          <p:cNvSpPr/>
          <p:nvPr>
            <p:custDataLst>
              <p:tags r:id="rId19"/>
            </p:custDataLst>
          </p:nvPr>
        </p:nvSpPr>
        <p:spPr>
          <a:xfrm>
            <a:off x="9884724" y="5185608"/>
            <a:ext cx="828755" cy="461427"/>
          </a:xfrm>
          <a:prstGeom prst="rect">
            <a:avLst/>
          </a:prstGeom>
          <a:noFill/>
          <a:ln w="19050" cap="flat" cmpd="sng" algn="ctr">
            <a:solidFill>
              <a:srgbClr val="00B0F0"/>
            </a:solidFill>
            <a:prstDash val="solid"/>
            <a:miter lim="800000"/>
          </a:ln>
          <a:effectLst/>
        </p:spPr>
        <p:txBody>
          <a:bodyPr rot="0" spcFirstLastPara="0" vertOverflow="overflow" horzOverflow="overflow" vert="horz" wrap="square" lIns="129596" tIns="64798" rIns="129596" bIns="64798"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prstClr val="black"/>
                </a:solidFill>
                <a:effectLst/>
                <a:uLnTx/>
                <a:uFillTx/>
                <a:latin typeface="Times New Roman"/>
                <a:ea typeface="黑体" panose="02010609060101010101" charset="-122"/>
                <a:cs typeface="Arial"/>
              </a:rPr>
              <a:t>定</a:t>
            </a:r>
          </a:p>
        </p:txBody>
      </p:sp>
      <p:sp>
        <p:nvSpPr>
          <p:cNvPr id="16" name="矩形 15">
            <a:extLst>
              <a:ext uri="{FF2B5EF4-FFF2-40B4-BE49-F238E27FC236}">
                <a16:creationId xmlns:a16="http://schemas.microsoft.com/office/drawing/2014/main" id="{19421BB6-0F89-ECC9-7FF1-EFEC313558B1}"/>
              </a:ext>
            </a:extLst>
          </p:cNvPr>
          <p:cNvSpPr/>
          <p:nvPr>
            <p:custDataLst>
              <p:tags r:id="rId20"/>
            </p:custDataLst>
          </p:nvPr>
        </p:nvSpPr>
        <p:spPr>
          <a:xfrm>
            <a:off x="9941572" y="6263328"/>
            <a:ext cx="828755" cy="461427"/>
          </a:xfrm>
          <a:prstGeom prst="rect">
            <a:avLst/>
          </a:prstGeom>
          <a:noFill/>
          <a:ln w="19050" cap="flat" cmpd="sng" algn="ctr">
            <a:solidFill>
              <a:srgbClr val="00B0F0"/>
            </a:solidFill>
            <a:prstDash val="solid"/>
            <a:miter lim="800000"/>
          </a:ln>
          <a:effectLst/>
        </p:spPr>
        <p:txBody>
          <a:bodyPr rot="0" spcFirstLastPara="0" vertOverflow="overflow" horzOverflow="overflow" vert="horz" wrap="square" lIns="129596" tIns="64798" rIns="129596" bIns="64798"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prstClr val="black"/>
                </a:solidFill>
                <a:effectLst/>
                <a:uLnTx/>
                <a:uFillTx/>
                <a:latin typeface="Times New Roman"/>
                <a:ea typeface="黑体" panose="02010609060101010101" charset="-122"/>
                <a:cs typeface="Arial"/>
              </a:rPr>
              <a:t>变</a:t>
            </a:r>
          </a:p>
        </p:txBody>
      </p:sp>
      <p:cxnSp>
        <p:nvCxnSpPr>
          <p:cNvPr id="17" name="直接箭头连接符 16">
            <a:extLst>
              <a:ext uri="{FF2B5EF4-FFF2-40B4-BE49-F238E27FC236}">
                <a16:creationId xmlns:a16="http://schemas.microsoft.com/office/drawing/2014/main" id="{8CE50B41-A259-8158-EE98-F80E437B25E1}"/>
              </a:ext>
            </a:extLst>
          </p:cNvPr>
          <p:cNvCxnSpPr>
            <a:stCxn id="12" idx="2"/>
          </p:cNvCxnSpPr>
          <p:nvPr>
            <p:custDataLst>
              <p:tags r:id="rId21"/>
            </p:custDataLst>
          </p:nvPr>
        </p:nvCxnSpPr>
        <p:spPr>
          <a:xfrm flipH="1">
            <a:off x="10299102" y="3766002"/>
            <a:ext cx="0" cy="489879"/>
          </a:xfrm>
          <a:prstGeom prst="straightConnector1">
            <a:avLst/>
          </a:prstGeom>
          <a:noFill/>
          <a:ln w="19050" cap="flat" cmpd="sng" algn="ctr">
            <a:solidFill>
              <a:srgbClr val="00B0F0"/>
            </a:solidFill>
            <a:prstDash val="solid"/>
            <a:miter lim="800000"/>
            <a:tailEnd type="triangle"/>
          </a:ln>
          <a:effectLst/>
        </p:spPr>
      </p:cxnSp>
      <p:cxnSp>
        <p:nvCxnSpPr>
          <p:cNvPr id="18" name="直接箭头连接符 17">
            <a:extLst>
              <a:ext uri="{FF2B5EF4-FFF2-40B4-BE49-F238E27FC236}">
                <a16:creationId xmlns:a16="http://schemas.microsoft.com/office/drawing/2014/main" id="{79BD0B72-D67D-687C-5C1D-79808021D2B6}"/>
              </a:ext>
            </a:extLst>
          </p:cNvPr>
          <p:cNvCxnSpPr>
            <a:stCxn id="10" idx="2"/>
            <a:endCxn id="12" idx="0"/>
          </p:cNvCxnSpPr>
          <p:nvPr>
            <p:custDataLst>
              <p:tags r:id="rId22"/>
            </p:custDataLst>
          </p:nvPr>
        </p:nvCxnSpPr>
        <p:spPr>
          <a:xfrm flipH="1">
            <a:off x="10299102" y="2890207"/>
            <a:ext cx="0" cy="414367"/>
          </a:xfrm>
          <a:prstGeom prst="straightConnector1">
            <a:avLst/>
          </a:prstGeom>
          <a:noFill/>
          <a:ln w="19050" cap="flat" cmpd="sng" algn="ctr">
            <a:solidFill>
              <a:srgbClr val="00B0F0"/>
            </a:solidFill>
            <a:prstDash val="solid"/>
            <a:miter lim="800000"/>
            <a:tailEnd type="triangle"/>
          </a:ln>
          <a:effectLst/>
        </p:spPr>
      </p:cxnSp>
      <p:cxnSp>
        <p:nvCxnSpPr>
          <p:cNvPr id="19" name="直接箭头连接符 18">
            <a:extLst>
              <a:ext uri="{FF2B5EF4-FFF2-40B4-BE49-F238E27FC236}">
                <a16:creationId xmlns:a16="http://schemas.microsoft.com/office/drawing/2014/main" id="{8FDD02E0-DEC2-62EF-35D7-686218307FD9}"/>
              </a:ext>
            </a:extLst>
          </p:cNvPr>
          <p:cNvCxnSpPr>
            <a:stCxn id="14" idx="2"/>
          </p:cNvCxnSpPr>
          <p:nvPr>
            <p:custDataLst>
              <p:tags r:id="rId23"/>
            </p:custDataLst>
          </p:nvPr>
        </p:nvCxnSpPr>
        <p:spPr>
          <a:xfrm>
            <a:off x="10299102" y="4706516"/>
            <a:ext cx="2192" cy="461427"/>
          </a:xfrm>
          <a:prstGeom prst="straightConnector1">
            <a:avLst/>
          </a:prstGeom>
          <a:noFill/>
          <a:ln w="19050" cap="flat" cmpd="sng" algn="ctr">
            <a:solidFill>
              <a:srgbClr val="00B0F0"/>
            </a:solidFill>
            <a:prstDash val="solid"/>
            <a:miter lim="800000"/>
            <a:tailEnd type="triangle"/>
          </a:ln>
          <a:effectLst/>
        </p:spPr>
      </p:cxnSp>
      <p:cxnSp>
        <p:nvCxnSpPr>
          <p:cNvPr id="20" name="直接箭头连接符 19">
            <a:extLst>
              <a:ext uri="{FF2B5EF4-FFF2-40B4-BE49-F238E27FC236}">
                <a16:creationId xmlns:a16="http://schemas.microsoft.com/office/drawing/2014/main" id="{D264707E-4F48-FB5C-23A1-4944BF7E0879}"/>
              </a:ext>
            </a:extLst>
          </p:cNvPr>
          <p:cNvCxnSpPr>
            <a:cxnSpLocks/>
          </p:cNvCxnSpPr>
          <p:nvPr>
            <p:custDataLst>
              <p:tags r:id="rId24"/>
            </p:custDataLst>
          </p:nvPr>
        </p:nvCxnSpPr>
        <p:spPr>
          <a:xfrm flipH="1">
            <a:off x="10322659" y="5789739"/>
            <a:ext cx="0" cy="449621"/>
          </a:xfrm>
          <a:prstGeom prst="straightConnector1">
            <a:avLst/>
          </a:prstGeom>
          <a:noFill/>
          <a:ln w="19050" cap="flat" cmpd="sng" algn="ctr">
            <a:solidFill>
              <a:srgbClr val="00B0F0"/>
            </a:solidFill>
            <a:prstDash val="solid"/>
            <a:miter lim="800000"/>
            <a:tailEnd type="triangle"/>
          </a:ln>
          <a:effectLst/>
        </p:spPr>
      </p:cxnSp>
      <p:sp>
        <p:nvSpPr>
          <p:cNvPr id="26" name="矩形 25">
            <a:extLst>
              <a:ext uri="{FF2B5EF4-FFF2-40B4-BE49-F238E27FC236}">
                <a16:creationId xmlns:a16="http://schemas.microsoft.com/office/drawing/2014/main" id="{8BD066A5-6BFF-424A-FDFB-7533D1C5FE5C}"/>
              </a:ext>
            </a:extLst>
          </p:cNvPr>
          <p:cNvSpPr/>
          <p:nvPr>
            <p:custDataLst>
              <p:tags r:id="rId25"/>
            </p:custDataLst>
          </p:nvPr>
        </p:nvSpPr>
        <p:spPr>
          <a:xfrm>
            <a:off x="362950" y="2428781"/>
            <a:ext cx="2043366" cy="523220"/>
          </a:xfrm>
          <a:prstGeom prst="rect">
            <a:avLst/>
          </a:prstGeom>
        </p:spPr>
        <p:txBody>
          <a:bodyPr wrap="square">
            <a:spAutoFit/>
          </a:bodyPr>
          <a:lstStyle/>
          <a:p>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平衡特征</a:t>
            </a:r>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000" dirty="0"/>
          </a:p>
        </p:txBody>
      </p:sp>
    </p:spTree>
    <p:custDataLst>
      <p:tags r:id="rId1"/>
    </p:custDataLst>
    <p:extLst>
      <p:ext uri="{BB962C8B-B14F-4D97-AF65-F5344CB8AC3E}">
        <p14:creationId xmlns:p14="http://schemas.microsoft.com/office/powerpoint/2010/main" val="3474106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19">
                                            <p:txEl>
                                              <p:pRg st="1" end="1"/>
                                            </p:txEl>
                                          </p:spTgt>
                                        </p:tgtEl>
                                        <p:attrNameLst>
                                          <p:attrName>style.visibility</p:attrName>
                                        </p:attrNameLst>
                                      </p:cBhvr>
                                      <p:to>
                                        <p:strVal val="visible"/>
                                      </p:to>
                                    </p:set>
                                    <p:animEffect transition="in" filter="fade">
                                      <p:cBhvr>
                                        <p:cTn id="19" dur="1000"/>
                                        <p:tgtEl>
                                          <p:spTgt spid="9219">
                                            <p:txEl>
                                              <p:pRg st="1" end="1"/>
                                            </p:txEl>
                                          </p:spTgt>
                                        </p:tgtEl>
                                      </p:cBhvr>
                                    </p:animEffect>
                                    <p:anim calcmode="lin" valueType="num">
                                      <p:cBhvr>
                                        <p:cTn id="20"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219">
                                            <p:txEl>
                                              <p:pRg st="2" end="2"/>
                                            </p:txEl>
                                          </p:spTgt>
                                        </p:tgtEl>
                                        <p:attrNameLst>
                                          <p:attrName>style.visibility</p:attrName>
                                        </p:attrNameLst>
                                      </p:cBhvr>
                                      <p:to>
                                        <p:strVal val="visible"/>
                                      </p:to>
                                    </p:set>
                                    <p:anim calcmode="lin" valueType="num">
                                      <p:cBhvr additive="base">
                                        <p:cTn id="26"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ppt_x"/>
                                          </p:val>
                                        </p:tav>
                                        <p:tav tm="100000">
                                          <p:val>
                                            <p:strVal val="#ppt_x"/>
                                          </p:val>
                                        </p:tav>
                                      </p:tavLst>
                                    </p:anim>
                                    <p:anim calcmode="lin" valueType="num">
                                      <p:cBhvr additive="base">
                                        <p:cTn id="7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9231"/>
                                        </p:tgtEl>
                                        <p:attrNameLst>
                                          <p:attrName>style.visibility</p:attrName>
                                        </p:attrNameLst>
                                      </p:cBhvr>
                                      <p:to>
                                        <p:strVal val="visible"/>
                                      </p:to>
                                    </p:set>
                                    <p:anim calcmode="lin" valueType="num">
                                      <p:cBhvr additive="base">
                                        <p:cTn id="76" dur="500" fill="hold"/>
                                        <p:tgtEl>
                                          <p:spTgt spid="9231"/>
                                        </p:tgtEl>
                                        <p:attrNameLst>
                                          <p:attrName>ppt_x</p:attrName>
                                        </p:attrNameLst>
                                      </p:cBhvr>
                                      <p:tavLst>
                                        <p:tav tm="0">
                                          <p:val>
                                            <p:strVal val="#ppt_x"/>
                                          </p:val>
                                        </p:tav>
                                        <p:tav tm="100000">
                                          <p:val>
                                            <p:strVal val="#ppt_x"/>
                                          </p:val>
                                        </p:tav>
                                      </p:tavLst>
                                    </p:anim>
                                    <p:anim calcmode="lin" valueType="num">
                                      <p:cBhvr additive="base">
                                        <p:cTn id="77" dur="500" fill="hold"/>
                                        <p:tgtEl>
                                          <p:spTgt spid="9231"/>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9226"/>
                                        </p:tgtEl>
                                        <p:attrNameLst>
                                          <p:attrName>style.visibility</p:attrName>
                                        </p:attrNameLst>
                                      </p:cBhvr>
                                      <p:to>
                                        <p:strVal val="visible"/>
                                      </p:to>
                                    </p:set>
                                    <p:anim calcmode="lin" valueType="num">
                                      <p:cBhvr additive="base">
                                        <p:cTn id="80" dur="500" fill="hold"/>
                                        <p:tgtEl>
                                          <p:spTgt spid="9226"/>
                                        </p:tgtEl>
                                        <p:attrNameLst>
                                          <p:attrName>ppt_x</p:attrName>
                                        </p:attrNameLst>
                                      </p:cBhvr>
                                      <p:tavLst>
                                        <p:tav tm="0">
                                          <p:val>
                                            <p:strVal val="#ppt_x"/>
                                          </p:val>
                                        </p:tav>
                                        <p:tav tm="100000">
                                          <p:val>
                                            <p:strVal val="#ppt_x"/>
                                          </p:val>
                                        </p:tav>
                                      </p:tavLst>
                                    </p:anim>
                                    <p:anim calcmode="lin" valueType="num">
                                      <p:cBhvr additive="base">
                                        <p:cTn id="81" dur="500" fill="hold"/>
                                        <p:tgtEl>
                                          <p:spTgt spid="9226"/>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9228"/>
                                        </p:tgtEl>
                                        <p:attrNameLst>
                                          <p:attrName>style.visibility</p:attrName>
                                        </p:attrNameLst>
                                      </p:cBhvr>
                                      <p:to>
                                        <p:strVal val="visible"/>
                                      </p:to>
                                    </p:set>
                                    <p:anim calcmode="lin" valueType="num">
                                      <p:cBhvr additive="base">
                                        <p:cTn id="84" dur="500" fill="hold"/>
                                        <p:tgtEl>
                                          <p:spTgt spid="9228"/>
                                        </p:tgtEl>
                                        <p:attrNameLst>
                                          <p:attrName>ppt_x</p:attrName>
                                        </p:attrNameLst>
                                      </p:cBhvr>
                                      <p:tavLst>
                                        <p:tav tm="0">
                                          <p:val>
                                            <p:strVal val="#ppt_x"/>
                                          </p:val>
                                        </p:tav>
                                        <p:tav tm="100000">
                                          <p:val>
                                            <p:strVal val="#ppt_x"/>
                                          </p:val>
                                        </p:tav>
                                      </p:tavLst>
                                    </p:anim>
                                    <p:anim calcmode="lin" valueType="num">
                                      <p:cBhvr additive="base">
                                        <p:cTn id="85" dur="500" fill="hold"/>
                                        <p:tgtEl>
                                          <p:spTgt spid="9228"/>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9230"/>
                                        </p:tgtEl>
                                        <p:attrNameLst>
                                          <p:attrName>style.visibility</p:attrName>
                                        </p:attrNameLst>
                                      </p:cBhvr>
                                      <p:to>
                                        <p:strVal val="visible"/>
                                      </p:to>
                                    </p:set>
                                    <p:anim calcmode="lin" valueType="num">
                                      <p:cBhvr additive="base">
                                        <p:cTn id="88" dur="500" fill="hold"/>
                                        <p:tgtEl>
                                          <p:spTgt spid="9230"/>
                                        </p:tgtEl>
                                        <p:attrNameLst>
                                          <p:attrName>ppt_x</p:attrName>
                                        </p:attrNameLst>
                                      </p:cBhvr>
                                      <p:tavLst>
                                        <p:tav tm="0">
                                          <p:val>
                                            <p:strVal val="#ppt_x"/>
                                          </p:val>
                                        </p:tav>
                                        <p:tav tm="100000">
                                          <p:val>
                                            <p:strVal val="#ppt_x"/>
                                          </p:val>
                                        </p:tav>
                                      </p:tavLst>
                                    </p:anim>
                                    <p:anim calcmode="lin" valueType="num">
                                      <p:cBhvr additive="base">
                                        <p:cTn id="89" dur="500" fill="hold"/>
                                        <p:tgtEl>
                                          <p:spTgt spid="9230"/>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additive="base">
                                        <p:cTn id="94" dur="500" fill="hold"/>
                                        <p:tgtEl>
                                          <p:spTgt spid="11"/>
                                        </p:tgtEl>
                                        <p:attrNameLst>
                                          <p:attrName>ppt_x</p:attrName>
                                        </p:attrNameLst>
                                      </p:cBhvr>
                                      <p:tavLst>
                                        <p:tav tm="0">
                                          <p:val>
                                            <p:strVal val="#ppt_x"/>
                                          </p:val>
                                        </p:tav>
                                        <p:tav tm="100000">
                                          <p:val>
                                            <p:strVal val="#ppt_x"/>
                                          </p:val>
                                        </p:tav>
                                      </p:tavLst>
                                    </p:anim>
                                    <p:anim calcmode="lin" valueType="num">
                                      <p:cBhvr additive="base">
                                        <p:cTn id="95" dur="500" fill="hold"/>
                                        <p:tgtEl>
                                          <p:spTgt spid="1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additive="base">
                                        <p:cTn id="98" dur="500" fill="hold"/>
                                        <p:tgtEl>
                                          <p:spTgt spid="13"/>
                                        </p:tgtEl>
                                        <p:attrNameLst>
                                          <p:attrName>ppt_x</p:attrName>
                                        </p:attrNameLst>
                                      </p:cBhvr>
                                      <p:tavLst>
                                        <p:tav tm="0">
                                          <p:val>
                                            <p:strVal val="#ppt_x"/>
                                          </p:val>
                                        </p:tav>
                                        <p:tav tm="100000">
                                          <p:val>
                                            <p:strVal val="#ppt_x"/>
                                          </p:val>
                                        </p:tav>
                                      </p:tavLst>
                                    </p:anim>
                                    <p:anim calcmode="lin" valueType="num">
                                      <p:cBhvr additive="base">
                                        <p:cTn id="9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7"/>
                                        </p:tgtEl>
                                        <p:attrNameLst>
                                          <p:attrName>style.visibility</p:attrName>
                                        </p:attrNameLst>
                                      </p:cBhvr>
                                      <p:to>
                                        <p:strVal val="visible"/>
                                      </p:to>
                                    </p:set>
                                    <p:anim calcmode="lin" valueType="num">
                                      <p:cBhvr additive="base">
                                        <p:cTn id="104" dur="500" fill="hold"/>
                                        <p:tgtEl>
                                          <p:spTgt spid="7"/>
                                        </p:tgtEl>
                                        <p:attrNameLst>
                                          <p:attrName>ppt_x</p:attrName>
                                        </p:attrNameLst>
                                      </p:cBhvr>
                                      <p:tavLst>
                                        <p:tav tm="0">
                                          <p:val>
                                            <p:strVal val="#ppt_x"/>
                                          </p:val>
                                        </p:tav>
                                        <p:tav tm="100000">
                                          <p:val>
                                            <p:strVal val="#ppt_x"/>
                                          </p:val>
                                        </p:tav>
                                      </p:tavLst>
                                    </p:anim>
                                    <p:anim calcmode="lin" valueType="num">
                                      <p:cBhvr additive="base">
                                        <p:cTn id="10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 calcmode="lin" valueType="num">
                                      <p:cBhvr additive="base">
                                        <p:cTn id="110" dur="500" fill="hold"/>
                                        <p:tgtEl>
                                          <p:spTgt spid="8"/>
                                        </p:tgtEl>
                                        <p:attrNameLst>
                                          <p:attrName>ppt_x</p:attrName>
                                        </p:attrNameLst>
                                      </p:cBhvr>
                                      <p:tavLst>
                                        <p:tav tm="0">
                                          <p:val>
                                            <p:strVal val="#ppt_x"/>
                                          </p:val>
                                        </p:tav>
                                        <p:tav tm="100000">
                                          <p:val>
                                            <p:strVal val="#ppt_x"/>
                                          </p:val>
                                        </p:tav>
                                      </p:tavLst>
                                    </p:anim>
                                    <p:anim calcmode="lin" valueType="num">
                                      <p:cBhvr additive="base">
                                        <p:cTn id="111" dur="500" fill="hold"/>
                                        <p:tgtEl>
                                          <p:spTgt spid="8"/>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9"/>
                                        </p:tgtEl>
                                        <p:attrNameLst>
                                          <p:attrName>style.visibility</p:attrName>
                                        </p:attrNameLst>
                                      </p:cBhvr>
                                      <p:to>
                                        <p:strVal val="visible"/>
                                      </p:to>
                                    </p:set>
                                    <p:anim calcmode="lin" valueType="num">
                                      <p:cBhvr additive="base">
                                        <p:cTn id="114" dur="500" fill="hold"/>
                                        <p:tgtEl>
                                          <p:spTgt spid="9"/>
                                        </p:tgtEl>
                                        <p:attrNameLst>
                                          <p:attrName>ppt_x</p:attrName>
                                        </p:attrNameLst>
                                      </p:cBhvr>
                                      <p:tavLst>
                                        <p:tav tm="0">
                                          <p:val>
                                            <p:strVal val="#ppt_x"/>
                                          </p:val>
                                        </p:tav>
                                        <p:tav tm="100000">
                                          <p:val>
                                            <p:strVal val="#ppt_x"/>
                                          </p:val>
                                        </p:tav>
                                      </p:tavLst>
                                    </p:anim>
                                    <p:anim calcmode="lin" valueType="num">
                                      <p:cBhvr additive="base">
                                        <p:cTn id="1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9228" grpId="0"/>
      <p:bldP spid="9230" grpId="0"/>
      <p:bldP spid="7" grpId="0"/>
      <p:bldP spid="8" grpId="0" animBg="1"/>
      <p:bldP spid="9" grpId="0"/>
      <p:bldP spid="13" grpId="0" animBg="1"/>
      <p:bldP spid="23" grpId="0"/>
      <p:bldP spid="10" grpId="0" animBg="1"/>
      <p:bldP spid="12" grpId="0" animBg="1"/>
      <p:bldP spid="14" grpId="0" animBg="1"/>
      <p:bldP spid="15" grpId="0" animBg="1"/>
      <p:bldP spid="16"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86F75-D789-CAA2-736F-A2AB32430E0A}"/>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682AC244-3E72-E25D-2F69-B2054D196FD1}"/>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CC8602AC-4C85-8199-DB9B-A33D7C008D52}"/>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sp>
        <p:nvSpPr>
          <p:cNvPr id="17" name="矩形 16"/>
          <p:cNvSpPr/>
          <p:nvPr/>
        </p:nvSpPr>
        <p:spPr>
          <a:xfrm>
            <a:off x="353458" y="4593007"/>
            <a:ext cx="11485085" cy="1957071"/>
          </a:xfrm>
          <a:prstGeom prst="rect">
            <a:avLst/>
          </a:prstGeom>
        </p:spPr>
        <p:txBody>
          <a:bodyPr wrap="square">
            <a:spAutoFit/>
          </a:bodyPr>
          <a:lstStyle/>
          <a:p>
            <a:pPr algn="just">
              <a:lnSpc>
                <a:spcPct val="150000"/>
              </a:lnSpc>
              <a:tabLst>
                <a:tab pos="2790267" algn="l"/>
                <a:tab pos="4230159" algn="l"/>
              </a:tabLst>
            </a:pP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(3)500</a:t>
            </a:r>
            <a:r>
              <a:rPr lang="en-US" altLang="zh-CN" sz="2799" dirty="0">
                <a:latin typeface="宋体" panose="02010600030101010101" pitchFamily="2" charset="-122"/>
                <a:ea typeface="宋体" panose="02010600030101010101" pitchFamily="2" charset="-122"/>
                <a:cs typeface="Times New Roman" panose="02020603050405020304" pitchFamily="18" charset="0"/>
              </a:rPr>
              <a:t> </a:t>
            </a:r>
            <a:r>
              <a:rPr lang="zh-CN" altLang="zh-CN" sz="2799" dirty="0">
                <a:latin typeface="宋体" panose="02010600030101010101" pitchFamily="2" charset="-122"/>
                <a:ea typeface="宋体" panose="02010600030101010101" pitchFamily="2" charset="-122"/>
                <a:cs typeface="宋体" panose="02010600030101010101" pitchFamily="2" charset="-122"/>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时测得反应</a:t>
            </a:r>
            <a:r>
              <a:rPr lang="zh-CN" altLang="zh-CN" sz="2799" dirty="0">
                <a:latin typeface="Calibri" panose="020F0502020204030204" pitchFamily="34" charset="0"/>
                <a:ea typeface="宋体" panose="02010600030101010101" pitchFamily="2" charset="-122"/>
                <a:cs typeface="宋体" panose="02010600030101010101" pitchFamily="2" charset="-122"/>
              </a:rPr>
              <a:t>③</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在某时刻</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CO</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CH</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OH(g)</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O(g)</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的浓度</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(mol·L</a:t>
            </a:r>
            <a:r>
              <a:rPr lang="en-US" altLang="zh-CN" sz="2799" baseline="30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分别为</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0.8</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0.3</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0.15</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，则此时</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正</a:t>
            </a:r>
            <a:r>
              <a:rPr lang="zh-CN" altLang="zh-CN" sz="27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填</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&gt;</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en-US" altLang="zh-CN" sz="2799"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逆</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8" name="矩形 17"/>
          <p:cNvSpPr/>
          <p:nvPr/>
        </p:nvSpPr>
        <p:spPr>
          <a:xfrm>
            <a:off x="8517107" y="5401698"/>
            <a:ext cx="386555" cy="523099"/>
          </a:xfrm>
          <a:prstGeom prst="rect">
            <a:avLst/>
          </a:prstGeom>
        </p:spPr>
        <p:txBody>
          <a:bodyPr wrap="none">
            <a:spAutoFit/>
          </a:bodyPr>
          <a:lstStyle/>
          <a:p>
            <a:r>
              <a:rPr lang="en-US" altLang="zh-CN" sz="2799" dirty="0">
                <a:solidFill>
                  <a:srgbClr val="C00000"/>
                </a:solidFill>
                <a:latin typeface="Times New Roman" panose="02020603050405020304" pitchFamily="18" charset="0"/>
                <a:ea typeface="方正中等线简体" panose="03000509000000000000" pitchFamily="65" charset="-122"/>
              </a:rPr>
              <a:t>&gt;</a:t>
            </a:r>
            <a:endParaRPr lang="zh-CN" altLang="en-US" dirty="0"/>
          </a:p>
        </p:txBody>
      </p:sp>
      <p:graphicFrame>
        <p:nvGraphicFramePr>
          <p:cNvPr id="19" name="表格 18"/>
          <p:cNvGraphicFramePr>
            <a:graphicFrameLocks noGrp="1"/>
          </p:cNvGraphicFramePr>
          <p:nvPr>
            <p:extLst>
              <p:ext uri="{D42A27DB-BD31-4B8C-83A1-F6EECF244321}">
                <p14:modId xmlns:p14="http://schemas.microsoft.com/office/powerpoint/2010/main" val="3203607251"/>
              </p:ext>
            </p:extLst>
          </p:nvPr>
        </p:nvGraphicFramePr>
        <p:xfrm>
          <a:off x="534670" y="914438"/>
          <a:ext cx="11122660" cy="2987162"/>
        </p:xfrm>
        <a:graphic>
          <a:graphicData uri="http://schemas.openxmlformats.org/drawingml/2006/table">
            <a:tbl>
              <a:tblPr firstRow="1" firstCol="1" bandRow="1"/>
              <a:tblGrid>
                <a:gridCol w="6859994">
                  <a:extLst>
                    <a:ext uri="{9D8B030D-6E8A-4147-A177-3AD203B41FA5}">
                      <a16:colId xmlns:a16="http://schemas.microsoft.com/office/drawing/2014/main" val="20000"/>
                    </a:ext>
                  </a:extLst>
                </a:gridCol>
                <a:gridCol w="1398326">
                  <a:extLst>
                    <a:ext uri="{9D8B030D-6E8A-4147-A177-3AD203B41FA5}">
                      <a16:colId xmlns:a16="http://schemas.microsoft.com/office/drawing/2014/main" val="20001"/>
                    </a:ext>
                  </a:extLst>
                </a:gridCol>
                <a:gridCol w="1432170">
                  <a:extLst>
                    <a:ext uri="{9D8B030D-6E8A-4147-A177-3AD203B41FA5}">
                      <a16:colId xmlns:a16="http://schemas.microsoft.com/office/drawing/2014/main" val="20002"/>
                    </a:ext>
                  </a:extLst>
                </a:gridCol>
                <a:gridCol w="1432170">
                  <a:extLst>
                    <a:ext uri="{9D8B030D-6E8A-4147-A177-3AD203B41FA5}">
                      <a16:colId xmlns:a16="http://schemas.microsoft.com/office/drawing/2014/main" val="20003"/>
                    </a:ext>
                  </a:extLst>
                </a:gridCol>
              </a:tblGrid>
              <a:tr h="575005">
                <a:tc rowSpan="2">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化学反应</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平衡</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spcAft>
                          <a:spcPts val="0"/>
                        </a:spcAft>
                        <a:tabLst>
                          <a:tab pos="2790825" algn="l"/>
                          <a:tab pos="4231005"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常数</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温度</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宋体" panose="02010600030101010101" pitchFamily="2" charset="-122"/>
                          <a:ea typeface="宋体" panose="02010600030101010101" pitchFamily="2" charset="-122"/>
                          <a:cs typeface="宋体" panose="02010600030101010101" pitchFamily="2" charset="-122"/>
                        </a:rPr>
                        <a:t>℃</a:t>
                      </a:r>
                      <a:endParaRPr lang="zh-CN" sz="2800" dirty="0">
                        <a:effectLst/>
                        <a:latin typeface="宋体" panose="02010600030101010101" pitchFamily="2" charset="-122"/>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651804">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500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800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559">
                <a:tc>
                  <a:txBody>
                    <a:bodyPr/>
                    <a:lstStyle/>
                    <a:p>
                      <a:pPr marL="72000" algn="l">
                        <a:lnSpc>
                          <a:spcPct val="150000"/>
                        </a:lnSpc>
                        <a:spcAft>
                          <a:spcPts val="0"/>
                        </a:spcAft>
                        <a:tabLst>
                          <a:tab pos="2790825" algn="l"/>
                          <a:tab pos="4231005" algn="l"/>
                        </a:tabLst>
                      </a:pPr>
                      <a:r>
                        <a:rPr lang="zh-CN" sz="2800" dirty="0">
                          <a:effectLst/>
                          <a:latin typeface="Calibri" panose="020F0502020204030204" pitchFamily="34" charset="0"/>
                          <a:ea typeface="宋体" panose="02010600030101010101" pitchFamily="2" charset="-122"/>
                          <a:cs typeface="宋体" panose="02010600030101010101" pitchFamily="2" charset="-122"/>
                        </a:rPr>
                        <a:t>①</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(g)+CO(g)         CH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OH(g)</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585" marR="4585"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2.5</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0.15</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6559">
                <a:tc>
                  <a:txBody>
                    <a:bodyPr/>
                    <a:lstStyle/>
                    <a:p>
                      <a:pPr marL="72000" algn="l">
                        <a:lnSpc>
                          <a:spcPct val="150000"/>
                        </a:lnSpc>
                        <a:spcAft>
                          <a:spcPts val="0"/>
                        </a:spcAft>
                        <a:tabLst>
                          <a:tab pos="2790825" algn="l"/>
                          <a:tab pos="4231005" algn="l"/>
                        </a:tabLst>
                      </a:pPr>
                      <a:r>
                        <a:rPr lang="zh-CN" sz="2800" dirty="0">
                          <a:effectLst/>
                          <a:latin typeface="Calibri" panose="020F0502020204030204" pitchFamily="34" charset="0"/>
                          <a:ea typeface="宋体" panose="02010600030101010101" pitchFamily="2" charset="-122"/>
                          <a:cs typeface="宋体" panose="02010600030101010101" pitchFamily="2" charset="-122"/>
                        </a:rPr>
                        <a:t>②</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(g)+CO</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         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O(g)+CO(g)</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585" marR="4585"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2.50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6559">
                <a:tc>
                  <a:txBody>
                    <a:bodyPr/>
                    <a:lstStyle/>
                    <a:p>
                      <a:pPr marL="72000" algn="l">
                        <a:lnSpc>
                          <a:spcPct val="150000"/>
                        </a:lnSpc>
                        <a:spcAft>
                          <a:spcPts val="0"/>
                        </a:spcAft>
                        <a:tabLst>
                          <a:tab pos="2790825" algn="l"/>
                          <a:tab pos="4231005" algn="l"/>
                        </a:tabLst>
                      </a:pPr>
                      <a:r>
                        <a:rPr lang="zh-CN" sz="2800" dirty="0">
                          <a:effectLst/>
                          <a:latin typeface="Calibri" panose="020F0502020204030204" pitchFamily="34" charset="0"/>
                          <a:ea typeface="宋体" panose="02010600030101010101" pitchFamily="2" charset="-122"/>
                          <a:cs typeface="宋体" panose="02010600030101010101" pitchFamily="2" charset="-122"/>
                        </a:rPr>
                        <a:t>③</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(g)+CO</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         CH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OH(g)+H</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O(g)</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4585" marR="4585"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7532" marR="7532" marT="7532" marB="75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20"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3072364" y="2317646"/>
            <a:ext cx="691422" cy="431948"/>
          </a:xfrm>
          <a:prstGeom prst="rect">
            <a:avLst/>
          </a:prstGeom>
        </p:spPr>
      </p:pic>
      <p:pic>
        <p:nvPicPr>
          <p:cNvPr id="21"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3062206" y="3027402"/>
            <a:ext cx="691422" cy="431948"/>
          </a:xfrm>
          <a:prstGeom prst="rect">
            <a:avLst/>
          </a:prstGeom>
        </p:spPr>
      </p:pic>
      <p:pic>
        <p:nvPicPr>
          <p:cNvPr id="22"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3203320" y="3694121"/>
            <a:ext cx="691422" cy="431948"/>
          </a:xfrm>
          <a:prstGeom prst="rect">
            <a:avLst/>
          </a:prstGeom>
        </p:spPr>
      </p:pic>
      <p:sp>
        <p:nvSpPr>
          <p:cNvPr id="2" name="文本框 1">
            <a:extLst>
              <a:ext uri="{FF2B5EF4-FFF2-40B4-BE49-F238E27FC236}">
                <a16:creationId xmlns:a16="http://schemas.microsoft.com/office/drawing/2014/main" id="{FFC35F4E-8AB0-000A-1DEA-5B2D4AF15CD1}"/>
              </a:ext>
            </a:extLst>
          </p:cNvPr>
          <p:cNvSpPr txBox="1"/>
          <p:nvPr/>
        </p:nvSpPr>
        <p:spPr>
          <a:xfrm>
            <a:off x="879665" y="195590"/>
            <a:ext cx="3982835"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提升</a:t>
            </a:r>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关键能力</a:t>
            </a:r>
          </a:p>
        </p:txBody>
      </p:sp>
    </p:spTree>
    <p:custDataLst>
      <p:tags r:id="rId1"/>
    </p:custDataLst>
    <p:extLst>
      <p:ext uri="{BB962C8B-B14F-4D97-AF65-F5344CB8AC3E}">
        <p14:creationId xmlns:p14="http://schemas.microsoft.com/office/powerpoint/2010/main" val="1180781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BA68-A5A1-322D-1C89-99FDD6B95125}"/>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45837996-EBAE-291C-472C-94347DE2FD4D}"/>
              </a:ext>
            </a:extLst>
          </p:cNvPr>
          <p:cNvCxnSpPr/>
          <p:nvPr>
            <p:custDataLst>
              <p:tags r:id="rId2"/>
            </p:custDataLst>
          </p:nvPr>
        </p:nvCxnSpPr>
        <p:spPr>
          <a:xfrm>
            <a:off x="94166" y="91724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DA6DA994-68D4-60BD-D2F3-A0CD3D567BEC}"/>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sp>
        <p:nvSpPr>
          <p:cNvPr id="2" name="文本框 1">
            <a:extLst>
              <a:ext uri="{FF2B5EF4-FFF2-40B4-BE49-F238E27FC236}">
                <a16:creationId xmlns:a16="http://schemas.microsoft.com/office/drawing/2014/main" id="{08E5EA4D-4C25-9F41-F013-3B010B139727}"/>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真题演练</a:t>
            </a:r>
            <a:r>
              <a:rPr lang="en-US" altLang="zh-CN" sz="3200" b="1" dirty="0">
                <a:solidFill>
                  <a:srgbClr val="FF0000"/>
                </a:solidFill>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856762F2-FACE-996C-21EB-8EBAF8430D5D}"/>
                  </a:ext>
                </a:extLst>
              </p:cNvPr>
              <p:cNvSpPr/>
              <p:nvPr/>
            </p:nvSpPr>
            <p:spPr>
              <a:xfrm>
                <a:off x="390743" y="1084894"/>
                <a:ext cx="11410514" cy="5488385"/>
              </a:xfrm>
              <a:prstGeom prst="rect">
                <a:avLst/>
              </a:prstGeom>
            </p:spPr>
            <p:txBody>
              <a:bodyPr wrap="square" lIns="121882" tIns="60940" rIns="121882" bIns="6094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spcAft>
                    <a:spcPts val="0"/>
                  </a:spcAft>
                  <a:tabLst>
                    <a:tab pos="2790825" algn="l"/>
                    <a:tab pos="4231005" algn="l"/>
                  </a:tabLst>
                </a:pPr>
                <a:r>
                  <a:rPr lang="en-US" altLang="zh-CN" sz="26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6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2021·</a:t>
                </a:r>
                <a:r>
                  <a:rPr lang="zh-CN" altLang="zh-CN" sz="2600" dirty="0">
                    <a:effectLst/>
                    <a:latin typeface="Times New Roman" panose="02020603050405020304" pitchFamily="18" charset="0"/>
                    <a:ea typeface="方正楷体_GBK" panose="03000509000000000000" pitchFamily="65" charset="-122"/>
                    <a:cs typeface="Times New Roman" panose="02020603050405020304" pitchFamily="18" charset="0"/>
                  </a:rPr>
                  <a:t>江苏，</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8</a:t>
                </a:r>
                <a:r>
                  <a:rPr lang="en-US" altLang="zh-CN" sz="2600" dirty="0">
                    <a:effectLst/>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是合成氨工业的重要原料，</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NH</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不仅可制造化肥，还能通过催化氧化生产</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HNO</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HNO</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能溶解</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Cu</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Ag</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等金属，也能与许多有机化合物发生反应；在高温或放电条件下，</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O</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反应生成</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NO</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NO</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进一步氧化生成</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NO</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2NO(g)+O</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600" spc="-135"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2NO</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600" i="1"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600" spc="-135"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-116.4 kJ·mol</a:t>
                </a:r>
                <a:r>
                  <a:rPr lang="en-US" altLang="zh-CN" sz="26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。大气中过量的</a:t>
                </a:r>
                <a:r>
                  <a:rPr lang="en-US" altLang="zh-CN" sz="2600" dirty="0" err="1">
                    <a:effectLst/>
                    <a:latin typeface="Times New Roman" panose="02020603050405020304" pitchFamily="18" charset="0"/>
                    <a:ea typeface="方正中等线简体" panose="03000509000000000000" pitchFamily="65" charset="-122"/>
                    <a:cs typeface="Times New Roman" panose="02020603050405020304" pitchFamily="18" charset="0"/>
                  </a:rPr>
                  <a:t>NO</a:t>
                </a:r>
                <a:r>
                  <a:rPr lang="en-US" altLang="zh-CN" sz="2600" i="1"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和水体中过量的</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14:m>
                  <m:oMath xmlns:m="http://schemas.openxmlformats.org/officeDocument/2006/math">
                    <m:sSubSup>
                      <m:sSub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H</m:t>
                        </m:r>
                      </m:e>
                      <m:sub>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4</m:t>
                        </m:r>
                      </m:sub>
                      <m:sup>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sup>
                    </m:sSubSup>
                  </m:oMath>
                </a14:m>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14:m>
                  <m:oMath xmlns:m="http://schemas.openxmlformats.org/officeDocument/2006/math">
                    <m:sSubSup>
                      <m:sSub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3</m:t>
                        </m:r>
                      </m:sub>
                      <m:sup>
                        <m:r>
                          <a:rPr lang="en-US" altLang="zh-CN" sz="2600" i="1">
                            <a:effectLst/>
                            <a:latin typeface="Cambria Math" panose="02040503050406030204" pitchFamily="18" charset="0"/>
                            <a:ea typeface="方正中等线简体" panose="03000509000000000000" pitchFamily="65" charset="-122"/>
                            <a:cs typeface="Times New Roman" panose="02020603050405020304" pitchFamily="18" charset="0"/>
                          </a:rPr>
                          <m:t>−</m:t>
                        </m:r>
                      </m:sup>
                    </m:sSubSup>
                  </m:oMath>
                </a14:m>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均是污染物。通过催化还原的方法，可将烟气和机动车尾气中的</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NO</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转化为</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，也可将水体中的</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14:m>
                  <m:oMath xmlns:m="http://schemas.openxmlformats.org/officeDocument/2006/math">
                    <m:sSubSup>
                      <m:sSub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bSupPr>
                      <m:e>
                        <m:r>
                          <m:rPr>
                            <m:sty m:val="p"/>
                          </m:rP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3</m:t>
                        </m:r>
                      </m:sub>
                      <m:sup>
                        <m:r>
                          <a:rPr lang="en-US" altLang="zh-CN" sz="2600" i="1">
                            <a:effectLst/>
                            <a:latin typeface="Cambria Math" panose="02040503050406030204" pitchFamily="18" charset="0"/>
                            <a:ea typeface="方正中等线简体" panose="03000509000000000000" pitchFamily="65" charset="-122"/>
                            <a:cs typeface="Times New Roman" panose="02020603050405020304" pitchFamily="18" charset="0"/>
                          </a:rPr>
                          <m:t>−</m:t>
                        </m:r>
                      </m:sup>
                    </m:sSubSup>
                  </m:oMath>
                </a14:m>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转化为</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。对于反应</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2NO(g)+ O</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600" spc="-135"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2NO</a:t>
                </a:r>
                <a:r>
                  <a:rPr lang="en-US" altLang="zh-CN" sz="26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26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40000"/>
                  </a:lnSpc>
                  <a:spcAft>
                    <a:spcPts val="0"/>
                  </a:spcAft>
                  <a:tabLst>
                    <a:tab pos="2790825" algn="l"/>
                    <a:tab pos="4231005" algn="l"/>
                  </a:tabLst>
                </a:pP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该反应的</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600" i="1"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600" i="1" dirty="0">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26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0000"/>
                  </a:lnSpc>
                  <a:spcAft>
                    <a:spcPts val="0"/>
                  </a:spcAft>
                  <a:tabLst>
                    <a:tab pos="2790825" algn="l"/>
                    <a:tab pos="4231005" algn="l"/>
                  </a:tabLst>
                </a:pP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反应的平衡常数可表示为</a:t>
                </a:r>
                <a:r>
                  <a:rPr lang="en-US" altLang="zh-CN" sz="26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600" spc="-135"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i="1">
                                <a:effectLst/>
                                <a:latin typeface="Cambria Math" panose="02040503050406030204" pitchFamily="18" charset="0"/>
                                <a:ea typeface="方正中等线简体" panose="03000509000000000000" pitchFamily="65" charset="-122"/>
                                <a:cs typeface="Times New Roman" panose="02020603050405020304" pitchFamily="18" charset="0"/>
                              </a:rPr>
                              <m:t>𝑐</m:t>
                            </m:r>
                          </m:e>
                          <m:sup>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NO</m:t>
                        </m:r>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6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600" i="1">
                            <a:effectLst/>
                            <a:latin typeface="Cambria Math" panose="02040503050406030204" pitchFamily="18" charset="0"/>
                            <a:ea typeface="方正中等线简体" panose="03000509000000000000" pitchFamily="65" charset="-122"/>
                            <a:cs typeface="Times New Roman" panose="02020603050405020304" pitchFamily="18" charset="0"/>
                          </a:rPr>
                          <m:t>𝑐</m:t>
                        </m:r>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num>
                      <m:den>
                        <m:sSup>
                          <m:sSup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i="1">
                                <a:effectLst/>
                                <a:latin typeface="Cambria Math" panose="02040503050406030204" pitchFamily="18" charset="0"/>
                                <a:ea typeface="方正中等线简体" panose="03000509000000000000" pitchFamily="65" charset="-122"/>
                                <a:cs typeface="Times New Roman" panose="02020603050405020304" pitchFamily="18" charset="0"/>
                              </a:rPr>
                              <m:t>𝑐</m:t>
                            </m:r>
                          </m:e>
                          <m:sup>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N</m:t>
                        </m:r>
                        <m:sSub>
                          <m:sSub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den>
                    </m:f>
                  </m:oMath>
                </a14:m>
                <a:endParaRPr lang="zh-CN" altLang="zh-CN" sz="26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40000"/>
                  </a:lnSpc>
                  <a:spcAft>
                    <a:spcPts val="0"/>
                  </a:spcAft>
                  <a:tabLst>
                    <a:tab pos="2790825" algn="l"/>
                    <a:tab pos="4231005" algn="l"/>
                  </a:tabLst>
                </a:pP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使用高效催化剂能降低反应的焓变</a:t>
                </a:r>
                <a:endParaRPr lang="zh-CN" altLang="zh-CN" sz="26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0000"/>
                  </a:lnSpc>
                  <a:spcAft>
                    <a:spcPts val="0"/>
                  </a:spcAft>
                  <a:tabLst>
                    <a:tab pos="2790825" algn="l"/>
                    <a:tab pos="4231005" algn="l"/>
                  </a:tabLst>
                </a:pP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其他条件相同，增大</a:t>
                </a:r>
                <a14:m>
                  <m:oMath xmlns:m="http://schemas.openxmlformats.org/officeDocument/2006/math">
                    <m:f>
                      <m:f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i="1">
                            <a:effectLst/>
                            <a:latin typeface="Cambria Math" panose="02040503050406030204" pitchFamily="18" charset="0"/>
                            <a:ea typeface="方正中等线简体" panose="03000509000000000000" pitchFamily="65" charset="-122"/>
                            <a:cs typeface="Times New Roman" panose="02020603050405020304" pitchFamily="18" charset="0"/>
                          </a:rPr>
                          <m:t>𝑛</m:t>
                        </m:r>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6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O</m:t>
                            </m:r>
                          </m:e>
                          <m:sub>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num>
                      <m:den>
                        <m:r>
                          <a:rPr lang="en-US" altLang="zh-CN" sz="2600" i="1">
                            <a:effectLst/>
                            <a:latin typeface="Cambria Math" panose="02040503050406030204" pitchFamily="18" charset="0"/>
                            <a:ea typeface="方正中等线简体" panose="03000509000000000000" pitchFamily="65" charset="-122"/>
                            <a:cs typeface="Times New Roman" panose="02020603050405020304" pitchFamily="18" charset="0"/>
                          </a:rPr>
                          <m:t>𝑛</m:t>
                        </m:r>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NO</m:t>
                        </m:r>
                        <m:r>
                          <a:rPr lang="en-US" altLang="zh-CN" sz="2600">
                            <a:effectLst/>
                            <a:latin typeface="Cambria Math" panose="02040503050406030204" pitchFamily="18" charset="0"/>
                            <a:ea typeface="方正中等线简体" panose="03000509000000000000" pitchFamily="65" charset="-122"/>
                            <a:cs typeface="Times New Roman" panose="02020603050405020304" pitchFamily="18" charset="0"/>
                          </a:rPr>
                          <m:t>)</m:t>
                        </m:r>
                      </m:den>
                    </m:f>
                  </m:oMath>
                </a14:m>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NO</a:t>
                </a:r>
                <a:r>
                  <a:rPr lang="zh-CN"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rPr>
                  <a:t>的转化率下降</a:t>
                </a:r>
                <a:endParaRPr lang="en-US" altLang="zh-CN" sz="2600" dirty="0">
                  <a:effectLst/>
                  <a:latin typeface="Times New Roman" panose="02020603050405020304" pitchFamily="18" charset="0"/>
                  <a:ea typeface="方正中等线简体" panose="03000509000000000000" pitchFamily="65" charset="-122"/>
                  <a:cs typeface="Times New Roman" panose="02020603050405020304" pitchFamily="18" charset="0"/>
                </a:endParaRPr>
              </a:p>
            </p:txBody>
          </p:sp>
        </mc:Choice>
        <mc:Fallback xmlns="">
          <p:sp>
            <p:nvSpPr>
              <p:cNvPr id="3" name="矩形 2">
                <a:extLst>
                  <a:ext uri="{FF2B5EF4-FFF2-40B4-BE49-F238E27FC236}">
                    <a16:creationId xmlns:a16="http://schemas.microsoft.com/office/drawing/2014/main" id="{856762F2-FACE-996C-21EB-8EBAF8430D5D}"/>
                  </a:ext>
                </a:extLst>
              </p:cNvPr>
              <p:cNvSpPr>
                <a:spLocks noRot="1" noChangeAspect="1" noMove="1" noResize="1" noEditPoints="1" noAdjustHandles="1" noChangeArrowheads="1" noChangeShapeType="1" noTextEdit="1"/>
              </p:cNvSpPr>
              <p:nvPr/>
            </p:nvSpPr>
            <p:spPr>
              <a:xfrm>
                <a:off x="390743" y="1084894"/>
                <a:ext cx="11410514" cy="5488385"/>
              </a:xfrm>
              <a:prstGeom prst="rect">
                <a:avLst/>
              </a:prstGeom>
              <a:blipFill>
                <a:blip r:embed="rId7"/>
                <a:stretch>
                  <a:fillRect l="-694" t="-778" r="-694"/>
                </a:stretch>
              </a:blipFill>
            </p:spPr>
            <p:txBody>
              <a:bodyPr/>
              <a:lstStyle/>
              <a:p>
                <a:r>
                  <a:rPr lang="zh-CN" altLang="en-US">
                    <a:noFill/>
                  </a:rPr>
                  <a:t> </a:t>
                </a:r>
              </a:p>
            </p:txBody>
          </p:sp>
        </mc:Fallback>
      </mc:AlternateContent>
      <p:sp>
        <p:nvSpPr>
          <p:cNvPr id="5" name="TextBox 9">
            <a:extLst>
              <a:ext uri="{FF2B5EF4-FFF2-40B4-BE49-F238E27FC236}">
                <a16:creationId xmlns:a16="http://schemas.microsoft.com/office/drawing/2014/main" id="{954B0BEC-9F01-7193-8170-158415F70A7F}"/>
              </a:ext>
            </a:extLst>
          </p:cNvPr>
          <p:cNvSpPr txBox="1"/>
          <p:nvPr/>
        </p:nvSpPr>
        <p:spPr>
          <a:xfrm>
            <a:off x="274703" y="3983272"/>
            <a:ext cx="755902" cy="784728"/>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ustDataLst>
      <p:tags r:id="rId1"/>
    </p:custDataLst>
    <p:extLst>
      <p:ext uri="{BB962C8B-B14F-4D97-AF65-F5344CB8AC3E}">
        <p14:creationId xmlns:p14="http://schemas.microsoft.com/office/powerpoint/2010/main" val="649935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custDataLst>
              <p:tags r:id="rId2"/>
            </p:custDataLst>
          </p:nvPr>
        </p:nvCxnSpPr>
        <p:spPr>
          <a:xfrm>
            <a:off x="94166" y="91724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p:cNvPicPr>
            <a:picLocks noChangeAspect="1"/>
          </p:cNvPicPr>
          <p:nvPr>
            <p:custDataLst>
              <p:tags r:id="rId3"/>
            </p:custDataLst>
          </p:nvPr>
        </p:nvPicPr>
        <p:blipFill>
          <a:blip r:embed="rId8"/>
          <a:stretch>
            <a:fillRect/>
          </a:stretch>
        </p:blipFill>
        <p:spPr>
          <a:xfrm>
            <a:off x="206375" y="91440"/>
            <a:ext cx="824230" cy="731520"/>
          </a:xfrm>
          <a:prstGeom prst="rect">
            <a:avLst/>
          </a:prstGeom>
        </p:spPr>
      </p:pic>
      <p:sp>
        <p:nvSpPr>
          <p:cNvPr id="5" name="TextBox 9">
            <a:extLst>
              <a:ext uri="{FF2B5EF4-FFF2-40B4-BE49-F238E27FC236}">
                <a16:creationId xmlns:a16="http://schemas.microsoft.com/office/drawing/2014/main" id="{6D65883A-4BE8-523C-0DF1-1838ECE5E7FB}"/>
              </a:ext>
            </a:extLst>
          </p:cNvPr>
          <p:cNvSpPr txBox="1"/>
          <p:nvPr>
            <p:custDataLst>
              <p:tags r:id="rId4"/>
            </p:custDataLst>
          </p:nvPr>
        </p:nvSpPr>
        <p:spPr>
          <a:xfrm>
            <a:off x="94166" y="3970327"/>
            <a:ext cx="757097" cy="783590"/>
          </a:xfrm>
          <a:prstGeom prst="rect">
            <a:avLst/>
          </a:prstGeom>
          <a:noFill/>
          <a:ln>
            <a:noFill/>
            <a:miter lim="800000"/>
          </a:ln>
        </p:spPr>
        <p:txBody>
          <a:bodyPr>
            <a:spAutoFit/>
          </a:bodyPr>
          <a:lstStyle>
            <a:defPPr>
              <a:defRPr lang="zh-CN"/>
            </a:defPPr>
            <a:lvl1pPr marL="0" indent="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1pPr>
            <a:lvl2pPr marL="609600" indent="-1524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2pPr>
            <a:lvl3pPr marL="1219200" indent="-3048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3pPr>
            <a:lvl4pPr marL="1828800" indent="-4572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4pPr>
            <a:lvl5pPr marL="2438400" indent="-6096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5pPr>
          </a:lstStyle>
          <a:p>
            <a:pPr marL="0" lvl="0" indent="0"/>
            <a:r>
              <a:rPr lang="zh-CN" altLang="en-US" sz="4500" b="1">
                <a:solidFill>
                  <a:srgbClr val="C00000"/>
                </a:solidFill>
                <a:latin typeface="华文细黑" panose="02010600040101010101" pitchFamily="2" charset="-122"/>
                <a:ea typeface="华文细黑" panose="02010600040101010101" pitchFamily="2" charset="-122"/>
              </a:rPr>
              <a:t>√</a:t>
            </a:r>
          </a:p>
        </p:txBody>
      </p:sp>
      <p:graphicFrame>
        <p:nvGraphicFramePr>
          <p:cNvPr id="6" name="Object 3">
            <a:extLst>
              <a:ext uri="{FF2B5EF4-FFF2-40B4-BE49-F238E27FC236}">
                <a16:creationId xmlns:a16="http://schemas.microsoft.com/office/drawing/2014/main" id="{1D0C33A0-157E-1C8D-49AF-4E31E6F6165E}"/>
              </a:ext>
            </a:extLst>
          </p:cNvPr>
          <p:cNvGraphicFramePr>
            <a:graphicFrameLocks/>
          </p:cNvGraphicFramePr>
          <p:nvPr>
            <p:custDataLst>
              <p:tags r:id="rId5"/>
            </p:custDataLst>
          </p:nvPr>
        </p:nvGraphicFramePr>
        <p:xfrm>
          <a:off x="364854" y="1630640"/>
          <a:ext cx="11251565" cy="4237990"/>
        </p:xfrm>
        <a:graphic>
          <a:graphicData uri="http://schemas.openxmlformats.org/presentationml/2006/ole">
            <mc:AlternateContent xmlns:mc="http://schemas.openxmlformats.org/markup-compatibility/2006">
              <mc:Choice xmlns:v="urn:schemas-microsoft-com:vml" Requires="v">
                <p:oleObj name="文档" r:id="rId9" imgW="11582400" imgH="4366260" progId="Word.Document.8">
                  <p:embed/>
                </p:oleObj>
              </mc:Choice>
              <mc:Fallback>
                <p:oleObj name="文档" r:id="rId9" imgW="11582400" imgH="4366260" progId="Word.Document.8">
                  <p:embed/>
                  <p:pic>
                    <p:nvPicPr>
                      <p:cNvPr id="6" name="Object 3">
                        <a:extLst>
                          <a:ext uri="{FF2B5EF4-FFF2-40B4-BE49-F238E27FC236}">
                            <a16:creationId xmlns:a16="http://schemas.microsoft.com/office/drawing/2014/main" id="{1D0C33A0-157E-1C8D-49AF-4E31E6F6165E}"/>
                          </a:ext>
                        </a:extLst>
                      </p:cNvPr>
                      <p:cNvPicPr/>
                      <p:nvPr/>
                    </p:nvPicPr>
                    <p:blipFill>
                      <a:blip r:embed="rId10"/>
                      <a:stretch>
                        <a:fillRect/>
                      </a:stretch>
                    </p:blipFill>
                    <p:spPr>
                      <a:xfrm>
                        <a:off x="364854" y="1630640"/>
                        <a:ext cx="11251565" cy="4237990"/>
                      </a:xfrm>
                      <a:prstGeom prst="rect">
                        <a:avLst/>
                      </a:prstGeom>
                      <a:noFill/>
                      <a:ln>
                        <a:noFill/>
                        <a:miter lim="800000"/>
                      </a:ln>
                      <a:effectLst/>
                    </p:spPr>
                  </p:pic>
                </p:oleObj>
              </mc:Fallback>
            </mc:AlternateContent>
          </a:graphicData>
        </a:graphic>
      </p:graphicFrame>
      <p:sp>
        <p:nvSpPr>
          <p:cNvPr id="2" name="文本框 1">
            <a:extLst>
              <a:ext uri="{FF2B5EF4-FFF2-40B4-BE49-F238E27FC236}">
                <a16:creationId xmlns:a16="http://schemas.microsoft.com/office/drawing/2014/main" id="{15E33FEF-E675-7149-B064-D76DFA0E9DE1}"/>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真题演练</a:t>
            </a:r>
            <a:r>
              <a:rPr lang="en-US" altLang="zh-CN" sz="3200" b="1" dirty="0">
                <a:solidFill>
                  <a:srgbClr val="FF0000"/>
                </a:solidFill>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1886575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8F411-D6FF-1A08-72FF-E5BCE46C1F79}"/>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C71183CA-7C92-594C-320E-B6B04C1432AF}"/>
              </a:ext>
            </a:extLst>
          </p:cNvPr>
          <p:cNvCxnSpPr/>
          <p:nvPr>
            <p:custDataLst>
              <p:tags r:id="rId2"/>
            </p:custDataLst>
          </p:nvPr>
        </p:nvCxnSpPr>
        <p:spPr>
          <a:xfrm>
            <a:off x="94166" y="91724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03D5E82B-01BC-4BEB-35CE-0F3423C0B2F9}"/>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sp>
        <p:nvSpPr>
          <p:cNvPr id="2" name="矩形 1">
            <a:extLst>
              <a:ext uri="{FF2B5EF4-FFF2-40B4-BE49-F238E27FC236}">
                <a16:creationId xmlns:a16="http://schemas.microsoft.com/office/drawing/2014/main" id="{A0C2D75E-9C4A-5D69-0F29-83DCC8806A8B}"/>
              </a:ext>
            </a:extLst>
          </p:cNvPr>
          <p:cNvSpPr/>
          <p:nvPr/>
        </p:nvSpPr>
        <p:spPr>
          <a:xfrm>
            <a:off x="659457" y="1293374"/>
            <a:ext cx="11410514" cy="4647386"/>
          </a:xfrm>
          <a:prstGeom prst="rect">
            <a:avLst/>
          </a:prstGeom>
        </p:spPr>
        <p:txBody>
          <a:bodyPr wrap="square" lIns="121882" tIns="60940" rIns="121882" bIns="6094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tabLst>
                <a:tab pos="2790825" algn="l"/>
                <a:tab pos="4231005"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2023·</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全国甲卷，</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28</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节选</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甲烷选择性氧化制备甲醇是一种原子利用率高的方法。</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zh-CN" altLang="zh-CN" sz="2800" dirty="0">
                <a:latin typeface="Calibri" panose="020F0502020204030204" pitchFamily="34" charset="0"/>
                <a:ea typeface="宋体" panose="02010600030101010101" pitchFamily="2" charset="-122"/>
                <a:cs typeface="宋体" panose="02010600030101010101" pitchFamily="2" charset="-122"/>
              </a:rPr>
              <a:t>①</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3O</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2O</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+285 kJ·mol</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zh-CN" altLang="zh-CN" sz="2800" dirty="0">
                <a:latin typeface="Calibri" panose="020F0502020204030204" pitchFamily="34" charset="0"/>
                <a:ea typeface="宋体" panose="02010600030101010101" pitchFamily="2" charset="-122"/>
                <a:cs typeface="宋体" panose="02010600030101010101" pitchFamily="2" charset="-122"/>
              </a:rPr>
              <a:t>②</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2CH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(g)+O</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2CH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OH(l)</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-329 kJ·mol</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反应</a:t>
            </a:r>
            <a:r>
              <a:rPr lang="zh-CN" altLang="zh-CN" sz="2800" dirty="0">
                <a:latin typeface="Calibri" panose="020F0502020204030204" pitchFamily="34" charset="0"/>
                <a:ea typeface="宋体" panose="02010600030101010101" pitchFamily="2" charset="-122"/>
                <a:cs typeface="宋体" panose="02010600030101010101" pitchFamily="2" charset="-122"/>
              </a:rPr>
              <a:t>③</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(g)+O</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OH(l)+O</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a:t>
            </a:r>
          </a:p>
          <a:p>
            <a:pPr algn="just">
              <a:lnSpc>
                <a:spcPct val="150000"/>
              </a:lnSpc>
              <a:spcAft>
                <a:spcPts val="0"/>
              </a:spcAft>
              <a:tabLst>
                <a:tab pos="2790825" algn="l"/>
                <a:tab pos="4231005" algn="l"/>
              </a:tabLst>
            </a:pPr>
            <a:endParaRPr lang="zh-CN" altLang="zh-CN" sz="22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的平衡常数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表示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67000940-17A4-E9EA-34D0-61E11A27A2B3}"/>
                  </a:ext>
                </a:extLst>
              </p:cNvPr>
              <p:cNvSpPr/>
              <p:nvPr/>
            </p:nvSpPr>
            <p:spPr>
              <a:xfrm>
                <a:off x="3854594" y="4605742"/>
                <a:ext cx="2086790" cy="969176"/>
              </a:xfrm>
              <a:prstGeom prst="rect">
                <a:avLst/>
              </a:prstGeom>
            </p:spPr>
            <p:txBody>
              <a:bodyPr wrap="none">
                <a:spAutoFit/>
              </a:bodyPr>
              <a:lstStyle/>
              <a:p>
                <a:r>
                  <a:rPr lang="en-US" altLang="zh-CN" sz="2800" dirty="0">
                    <a:solidFill>
                      <a:srgbClr val="C00000"/>
                    </a:solidFill>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𝐾</m:t>
                            </m:r>
                          </m:e>
                          <m:sub>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num>
                      <m:den>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𝐾</m:t>
                            </m:r>
                          </m:e>
                          <m:sub>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den>
                    </m:f>
                    <m:sSup>
                      <m:sSupPr>
                        <m:ctrlPr>
                          <a:rPr lang="zh-CN" altLang="zh-CN" sz="2800" i="1">
                            <a:solidFill>
                              <a:srgbClr val="C00000"/>
                            </a:solidFill>
                            <a:effectLst/>
                            <a:latin typeface="Cambria Math" panose="02040503050406030204" pitchFamily="18" charset="0"/>
                            <a:ea typeface="Cambria Math" panose="02040503050406030204" pitchFamily="18" charset="0"/>
                          </a:rPr>
                        </m:ctrlPr>
                      </m:sSupPr>
                      <m:e>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m:t>
                        </m:r>
                      </m:e>
                      <m:sup>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den>
                        </m:f>
                      </m:sup>
                    </m:sSup>
                  </m:oMath>
                </a14:m>
                <a:r>
                  <a:rPr lang="en-US" altLang="zh-CN" sz="2800" dirty="0">
                    <a:solidFill>
                      <a:srgbClr val="C00000"/>
                    </a:solidFill>
                    <a:effectLst/>
                    <a:latin typeface="Times New Roman" panose="02020603050405020304" pitchFamily="18" charset="0"/>
                    <a:ea typeface="方正中等线简体" panose="03000509000000000000" pitchFamily="65" charset="-122"/>
                  </a:rPr>
                  <a:t>(</a:t>
                </a:r>
                <a:r>
                  <a:rPr lang="zh-CN" altLang="zh-CN" sz="2800" dirty="0">
                    <a:solidFill>
                      <a:srgbClr val="C00000"/>
                    </a:solidFill>
                    <a:effectLst/>
                    <a:latin typeface="Times New Roman" panose="02020603050405020304" pitchFamily="18" charset="0"/>
                    <a:ea typeface="方正中等线简体" panose="03000509000000000000" pitchFamily="65" charset="-122"/>
                    <a:cs typeface="Times New Roman" panose="02020603050405020304" pitchFamily="18" charset="0"/>
                  </a:rPr>
                  <a:t>或</a:t>
                </a:r>
                <a14:m>
                  <m:oMath xmlns:m="http://schemas.openxmlformats.org/officeDocument/2006/math">
                    <m:rad>
                      <m:radPr>
                        <m:degHide m:val="on"/>
                        <m:ctrlPr>
                          <a:rPr lang="zh-CN" altLang="zh-CN" sz="2800" i="1">
                            <a:solidFill>
                              <a:srgbClr val="C00000"/>
                            </a:solidFill>
                            <a:effectLst/>
                            <a:latin typeface="Cambria Math" panose="02040503050406030204" pitchFamily="18" charset="0"/>
                            <a:ea typeface="Cambria Math" panose="02040503050406030204" pitchFamily="18" charset="0"/>
                          </a:rPr>
                        </m:ctrlPr>
                      </m:radPr>
                      <m:deg/>
                      <m:e>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𝐾</m:t>
                                </m:r>
                              </m:e>
                              <m:sub>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num>
                          <m:den>
                            <m:sSub>
                              <m:sSubPr>
                                <m:ctrlPr>
                                  <a:rPr lang="zh-CN" altLang="zh-CN" sz="2800" i="1">
                                    <a:solidFill>
                                      <a:srgbClr val="C00000"/>
                                    </a:solidFill>
                                    <a:effectLst/>
                                    <a:latin typeface="Cambria Math" panose="02040503050406030204" pitchFamily="18" charset="0"/>
                                    <a:ea typeface="Cambria Math" panose="02040503050406030204" pitchFamily="18" charset="0"/>
                                  </a:rPr>
                                </m:ctrlPr>
                              </m:sSubPr>
                              <m:e>
                                <m:r>
                                  <a:rPr lang="en-US" altLang="zh-CN" sz="2800" i="1">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𝐾</m:t>
                                </m:r>
                              </m:e>
                              <m:sub>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den>
                        </m:f>
                      </m:e>
                    </m:rad>
                  </m:oMath>
                </a14:m>
                <a:r>
                  <a:rPr lang="en-US" altLang="zh-CN" sz="2800" dirty="0">
                    <a:solidFill>
                      <a:srgbClr val="C00000"/>
                    </a:solidFill>
                    <a:effectLst/>
                    <a:latin typeface="Times New Roman" panose="02020603050405020304" pitchFamily="18" charset="0"/>
                    <a:ea typeface="方正中等线简体" panose="03000509000000000000" pitchFamily="65" charset="-122"/>
                  </a:rPr>
                  <a:t>)</a:t>
                </a:r>
                <a:endParaRPr lang="zh-CN" altLang="en-US" dirty="0"/>
              </a:p>
            </p:txBody>
          </p:sp>
        </mc:Choice>
        <mc:Fallback xmlns="">
          <p:sp>
            <p:nvSpPr>
              <p:cNvPr id="3" name="矩形 2">
                <a:extLst>
                  <a:ext uri="{FF2B5EF4-FFF2-40B4-BE49-F238E27FC236}">
                    <a16:creationId xmlns:a16="http://schemas.microsoft.com/office/drawing/2014/main" id="{67000940-17A4-E9EA-34D0-61E11A27A2B3}"/>
                  </a:ext>
                </a:extLst>
              </p:cNvPr>
              <p:cNvSpPr>
                <a:spLocks noRot="1" noChangeAspect="1" noMove="1" noResize="1" noEditPoints="1" noAdjustHandles="1" noChangeArrowheads="1" noChangeShapeType="1" noTextEdit="1"/>
              </p:cNvSpPr>
              <p:nvPr/>
            </p:nvSpPr>
            <p:spPr>
              <a:xfrm>
                <a:off x="3854594" y="4605742"/>
                <a:ext cx="2086790" cy="969176"/>
              </a:xfrm>
              <a:prstGeom prst="rect">
                <a:avLst/>
              </a:prstGeom>
              <a:blipFill>
                <a:blip r:embed="rId7"/>
                <a:stretch>
                  <a:fillRect l="-5831" r="-4373"/>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080A8C67-67A4-D7DF-BDAB-B041E9A12C13}"/>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真题演练</a:t>
            </a:r>
            <a:r>
              <a:rPr lang="en-US" altLang="zh-CN" sz="3200" b="1" dirty="0">
                <a:solidFill>
                  <a:srgbClr val="FF0000"/>
                </a:solidFill>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2185938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C9FA-131F-1102-1F1A-77998EF1807F}"/>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9F3869C2-FA1F-0DC7-8939-6612A600BBD4}"/>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D3C35B05-D726-F120-8717-AF48FB0B1CE3}"/>
              </a:ext>
            </a:extLst>
          </p:cNvPr>
          <p:cNvPicPr>
            <a:picLocks noChangeAspect="1"/>
          </p:cNvPicPr>
          <p:nvPr>
            <p:custDataLst>
              <p:tags r:id="rId3"/>
            </p:custDataLst>
          </p:nvPr>
        </p:nvPicPr>
        <p:blipFill>
          <a:blip r:embed="rId16"/>
          <a:stretch>
            <a:fillRect/>
          </a:stretch>
        </p:blipFill>
        <p:spPr>
          <a:xfrm>
            <a:off x="206375" y="91440"/>
            <a:ext cx="824230" cy="731520"/>
          </a:xfrm>
          <a:prstGeom prst="rect">
            <a:avLst/>
          </a:prstGeom>
        </p:spPr>
      </p:pic>
      <p:sp>
        <p:nvSpPr>
          <p:cNvPr id="2" name="文本框 1">
            <a:extLst>
              <a:ext uri="{FF2B5EF4-FFF2-40B4-BE49-F238E27FC236}">
                <a16:creationId xmlns:a16="http://schemas.microsoft.com/office/drawing/2014/main" id="{10BE0C91-3F31-4998-375B-C82E19262A3E}"/>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3】</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6CCD8910-F94D-2F87-48A8-D66904178523}"/>
              </a:ext>
            </a:extLst>
          </p:cNvPr>
          <p:cNvSpPr txBox="1">
            <a:spLocks noChangeArrowheads="1"/>
          </p:cNvSpPr>
          <p:nvPr>
            <p:custDataLst>
              <p:tags r:id="rId4"/>
            </p:custDataLst>
          </p:nvPr>
        </p:nvSpPr>
        <p:spPr bwMode="auto">
          <a:xfrm>
            <a:off x="2811205" y="195589"/>
            <a:ext cx="66889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化学平衡常数与平衡转化率的计算</a:t>
            </a:r>
          </a:p>
        </p:txBody>
      </p:sp>
      <p:sp>
        <p:nvSpPr>
          <p:cNvPr id="5" name="Rectangle 2">
            <a:extLst>
              <a:ext uri="{FF2B5EF4-FFF2-40B4-BE49-F238E27FC236}">
                <a16:creationId xmlns:a16="http://schemas.microsoft.com/office/drawing/2014/main" id="{2A15361A-EDCD-FF49-23E8-0A62CC35C493}"/>
              </a:ext>
            </a:extLst>
          </p:cNvPr>
          <p:cNvSpPr txBox="1">
            <a:spLocks noChangeArrowheads="1"/>
          </p:cNvSpPr>
          <p:nvPr>
            <p:custDataLst>
              <p:tags r:id="rId5"/>
            </p:custDataLst>
          </p:nvPr>
        </p:nvSpPr>
        <p:spPr>
          <a:xfrm>
            <a:off x="216702" y="990888"/>
            <a:ext cx="3635375" cy="573087"/>
          </a:xfrm>
          <a:prstGeom prst="rect">
            <a:avLst/>
          </a:prstGeom>
          <a:noFill/>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r>
              <a:rPr lang="en-US" altLang="zh-CN" sz="2800" dirty="0">
                <a:solidFill>
                  <a:schemeClr val="tx1"/>
                </a:solidFill>
                <a:latin typeface="Times New Roman" panose="02020603050405020304" pitchFamily="18" charset="0"/>
              </a:rPr>
              <a:t>1</a:t>
            </a:r>
            <a:r>
              <a:rPr lang="zh-CN" altLang="en-US" sz="2800" dirty="0">
                <a:solidFill>
                  <a:schemeClr val="tx1"/>
                </a:solidFill>
                <a:latin typeface="Times New Roman" panose="02020603050405020304" pitchFamily="18" charset="0"/>
              </a:rPr>
              <a:t>、平衡转化率</a:t>
            </a:r>
            <a:r>
              <a:rPr lang="en-US" altLang="zh-CN" sz="2800" dirty="0">
                <a:solidFill>
                  <a:schemeClr val="tx1"/>
                </a:solidFill>
                <a:latin typeface="Times New Roman" panose="02020603050405020304" pitchFamily="18" charset="0"/>
              </a:rPr>
              <a:t>(</a:t>
            </a:r>
            <a:r>
              <a:rPr lang="en-US" altLang="zh-CN" sz="2800" dirty="0">
                <a:solidFill>
                  <a:schemeClr val="tx1"/>
                </a:solidFill>
                <a:latin typeface="Times New Roman" panose="02020603050405020304" pitchFamily="18" charset="0"/>
                <a:sym typeface="Symbol" panose="05050102010706020507" pitchFamily="18" charset="2"/>
              </a:rPr>
              <a:t></a:t>
            </a:r>
            <a:r>
              <a:rPr lang="en-US" altLang="zh-CN" sz="2800" dirty="0">
                <a:solidFill>
                  <a:schemeClr val="tx1"/>
                </a:solidFill>
                <a:latin typeface="Times New Roman" panose="02020603050405020304" pitchFamily="18" charset="0"/>
              </a:rPr>
              <a:t> )</a:t>
            </a:r>
          </a:p>
        </p:txBody>
      </p:sp>
      <p:sp>
        <p:nvSpPr>
          <p:cNvPr id="6" name="Text Box 3">
            <a:extLst>
              <a:ext uri="{FF2B5EF4-FFF2-40B4-BE49-F238E27FC236}">
                <a16:creationId xmlns:a16="http://schemas.microsoft.com/office/drawing/2014/main" id="{9CB6190B-6E2B-3B43-BF34-A995BCF1F227}"/>
              </a:ext>
            </a:extLst>
          </p:cNvPr>
          <p:cNvSpPr txBox="1">
            <a:spLocks noChangeArrowheads="1"/>
          </p:cNvSpPr>
          <p:nvPr>
            <p:custDataLst>
              <p:tags r:id="rId6"/>
            </p:custDataLst>
          </p:nvPr>
        </p:nvSpPr>
        <p:spPr bwMode="auto">
          <a:xfrm>
            <a:off x="9345488" y="1805276"/>
            <a:ext cx="1690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en-US" altLang="zh-CN" b="1" dirty="0">
                <a:latin typeface="楷体_GB2312" pitchFamily="49" charset="-122"/>
                <a:ea typeface="楷体_GB2312" pitchFamily="49" charset="-122"/>
              </a:rPr>
              <a:t>×100%</a:t>
            </a:r>
          </a:p>
        </p:txBody>
      </p:sp>
      <p:sp>
        <p:nvSpPr>
          <p:cNvPr id="7" name="Rectangle 4">
            <a:extLst>
              <a:ext uri="{FF2B5EF4-FFF2-40B4-BE49-F238E27FC236}">
                <a16:creationId xmlns:a16="http://schemas.microsoft.com/office/drawing/2014/main" id="{1469CDDF-BED4-C7E8-B695-F8FD2D7784FF}"/>
              </a:ext>
            </a:extLst>
          </p:cNvPr>
          <p:cNvSpPr>
            <a:spLocks noChangeArrowheads="1"/>
          </p:cNvSpPr>
          <p:nvPr>
            <p:custDataLst>
              <p:tags r:id="rId7"/>
            </p:custDataLst>
          </p:nvPr>
        </p:nvSpPr>
        <p:spPr bwMode="auto">
          <a:xfrm>
            <a:off x="2503362" y="1805276"/>
            <a:ext cx="14033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en-US" altLang="zh-CN" b="1" dirty="0">
                <a:latin typeface="楷体_GB2312" pitchFamily="49" charset="-122"/>
                <a:ea typeface="楷体_GB2312" pitchFamily="49" charset="-122"/>
                <a:sym typeface="Symbol" panose="05050102010706020507" pitchFamily="18" charset="2"/>
              </a:rPr>
              <a:t></a:t>
            </a:r>
            <a:r>
              <a:rPr kumimoji="1" lang="en-US" altLang="zh-CN" b="1" dirty="0">
                <a:latin typeface="楷体_GB2312" pitchFamily="49" charset="-122"/>
                <a:ea typeface="楷体_GB2312" pitchFamily="49" charset="-122"/>
              </a:rPr>
              <a:t> =</a:t>
            </a:r>
          </a:p>
        </p:txBody>
      </p:sp>
      <p:sp>
        <p:nvSpPr>
          <p:cNvPr id="8" name="Rectangle 5">
            <a:extLst>
              <a:ext uri="{FF2B5EF4-FFF2-40B4-BE49-F238E27FC236}">
                <a16:creationId xmlns:a16="http://schemas.microsoft.com/office/drawing/2014/main" id="{A1388481-1832-9152-AC31-B593179ED222}"/>
              </a:ext>
            </a:extLst>
          </p:cNvPr>
          <p:cNvSpPr>
            <a:spLocks noChangeArrowheads="1"/>
          </p:cNvSpPr>
          <p:nvPr>
            <p:custDataLst>
              <p:tags r:id="rId8"/>
            </p:custDataLst>
          </p:nvPr>
        </p:nvSpPr>
        <p:spPr bwMode="auto">
          <a:xfrm>
            <a:off x="3295525" y="1563975"/>
            <a:ext cx="691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zh-CN" altLang="zh-CN" sz="2400" b="1" dirty="0">
                <a:latin typeface="楷体_GB2312" pitchFamily="49" charset="-122"/>
                <a:ea typeface="楷体_GB2312" pitchFamily="49" charset="-122"/>
              </a:rPr>
              <a:t>该反应物的起始浓度</a:t>
            </a:r>
            <a:r>
              <a:rPr kumimoji="1" lang="zh-CN" altLang="en-US" sz="2400" b="1" dirty="0">
                <a:latin typeface="楷体_GB2312" pitchFamily="49" charset="-122"/>
                <a:ea typeface="楷体_GB2312" pitchFamily="49" charset="-122"/>
              </a:rPr>
              <a:t>－</a:t>
            </a:r>
            <a:r>
              <a:rPr kumimoji="1" lang="zh-CN" altLang="zh-CN" sz="2400" b="1" dirty="0">
                <a:latin typeface="楷体_GB2312" pitchFamily="49" charset="-122"/>
                <a:ea typeface="楷体_GB2312" pitchFamily="49" charset="-122"/>
              </a:rPr>
              <a:t>该反应物的平衡浓度</a:t>
            </a:r>
          </a:p>
        </p:txBody>
      </p:sp>
      <p:sp>
        <p:nvSpPr>
          <p:cNvPr id="9" name="Rectangle 6">
            <a:extLst>
              <a:ext uri="{FF2B5EF4-FFF2-40B4-BE49-F238E27FC236}">
                <a16:creationId xmlns:a16="http://schemas.microsoft.com/office/drawing/2014/main" id="{DD4F159C-8E48-1577-0CAE-B7470881BD39}"/>
              </a:ext>
            </a:extLst>
          </p:cNvPr>
          <p:cNvSpPr>
            <a:spLocks noChangeArrowheads="1"/>
          </p:cNvSpPr>
          <p:nvPr>
            <p:custDataLst>
              <p:tags r:id="rId9"/>
            </p:custDataLst>
          </p:nvPr>
        </p:nvSpPr>
        <p:spPr bwMode="auto">
          <a:xfrm>
            <a:off x="4949700" y="2164050"/>
            <a:ext cx="3529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zh-CN" altLang="en-US" sz="2400" b="1">
                <a:latin typeface="楷体_GB2312" pitchFamily="49" charset="-122"/>
                <a:ea typeface="楷体_GB2312" pitchFamily="49" charset="-122"/>
              </a:rPr>
              <a:t>该反应物的起始浓度</a:t>
            </a:r>
          </a:p>
        </p:txBody>
      </p:sp>
      <p:sp>
        <p:nvSpPr>
          <p:cNvPr id="10" name="Line 7">
            <a:extLst>
              <a:ext uri="{FF2B5EF4-FFF2-40B4-BE49-F238E27FC236}">
                <a16:creationId xmlns:a16="http://schemas.microsoft.com/office/drawing/2014/main" id="{0C01F5DC-FA19-188D-078B-E857814E3F15}"/>
              </a:ext>
            </a:extLst>
          </p:cNvPr>
          <p:cNvSpPr>
            <a:spLocks noChangeShapeType="1"/>
          </p:cNvSpPr>
          <p:nvPr>
            <p:custDataLst>
              <p:tags r:id="rId10"/>
            </p:custDataLst>
          </p:nvPr>
        </p:nvSpPr>
        <p:spPr bwMode="auto">
          <a:xfrm>
            <a:off x="3295525" y="2092613"/>
            <a:ext cx="6048375" cy="0"/>
          </a:xfrm>
          <a:prstGeom prst="line">
            <a:avLst/>
          </a:prstGeom>
          <a:noFill/>
          <a:ln w="25400" cap="sq">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11" name="Text Box 9">
            <a:extLst>
              <a:ext uri="{FF2B5EF4-FFF2-40B4-BE49-F238E27FC236}">
                <a16:creationId xmlns:a16="http://schemas.microsoft.com/office/drawing/2014/main" id="{C9548470-D2A6-AE4C-2292-97E54F11ED7B}"/>
              </a:ext>
            </a:extLst>
          </p:cNvPr>
          <p:cNvSpPr txBox="1">
            <a:spLocks noChangeArrowheads="1"/>
          </p:cNvSpPr>
          <p:nvPr>
            <p:custDataLst>
              <p:tags r:id="rId11"/>
            </p:custDataLst>
          </p:nvPr>
        </p:nvSpPr>
        <p:spPr bwMode="auto">
          <a:xfrm>
            <a:off x="339128" y="1836053"/>
            <a:ext cx="25603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zh-CN" altLang="en-US" sz="2800" b="1" dirty="0">
                <a:solidFill>
                  <a:srgbClr val="FF0000"/>
                </a:solidFill>
                <a:latin typeface="楷体_GB2312" pitchFamily="49" charset="-122"/>
                <a:ea typeface="楷体_GB2312" pitchFamily="49" charset="-122"/>
              </a:rPr>
              <a:t>（</a:t>
            </a:r>
            <a:r>
              <a:rPr kumimoji="1" lang="en-US" altLang="zh-CN" sz="2800" b="1" dirty="0">
                <a:solidFill>
                  <a:srgbClr val="FF0000"/>
                </a:solidFill>
                <a:latin typeface="楷体_GB2312" pitchFamily="49" charset="-122"/>
                <a:ea typeface="楷体_GB2312" pitchFamily="49" charset="-122"/>
              </a:rPr>
              <a:t>1</a:t>
            </a:r>
            <a:r>
              <a:rPr kumimoji="1" lang="zh-CN" altLang="en-US" sz="2800" b="1" dirty="0">
                <a:solidFill>
                  <a:srgbClr val="FF0000"/>
                </a:solidFill>
                <a:latin typeface="楷体_GB2312" pitchFamily="49" charset="-122"/>
                <a:ea typeface="楷体_GB2312" pitchFamily="49" charset="-122"/>
              </a:rPr>
              <a:t>）表达式：</a:t>
            </a:r>
          </a:p>
        </p:txBody>
      </p:sp>
      <p:sp>
        <p:nvSpPr>
          <p:cNvPr id="12" name="Text Box 10">
            <a:extLst>
              <a:ext uri="{FF2B5EF4-FFF2-40B4-BE49-F238E27FC236}">
                <a16:creationId xmlns:a16="http://schemas.microsoft.com/office/drawing/2014/main" id="{4F048B61-A4FE-5C1C-79BF-3FD99B2C55E3}"/>
              </a:ext>
            </a:extLst>
          </p:cNvPr>
          <p:cNvSpPr txBox="1">
            <a:spLocks noChangeArrowheads="1"/>
          </p:cNvSpPr>
          <p:nvPr>
            <p:custDataLst>
              <p:tags r:id="rId12"/>
            </p:custDataLst>
          </p:nvPr>
        </p:nvSpPr>
        <p:spPr bwMode="auto">
          <a:xfrm>
            <a:off x="339128" y="2599884"/>
            <a:ext cx="10599644" cy="28931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lnSpc>
                <a:spcPct val="130000"/>
              </a:lnSpc>
              <a:spcBef>
                <a:spcPct val="0"/>
              </a:spcBef>
              <a:spcAft>
                <a:spcPct val="0"/>
              </a:spcAft>
              <a:buFontTx/>
              <a:buNone/>
            </a:pPr>
            <a:r>
              <a:rPr kumimoji="1" lang="zh-CN" altLang="en-US" sz="2800" b="1" dirty="0">
                <a:solidFill>
                  <a:srgbClr val="FF0000"/>
                </a:solidFill>
                <a:latin typeface="楷体_GB2312" pitchFamily="49" charset="-122"/>
                <a:ea typeface="楷体_GB2312" pitchFamily="49" charset="-122"/>
              </a:rPr>
              <a:t>（</a:t>
            </a:r>
            <a:r>
              <a:rPr kumimoji="1" lang="en-US" altLang="zh-CN" sz="2800" b="1" dirty="0">
                <a:solidFill>
                  <a:srgbClr val="FF0000"/>
                </a:solidFill>
                <a:latin typeface="楷体_GB2312" pitchFamily="49" charset="-122"/>
                <a:ea typeface="楷体_GB2312" pitchFamily="49" charset="-122"/>
              </a:rPr>
              <a:t>2</a:t>
            </a:r>
            <a:r>
              <a:rPr kumimoji="1" lang="zh-CN" altLang="en-US" sz="2800" b="1" dirty="0">
                <a:solidFill>
                  <a:srgbClr val="FF0000"/>
                </a:solidFill>
                <a:latin typeface="楷体_GB2312" pitchFamily="49" charset="-122"/>
                <a:ea typeface="楷体_GB2312" pitchFamily="49" charset="-122"/>
              </a:rPr>
              <a:t>）注意：</a:t>
            </a:r>
          </a:p>
          <a:p>
            <a:pPr eaLnBrk="0" fontAlgn="base" hangingPunct="0">
              <a:lnSpc>
                <a:spcPct val="130000"/>
              </a:lnSpc>
              <a:spcBef>
                <a:spcPct val="0"/>
              </a:spcBef>
              <a:spcAft>
                <a:spcPct val="0"/>
              </a:spcAft>
              <a:buFontTx/>
              <a:buNone/>
            </a:pPr>
            <a:r>
              <a:rPr kumimoji="1" lang="en-US" altLang="zh-CN" sz="2800" b="1" dirty="0">
                <a:latin typeface="楷体_GB2312" pitchFamily="49" charset="-122"/>
                <a:ea typeface="楷体_GB2312" pitchFamily="49" charset="-122"/>
              </a:rPr>
              <a:t>(1)</a:t>
            </a:r>
            <a:r>
              <a:rPr kumimoji="1" lang="zh-CN" altLang="en-US" sz="2800" b="1" dirty="0">
                <a:latin typeface="楷体_GB2312" pitchFamily="49" charset="-122"/>
                <a:ea typeface="楷体_GB2312" pitchFamily="49" charset="-122"/>
              </a:rPr>
              <a:t>转化率是对反应物而言的；</a:t>
            </a:r>
          </a:p>
          <a:p>
            <a:pPr eaLnBrk="0" fontAlgn="base" hangingPunct="0">
              <a:lnSpc>
                <a:spcPct val="130000"/>
              </a:lnSpc>
              <a:spcBef>
                <a:spcPct val="0"/>
              </a:spcBef>
              <a:spcAft>
                <a:spcPct val="0"/>
              </a:spcAft>
              <a:buFontTx/>
              <a:buNone/>
            </a:pPr>
            <a:r>
              <a:rPr kumimoji="1" lang="en-US" altLang="zh-CN" sz="2800" b="1" dirty="0">
                <a:latin typeface="楷体_GB2312" pitchFamily="49" charset="-122"/>
                <a:ea typeface="楷体_GB2312" pitchFamily="49" charset="-122"/>
              </a:rPr>
              <a:t>(2)</a:t>
            </a:r>
            <a:r>
              <a:rPr kumimoji="1" lang="zh-CN" altLang="en-US" sz="2800" b="1" dirty="0">
                <a:latin typeface="楷体_GB2312" pitchFamily="49" charset="-122"/>
                <a:ea typeface="楷体_GB2312" pitchFamily="49" charset="-122"/>
              </a:rPr>
              <a:t>在一定温度下可逆反应中，</a:t>
            </a:r>
            <a:r>
              <a:rPr kumimoji="1" lang="en-US" altLang="zh-CN" sz="2800" b="1" dirty="0">
                <a:latin typeface="楷体_GB2312" pitchFamily="49" charset="-122"/>
                <a:ea typeface="楷体_GB2312" pitchFamily="49" charset="-122"/>
              </a:rPr>
              <a:t>K</a:t>
            </a:r>
            <a:r>
              <a:rPr kumimoji="1" lang="zh-CN" altLang="en-US" sz="2800" b="1" dirty="0">
                <a:latin typeface="楷体_GB2312" pitchFamily="49" charset="-122"/>
                <a:ea typeface="楷体_GB2312" pitchFamily="49" charset="-122"/>
              </a:rPr>
              <a:t>值越大，反应物的转化率就越高 </a:t>
            </a:r>
            <a:r>
              <a:rPr kumimoji="1" lang="en-US" altLang="zh-CN" sz="2800" b="1" dirty="0">
                <a:latin typeface="楷体_GB2312" pitchFamily="49" charset="-122"/>
                <a:ea typeface="楷体_GB2312" pitchFamily="49" charset="-122"/>
              </a:rPr>
              <a:t>(3)</a:t>
            </a:r>
            <a:r>
              <a:rPr kumimoji="1" lang="zh-CN" altLang="en-US" sz="2800" b="1" dirty="0">
                <a:latin typeface="楷体_GB2312" pitchFamily="49" charset="-122"/>
                <a:ea typeface="楷体_GB2312" pitchFamily="49" charset="-122"/>
              </a:rPr>
              <a:t>对于一给定可逆反应，</a:t>
            </a:r>
            <a:r>
              <a:rPr kumimoji="1" lang="en-US" altLang="zh-CN" sz="2800" b="1" dirty="0">
                <a:solidFill>
                  <a:srgbClr val="FF0000"/>
                </a:solidFill>
                <a:latin typeface="楷体_GB2312" pitchFamily="49" charset="-122"/>
                <a:ea typeface="楷体_GB2312" pitchFamily="49" charset="-122"/>
              </a:rPr>
              <a:t>K</a:t>
            </a:r>
            <a:r>
              <a:rPr kumimoji="1" lang="zh-CN" altLang="en-US" sz="2800" b="1" dirty="0">
                <a:solidFill>
                  <a:srgbClr val="FF0000"/>
                </a:solidFill>
                <a:latin typeface="楷体_GB2312" pitchFamily="49" charset="-122"/>
                <a:ea typeface="楷体_GB2312" pitchFamily="49" charset="-122"/>
              </a:rPr>
              <a:t>值只与温度有关</a:t>
            </a:r>
            <a:r>
              <a:rPr kumimoji="1" lang="zh-CN" altLang="en-US" sz="2800" b="1" dirty="0">
                <a:solidFill>
                  <a:srgbClr val="0000FF"/>
                </a:solidFill>
                <a:latin typeface="楷体_GB2312" pitchFamily="49" charset="-122"/>
                <a:ea typeface="楷体_GB2312" pitchFamily="49" charset="-122"/>
              </a:rPr>
              <a:t>，而</a:t>
            </a:r>
            <a:r>
              <a:rPr kumimoji="1" lang="en-US" altLang="zh-CN" sz="2800" b="1" dirty="0">
                <a:solidFill>
                  <a:srgbClr val="9900FF"/>
                </a:solidFill>
                <a:latin typeface="楷体_GB2312" pitchFamily="49" charset="-122"/>
                <a:ea typeface="楷体_GB2312" pitchFamily="49" charset="-122"/>
                <a:sym typeface="Symbol" panose="05050102010706020507" pitchFamily="18" charset="2"/>
              </a:rPr>
              <a:t></a:t>
            </a:r>
            <a:r>
              <a:rPr kumimoji="1" lang="zh-CN" altLang="en-US" sz="2800" b="1" dirty="0">
                <a:solidFill>
                  <a:srgbClr val="FF0000"/>
                </a:solidFill>
                <a:latin typeface="楷体_GB2312" pitchFamily="49" charset="-122"/>
                <a:ea typeface="楷体_GB2312" pitchFamily="49" charset="-122"/>
              </a:rPr>
              <a:t>不仅与温度有关也与反应物起始浓度有关。</a:t>
            </a:r>
          </a:p>
        </p:txBody>
      </p:sp>
      <p:sp>
        <p:nvSpPr>
          <p:cNvPr id="13" name="矩形 12">
            <a:extLst>
              <a:ext uri="{FF2B5EF4-FFF2-40B4-BE49-F238E27FC236}">
                <a16:creationId xmlns:a16="http://schemas.microsoft.com/office/drawing/2014/main" id="{D433CC54-C647-E6DC-4429-16BDED70D587}"/>
              </a:ext>
            </a:extLst>
          </p:cNvPr>
          <p:cNvSpPr/>
          <p:nvPr>
            <p:custDataLst>
              <p:tags r:id="rId13"/>
            </p:custDataLst>
          </p:nvPr>
        </p:nvSpPr>
        <p:spPr>
          <a:xfrm>
            <a:off x="520450" y="5597136"/>
            <a:ext cx="11280123" cy="954107"/>
          </a:xfrm>
          <a:prstGeom prst="rect">
            <a:avLst/>
          </a:prstGeom>
          <a:noFill/>
        </p:spPr>
        <p:txBody>
          <a:bodyPr wrap="square">
            <a:spAutoFit/>
          </a:bodyPr>
          <a:lstStyle/>
          <a:p>
            <a:r>
              <a:rPr lang="en-US" altLang="zh-CN" sz="2800" b="1" dirty="0">
                <a:latin typeface="+mj-ea"/>
                <a:ea typeface="+mj-ea"/>
              </a:rPr>
              <a:t>(4)</a:t>
            </a:r>
            <a:r>
              <a:rPr lang="zh-CN" altLang="en-US" sz="2800" b="1" dirty="0">
                <a:latin typeface="+mj-ea"/>
                <a:ea typeface="+mj-ea"/>
              </a:rPr>
              <a:t>对于有多种反应物的可逆反应，</a:t>
            </a:r>
            <a:r>
              <a:rPr lang="zh-CN" altLang="en-US" sz="2800" b="1" dirty="0">
                <a:solidFill>
                  <a:srgbClr val="FF0000"/>
                </a:solidFill>
                <a:latin typeface="+mj-ea"/>
                <a:ea typeface="+mj-ea"/>
              </a:rPr>
              <a:t>增加其中一种反应物，其他反应物的转化率提高，而自身的转化率却降低。</a:t>
            </a:r>
            <a:endParaRPr lang="zh-CN" altLang="en-US" sz="2800" dirty="0">
              <a:solidFill>
                <a:srgbClr val="FF0000"/>
              </a:solidFill>
              <a:latin typeface="+mj-ea"/>
              <a:ea typeface="+mj-ea"/>
            </a:endParaRPr>
          </a:p>
        </p:txBody>
      </p:sp>
    </p:spTree>
    <p:custDataLst>
      <p:tags r:id="rId1"/>
    </p:custDataLst>
    <p:extLst>
      <p:ext uri="{BB962C8B-B14F-4D97-AF65-F5344CB8AC3E}">
        <p14:creationId xmlns:p14="http://schemas.microsoft.com/office/powerpoint/2010/main" val="1013698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wd">
                                    <p:tmPct val="10000"/>
                                  </p:iterate>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6398F-FD80-531F-54D6-2E3C4FF7E2E6}"/>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60E3DBA-58BA-2B48-5176-1C3C2DE65F35}"/>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12B7FC3F-6292-F893-66D2-3417EA642F23}"/>
              </a:ext>
            </a:extLst>
          </p:cNvPr>
          <p:cNvPicPr>
            <a:picLocks noChangeAspect="1"/>
          </p:cNvPicPr>
          <p:nvPr>
            <p:custDataLst>
              <p:tags r:id="rId3"/>
            </p:custDataLst>
          </p:nvPr>
        </p:nvPicPr>
        <p:blipFill>
          <a:blip r:embed="rId8"/>
          <a:stretch>
            <a:fillRect/>
          </a:stretch>
        </p:blipFill>
        <p:spPr>
          <a:xfrm>
            <a:off x="206375" y="91440"/>
            <a:ext cx="824230" cy="731520"/>
          </a:xfrm>
          <a:prstGeom prst="rect">
            <a:avLst/>
          </a:prstGeom>
        </p:spPr>
      </p:pic>
      <p:sp>
        <p:nvSpPr>
          <p:cNvPr id="2" name="Rectangle 2">
            <a:extLst>
              <a:ext uri="{FF2B5EF4-FFF2-40B4-BE49-F238E27FC236}">
                <a16:creationId xmlns:a16="http://schemas.microsoft.com/office/drawing/2014/main" id="{C693B8FC-2977-DA30-676E-B625189479F9}"/>
              </a:ext>
            </a:extLst>
          </p:cNvPr>
          <p:cNvSpPr txBox="1">
            <a:spLocks noChangeArrowheads="1"/>
          </p:cNvSpPr>
          <p:nvPr>
            <p:custDataLst>
              <p:tags r:id="rId4"/>
            </p:custDataLst>
          </p:nvPr>
        </p:nvSpPr>
        <p:spPr>
          <a:xfrm>
            <a:off x="216702" y="990888"/>
            <a:ext cx="3635375" cy="573087"/>
          </a:xfrm>
          <a:prstGeom prst="rect">
            <a:avLst/>
          </a:prstGeom>
          <a:noFill/>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r>
              <a:rPr lang="en-US" altLang="zh-CN" sz="2800" dirty="0">
                <a:solidFill>
                  <a:schemeClr val="tx1"/>
                </a:solidFill>
                <a:latin typeface="Times New Roman" panose="02020603050405020304" pitchFamily="18" charset="0"/>
              </a:rPr>
              <a:t>2</a:t>
            </a:r>
            <a:r>
              <a:rPr lang="zh-CN" altLang="en-US" sz="2800" dirty="0">
                <a:solidFill>
                  <a:schemeClr val="tx1"/>
                </a:solidFill>
                <a:latin typeface="Times New Roman" panose="02020603050405020304" pitchFamily="18" charset="0"/>
              </a:rPr>
              <a:t>、平衡常数的计算</a:t>
            </a:r>
            <a:endParaRPr lang="en-US" altLang="zh-CN" sz="2800" dirty="0">
              <a:solidFill>
                <a:schemeClr val="tx1"/>
              </a:solidFill>
              <a:latin typeface="Times New Roman" panose="02020603050405020304" pitchFamily="18" charset="0"/>
            </a:endParaRPr>
          </a:p>
        </p:txBody>
      </p:sp>
      <p:sp>
        <p:nvSpPr>
          <p:cNvPr id="3" name="矩形 2">
            <a:extLst>
              <a:ext uri="{FF2B5EF4-FFF2-40B4-BE49-F238E27FC236}">
                <a16:creationId xmlns:a16="http://schemas.microsoft.com/office/drawing/2014/main" id="{69FBBD12-6D6B-74E4-7EAA-0FED765E6B5C}"/>
              </a:ext>
            </a:extLst>
          </p:cNvPr>
          <p:cNvSpPr/>
          <p:nvPr/>
        </p:nvSpPr>
        <p:spPr>
          <a:xfrm>
            <a:off x="618490" y="1731902"/>
            <a:ext cx="11151635" cy="3254865"/>
          </a:xfrm>
          <a:prstGeom prst="rect">
            <a:avLst/>
          </a:prstGeom>
        </p:spPr>
        <p:txBody>
          <a:bodyPr wrap="square">
            <a:spAutoFit/>
          </a:bodyPr>
          <a:lstStyle/>
          <a:p>
            <a:pPr algn="just">
              <a:lnSpc>
                <a:spcPct val="150000"/>
              </a:lnSpc>
              <a:spcAft>
                <a:spcPts val="0"/>
              </a:spcAft>
              <a:tabLst>
                <a:tab pos="2790825" algn="l"/>
                <a:tab pos="4231005"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平衡常数的计算步骤</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写出有关可逆反应的化学方程式，写出平衡常数表达式。</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利用</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三段式</a:t>
            </a:r>
            <a:r>
              <a:rPr lang="en-US" altLang="zh-CN" sz="28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确定各物质的起始浓度、转化浓度、平衡浓度。</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将平衡浓度代入平衡常数表达式。</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790825" algn="l"/>
                <a:tab pos="4231005"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注意单位的统一。</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8A9059C6-B314-950E-09BF-B193678B7175}"/>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3】</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id="{3E0AFF22-0487-A43F-34F3-D8D422AE6E7F}"/>
              </a:ext>
            </a:extLst>
          </p:cNvPr>
          <p:cNvSpPr txBox="1">
            <a:spLocks noChangeArrowheads="1"/>
          </p:cNvSpPr>
          <p:nvPr>
            <p:custDataLst>
              <p:tags r:id="rId5"/>
            </p:custDataLst>
          </p:nvPr>
        </p:nvSpPr>
        <p:spPr bwMode="auto">
          <a:xfrm>
            <a:off x="2811205" y="195589"/>
            <a:ext cx="66889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化学平衡常数与平衡转化率的计算</a:t>
            </a:r>
          </a:p>
        </p:txBody>
      </p:sp>
    </p:spTree>
    <p:custDataLst>
      <p:tags r:id="rId1"/>
    </p:custDataLst>
    <p:extLst>
      <p:ext uri="{BB962C8B-B14F-4D97-AF65-F5344CB8AC3E}">
        <p14:creationId xmlns:p14="http://schemas.microsoft.com/office/powerpoint/2010/main" val="37115662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06722-CB26-8711-1097-85EE0951B575}"/>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DF790684-C320-1C69-8D9F-6BB2ACE09A5A}"/>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D458416E-116A-AB15-0800-BF48B709FD96}"/>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sp>
        <p:nvSpPr>
          <p:cNvPr id="42" name="矩形 41"/>
          <p:cNvSpPr/>
          <p:nvPr/>
        </p:nvSpPr>
        <p:spPr>
          <a:xfrm>
            <a:off x="353458" y="1040525"/>
            <a:ext cx="11485085" cy="3253968"/>
          </a:xfrm>
          <a:prstGeom prst="rect">
            <a:avLst/>
          </a:prstGeom>
        </p:spPr>
        <p:txBody>
          <a:bodyPr wrap="square">
            <a:spAutoFit/>
          </a:bodyPr>
          <a:lstStyle/>
          <a:p>
            <a:pPr algn="just">
              <a:lnSpc>
                <a:spcPct val="150000"/>
              </a:lnSpc>
              <a:tabLst>
                <a:tab pos="2790267" algn="l"/>
                <a:tab pos="4230159" algn="l"/>
              </a:tabLst>
            </a:pP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已知在密闭容器中发生可逆反应：</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M(g)+N(g)     P(g)+Q(g)</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。某温度下，反应物的起始浓度分别为</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799"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1 mol·L</a:t>
            </a:r>
            <a:r>
              <a:rPr lang="en-US" altLang="zh-CN" sz="2799" baseline="30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799"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2.4 mol·L</a:t>
            </a:r>
            <a:r>
              <a:rPr lang="en-US" altLang="zh-CN" sz="2799" baseline="30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2790267" algn="l"/>
                <a:tab pos="4230159" algn="l"/>
              </a:tabLst>
            </a:pP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思考并解答下列问题：</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2790267" algn="l"/>
                <a:tab pos="4230159" algn="l"/>
              </a:tabLst>
            </a:pP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若达到平衡后，</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的转化率为</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60%</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，列出</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三段式</a:t>
            </a:r>
            <a:r>
              <a:rPr lang="en-US" altLang="zh-CN" sz="2799" dirty="0">
                <a:latin typeface="宋体" panose="02010600030101010101" pitchFamily="2" charset="-122"/>
                <a:ea typeface="宋体" panose="02010600030101010101" pitchFamily="2" charset="-122"/>
                <a:cs typeface="Times New Roman" panose="02020603050405020304" pitchFamily="18" charset="0"/>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，计算此时</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的平衡浓度是多少？平衡常数</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是多少？</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0"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7649336" y="1885821"/>
            <a:ext cx="691422" cy="431948"/>
          </a:xfrm>
          <a:prstGeom prst="rect">
            <a:avLst/>
          </a:prstGeom>
        </p:spPr>
      </p:pic>
      <p:sp>
        <p:nvSpPr>
          <p:cNvPr id="2" name="文本框 1">
            <a:extLst>
              <a:ext uri="{FF2B5EF4-FFF2-40B4-BE49-F238E27FC236}">
                <a16:creationId xmlns:a16="http://schemas.microsoft.com/office/drawing/2014/main" id="{F16E7496-CED8-CD8C-45A4-A9C93C0AF7FC}"/>
              </a:ext>
            </a:extLst>
          </p:cNvPr>
          <p:cNvSpPr txBox="1"/>
          <p:nvPr/>
        </p:nvSpPr>
        <p:spPr>
          <a:xfrm>
            <a:off x="783414" y="164812"/>
            <a:ext cx="4577858" cy="584775"/>
          </a:xfrm>
          <a:prstGeom prst="rect">
            <a:avLst/>
          </a:prstGeom>
          <a:noFill/>
        </p:spPr>
        <p:txBody>
          <a:bodyPr wrap="square" rtlCol="0">
            <a:spAutoFit/>
          </a:bodyPr>
          <a:lstStyle/>
          <a:p>
            <a:r>
              <a:rPr lang="en-US" altLang="zh-CN" sz="3200" b="1" dirty="0">
                <a:solidFill>
                  <a:srgbClr val="3333FF"/>
                </a:solidFill>
                <a:latin typeface="黑体" panose="02010609060101010101" pitchFamily="49" charset="-122"/>
                <a:ea typeface="黑体" panose="02010609060101010101" pitchFamily="49" charset="-122"/>
              </a:rPr>
              <a:t>【</a:t>
            </a:r>
            <a:r>
              <a:rPr lang="zh-CN" altLang="en-US" sz="3200" b="1" dirty="0">
                <a:solidFill>
                  <a:srgbClr val="3333FF"/>
                </a:solidFill>
                <a:latin typeface="黑体" panose="02010609060101010101" pitchFamily="49" charset="-122"/>
                <a:ea typeface="黑体" panose="02010609060101010101" pitchFamily="49" charset="-122"/>
              </a:rPr>
              <a:t>提升</a:t>
            </a:r>
            <a:r>
              <a:rPr lang="en-US" altLang="zh-CN" sz="3200" b="1" dirty="0">
                <a:solidFill>
                  <a:srgbClr val="3333FF"/>
                </a:solidFill>
                <a:latin typeface="黑体" panose="02010609060101010101" pitchFamily="49" charset="-122"/>
                <a:ea typeface="黑体" panose="02010609060101010101" pitchFamily="49" charset="-122"/>
              </a:rPr>
              <a:t>】</a:t>
            </a:r>
            <a:r>
              <a:rPr lang="zh-CN" altLang="en-US" sz="3200" b="1" dirty="0">
                <a:solidFill>
                  <a:srgbClr val="3333FF"/>
                </a:solidFill>
                <a:latin typeface="黑体" panose="02010609060101010101" pitchFamily="49" charset="-122"/>
                <a:ea typeface="黑体" panose="02010609060101010101" pitchFamily="49" charset="-122"/>
              </a:rPr>
              <a:t>关键能力</a:t>
            </a:r>
          </a:p>
        </p:txBody>
      </p:sp>
      <p:sp>
        <p:nvSpPr>
          <p:cNvPr id="3" name="矩形 2"/>
          <p:cNvSpPr/>
          <p:nvPr/>
        </p:nvSpPr>
        <p:spPr>
          <a:xfrm>
            <a:off x="353458" y="4512057"/>
            <a:ext cx="11485085" cy="1961750"/>
          </a:xfrm>
          <a:prstGeom prst="rect">
            <a:avLst/>
          </a:prstGeom>
        </p:spPr>
        <p:txBody>
          <a:bodyPr wrap="square">
            <a:spAutoFit/>
          </a:bodyPr>
          <a:lstStyle/>
          <a:p>
            <a:pPr algn="dist">
              <a:lnSpc>
                <a:spcPct val="150000"/>
              </a:lnSpc>
              <a:tabLst>
                <a:tab pos="2790267" algn="l"/>
                <a:tab pos="4230159" algn="l"/>
              </a:tabLst>
            </a:pP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若反应温度不变，反应物的起始浓度分别为</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799"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4 mol·L</a:t>
            </a:r>
            <a:r>
              <a:rPr lang="en-US" altLang="zh-CN" sz="2799" baseline="30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799" spc="-135" dirty="0">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150000"/>
              </a:lnSpc>
              <a:tabLst>
                <a:tab pos="2790267" algn="l"/>
                <a:tab pos="4230159" algn="l"/>
              </a:tabLst>
            </a:pP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 mol·L</a:t>
            </a:r>
            <a:r>
              <a:rPr lang="en-US" altLang="zh-CN" sz="2799" baseline="30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；达到平衡后，</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799"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2 mol·L</a:t>
            </a:r>
            <a:r>
              <a:rPr lang="en-US" altLang="zh-CN" sz="2799" baseline="30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的转化率为</a:t>
            </a:r>
            <a:r>
              <a:rPr lang="zh-CN" altLang="zh-CN" sz="27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7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的起始浓度为</a:t>
            </a:r>
            <a:r>
              <a:rPr lang="zh-CN" altLang="zh-CN" sz="27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7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9387287" y="5265047"/>
            <a:ext cx="843306" cy="523099"/>
          </a:xfrm>
          <a:prstGeom prst="rect">
            <a:avLst/>
          </a:prstGeom>
        </p:spPr>
        <p:txBody>
          <a:bodyPr wrap="none">
            <a:spAutoFit/>
          </a:bodyPr>
          <a:lstStyle/>
          <a:p>
            <a:r>
              <a:rPr lang="en-US" altLang="zh-CN" sz="2799" dirty="0">
                <a:solidFill>
                  <a:srgbClr val="C00000"/>
                </a:solidFill>
                <a:latin typeface="Times New Roman" panose="02020603050405020304" pitchFamily="18" charset="0"/>
                <a:ea typeface="方正中等线简体" panose="03000509000000000000" pitchFamily="65" charset="-122"/>
              </a:rPr>
              <a:t>50%</a:t>
            </a:r>
            <a:endParaRPr lang="zh-CN" altLang="en-US" dirty="0"/>
          </a:p>
        </p:txBody>
      </p:sp>
      <p:sp>
        <p:nvSpPr>
          <p:cNvPr id="6" name="矩形 5"/>
          <p:cNvSpPr/>
          <p:nvPr/>
        </p:nvSpPr>
        <p:spPr>
          <a:xfrm>
            <a:off x="1972178" y="5767830"/>
            <a:ext cx="1551669" cy="669259"/>
          </a:xfrm>
          <a:prstGeom prst="rect">
            <a:avLst/>
          </a:prstGeom>
        </p:spPr>
        <p:txBody>
          <a:bodyPr wrap="none">
            <a:spAutoFit/>
          </a:bodyPr>
          <a:lstStyle/>
          <a:p>
            <a:pPr algn="just">
              <a:lnSpc>
                <a:spcPct val="150000"/>
              </a:lnSpc>
              <a:tabLst>
                <a:tab pos="2790267" algn="l"/>
                <a:tab pos="4230159" algn="l"/>
              </a:tabLst>
            </a:pPr>
            <a:r>
              <a:rPr lang="en-US"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6 mol·L</a:t>
            </a:r>
            <a:r>
              <a:rPr lang="en-US" altLang="zh-CN" sz="2799" baseline="30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820337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9170C-E650-1496-7EEB-01896A653747}"/>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F4AAB86F-A114-A472-AF62-27D79BF2F089}"/>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41E3B040-963D-06D9-B5B2-6297D39778A2}"/>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sp>
        <p:nvSpPr>
          <p:cNvPr id="42" name="矩形 41"/>
          <p:cNvSpPr/>
          <p:nvPr/>
        </p:nvSpPr>
        <p:spPr>
          <a:xfrm>
            <a:off x="500540" y="786865"/>
            <a:ext cx="11485085" cy="3256291"/>
          </a:xfrm>
          <a:prstGeom prst="rect">
            <a:avLst/>
          </a:prstGeom>
        </p:spPr>
        <p:txBody>
          <a:bodyPr wrap="square">
            <a:spAutoFit/>
          </a:bodyPr>
          <a:lstStyle/>
          <a:p>
            <a:pPr algn="just">
              <a:lnSpc>
                <a:spcPct val="150000"/>
              </a:lnSpc>
              <a:tabLst>
                <a:tab pos="2790267" algn="l"/>
                <a:tab pos="4230159" algn="l"/>
              </a:tabLst>
            </a:pP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799" dirty="0">
                <a:latin typeface="Times New Roman" panose="02020603050405020304" pitchFamily="18" charset="0"/>
                <a:ea typeface="方正楷体_GBK" panose="03000509000000000000" pitchFamily="65" charset="-122"/>
                <a:cs typeface="Times New Roman" panose="02020603050405020304" pitchFamily="18" charset="0"/>
              </a:rPr>
              <a:t>盐城八校开学考</a:t>
            </a:r>
            <a:r>
              <a:rPr lang="en-US" altLang="zh-CN" sz="2799" dirty="0">
                <a:latin typeface="Times New Roman" panose="02020603050405020304" pitchFamily="18" charset="0"/>
                <a:ea typeface="方正楷体_GBK" panose="03000509000000000000" pitchFamily="65" charset="-122"/>
                <a:cs typeface="Times New Roman" panose="02020603050405020304" pitchFamily="18" charset="0"/>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逆水煤气变换体系中存在以下两个反应：</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2790267" algn="l"/>
                <a:tab pos="4230159" algn="l"/>
              </a:tabLst>
            </a:pP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反应</a:t>
            </a:r>
            <a:r>
              <a:rPr lang="zh-CN" altLang="zh-CN" sz="2799" dirty="0">
                <a:latin typeface="宋体" panose="02010600030101010101" pitchFamily="2" charset="-122"/>
                <a:ea typeface="宋体" panose="02010600030101010101" pitchFamily="2" charset="-122"/>
                <a:cs typeface="宋体" panose="02010600030101010101" pitchFamily="2" charset="-122"/>
              </a:rPr>
              <a:t>Ⅰ</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CO</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(g)+H</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(g)        CO(g)+H</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O(g)</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2790267" algn="l"/>
                <a:tab pos="4230159" algn="l"/>
              </a:tabLst>
            </a:pP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反应</a:t>
            </a:r>
            <a:r>
              <a:rPr lang="zh-CN" altLang="zh-CN" sz="2799" dirty="0">
                <a:latin typeface="宋体" panose="02010600030101010101" pitchFamily="2" charset="-122"/>
                <a:ea typeface="宋体" panose="02010600030101010101" pitchFamily="2" charset="-122"/>
                <a:cs typeface="宋体" panose="02010600030101010101" pitchFamily="2" charset="-122"/>
              </a:rPr>
              <a:t>Ⅱ</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CO</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(g)+4H</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(g)        CH</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(g)+2H</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O(g)</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2790267" algn="l"/>
                <a:tab pos="4230159" algn="l"/>
              </a:tabLst>
            </a:pP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在恒压条件下，按</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(CO</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799" dirty="0">
                <a:latin typeface="Calibri" panose="020F0502020204030204" pitchFamily="34" charset="0"/>
                <a:ea typeface="宋体" panose="02010600030101010101" pitchFamily="2" charset="-122"/>
                <a:cs typeface="宋体" panose="02010600030101010101" pitchFamily="2" charset="-122"/>
              </a:rPr>
              <a:t>∶</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spc="-135"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Calibri" panose="020F0502020204030204" pitchFamily="34" charset="0"/>
                <a:ea typeface="宋体" panose="02010600030101010101" pitchFamily="2" charset="-122"/>
                <a:cs typeface="宋体" panose="02010600030101010101" pitchFamily="2" charset="-122"/>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投料比进行反应，含碳物质的平衡体积分数随温度的变化如图所示。</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2"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4042711" y="1615766"/>
            <a:ext cx="691422" cy="431948"/>
          </a:xfrm>
          <a:prstGeom prst="rect">
            <a:avLst/>
          </a:prstGeom>
        </p:spPr>
      </p:pic>
      <p:pic>
        <p:nvPicPr>
          <p:cNvPr id="5"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4227325" y="2273845"/>
            <a:ext cx="691422" cy="431948"/>
          </a:xfrm>
          <a:prstGeom prst="rect">
            <a:avLst/>
          </a:prstGeom>
        </p:spPr>
      </p:pic>
      <p:pic>
        <p:nvPicPr>
          <p:cNvPr id="6" name="image354.jpeg"/>
          <p:cNvPicPr/>
          <p:nvPr/>
        </p:nvPicPr>
        <p:blipFill>
          <a:blip r:embed="rId8">
            <a:clrChange>
              <a:clrFrom>
                <a:srgbClr val="FFFFFF"/>
              </a:clrFrom>
              <a:clrTo>
                <a:srgbClr val="FFFFFF">
                  <a:alpha val="0"/>
                </a:srgbClr>
              </a:clrTo>
            </a:clrChange>
          </a:blip>
          <a:stretch>
            <a:fillRect/>
          </a:stretch>
        </p:blipFill>
        <p:spPr>
          <a:xfrm>
            <a:off x="6022400" y="3429000"/>
            <a:ext cx="4584639" cy="3115438"/>
          </a:xfrm>
          <a:prstGeom prst="rect">
            <a:avLst/>
          </a:prstGeom>
        </p:spPr>
      </p:pic>
      <p:sp>
        <p:nvSpPr>
          <p:cNvPr id="3" name="文本框 2">
            <a:extLst>
              <a:ext uri="{FF2B5EF4-FFF2-40B4-BE49-F238E27FC236}">
                <a16:creationId xmlns:a16="http://schemas.microsoft.com/office/drawing/2014/main" id="{E41D7E74-42B8-77A2-0F57-4A89BCBB7B6B}"/>
              </a:ext>
            </a:extLst>
          </p:cNvPr>
          <p:cNvSpPr txBox="1"/>
          <p:nvPr/>
        </p:nvSpPr>
        <p:spPr>
          <a:xfrm>
            <a:off x="783414" y="164812"/>
            <a:ext cx="4577858" cy="584775"/>
          </a:xfrm>
          <a:prstGeom prst="rect">
            <a:avLst/>
          </a:prstGeom>
          <a:noFill/>
        </p:spPr>
        <p:txBody>
          <a:bodyPr wrap="square" rtlCol="0">
            <a:spAutoFit/>
          </a:bodyPr>
          <a:lstStyle/>
          <a:p>
            <a:r>
              <a:rPr lang="en-US" altLang="zh-CN" sz="3200" b="1" dirty="0">
                <a:solidFill>
                  <a:srgbClr val="3333FF"/>
                </a:solidFill>
                <a:latin typeface="黑体" panose="02010609060101010101" pitchFamily="49" charset="-122"/>
                <a:ea typeface="黑体" panose="02010609060101010101" pitchFamily="49" charset="-122"/>
              </a:rPr>
              <a:t>【</a:t>
            </a:r>
            <a:r>
              <a:rPr lang="zh-CN" altLang="en-US" sz="3200" b="1" dirty="0">
                <a:solidFill>
                  <a:srgbClr val="3333FF"/>
                </a:solidFill>
                <a:latin typeface="黑体" panose="02010609060101010101" pitchFamily="49" charset="-122"/>
                <a:ea typeface="黑体" panose="02010609060101010101" pitchFamily="49" charset="-122"/>
              </a:rPr>
              <a:t>提升</a:t>
            </a:r>
            <a:r>
              <a:rPr lang="en-US" altLang="zh-CN" sz="3200" b="1" dirty="0">
                <a:solidFill>
                  <a:srgbClr val="3333FF"/>
                </a:solidFill>
                <a:latin typeface="黑体" panose="02010609060101010101" pitchFamily="49" charset="-122"/>
                <a:ea typeface="黑体" panose="02010609060101010101" pitchFamily="49" charset="-122"/>
              </a:rPr>
              <a:t>】</a:t>
            </a:r>
            <a:r>
              <a:rPr lang="zh-CN" altLang="en-US" sz="3200" b="1" dirty="0">
                <a:solidFill>
                  <a:srgbClr val="3333FF"/>
                </a:solidFill>
                <a:latin typeface="黑体" panose="02010609060101010101" pitchFamily="49" charset="-122"/>
                <a:ea typeface="黑体" panose="02010609060101010101" pitchFamily="49" charset="-122"/>
              </a:rPr>
              <a:t>关键能力</a:t>
            </a:r>
          </a:p>
        </p:txBody>
      </p:sp>
    </p:spTree>
    <p:custDataLst>
      <p:tags r:id="rId1"/>
    </p:custDataLst>
    <p:extLst>
      <p:ext uri="{BB962C8B-B14F-4D97-AF65-F5344CB8AC3E}">
        <p14:creationId xmlns:p14="http://schemas.microsoft.com/office/powerpoint/2010/main" val="6554933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C7AF2-1EFB-AB83-F2ED-ECC08C6319A9}"/>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0E679AAC-921C-7906-1D9E-D460B235E53E}"/>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532AA2D9-1F2A-BA99-8A11-4110ECE769CA}"/>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sp>
        <p:nvSpPr>
          <p:cNvPr id="42" name="矩形 41"/>
          <p:cNvSpPr/>
          <p:nvPr/>
        </p:nvSpPr>
        <p:spPr>
          <a:xfrm>
            <a:off x="776970" y="964422"/>
            <a:ext cx="11485085" cy="669387"/>
          </a:xfrm>
          <a:prstGeom prst="rect">
            <a:avLst/>
          </a:prstGeom>
        </p:spPr>
        <p:txBody>
          <a:bodyPr wrap="square">
            <a:spAutoFit/>
          </a:bodyPr>
          <a:lstStyle/>
          <a:p>
            <a:pPr algn="just">
              <a:lnSpc>
                <a:spcPct val="150000"/>
              </a:lnSpc>
              <a:tabLst>
                <a:tab pos="2790267" algn="l"/>
                <a:tab pos="4230159" algn="l"/>
              </a:tabLst>
            </a:pP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(1)M</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点反应</a:t>
            </a:r>
            <a:r>
              <a:rPr lang="zh-CN" altLang="zh-CN" sz="2799" dirty="0">
                <a:latin typeface="宋体" panose="02010600030101010101" pitchFamily="2" charset="-122"/>
                <a:ea typeface="宋体" panose="02010600030101010101" pitchFamily="2" charset="-122"/>
                <a:cs typeface="宋体" panose="02010600030101010101" pitchFamily="2" charset="-122"/>
              </a:rPr>
              <a:t>Ⅰ</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的平衡常数</a:t>
            </a:r>
            <a:r>
              <a:rPr lang="en-US" altLang="zh-CN" sz="2799" i="1" dirty="0">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7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354.jpeg"/>
          <p:cNvPicPr/>
          <p:nvPr/>
        </p:nvPicPr>
        <p:blipFill>
          <a:blip r:embed="rId7">
            <a:clrChange>
              <a:clrFrom>
                <a:srgbClr val="FFFFFF"/>
              </a:clrFrom>
              <a:clrTo>
                <a:srgbClr val="FFFFFF">
                  <a:alpha val="0"/>
                </a:srgbClr>
              </a:clrTo>
            </a:clrChange>
          </a:blip>
          <a:stretch>
            <a:fillRect/>
          </a:stretch>
        </p:blipFill>
        <p:spPr>
          <a:xfrm>
            <a:off x="2011679" y="1756327"/>
            <a:ext cx="6882063" cy="4740726"/>
          </a:xfrm>
          <a:prstGeom prst="rect">
            <a:avLst/>
          </a:prstGeom>
        </p:spPr>
      </p:pic>
      <p:sp>
        <p:nvSpPr>
          <p:cNvPr id="3" name="矩形 2"/>
          <p:cNvSpPr/>
          <p:nvPr/>
        </p:nvSpPr>
        <p:spPr>
          <a:xfrm>
            <a:off x="5583624" y="1110710"/>
            <a:ext cx="364118" cy="523099"/>
          </a:xfrm>
          <a:prstGeom prst="rect">
            <a:avLst/>
          </a:prstGeom>
        </p:spPr>
        <p:txBody>
          <a:bodyPr wrap="none">
            <a:spAutoFit/>
          </a:bodyPr>
          <a:lstStyle/>
          <a:p>
            <a:r>
              <a:rPr lang="en-US" altLang="zh-CN" sz="2799" dirty="0">
                <a:solidFill>
                  <a:srgbClr val="C00000"/>
                </a:solidFill>
                <a:latin typeface="Times New Roman" panose="02020603050405020304" pitchFamily="18" charset="0"/>
                <a:ea typeface="方正中等线简体" panose="03000509000000000000" pitchFamily="65" charset="-122"/>
              </a:rPr>
              <a:t>1</a:t>
            </a:r>
            <a:endParaRPr lang="zh-CN" altLang="en-US" dirty="0">
              <a:solidFill>
                <a:srgbClr val="C00000"/>
              </a:solidFill>
            </a:endParaRPr>
          </a:p>
        </p:txBody>
      </p:sp>
      <p:sp>
        <p:nvSpPr>
          <p:cNvPr id="2" name="文本框 1">
            <a:extLst>
              <a:ext uri="{FF2B5EF4-FFF2-40B4-BE49-F238E27FC236}">
                <a16:creationId xmlns:a16="http://schemas.microsoft.com/office/drawing/2014/main" id="{35BE37A5-C968-AA25-D460-18D11CFF1121}"/>
              </a:ext>
            </a:extLst>
          </p:cNvPr>
          <p:cNvSpPr txBox="1"/>
          <p:nvPr/>
        </p:nvSpPr>
        <p:spPr>
          <a:xfrm>
            <a:off x="783414" y="164812"/>
            <a:ext cx="4577858" cy="584775"/>
          </a:xfrm>
          <a:prstGeom prst="rect">
            <a:avLst/>
          </a:prstGeom>
          <a:noFill/>
        </p:spPr>
        <p:txBody>
          <a:bodyPr wrap="square" rtlCol="0">
            <a:spAutoFit/>
          </a:bodyPr>
          <a:lstStyle/>
          <a:p>
            <a:r>
              <a:rPr lang="en-US" altLang="zh-CN" sz="3200" b="1" dirty="0">
                <a:solidFill>
                  <a:srgbClr val="3333FF"/>
                </a:solidFill>
                <a:latin typeface="黑体" panose="02010609060101010101" pitchFamily="49" charset="-122"/>
                <a:ea typeface="黑体" panose="02010609060101010101" pitchFamily="49" charset="-122"/>
              </a:rPr>
              <a:t>【</a:t>
            </a:r>
            <a:r>
              <a:rPr lang="zh-CN" altLang="en-US" sz="3200" b="1" dirty="0">
                <a:solidFill>
                  <a:srgbClr val="3333FF"/>
                </a:solidFill>
                <a:latin typeface="黑体" panose="02010609060101010101" pitchFamily="49" charset="-122"/>
                <a:ea typeface="黑体" panose="02010609060101010101" pitchFamily="49" charset="-122"/>
              </a:rPr>
              <a:t>提升</a:t>
            </a:r>
            <a:r>
              <a:rPr lang="en-US" altLang="zh-CN" sz="3200" b="1" dirty="0">
                <a:solidFill>
                  <a:srgbClr val="3333FF"/>
                </a:solidFill>
                <a:latin typeface="黑体" panose="02010609060101010101" pitchFamily="49" charset="-122"/>
                <a:ea typeface="黑体" panose="02010609060101010101" pitchFamily="49" charset="-122"/>
              </a:rPr>
              <a:t>】</a:t>
            </a:r>
            <a:r>
              <a:rPr lang="zh-CN" altLang="en-US" sz="3200" b="1" dirty="0">
                <a:solidFill>
                  <a:srgbClr val="3333FF"/>
                </a:solidFill>
                <a:latin typeface="黑体" panose="02010609060101010101" pitchFamily="49" charset="-122"/>
                <a:ea typeface="黑体" panose="02010609060101010101" pitchFamily="49" charset="-122"/>
              </a:rPr>
              <a:t>关键能力</a:t>
            </a:r>
          </a:p>
        </p:txBody>
      </p:sp>
    </p:spTree>
    <p:custDataLst>
      <p:tags r:id="rId1"/>
    </p:custDataLst>
    <p:extLst>
      <p:ext uri="{BB962C8B-B14F-4D97-AF65-F5344CB8AC3E}">
        <p14:creationId xmlns:p14="http://schemas.microsoft.com/office/powerpoint/2010/main" val="563254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543DE-6DFF-0BB1-062A-07300DCED75D}"/>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6502EBB8-26F3-CC45-C94F-5555DE74B085}"/>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14BE71D4-4965-0315-6CF4-9B42FBA5847E}"/>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sp>
        <p:nvSpPr>
          <p:cNvPr id="42" name="矩形 41"/>
          <p:cNvSpPr/>
          <p:nvPr/>
        </p:nvSpPr>
        <p:spPr>
          <a:xfrm>
            <a:off x="353458" y="881595"/>
            <a:ext cx="11485085" cy="3323218"/>
          </a:xfrm>
          <a:prstGeom prst="rect">
            <a:avLst/>
          </a:prstGeom>
        </p:spPr>
        <p:txBody>
          <a:bodyPr wrap="square">
            <a:spAutoFit/>
          </a:bodyPr>
          <a:lstStyle/>
          <a:p>
            <a:pPr algn="just">
              <a:lnSpc>
                <a:spcPct val="150000"/>
              </a:lnSpc>
              <a:tabLst>
                <a:tab pos="2790267" algn="l"/>
                <a:tab pos="4230159" algn="l"/>
              </a:tabLst>
            </a:pP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(2)500 </a:t>
            </a:r>
            <a:r>
              <a:rPr lang="zh-CN" altLang="zh-CN" sz="2799" dirty="0">
                <a:latin typeface="宋体" panose="02010600030101010101" pitchFamily="2" charset="-122"/>
                <a:ea typeface="宋体" panose="02010600030101010101" pitchFamily="2" charset="-122"/>
                <a:cs typeface="宋体" panose="02010600030101010101" pitchFamily="2" charset="-122"/>
              </a:rPr>
              <a:t>℃</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后，</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CO</a:t>
            </a:r>
            <a:r>
              <a:rPr lang="en-US" altLang="zh-CN" sz="27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转化率明显增大的原因是</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__________________________</a:t>
            </a:r>
          </a:p>
          <a:p>
            <a:pPr algn="just">
              <a:lnSpc>
                <a:spcPct val="150000"/>
              </a:lnSpc>
              <a:tabLst>
                <a:tab pos="2790267" algn="l"/>
                <a:tab pos="4230159" algn="l"/>
              </a:tabLst>
            </a:pP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a:t>
            </a:r>
            <a:r>
              <a:rPr lang="zh-CN" altLang="zh-CN" sz="27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799"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354.jpeg"/>
          <p:cNvPicPr/>
          <p:nvPr/>
        </p:nvPicPr>
        <p:blipFill>
          <a:blip r:embed="rId7">
            <a:clrChange>
              <a:clrFrom>
                <a:srgbClr val="FFFFFF"/>
              </a:clrFrom>
              <a:clrTo>
                <a:srgbClr val="FFFFFF">
                  <a:alpha val="0"/>
                </a:srgbClr>
              </a:clrTo>
            </a:clrChange>
          </a:blip>
          <a:stretch>
            <a:fillRect/>
          </a:stretch>
        </p:blipFill>
        <p:spPr>
          <a:xfrm>
            <a:off x="6500798" y="3663593"/>
            <a:ext cx="3887532" cy="2884119"/>
          </a:xfrm>
          <a:prstGeom prst="rect">
            <a:avLst/>
          </a:prstGeom>
        </p:spPr>
      </p:pic>
      <p:sp>
        <p:nvSpPr>
          <p:cNvPr id="2" name="矩形 1"/>
          <p:cNvSpPr/>
          <p:nvPr/>
        </p:nvSpPr>
        <p:spPr>
          <a:xfrm>
            <a:off x="424316" y="822960"/>
            <a:ext cx="11341782" cy="3323218"/>
          </a:xfrm>
          <a:prstGeom prst="rect">
            <a:avLst/>
          </a:prstGeom>
        </p:spPr>
        <p:txBody>
          <a:bodyPr>
            <a:spAutoFit/>
          </a:bodyPr>
          <a:lstStyle/>
          <a:p>
            <a:pPr algn="just">
              <a:lnSpc>
                <a:spcPct val="150000"/>
              </a:lnSpc>
              <a:tabLst>
                <a:tab pos="2790267" algn="l"/>
                <a:tab pos="4230159" algn="l"/>
              </a:tabLst>
            </a:pPr>
            <a:r>
              <a:rPr lang="en-US"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由图可知，随着温度升高，甲烷含量减小，一氧化碳含量增大，则说明随着温度升高，反应</a:t>
            </a:r>
            <a:r>
              <a:rPr lang="zh-CN" altLang="zh-CN" sz="2799" dirty="0">
                <a:solidFill>
                  <a:srgbClr val="C00000"/>
                </a:solidFill>
                <a:latin typeface="宋体" panose="02010600030101010101" pitchFamily="2" charset="-122"/>
                <a:ea typeface="宋体" panose="02010600030101010101" pitchFamily="2" charset="-122"/>
                <a:cs typeface="宋体" panose="02010600030101010101" pitchFamily="2" charset="-122"/>
              </a:rPr>
              <a:t>Ⅱ</a:t>
            </a:r>
            <a:r>
              <a:rPr lang="zh-CN"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平衡逆向移动，反应</a:t>
            </a:r>
            <a:r>
              <a:rPr lang="zh-CN" altLang="zh-CN" sz="2799" dirty="0">
                <a:solidFill>
                  <a:srgbClr val="C00000"/>
                </a:solidFill>
                <a:latin typeface="宋体" panose="02010600030101010101" pitchFamily="2" charset="-122"/>
                <a:ea typeface="宋体" panose="02010600030101010101" pitchFamily="2" charset="-122"/>
                <a:cs typeface="宋体" panose="02010600030101010101" pitchFamily="2" charset="-122"/>
              </a:rPr>
              <a:t>Ⅰ</a:t>
            </a:r>
            <a:r>
              <a:rPr lang="zh-CN"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平衡正向移动，则反应</a:t>
            </a:r>
            <a:r>
              <a:rPr lang="zh-CN" altLang="zh-CN" sz="2799" dirty="0">
                <a:solidFill>
                  <a:srgbClr val="C00000"/>
                </a:solidFill>
                <a:latin typeface="宋体" panose="02010600030101010101" pitchFamily="2" charset="-122"/>
                <a:ea typeface="宋体" panose="02010600030101010101" pitchFamily="2" charset="-122"/>
                <a:cs typeface="宋体" panose="02010600030101010101" pitchFamily="2" charset="-122"/>
              </a:rPr>
              <a:t>Ⅰ</a:t>
            </a:r>
            <a:r>
              <a:rPr lang="zh-CN"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为吸热反应，反应</a:t>
            </a:r>
            <a:r>
              <a:rPr lang="zh-CN" altLang="zh-CN" sz="2799" dirty="0">
                <a:solidFill>
                  <a:srgbClr val="C00000"/>
                </a:solidFill>
                <a:latin typeface="宋体" panose="02010600030101010101" pitchFamily="2" charset="-122"/>
                <a:ea typeface="宋体" panose="02010600030101010101" pitchFamily="2" charset="-122"/>
                <a:cs typeface="宋体" panose="02010600030101010101" pitchFamily="2" charset="-122"/>
              </a:rPr>
              <a:t>Ⅱ</a:t>
            </a:r>
            <a:r>
              <a:rPr lang="zh-CN"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为放热反应，</a:t>
            </a:r>
            <a:r>
              <a:rPr lang="en-US"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500 </a:t>
            </a:r>
            <a:r>
              <a:rPr lang="zh-CN" altLang="zh-CN" sz="2799" dirty="0">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zh-CN"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后，反应</a:t>
            </a:r>
            <a:r>
              <a:rPr lang="zh-CN" altLang="zh-CN" sz="2799" dirty="0">
                <a:solidFill>
                  <a:srgbClr val="C00000"/>
                </a:solidFill>
                <a:latin typeface="宋体" panose="02010600030101010101" pitchFamily="2" charset="-122"/>
                <a:ea typeface="宋体" panose="02010600030101010101" pitchFamily="2" charset="-122"/>
                <a:cs typeface="宋体" panose="02010600030101010101" pitchFamily="2" charset="-122"/>
              </a:rPr>
              <a:t>Ⅰ</a:t>
            </a:r>
            <a:r>
              <a:rPr lang="zh-CN"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平衡正向移动的程度大于反应</a:t>
            </a:r>
            <a:r>
              <a:rPr lang="zh-CN" altLang="zh-CN" sz="2799" dirty="0">
                <a:solidFill>
                  <a:srgbClr val="C00000"/>
                </a:solidFill>
                <a:latin typeface="宋体" panose="02010600030101010101" pitchFamily="2" charset="-122"/>
                <a:ea typeface="宋体" panose="02010600030101010101" pitchFamily="2" charset="-122"/>
                <a:cs typeface="宋体" panose="02010600030101010101" pitchFamily="2" charset="-122"/>
              </a:rPr>
              <a:t>Ⅱ</a:t>
            </a:r>
            <a:r>
              <a:rPr lang="zh-CN"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平衡逆向移动的程度，故</a:t>
            </a:r>
            <a:r>
              <a:rPr lang="en-US"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CO</a:t>
            </a:r>
            <a:r>
              <a:rPr lang="en-US" altLang="zh-CN" sz="2799" baseline="-250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799"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转化率明显增大</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id="{4B568E41-A980-07C8-DFCC-488F98F462E6}"/>
              </a:ext>
            </a:extLst>
          </p:cNvPr>
          <p:cNvSpPr txBox="1"/>
          <p:nvPr/>
        </p:nvSpPr>
        <p:spPr>
          <a:xfrm>
            <a:off x="783414" y="164812"/>
            <a:ext cx="4577858" cy="584775"/>
          </a:xfrm>
          <a:prstGeom prst="rect">
            <a:avLst/>
          </a:prstGeom>
          <a:noFill/>
        </p:spPr>
        <p:txBody>
          <a:bodyPr wrap="square" rtlCol="0">
            <a:spAutoFit/>
          </a:bodyPr>
          <a:lstStyle/>
          <a:p>
            <a:r>
              <a:rPr lang="en-US" altLang="zh-CN" sz="3200" b="1" dirty="0">
                <a:solidFill>
                  <a:srgbClr val="3333FF"/>
                </a:solidFill>
                <a:latin typeface="黑体" panose="02010609060101010101" pitchFamily="49" charset="-122"/>
                <a:ea typeface="黑体" panose="02010609060101010101" pitchFamily="49" charset="-122"/>
              </a:rPr>
              <a:t>【</a:t>
            </a:r>
            <a:r>
              <a:rPr lang="zh-CN" altLang="en-US" sz="3200" b="1" dirty="0">
                <a:solidFill>
                  <a:srgbClr val="3333FF"/>
                </a:solidFill>
                <a:latin typeface="黑体" panose="02010609060101010101" pitchFamily="49" charset="-122"/>
                <a:ea typeface="黑体" panose="02010609060101010101" pitchFamily="49" charset="-122"/>
              </a:rPr>
              <a:t>提升</a:t>
            </a:r>
            <a:r>
              <a:rPr lang="en-US" altLang="zh-CN" sz="3200" b="1" dirty="0">
                <a:solidFill>
                  <a:srgbClr val="3333FF"/>
                </a:solidFill>
                <a:latin typeface="黑体" panose="02010609060101010101" pitchFamily="49" charset="-122"/>
                <a:ea typeface="黑体" panose="02010609060101010101" pitchFamily="49" charset="-122"/>
              </a:rPr>
              <a:t>】</a:t>
            </a:r>
            <a:r>
              <a:rPr lang="zh-CN" altLang="en-US" sz="3200" b="1" dirty="0">
                <a:solidFill>
                  <a:srgbClr val="3333FF"/>
                </a:solidFill>
                <a:latin typeface="黑体" panose="02010609060101010101" pitchFamily="49" charset="-122"/>
                <a:ea typeface="黑体" panose="02010609060101010101" pitchFamily="49" charset="-122"/>
              </a:rPr>
              <a:t>关键能力</a:t>
            </a:r>
          </a:p>
        </p:txBody>
      </p:sp>
    </p:spTree>
    <p:custDataLst>
      <p:tags r:id="rId1"/>
    </p:custDataLst>
    <p:extLst>
      <p:ext uri="{BB962C8B-B14F-4D97-AF65-F5344CB8AC3E}">
        <p14:creationId xmlns:p14="http://schemas.microsoft.com/office/powerpoint/2010/main" val="723846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A13EC-DFAA-7E65-2E3D-BE64395A870B}"/>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BC746723-8E24-E382-5AE6-FD19F6DA7977}"/>
              </a:ext>
            </a:extLst>
          </p:cNvPr>
          <p:cNvCxnSpPr/>
          <p:nvPr>
            <p:custDataLst>
              <p:tags r:id="rId2"/>
            </p:custDataLst>
          </p:nvPr>
        </p:nvCxnSpPr>
        <p:spPr>
          <a:xfrm>
            <a:off x="206375" y="780365"/>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AB1E7D62-1090-691A-AF2A-FEE563FE647D}"/>
              </a:ext>
            </a:extLst>
          </p:cNvPr>
          <p:cNvPicPr>
            <a:picLocks noChangeAspect="1"/>
          </p:cNvPicPr>
          <p:nvPr>
            <p:custDataLst>
              <p:tags r:id="rId3"/>
            </p:custDataLst>
          </p:nvPr>
        </p:nvPicPr>
        <p:blipFill>
          <a:blip r:embed="rId17"/>
          <a:stretch>
            <a:fillRect/>
          </a:stretch>
        </p:blipFill>
        <p:spPr>
          <a:xfrm>
            <a:off x="206375" y="91440"/>
            <a:ext cx="824230" cy="731520"/>
          </a:xfrm>
          <a:prstGeom prst="rect">
            <a:avLst/>
          </a:prstGeom>
        </p:spPr>
      </p:pic>
      <p:sp>
        <p:nvSpPr>
          <p:cNvPr id="2" name="文本框 1">
            <a:extLst>
              <a:ext uri="{FF2B5EF4-FFF2-40B4-BE49-F238E27FC236}">
                <a16:creationId xmlns:a16="http://schemas.microsoft.com/office/drawing/2014/main" id="{84154B47-9AC9-FDD2-3CF0-F201CACAA21B}"/>
              </a:ext>
            </a:extLst>
          </p:cNvPr>
          <p:cNvSpPr txBox="1"/>
          <p:nvPr/>
        </p:nvSpPr>
        <p:spPr>
          <a:xfrm>
            <a:off x="879666" y="195590"/>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例题分析</a:t>
            </a:r>
            <a:r>
              <a:rPr lang="en-US" altLang="zh-CN" sz="3200" b="1" dirty="0">
                <a:solidFill>
                  <a:srgbClr val="FF0000"/>
                </a:solidFill>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3" name="Text Box 6">
            <a:extLst>
              <a:ext uri="{FF2B5EF4-FFF2-40B4-BE49-F238E27FC236}">
                <a16:creationId xmlns:a16="http://schemas.microsoft.com/office/drawing/2014/main" id="{A1E726F4-C9F1-1716-E1DD-80C6889E8E27}"/>
              </a:ext>
            </a:extLst>
          </p:cNvPr>
          <p:cNvSpPr txBox="1">
            <a:spLocks noChangeArrowheads="1"/>
          </p:cNvSpPr>
          <p:nvPr>
            <p:custDataLst>
              <p:tags r:id="rId4"/>
            </p:custDataLst>
          </p:nvPr>
        </p:nvSpPr>
        <p:spPr bwMode="auto">
          <a:xfrm>
            <a:off x="680134" y="1274580"/>
            <a:ext cx="10475545" cy="31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n-US" altLang="zh-CN" sz="2400" b="1" dirty="0">
                <a:solidFill>
                  <a:srgbClr val="000000"/>
                </a:solidFill>
                <a:latin typeface="微软雅黑" panose="020B0503020204020204" charset="-122"/>
                <a:ea typeface="微软雅黑"/>
                <a:cs typeface="微软雅黑" panose="020B0503020204020204" charset="-122"/>
              </a:rPr>
              <a:t>【</a:t>
            </a:r>
            <a:r>
              <a:rPr kumimoji="1" lang="zh-CN" altLang="en-US" sz="2400" b="1" dirty="0">
                <a:solidFill>
                  <a:srgbClr val="000000"/>
                </a:solidFill>
                <a:latin typeface="微软雅黑" panose="020B0503020204020204" charset="-122"/>
                <a:ea typeface="微软雅黑"/>
                <a:cs typeface="微软雅黑" panose="020B0503020204020204" charset="-122"/>
              </a:rPr>
              <a:t>例１</a:t>
            </a:r>
            <a:r>
              <a:rPr kumimoji="1" lang="en-US" altLang="zh-CN" sz="2400" b="1" dirty="0">
                <a:solidFill>
                  <a:srgbClr val="000000"/>
                </a:solidFill>
                <a:latin typeface="微软雅黑" panose="020B0503020204020204" charset="-122"/>
                <a:ea typeface="微软雅黑"/>
                <a:cs typeface="微软雅黑" panose="020B0503020204020204" charset="-122"/>
              </a:rPr>
              <a:t>】 </a:t>
            </a:r>
            <a:r>
              <a:rPr kumimoji="1" lang="zh-CN" altLang="en-US" sz="2400" b="1" dirty="0">
                <a:solidFill>
                  <a:srgbClr val="000000"/>
                </a:solidFill>
                <a:latin typeface="微软雅黑" panose="020B0503020204020204" charset="-122"/>
                <a:ea typeface="微软雅黑"/>
                <a:cs typeface="微软雅黑" panose="020B0503020204020204" charset="-122"/>
              </a:rPr>
              <a:t>在一定温度下</a:t>
            </a:r>
            <a:r>
              <a:rPr kumimoji="1" lang="en-US" altLang="zh-CN" sz="2400" b="1" dirty="0">
                <a:solidFill>
                  <a:srgbClr val="000000"/>
                </a:solidFill>
                <a:latin typeface="微软雅黑" panose="020B0503020204020204" charset="-122"/>
                <a:ea typeface="微软雅黑"/>
                <a:cs typeface="微软雅黑" panose="020B0503020204020204" charset="-122"/>
              </a:rPr>
              <a:t>,</a:t>
            </a:r>
            <a:r>
              <a:rPr kumimoji="1" lang="zh-CN" altLang="en-US" sz="2400" b="1" dirty="0">
                <a:solidFill>
                  <a:srgbClr val="000000"/>
                </a:solidFill>
                <a:latin typeface="微软雅黑" panose="020B0503020204020204" charset="-122"/>
                <a:ea typeface="微软雅黑"/>
                <a:cs typeface="微软雅黑" panose="020B0503020204020204" charset="-122"/>
              </a:rPr>
              <a:t>可逆反应</a:t>
            </a:r>
          </a:p>
          <a:p>
            <a:pPr fontAlgn="base">
              <a:spcBef>
                <a:spcPct val="50000"/>
              </a:spcBef>
              <a:spcAft>
                <a:spcPct val="0"/>
              </a:spcAft>
              <a:buFontTx/>
              <a:buNone/>
            </a:pPr>
            <a:r>
              <a:rPr kumimoji="1" lang="en-US" altLang="zh-CN" sz="2400" b="1" dirty="0">
                <a:solidFill>
                  <a:srgbClr val="000000"/>
                </a:solidFill>
                <a:latin typeface="微软雅黑" panose="020B0503020204020204" charset="-122"/>
                <a:ea typeface="微软雅黑"/>
                <a:cs typeface="微软雅黑" panose="020B0503020204020204" charset="-122"/>
              </a:rPr>
              <a:t>A(g)+3B(g)         2C(g)</a:t>
            </a:r>
            <a:r>
              <a:rPr kumimoji="1" lang="zh-CN" altLang="en-US" sz="2400" b="1" dirty="0">
                <a:solidFill>
                  <a:srgbClr val="000000"/>
                </a:solidFill>
                <a:latin typeface="微软雅黑" panose="020B0503020204020204" charset="-122"/>
                <a:ea typeface="微软雅黑"/>
                <a:cs typeface="微软雅黑" panose="020B0503020204020204" charset="-122"/>
              </a:rPr>
              <a:t>达到平衡的标志是（　    　）</a:t>
            </a:r>
          </a:p>
          <a:p>
            <a:pPr fontAlgn="base">
              <a:spcBef>
                <a:spcPts val="1200"/>
              </a:spcBef>
              <a:spcAft>
                <a:spcPct val="0"/>
              </a:spcAft>
              <a:buNone/>
            </a:pPr>
            <a:r>
              <a:rPr kumimoji="1" lang="en-US" altLang="zh-CN" sz="2400" b="1" dirty="0">
                <a:solidFill>
                  <a:srgbClr val="000000"/>
                </a:solidFill>
                <a:latin typeface="微软雅黑" panose="020B0503020204020204" charset="-122"/>
                <a:ea typeface="微软雅黑"/>
                <a:cs typeface="微软雅黑" panose="020B0503020204020204" charset="-122"/>
              </a:rPr>
              <a:t>A</a:t>
            </a:r>
            <a:r>
              <a:rPr kumimoji="1" lang="zh-CN" altLang="en-US" sz="2400" b="1" dirty="0">
                <a:solidFill>
                  <a:srgbClr val="000000"/>
                </a:solidFill>
                <a:latin typeface="微软雅黑" panose="020B0503020204020204" charset="-122"/>
                <a:ea typeface="微软雅黑"/>
                <a:cs typeface="微软雅黑" panose="020B0503020204020204" charset="-122"/>
              </a:rPr>
              <a:t>、</a:t>
            </a:r>
            <a:r>
              <a:rPr kumimoji="1" lang="en-US" altLang="zh-CN" sz="2400" b="1" dirty="0">
                <a:solidFill>
                  <a:srgbClr val="000000"/>
                </a:solidFill>
                <a:latin typeface="微软雅黑" panose="020B0503020204020204" charset="-122"/>
                <a:ea typeface="微软雅黑"/>
                <a:cs typeface="微软雅黑" panose="020B0503020204020204" charset="-122"/>
              </a:rPr>
              <a:t>C</a:t>
            </a:r>
            <a:r>
              <a:rPr kumimoji="1" lang="zh-CN" altLang="en-US" sz="2400" b="1" dirty="0">
                <a:solidFill>
                  <a:srgbClr val="000000"/>
                </a:solidFill>
                <a:latin typeface="微软雅黑" panose="020B0503020204020204" charset="-122"/>
                <a:ea typeface="微软雅黑"/>
                <a:cs typeface="微软雅黑" panose="020B0503020204020204" charset="-122"/>
              </a:rPr>
              <a:t>的生成速率与</a:t>
            </a:r>
            <a:r>
              <a:rPr kumimoji="1" lang="en-US" altLang="zh-CN" sz="2400" b="1" dirty="0">
                <a:solidFill>
                  <a:srgbClr val="000000"/>
                </a:solidFill>
                <a:latin typeface="微软雅黑" panose="020B0503020204020204" charset="-122"/>
                <a:ea typeface="微软雅黑"/>
                <a:cs typeface="微软雅黑" panose="020B0503020204020204" charset="-122"/>
              </a:rPr>
              <a:t>C</a:t>
            </a:r>
            <a:r>
              <a:rPr kumimoji="1" lang="zh-CN" altLang="en-US" sz="2400" b="1" dirty="0">
                <a:solidFill>
                  <a:srgbClr val="000000"/>
                </a:solidFill>
                <a:latin typeface="微软雅黑" panose="020B0503020204020204" charset="-122"/>
                <a:ea typeface="微软雅黑"/>
                <a:cs typeface="微软雅黑" panose="020B0503020204020204" charset="-122"/>
              </a:rPr>
              <a:t>的分解速率相等         </a:t>
            </a:r>
          </a:p>
          <a:p>
            <a:pPr fontAlgn="base">
              <a:spcBef>
                <a:spcPts val="1200"/>
              </a:spcBef>
              <a:spcAft>
                <a:spcPct val="0"/>
              </a:spcAft>
              <a:buNone/>
            </a:pPr>
            <a:r>
              <a:rPr kumimoji="1" lang="en-US" altLang="zh-CN" sz="2400" b="1" dirty="0">
                <a:solidFill>
                  <a:srgbClr val="000000"/>
                </a:solidFill>
                <a:latin typeface="微软雅黑" panose="020B0503020204020204" charset="-122"/>
                <a:ea typeface="微软雅黑"/>
                <a:cs typeface="微软雅黑" panose="020B0503020204020204" charset="-122"/>
              </a:rPr>
              <a:t>B</a:t>
            </a:r>
            <a:r>
              <a:rPr kumimoji="1" lang="zh-CN" altLang="en-US" sz="2400" b="1" dirty="0">
                <a:solidFill>
                  <a:srgbClr val="000000"/>
                </a:solidFill>
                <a:latin typeface="微软雅黑" panose="020B0503020204020204" charset="-122"/>
                <a:ea typeface="微软雅黑"/>
                <a:cs typeface="微软雅黑" panose="020B0503020204020204" charset="-122"/>
              </a:rPr>
              <a:t>、单位时间生成</a:t>
            </a:r>
            <a:r>
              <a:rPr kumimoji="1" lang="en-US" altLang="zh-CN" sz="2400" b="1" i="1" dirty="0" err="1">
                <a:solidFill>
                  <a:srgbClr val="000000"/>
                </a:solidFill>
                <a:latin typeface="微软雅黑" panose="020B0503020204020204" charset="-122"/>
                <a:ea typeface="微软雅黑"/>
                <a:cs typeface="微软雅黑" panose="020B0503020204020204" charset="-122"/>
              </a:rPr>
              <a:t>n</a:t>
            </a:r>
            <a:r>
              <a:rPr kumimoji="1" lang="en-US" altLang="zh-CN" sz="2400" b="1" dirty="0" err="1">
                <a:solidFill>
                  <a:srgbClr val="000000"/>
                </a:solidFill>
                <a:latin typeface="微软雅黑" panose="020B0503020204020204" charset="-122"/>
                <a:ea typeface="微软雅黑"/>
                <a:cs typeface="微软雅黑" panose="020B0503020204020204" charset="-122"/>
              </a:rPr>
              <a:t>molA</a:t>
            </a:r>
            <a:r>
              <a:rPr kumimoji="1" lang="en-US" altLang="zh-CN" sz="2400" b="1" dirty="0">
                <a:solidFill>
                  <a:srgbClr val="000000"/>
                </a:solidFill>
                <a:latin typeface="微软雅黑" panose="020B0503020204020204" charset="-122"/>
                <a:ea typeface="微软雅黑"/>
                <a:cs typeface="微软雅黑" panose="020B0503020204020204" charset="-122"/>
              </a:rPr>
              <a:t>,</a:t>
            </a:r>
            <a:r>
              <a:rPr kumimoji="1" lang="zh-CN" altLang="en-US" sz="2400" b="1" dirty="0">
                <a:solidFill>
                  <a:srgbClr val="000000"/>
                </a:solidFill>
                <a:latin typeface="微软雅黑" panose="020B0503020204020204" charset="-122"/>
                <a:ea typeface="微软雅黑"/>
                <a:cs typeface="微软雅黑" panose="020B0503020204020204" charset="-122"/>
              </a:rPr>
              <a:t>同时生成</a:t>
            </a:r>
            <a:r>
              <a:rPr kumimoji="1" lang="en-US" altLang="zh-CN" sz="2400" b="1" dirty="0">
                <a:solidFill>
                  <a:srgbClr val="000000"/>
                </a:solidFill>
                <a:latin typeface="微软雅黑" panose="020B0503020204020204" charset="-122"/>
                <a:ea typeface="微软雅黑"/>
                <a:cs typeface="微软雅黑" panose="020B0503020204020204" charset="-122"/>
              </a:rPr>
              <a:t>3</a:t>
            </a:r>
            <a:r>
              <a:rPr kumimoji="1" lang="en-US" altLang="zh-CN" sz="2400" b="1" i="1" dirty="0">
                <a:solidFill>
                  <a:srgbClr val="000000"/>
                </a:solidFill>
                <a:latin typeface="微软雅黑" panose="020B0503020204020204" charset="-122"/>
                <a:ea typeface="微软雅黑"/>
                <a:cs typeface="微软雅黑" panose="020B0503020204020204" charset="-122"/>
              </a:rPr>
              <a:t>n</a:t>
            </a:r>
            <a:r>
              <a:rPr kumimoji="1" lang="en-US" altLang="zh-CN" sz="2400" b="1" dirty="0">
                <a:solidFill>
                  <a:srgbClr val="000000"/>
                </a:solidFill>
                <a:latin typeface="微软雅黑" panose="020B0503020204020204" charset="-122"/>
                <a:ea typeface="微软雅黑"/>
                <a:cs typeface="微软雅黑" panose="020B0503020204020204" charset="-122"/>
              </a:rPr>
              <a:t>molB</a:t>
            </a:r>
          </a:p>
          <a:p>
            <a:pPr fontAlgn="base">
              <a:spcBef>
                <a:spcPts val="1200"/>
              </a:spcBef>
              <a:spcAft>
                <a:spcPct val="0"/>
              </a:spcAft>
              <a:buNone/>
            </a:pPr>
            <a:r>
              <a:rPr kumimoji="1" lang="en-US" altLang="zh-CN" sz="2400" b="1" dirty="0">
                <a:solidFill>
                  <a:srgbClr val="000000"/>
                </a:solidFill>
                <a:latin typeface="微软雅黑" panose="020B0503020204020204" charset="-122"/>
                <a:ea typeface="微软雅黑"/>
                <a:cs typeface="微软雅黑" panose="020B0503020204020204" charset="-122"/>
              </a:rPr>
              <a:t>C</a:t>
            </a:r>
            <a:r>
              <a:rPr kumimoji="1" lang="zh-CN" altLang="en-US" sz="2400" b="1" dirty="0">
                <a:solidFill>
                  <a:srgbClr val="000000"/>
                </a:solidFill>
                <a:latin typeface="微软雅黑" panose="020B0503020204020204" charset="-122"/>
                <a:ea typeface="微软雅黑"/>
                <a:cs typeface="微软雅黑" panose="020B0503020204020204" charset="-122"/>
              </a:rPr>
              <a:t>、单位时间生成</a:t>
            </a:r>
            <a:r>
              <a:rPr kumimoji="1" lang="en-US" altLang="zh-CN" sz="2400" b="1" dirty="0">
                <a:solidFill>
                  <a:srgbClr val="000000"/>
                </a:solidFill>
                <a:latin typeface="微软雅黑" panose="020B0503020204020204" charset="-122"/>
                <a:ea typeface="微软雅黑"/>
                <a:cs typeface="微软雅黑" panose="020B0503020204020204" charset="-122"/>
              </a:rPr>
              <a:t>B</a:t>
            </a:r>
            <a:r>
              <a:rPr kumimoji="1" lang="zh-CN" altLang="en-US" sz="2400" b="1" dirty="0">
                <a:solidFill>
                  <a:srgbClr val="000000"/>
                </a:solidFill>
                <a:latin typeface="微软雅黑" panose="020B0503020204020204" charset="-122"/>
                <a:ea typeface="微软雅黑"/>
                <a:cs typeface="微软雅黑" panose="020B0503020204020204" charset="-122"/>
              </a:rPr>
              <a:t>的速率</a:t>
            </a:r>
            <a:r>
              <a:rPr kumimoji="1" lang="en-US" altLang="zh-CN" sz="2400" b="1" dirty="0">
                <a:solidFill>
                  <a:srgbClr val="000000"/>
                </a:solidFill>
                <a:latin typeface="微软雅黑" panose="020B0503020204020204" charset="-122"/>
                <a:ea typeface="微软雅黑"/>
                <a:cs typeface="微软雅黑" panose="020B0503020204020204" charset="-122"/>
              </a:rPr>
              <a:t>,</a:t>
            </a:r>
            <a:r>
              <a:rPr kumimoji="1" lang="zh-CN" altLang="en-US" sz="2400" b="1" dirty="0">
                <a:solidFill>
                  <a:srgbClr val="000000"/>
                </a:solidFill>
                <a:latin typeface="微软雅黑" panose="020B0503020204020204" charset="-122"/>
                <a:ea typeface="微软雅黑"/>
                <a:cs typeface="微软雅黑" panose="020B0503020204020204" charset="-122"/>
              </a:rPr>
              <a:t>与生成</a:t>
            </a:r>
            <a:r>
              <a:rPr kumimoji="1" lang="en-US" altLang="zh-CN" sz="2400" b="1" dirty="0">
                <a:solidFill>
                  <a:srgbClr val="000000"/>
                </a:solidFill>
                <a:latin typeface="微软雅黑" panose="020B0503020204020204" charset="-122"/>
                <a:ea typeface="微软雅黑"/>
                <a:cs typeface="微软雅黑" panose="020B0503020204020204" charset="-122"/>
              </a:rPr>
              <a:t>C</a:t>
            </a:r>
            <a:r>
              <a:rPr kumimoji="1" lang="zh-CN" altLang="en-US" sz="2400" b="1" dirty="0">
                <a:solidFill>
                  <a:srgbClr val="000000"/>
                </a:solidFill>
                <a:latin typeface="微软雅黑" panose="020B0503020204020204" charset="-122"/>
                <a:ea typeface="微软雅黑"/>
                <a:cs typeface="微软雅黑" panose="020B0503020204020204" charset="-122"/>
              </a:rPr>
              <a:t>的速率相等             </a:t>
            </a:r>
          </a:p>
          <a:p>
            <a:pPr fontAlgn="base">
              <a:spcBef>
                <a:spcPts val="1200"/>
              </a:spcBef>
              <a:spcAft>
                <a:spcPct val="0"/>
              </a:spcAft>
              <a:buNone/>
            </a:pPr>
            <a:r>
              <a:rPr kumimoji="1" lang="en-US" altLang="zh-CN" sz="2400" b="1" dirty="0">
                <a:solidFill>
                  <a:srgbClr val="000000"/>
                </a:solidFill>
                <a:latin typeface="微软雅黑" panose="020B0503020204020204" charset="-122"/>
                <a:ea typeface="微软雅黑"/>
                <a:cs typeface="微软雅黑" panose="020B0503020204020204" charset="-122"/>
              </a:rPr>
              <a:t>D</a:t>
            </a:r>
            <a:r>
              <a:rPr kumimoji="1" lang="zh-CN" altLang="en-US" sz="2400" b="1" dirty="0">
                <a:solidFill>
                  <a:srgbClr val="000000"/>
                </a:solidFill>
                <a:latin typeface="微软雅黑" panose="020B0503020204020204" charset="-122"/>
                <a:ea typeface="微软雅黑"/>
                <a:cs typeface="微软雅黑" panose="020B0503020204020204" charset="-122"/>
              </a:rPr>
              <a:t>、单位时间生成</a:t>
            </a:r>
            <a:r>
              <a:rPr kumimoji="1" lang="en-US" altLang="zh-CN" sz="2400" b="1" i="1" dirty="0" err="1">
                <a:solidFill>
                  <a:srgbClr val="000000"/>
                </a:solidFill>
                <a:latin typeface="微软雅黑" panose="020B0503020204020204" charset="-122"/>
                <a:ea typeface="微软雅黑"/>
                <a:cs typeface="微软雅黑" panose="020B0503020204020204" charset="-122"/>
              </a:rPr>
              <a:t>n</a:t>
            </a:r>
            <a:r>
              <a:rPr kumimoji="1" lang="en-US" altLang="zh-CN" sz="2400" b="1" dirty="0" err="1">
                <a:solidFill>
                  <a:srgbClr val="000000"/>
                </a:solidFill>
                <a:latin typeface="微软雅黑" panose="020B0503020204020204" charset="-122"/>
                <a:ea typeface="微软雅黑"/>
                <a:cs typeface="微软雅黑" panose="020B0503020204020204" charset="-122"/>
              </a:rPr>
              <a:t>molA</a:t>
            </a:r>
            <a:r>
              <a:rPr kumimoji="1" lang="en-US" altLang="zh-CN" sz="2400" b="1" dirty="0">
                <a:solidFill>
                  <a:srgbClr val="000000"/>
                </a:solidFill>
                <a:latin typeface="微软雅黑" panose="020B0503020204020204" charset="-122"/>
                <a:ea typeface="微软雅黑"/>
                <a:cs typeface="微软雅黑" panose="020B0503020204020204" charset="-122"/>
              </a:rPr>
              <a:t>,</a:t>
            </a:r>
            <a:r>
              <a:rPr kumimoji="1" lang="zh-CN" altLang="en-US" sz="2400" b="1" dirty="0">
                <a:solidFill>
                  <a:srgbClr val="000000"/>
                </a:solidFill>
                <a:latin typeface="微软雅黑" panose="020B0503020204020204" charset="-122"/>
                <a:ea typeface="微软雅黑"/>
                <a:cs typeface="微软雅黑" panose="020B0503020204020204" charset="-122"/>
              </a:rPr>
              <a:t>同时生成</a:t>
            </a:r>
            <a:r>
              <a:rPr kumimoji="1" lang="en-US" altLang="zh-CN" sz="2400" b="1" dirty="0">
                <a:solidFill>
                  <a:srgbClr val="000000"/>
                </a:solidFill>
                <a:latin typeface="微软雅黑" panose="020B0503020204020204" charset="-122"/>
                <a:ea typeface="微软雅黑"/>
                <a:cs typeface="微软雅黑" panose="020B0503020204020204" charset="-122"/>
              </a:rPr>
              <a:t>2</a:t>
            </a:r>
            <a:r>
              <a:rPr kumimoji="1" lang="en-US" altLang="zh-CN" sz="2400" b="1" i="1" dirty="0">
                <a:solidFill>
                  <a:srgbClr val="000000"/>
                </a:solidFill>
                <a:latin typeface="微软雅黑" panose="020B0503020204020204" charset="-122"/>
                <a:ea typeface="微软雅黑"/>
                <a:cs typeface="微软雅黑" panose="020B0503020204020204" charset="-122"/>
              </a:rPr>
              <a:t>n</a:t>
            </a:r>
            <a:r>
              <a:rPr kumimoji="1" lang="en-US" altLang="zh-CN" sz="2400" b="1" dirty="0">
                <a:solidFill>
                  <a:srgbClr val="000000"/>
                </a:solidFill>
                <a:latin typeface="微软雅黑" panose="020B0503020204020204" charset="-122"/>
                <a:ea typeface="微软雅黑"/>
                <a:cs typeface="微软雅黑" panose="020B0503020204020204" charset="-122"/>
              </a:rPr>
              <a:t>molC</a:t>
            </a:r>
          </a:p>
        </p:txBody>
      </p:sp>
      <p:sp>
        <p:nvSpPr>
          <p:cNvPr id="5" name="Text Box 2">
            <a:extLst>
              <a:ext uri="{FF2B5EF4-FFF2-40B4-BE49-F238E27FC236}">
                <a16:creationId xmlns:a16="http://schemas.microsoft.com/office/drawing/2014/main" id="{8A10E943-FCE3-69A5-9DFB-C52D9090F5AD}"/>
              </a:ext>
            </a:extLst>
          </p:cNvPr>
          <p:cNvSpPr txBox="1">
            <a:spLocks noChangeArrowheads="1"/>
          </p:cNvSpPr>
          <p:nvPr>
            <p:custDataLst>
              <p:tags r:id="rId5"/>
            </p:custDataLst>
          </p:nvPr>
        </p:nvSpPr>
        <p:spPr bwMode="auto">
          <a:xfrm>
            <a:off x="7012795" y="1695029"/>
            <a:ext cx="91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n-US" altLang="zh-CN" sz="3600" dirty="0">
                <a:solidFill>
                  <a:srgbClr val="FF3300"/>
                </a:solidFill>
                <a:latin typeface="Times New Roman" panose="02020603050405020304" pitchFamily="18" charset="0"/>
              </a:rPr>
              <a:t>AD</a:t>
            </a:r>
          </a:p>
        </p:txBody>
      </p:sp>
      <p:grpSp>
        <p:nvGrpSpPr>
          <p:cNvPr id="6" name="Group 7">
            <a:extLst>
              <a:ext uri="{FF2B5EF4-FFF2-40B4-BE49-F238E27FC236}">
                <a16:creationId xmlns:a16="http://schemas.microsoft.com/office/drawing/2014/main" id="{5EE3647E-1B8A-3B96-C681-41D7A02AF82B}"/>
              </a:ext>
            </a:extLst>
          </p:cNvPr>
          <p:cNvGrpSpPr/>
          <p:nvPr>
            <p:custDataLst>
              <p:tags r:id="rId6"/>
            </p:custDataLst>
          </p:nvPr>
        </p:nvGrpSpPr>
        <p:grpSpPr>
          <a:xfrm>
            <a:off x="2620614" y="1941995"/>
            <a:ext cx="636588" cy="228600"/>
            <a:chOff x="2736" y="3840"/>
            <a:chExt cx="628" cy="144"/>
          </a:xfrm>
        </p:grpSpPr>
        <p:grpSp>
          <p:nvGrpSpPr>
            <p:cNvPr id="7" name="Group 8">
              <a:extLst>
                <a:ext uri="{FF2B5EF4-FFF2-40B4-BE49-F238E27FC236}">
                  <a16:creationId xmlns:a16="http://schemas.microsoft.com/office/drawing/2014/main" id="{03AF8A43-05E9-4DBA-0B8D-9E58A532BC96}"/>
                </a:ext>
              </a:extLst>
            </p:cNvPr>
            <p:cNvGrpSpPr/>
            <p:nvPr>
              <p:custDataLst>
                <p:tags r:id="rId9"/>
              </p:custDataLst>
            </p:nvPr>
          </p:nvGrpSpPr>
          <p:grpSpPr>
            <a:xfrm>
              <a:off x="2736" y="3840"/>
              <a:ext cx="624" cy="48"/>
              <a:chOff x="2640" y="2832"/>
              <a:chExt cx="624" cy="48"/>
            </a:xfrm>
          </p:grpSpPr>
          <p:sp>
            <p:nvSpPr>
              <p:cNvPr id="11" name="Line 9">
                <a:extLst>
                  <a:ext uri="{FF2B5EF4-FFF2-40B4-BE49-F238E27FC236}">
                    <a16:creationId xmlns:a16="http://schemas.microsoft.com/office/drawing/2014/main" id="{C0744ABA-40F0-5A73-A7F3-B07CF1691458}"/>
                  </a:ext>
                </a:extLst>
              </p:cNvPr>
              <p:cNvSpPr>
                <a:spLocks noChangeShapeType="1"/>
              </p:cNvSpPr>
              <p:nvPr>
                <p:custDataLst>
                  <p:tags r:id="rId13"/>
                </p:custDataLst>
              </p:nvPr>
            </p:nvSpPr>
            <p:spPr bwMode="auto">
              <a:xfrm>
                <a:off x="2640" y="2880"/>
                <a:ext cx="62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12" name="Line 10">
                <a:extLst>
                  <a:ext uri="{FF2B5EF4-FFF2-40B4-BE49-F238E27FC236}">
                    <a16:creationId xmlns:a16="http://schemas.microsoft.com/office/drawing/2014/main" id="{1B6EC3D7-03DA-D3D0-2C20-A4074BEE4270}"/>
                  </a:ext>
                </a:extLst>
              </p:cNvPr>
              <p:cNvSpPr>
                <a:spLocks noChangeShapeType="1"/>
              </p:cNvSpPr>
              <p:nvPr>
                <p:custDataLst>
                  <p:tags r:id="rId14"/>
                </p:custDataLst>
              </p:nvPr>
            </p:nvSpPr>
            <p:spPr bwMode="auto">
              <a:xfrm>
                <a:off x="3168" y="2832"/>
                <a:ext cx="96" cy="48"/>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nvGrpSpPr>
            <p:cNvPr id="8" name="Group 11">
              <a:extLst>
                <a:ext uri="{FF2B5EF4-FFF2-40B4-BE49-F238E27FC236}">
                  <a16:creationId xmlns:a16="http://schemas.microsoft.com/office/drawing/2014/main" id="{91FE1959-644F-C708-E024-12FBCFDF033C}"/>
                </a:ext>
              </a:extLst>
            </p:cNvPr>
            <p:cNvGrpSpPr/>
            <p:nvPr>
              <p:custDataLst>
                <p:tags r:id="rId10"/>
              </p:custDataLst>
            </p:nvPr>
          </p:nvGrpSpPr>
          <p:grpSpPr>
            <a:xfrm rot="10800000">
              <a:off x="2740" y="3936"/>
              <a:ext cx="624" cy="48"/>
              <a:chOff x="2640" y="2832"/>
              <a:chExt cx="624" cy="48"/>
            </a:xfrm>
          </p:grpSpPr>
          <p:sp>
            <p:nvSpPr>
              <p:cNvPr id="9" name="Line 12">
                <a:extLst>
                  <a:ext uri="{FF2B5EF4-FFF2-40B4-BE49-F238E27FC236}">
                    <a16:creationId xmlns:a16="http://schemas.microsoft.com/office/drawing/2014/main" id="{BE68C84E-C4BD-539A-6B7C-E6F8CCDEE872}"/>
                  </a:ext>
                </a:extLst>
              </p:cNvPr>
              <p:cNvSpPr>
                <a:spLocks noChangeShapeType="1"/>
              </p:cNvSpPr>
              <p:nvPr>
                <p:custDataLst>
                  <p:tags r:id="rId11"/>
                </p:custDataLst>
              </p:nvPr>
            </p:nvSpPr>
            <p:spPr bwMode="auto">
              <a:xfrm>
                <a:off x="2640" y="2880"/>
                <a:ext cx="62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10" name="Line 13">
                <a:extLst>
                  <a:ext uri="{FF2B5EF4-FFF2-40B4-BE49-F238E27FC236}">
                    <a16:creationId xmlns:a16="http://schemas.microsoft.com/office/drawing/2014/main" id="{95233CEC-D717-337E-3255-174FEE5F5DD1}"/>
                  </a:ext>
                </a:extLst>
              </p:cNvPr>
              <p:cNvSpPr>
                <a:spLocks noChangeShapeType="1"/>
              </p:cNvSpPr>
              <p:nvPr>
                <p:custDataLst>
                  <p:tags r:id="rId12"/>
                </p:custDataLst>
              </p:nvPr>
            </p:nvSpPr>
            <p:spPr bwMode="auto">
              <a:xfrm>
                <a:off x="3168" y="2832"/>
                <a:ext cx="96" cy="48"/>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sp>
        <p:nvSpPr>
          <p:cNvPr id="13" name="矩形 12">
            <a:extLst>
              <a:ext uri="{FF2B5EF4-FFF2-40B4-BE49-F238E27FC236}">
                <a16:creationId xmlns:a16="http://schemas.microsoft.com/office/drawing/2014/main" id="{542347EC-6668-6D9B-5D48-ED0A80E4677E}"/>
              </a:ext>
            </a:extLst>
          </p:cNvPr>
          <p:cNvSpPr>
            <a:spLocks noChangeArrowheads="1"/>
          </p:cNvSpPr>
          <p:nvPr>
            <p:custDataLst>
              <p:tags r:id="rId7"/>
            </p:custDataLst>
          </p:nvPr>
        </p:nvSpPr>
        <p:spPr bwMode="auto">
          <a:xfrm>
            <a:off x="680134" y="4741709"/>
            <a:ext cx="4368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en-US" altLang="zh-CN" sz="2400" b="1" dirty="0">
                <a:solidFill>
                  <a:srgbClr val="FF0000"/>
                </a:solidFill>
                <a:latin typeface="黑体" panose="02010609060101010101" charset="-122"/>
                <a:ea typeface="黑体" panose="02010609060101010101" charset="-122"/>
              </a:rPr>
              <a:t> </a:t>
            </a:r>
            <a:r>
              <a:rPr lang="zh-CN" altLang="en-US" sz="2400" b="1" dirty="0">
                <a:solidFill>
                  <a:srgbClr val="FF0000"/>
                </a:solidFill>
                <a:latin typeface="黑体" panose="02010609060101010101" charset="-122"/>
                <a:ea typeface="黑体" panose="02010609060101010101" charset="-122"/>
              </a:rPr>
              <a:t>归纳整理</a:t>
            </a:r>
            <a:r>
              <a:rPr lang="en-US" altLang="zh-CN" sz="2400" b="1" dirty="0">
                <a:solidFill>
                  <a:srgbClr val="FF0000"/>
                </a:solidFill>
                <a:latin typeface="黑体" panose="02010609060101010101" charset="-122"/>
                <a:ea typeface="黑体" panose="02010609060101010101" charset="-122"/>
              </a:rPr>
              <a:t>:</a:t>
            </a:r>
            <a:r>
              <a:rPr lang="zh-CN" altLang="en-US" sz="2400" b="1" dirty="0">
                <a:solidFill>
                  <a:srgbClr val="0000FF"/>
                </a:solidFill>
                <a:latin typeface="黑体" panose="02010609060101010101" charset="-122"/>
                <a:ea typeface="黑体" panose="02010609060101010101" charset="-122"/>
              </a:rPr>
              <a:t>等</a:t>
            </a:r>
            <a:r>
              <a:rPr lang="en-US" altLang="zh-CN" sz="2400" b="1" dirty="0">
                <a:solidFill>
                  <a:srgbClr val="FF3300"/>
                </a:solidFill>
                <a:latin typeface="黑体" panose="02010609060101010101" charset="-122"/>
                <a:ea typeface="黑体" panose="02010609060101010101" charset="-122"/>
              </a:rPr>
              <a:t>——</a:t>
            </a:r>
            <a:r>
              <a:rPr lang="en-US" altLang="zh-CN" sz="2400" b="1" dirty="0">
                <a:solidFill>
                  <a:srgbClr val="0000FF"/>
                </a:solidFill>
                <a:latin typeface="黑体" panose="02010609060101010101" charset="-122"/>
                <a:ea typeface="黑体" panose="02010609060101010101" charset="-122"/>
              </a:rPr>
              <a:t>v(</a:t>
            </a:r>
            <a:r>
              <a:rPr lang="zh-CN" altLang="en-US" sz="2400" b="1" dirty="0">
                <a:solidFill>
                  <a:srgbClr val="0000FF"/>
                </a:solidFill>
                <a:latin typeface="黑体" panose="02010609060101010101" charset="-122"/>
                <a:ea typeface="黑体" panose="02010609060101010101" charset="-122"/>
              </a:rPr>
              <a:t>正</a:t>
            </a:r>
            <a:r>
              <a:rPr lang="en-US" altLang="zh-CN" sz="2400" b="1" dirty="0">
                <a:solidFill>
                  <a:srgbClr val="0000FF"/>
                </a:solidFill>
                <a:latin typeface="黑体" panose="02010609060101010101" charset="-122"/>
                <a:ea typeface="黑体" panose="02010609060101010101" charset="-122"/>
              </a:rPr>
              <a:t>)=v(</a:t>
            </a:r>
            <a:r>
              <a:rPr lang="zh-CN" altLang="en-US" sz="2400" b="1" dirty="0">
                <a:solidFill>
                  <a:srgbClr val="0000FF"/>
                </a:solidFill>
                <a:latin typeface="黑体" panose="02010609060101010101" charset="-122"/>
                <a:ea typeface="黑体" panose="02010609060101010101" charset="-122"/>
              </a:rPr>
              <a:t>逆</a:t>
            </a:r>
            <a:r>
              <a:rPr lang="en-US" altLang="zh-CN" sz="2400" b="1" dirty="0">
                <a:solidFill>
                  <a:srgbClr val="0000FF"/>
                </a:solidFill>
                <a:latin typeface="黑体" panose="02010609060101010101" charset="-122"/>
                <a:ea typeface="黑体" panose="02010609060101010101" charset="-122"/>
              </a:rPr>
              <a:t>)</a:t>
            </a:r>
            <a:endParaRPr kumimoji="1" lang="zh-CN" altLang="en-US" sz="2400" b="1" dirty="0">
              <a:solidFill>
                <a:srgbClr val="0000FF"/>
              </a:solidFill>
              <a:latin typeface="黑体" panose="02010609060101010101" charset="-122"/>
              <a:ea typeface="黑体" panose="02010609060101010101" charset="-122"/>
            </a:endParaRPr>
          </a:p>
        </p:txBody>
      </p:sp>
      <p:sp>
        <p:nvSpPr>
          <p:cNvPr id="14" name="Text Box 8">
            <a:extLst>
              <a:ext uri="{FF2B5EF4-FFF2-40B4-BE49-F238E27FC236}">
                <a16:creationId xmlns:a16="http://schemas.microsoft.com/office/drawing/2014/main" id="{EB3068CA-026A-8BAA-1C6C-DD3E3E62B296}"/>
              </a:ext>
            </a:extLst>
          </p:cNvPr>
          <p:cNvSpPr txBox="1">
            <a:spLocks noChangeArrowheads="1"/>
          </p:cNvSpPr>
          <p:nvPr>
            <p:custDataLst>
              <p:tags r:id="rId8"/>
            </p:custDataLst>
          </p:nvPr>
        </p:nvSpPr>
        <p:spPr bwMode="auto">
          <a:xfrm>
            <a:off x="680134" y="5341653"/>
            <a:ext cx="10095865"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宋体" panose="02010600030101010101" pitchFamily="2" charset="-122"/>
              <a:buAutoNum type="circleNumDbPlain"/>
            </a:pP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对于</a:t>
            </a:r>
            <a:r>
              <a:rPr lang="zh-CN" altLang="en-US" sz="2400" b="1">
                <a:solidFill>
                  <a:srgbClr val="FF0000"/>
                </a:solidFill>
                <a:latin typeface="华文楷体" panose="02010600040101010101" charset="-122"/>
                <a:ea typeface="华文楷体" panose="02010600040101010101" charset="-122"/>
                <a:cs typeface="华文楷体" panose="02010600040101010101" charset="-122"/>
              </a:rPr>
              <a:t>同种</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物质，</a:t>
            </a:r>
            <a:r>
              <a:rPr lang="en-US" altLang="zh-CN" sz="2400" b="1">
                <a:solidFill>
                  <a:srgbClr val="000000"/>
                </a:solidFill>
                <a:latin typeface="华文楷体" panose="02010600040101010101" charset="-122"/>
                <a:ea typeface="华文楷体" panose="02010600040101010101" charset="-122"/>
                <a:cs typeface="华文楷体" panose="02010600040101010101" charset="-122"/>
              </a:rPr>
              <a:t>v(</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正</a:t>
            </a:r>
            <a:r>
              <a:rPr lang="en-US" altLang="zh-CN" sz="2400" b="1">
                <a:solidFill>
                  <a:srgbClr val="000000"/>
                </a:solidFill>
                <a:latin typeface="华文楷体" panose="02010600040101010101" charset="-122"/>
                <a:ea typeface="华文楷体" panose="02010600040101010101" charset="-122"/>
                <a:cs typeface="华文楷体" panose="02010600040101010101" charset="-122"/>
              </a:rPr>
              <a:t>)=v(</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逆</a:t>
            </a:r>
            <a:r>
              <a:rPr lang="en-US" altLang="zh-CN" sz="2400" b="1">
                <a:solidFill>
                  <a:srgbClr val="000000"/>
                </a:solidFill>
                <a:latin typeface="华文楷体" panose="02010600040101010101" charset="-122"/>
                <a:ea typeface="华文楷体" panose="02010600040101010101" charset="-122"/>
                <a:cs typeface="华文楷体" panose="02010600040101010101" charset="-122"/>
              </a:rPr>
              <a:t>)</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，即</a:t>
            </a:r>
            <a:r>
              <a:rPr lang="zh-CN" altLang="en-US" sz="2400" b="1" u="sng">
                <a:solidFill>
                  <a:srgbClr val="FF0000"/>
                </a:solidFill>
                <a:highlight>
                  <a:srgbClr val="FFFF00"/>
                </a:highlight>
                <a:latin typeface="微软雅黑" panose="020B0503020204020204" charset="-122"/>
                <a:ea typeface="微软雅黑"/>
              </a:rPr>
              <a:t>消耗速率等于生成速率</a:t>
            </a:r>
            <a:r>
              <a:rPr lang="zh-CN" altLang="en-US" sz="2400" b="1">
                <a:solidFill>
                  <a:srgbClr val="000000"/>
                </a:solidFill>
              </a:rPr>
              <a:t>等。</a:t>
            </a:r>
          </a:p>
          <a:p>
            <a:pPr fontAlgn="base">
              <a:spcBef>
                <a:spcPct val="50000"/>
              </a:spcBef>
              <a:spcAft>
                <a:spcPct val="0"/>
              </a:spcAft>
              <a:buFont typeface="宋体" panose="02010600030101010101" pitchFamily="2" charset="-122"/>
              <a:buAutoNum type="circleNumDbPlain"/>
            </a:pPr>
            <a:r>
              <a:rPr lang="zh-CN" altLang="en-US" sz="2400" b="1">
                <a:solidFill>
                  <a:srgbClr val="000000"/>
                </a:solidFill>
                <a:latin typeface="华文楷体" panose="02010600040101010101" charset="-122"/>
                <a:ea typeface="华文楷体" panose="02010600040101010101" charset="-122"/>
              </a:rPr>
              <a:t>对于</a:t>
            </a:r>
            <a:r>
              <a:rPr lang="zh-CN" altLang="en-US" sz="2400" b="1">
                <a:solidFill>
                  <a:srgbClr val="FF0000"/>
                </a:solidFill>
                <a:latin typeface="华文楷体" panose="02010600040101010101" charset="-122"/>
                <a:ea typeface="华文楷体" panose="02010600040101010101" charset="-122"/>
              </a:rPr>
              <a:t>不同</a:t>
            </a:r>
            <a:r>
              <a:rPr lang="zh-CN" altLang="en-US" sz="2400" b="1">
                <a:solidFill>
                  <a:srgbClr val="000000"/>
                </a:solidFill>
                <a:latin typeface="华文楷体" panose="02010600040101010101" charset="-122"/>
                <a:ea typeface="华文楷体" panose="02010600040101010101" charset="-122"/>
              </a:rPr>
              <a:t>的两种物质，则</a:t>
            </a:r>
            <a:r>
              <a:rPr lang="zh-CN" altLang="en-US" sz="2400" b="1" u="sng">
                <a:solidFill>
                  <a:srgbClr val="FF0000"/>
                </a:solidFill>
                <a:highlight>
                  <a:srgbClr val="FFFF00"/>
                </a:highlight>
                <a:latin typeface="微软雅黑" panose="020B0503020204020204" charset="-122"/>
                <a:ea typeface="微软雅黑"/>
              </a:rPr>
              <a:t>一正一逆</a:t>
            </a:r>
            <a:r>
              <a:rPr lang="zh-CN" altLang="en-US" sz="2400" b="1">
                <a:solidFill>
                  <a:srgbClr val="000000"/>
                </a:solidFill>
              </a:rPr>
              <a:t>，</a:t>
            </a:r>
            <a:r>
              <a:rPr lang="zh-CN" altLang="en-US" sz="2400" b="1" u="sng">
                <a:solidFill>
                  <a:srgbClr val="FF0000"/>
                </a:solidFill>
                <a:highlight>
                  <a:srgbClr val="FFFF00"/>
                </a:highlight>
                <a:latin typeface="微软雅黑" panose="020B0503020204020204" charset="-122"/>
                <a:ea typeface="微软雅黑"/>
              </a:rPr>
              <a:t>速率之比等于化学计量数之比</a:t>
            </a:r>
            <a:r>
              <a:rPr lang="zh-CN" altLang="en-US" sz="2400" b="1">
                <a:solidFill>
                  <a:srgbClr val="002060"/>
                </a:solidFill>
              </a:rPr>
              <a:t>；</a:t>
            </a:r>
          </a:p>
        </p:txBody>
      </p:sp>
    </p:spTree>
    <p:custDataLst>
      <p:tags r:id="rId1"/>
    </p:custDataLst>
    <p:extLst>
      <p:ext uri="{BB962C8B-B14F-4D97-AF65-F5344CB8AC3E}">
        <p14:creationId xmlns:p14="http://schemas.microsoft.com/office/powerpoint/2010/main" val="564742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type="wd">
                                    <p:tmPct val="10000"/>
                                  </p:iterate>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835CC8-B5D4-E49A-F959-97A96169C13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2A2F187F-82CF-C120-A28B-84327CE5226B}"/>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97727724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BD7A1-1129-7773-316A-E1CDE1B0342D}"/>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2860D44D-7F56-897B-2588-5C6E4F7C25DE}"/>
              </a:ext>
            </a:extLst>
          </p:cNvPr>
          <p:cNvCxnSpPr/>
          <p:nvPr>
            <p:custDataLst>
              <p:tags r:id="rId2"/>
            </p:custDataLst>
          </p:nvPr>
        </p:nvCxnSpPr>
        <p:spPr>
          <a:xfrm>
            <a:off x="94166" y="91724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DE25C54A-AE36-DF88-2AAE-40E575A8F941}"/>
              </a:ext>
            </a:extLst>
          </p:cNvPr>
          <p:cNvPicPr>
            <a:picLocks noChangeAspect="1"/>
          </p:cNvPicPr>
          <p:nvPr>
            <p:custDataLst>
              <p:tags r:id="rId3"/>
            </p:custDataLst>
          </p:nvPr>
        </p:nvPicPr>
        <p:blipFill>
          <a:blip r:embed="rId12"/>
          <a:stretch>
            <a:fillRect/>
          </a:stretch>
        </p:blipFill>
        <p:spPr>
          <a:xfrm>
            <a:off x="206375" y="91440"/>
            <a:ext cx="824230" cy="731520"/>
          </a:xfrm>
          <a:prstGeom prst="rect">
            <a:avLst/>
          </a:prstGeom>
        </p:spPr>
      </p:pic>
      <p:sp>
        <p:nvSpPr>
          <p:cNvPr id="2" name="TextBox 9">
            <a:extLst>
              <a:ext uri="{FF2B5EF4-FFF2-40B4-BE49-F238E27FC236}">
                <a16:creationId xmlns:a16="http://schemas.microsoft.com/office/drawing/2014/main" id="{B6AE3BFF-F296-5E42-52F7-53CA58A8D43B}"/>
              </a:ext>
            </a:extLst>
          </p:cNvPr>
          <p:cNvSpPr txBox="1"/>
          <p:nvPr>
            <p:custDataLst>
              <p:tags r:id="rId4"/>
            </p:custDataLst>
          </p:nvPr>
        </p:nvSpPr>
        <p:spPr>
          <a:xfrm>
            <a:off x="346886" y="3607314"/>
            <a:ext cx="757097" cy="783590"/>
          </a:xfrm>
          <a:prstGeom prst="rect">
            <a:avLst/>
          </a:prstGeom>
          <a:noFill/>
          <a:ln>
            <a:noFill/>
            <a:miter lim="800000"/>
          </a:ln>
        </p:spPr>
        <p:txBody>
          <a:bodyPr>
            <a:spAutoFit/>
          </a:bodyPr>
          <a:lstStyle>
            <a:defPPr>
              <a:defRPr lang="zh-CN"/>
            </a:defPPr>
            <a:lvl1pPr marL="0" indent="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1pPr>
            <a:lvl2pPr marL="609600" indent="-1524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2pPr>
            <a:lvl3pPr marL="1219200" indent="-3048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3pPr>
            <a:lvl4pPr marL="1828800" indent="-4572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4pPr>
            <a:lvl5pPr marL="2438400" indent="-6096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5pPr>
          </a:lstStyle>
          <a:p>
            <a:pPr marL="0" lvl="0" indent="0"/>
            <a:r>
              <a:rPr lang="zh-CN" altLang="en-US" sz="4500" b="1">
                <a:solidFill>
                  <a:srgbClr val="C00000"/>
                </a:solidFill>
                <a:latin typeface="华文细黑" panose="02010600040101010101" pitchFamily="2" charset="-122"/>
                <a:ea typeface="华文细黑" panose="02010600040101010101" pitchFamily="2" charset="-122"/>
              </a:rPr>
              <a:t>√</a:t>
            </a:r>
          </a:p>
        </p:txBody>
      </p:sp>
      <p:grpSp>
        <p:nvGrpSpPr>
          <p:cNvPr id="3" name="Group 10">
            <a:extLst>
              <a:ext uri="{FF2B5EF4-FFF2-40B4-BE49-F238E27FC236}">
                <a16:creationId xmlns:a16="http://schemas.microsoft.com/office/drawing/2014/main" id="{17B9F693-7C4D-73BC-259B-E365489AA42A}"/>
              </a:ext>
            </a:extLst>
          </p:cNvPr>
          <p:cNvGrpSpPr/>
          <p:nvPr>
            <p:custDataLst>
              <p:tags r:id="rId5"/>
            </p:custDataLst>
          </p:nvPr>
        </p:nvGrpSpPr>
        <p:grpSpPr>
          <a:xfrm>
            <a:off x="346886" y="1370941"/>
            <a:ext cx="11864365" cy="4785426"/>
            <a:chOff x="75" y="479"/>
            <a:chExt cx="7475" cy="3015"/>
          </a:xfrm>
        </p:grpSpPr>
        <p:sp>
          <p:nvSpPr>
            <p:cNvPr id="5" name="文本框 3075">
              <a:extLst>
                <a:ext uri="{FF2B5EF4-FFF2-40B4-BE49-F238E27FC236}">
                  <a16:creationId xmlns:a16="http://schemas.microsoft.com/office/drawing/2014/main" id="{CC71B3BB-6ED7-BF59-05E7-7FD58FF8F766}"/>
                </a:ext>
              </a:extLst>
            </p:cNvPr>
            <p:cNvSpPr txBox="1"/>
            <p:nvPr>
              <p:custDataLst>
                <p:tags r:id="rId6"/>
              </p:custDataLst>
            </p:nvPr>
          </p:nvSpPr>
          <p:spPr>
            <a:xfrm>
              <a:off x="75" y="479"/>
              <a:ext cx="7475" cy="814"/>
            </a:xfrm>
            <a:prstGeom prst="rect">
              <a:avLst/>
            </a:prstGeom>
            <a:noFill/>
            <a:ln>
              <a:noFill/>
              <a:miter lim="800000"/>
            </a:ln>
          </p:spPr>
          <p:txBody>
            <a:bodyPr>
              <a:spAutoFit/>
            </a:bodyPr>
            <a:lstStyle>
              <a:defPPr>
                <a:defRPr lang="zh-CN"/>
              </a:defPPr>
              <a:lvl1pPr marL="0" indent="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1pPr>
              <a:lvl2pPr marL="609600" indent="-1524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2pPr>
              <a:lvl3pPr marL="1219200" indent="-3048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3pPr>
              <a:lvl4pPr marL="1828800" indent="-4572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4pPr>
              <a:lvl5pPr marL="2438400" indent="-6096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5pPr>
            </a:lstStyle>
            <a:p>
              <a:pPr lvl="0">
                <a:lnSpc>
                  <a:spcPct val="150000"/>
                </a:lnSpc>
              </a:pPr>
              <a:r>
                <a:rPr lang="en-US" altLang="zh-CN" sz="2600">
                  <a:solidFill>
                    <a:srgbClr val="000000"/>
                  </a:solidFill>
                  <a:latin typeface="Times New Roman" panose="02020603050405020304" pitchFamily="18" charset="0"/>
                  <a:ea typeface="微软雅黑" panose="020B0503020204020204" charset="-122"/>
                </a:rPr>
                <a:t>1. (2023年江苏卷)金属硫化物(M</a:t>
              </a:r>
              <a:r>
                <a:rPr lang="en-US" altLang="zh-CN" sz="2600" baseline="-25000">
                  <a:solidFill>
                    <a:srgbClr val="000000"/>
                  </a:solidFill>
                  <a:latin typeface="Times New Roman" panose="02020603050405020304" pitchFamily="18" charset="0"/>
                  <a:ea typeface="微软雅黑" panose="020B0503020204020204" charset="-122"/>
                </a:rPr>
                <a:t>x</a:t>
              </a:r>
              <a:r>
                <a:rPr lang="en-US" altLang="zh-CN" sz="2600">
                  <a:solidFill>
                    <a:srgbClr val="000000"/>
                  </a:solidFill>
                  <a:latin typeface="Times New Roman" panose="02020603050405020304" pitchFamily="18" charset="0"/>
                  <a:ea typeface="微软雅黑" panose="020B0503020204020204" charset="-122"/>
                </a:rPr>
                <a:t>S</a:t>
              </a:r>
              <a:r>
                <a:rPr lang="en-US" altLang="zh-CN" sz="2600" baseline="-25000">
                  <a:solidFill>
                    <a:srgbClr val="000000"/>
                  </a:solidFill>
                  <a:latin typeface="Times New Roman" panose="02020603050405020304" pitchFamily="18" charset="0"/>
                  <a:ea typeface="微软雅黑" panose="020B0503020204020204" charset="-122"/>
                </a:rPr>
                <a:t>y</a:t>
              </a:r>
              <a:r>
                <a:rPr lang="en-US" altLang="zh-CN" sz="2600">
                  <a:solidFill>
                    <a:srgbClr val="000000"/>
                  </a:solidFill>
                  <a:latin typeface="Times New Roman" panose="02020603050405020304" pitchFamily="18" charset="0"/>
                  <a:ea typeface="微软雅黑" panose="020B0503020204020204" charset="-122"/>
                </a:rPr>
                <a:t>)催化反应CH</a:t>
              </a:r>
              <a:r>
                <a:rPr lang="en-US" altLang="zh-CN" sz="2600" baseline="-25000">
                  <a:solidFill>
                    <a:srgbClr val="000000"/>
                  </a:solidFill>
                  <a:latin typeface="Times New Roman" panose="02020603050405020304" pitchFamily="18" charset="0"/>
                  <a:ea typeface="微软雅黑" panose="020B0503020204020204" charset="-122"/>
                </a:rPr>
                <a:t>4</a:t>
              </a:r>
              <a:r>
                <a:rPr lang="en-US" altLang="zh-CN" sz="2600">
                  <a:solidFill>
                    <a:srgbClr val="000000"/>
                  </a:solidFill>
                  <a:latin typeface="Times New Roman" panose="02020603050405020304" pitchFamily="18" charset="0"/>
                  <a:ea typeface="微软雅黑" panose="020B0503020204020204" charset="-122"/>
                </a:rPr>
                <a:t>(g)＋2H</a:t>
              </a:r>
              <a:r>
                <a:rPr lang="en-US" altLang="zh-CN" sz="2600" baseline="-25000">
                  <a:solidFill>
                    <a:srgbClr val="000000"/>
                  </a:solidFill>
                  <a:latin typeface="Times New Roman" panose="02020603050405020304" pitchFamily="18" charset="0"/>
                  <a:ea typeface="微软雅黑" panose="020B0503020204020204" charset="-122"/>
                </a:rPr>
                <a:t>2</a:t>
              </a:r>
              <a:r>
                <a:rPr lang="en-US" altLang="zh-CN" sz="2600">
                  <a:solidFill>
                    <a:srgbClr val="000000"/>
                  </a:solidFill>
                  <a:latin typeface="Times New Roman" panose="02020603050405020304" pitchFamily="18" charset="0"/>
                  <a:ea typeface="微软雅黑" panose="020B0503020204020204" charset="-122"/>
                </a:rPr>
                <a:t>S(g)＝CS</a:t>
              </a:r>
              <a:r>
                <a:rPr lang="en-US" altLang="zh-CN" sz="2600" baseline="-25000">
                  <a:solidFill>
                    <a:srgbClr val="000000"/>
                  </a:solidFill>
                  <a:latin typeface="Times New Roman" panose="02020603050405020304" pitchFamily="18" charset="0"/>
                  <a:ea typeface="微软雅黑" panose="020B0503020204020204" charset="-122"/>
                </a:rPr>
                <a:t>2</a:t>
              </a:r>
              <a:r>
                <a:rPr lang="en-US" altLang="zh-CN" sz="2600">
                  <a:solidFill>
                    <a:srgbClr val="000000"/>
                  </a:solidFill>
                  <a:latin typeface="Times New Roman" panose="02020603050405020304" pitchFamily="18" charset="0"/>
                  <a:ea typeface="微软雅黑" panose="020B0503020204020204" charset="-122"/>
                </a:rPr>
                <a:t>(g)＋4H</a:t>
              </a:r>
              <a:r>
                <a:rPr lang="en-US" altLang="zh-CN" sz="2600" baseline="-25000">
                  <a:solidFill>
                    <a:srgbClr val="000000"/>
                  </a:solidFill>
                  <a:latin typeface="Times New Roman" panose="02020603050405020304" pitchFamily="18" charset="0"/>
                  <a:ea typeface="微软雅黑" panose="020B0503020204020204" charset="-122"/>
                </a:rPr>
                <a:t>2</a:t>
              </a:r>
              <a:r>
                <a:rPr lang="en-US" altLang="zh-CN" sz="2600">
                  <a:solidFill>
                    <a:srgbClr val="000000"/>
                  </a:solidFill>
                  <a:latin typeface="Times New Roman" panose="02020603050405020304" pitchFamily="18" charset="0"/>
                  <a:ea typeface="微软雅黑" panose="020B0503020204020204" charset="-122"/>
                </a:rPr>
                <a:t>(g)，既可以除去天然气中的H</a:t>
              </a:r>
              <a:r>
                <a:rPr lang="en-US" altLang="zh-CN" sz="2600" baseline="-25000">
                  <a:solidFill>
                    <a:srgbClr val="000000"/>
                  </a:solidFill>
                  <a:latin typeface="Times New Roman" panose="02020603050405020304" pitchFamily="18" charset="0"/>
                  <a:ea typeface="微软雅黑" panose="020B0503020204020204" charset="-122"/>
                </a:rPr>
                <a:t>2</a:t>
              </a:r>
              <a:r>
                <a:rPr lang="en-US" altLang="zh-CN" sz="2600">
                  <a:solidFill>
                    <a:srgbClr val="000000"/>
                  </a:solidFill>
                  <a:latin typeface="Times New Roman" panose="02020603050405020304" pitchFamily="18" charset="0"/>
                  <a:ea typeface="微软雅黑" panose="020B0503020204020204" charset="-122"/>
                </a:rPr>
                <a:t>S，又可以获得H</a:t>
              </a:r>
              <a:r>
                <a:rPr lang="en-US" altLang="zh-CN" sz="2600" baseline="-25000">
                  <a:solidFill>
                    <a:srgbClr val="000000"/>
                  </a:solidFill>
                  <a:latin typeface="Times New Roman" panose="02020603050405020304" pitchFamily="18" charset="0"/>
                  <a:ea typeface="微软雅黑" panose="020B0503020204020204" charset="-122"/>
                </a:rPr>
                <a:t>2</a:t>
              </a:r>
              <a:r>
                <a:rPr lang="en-US" altLang="zh-CN" sz="2600">
                  <a:solidFill>
                    <a:srgbClr val="000000"/>
                  </a:solidFill>
                  <a:latin typeface="Times New Roman" panose="02020603050405020304" pitchFamily="18" charset="0"/>
                  <a:ea typeface="微软雅黑" panose="020B0503020204020204" charset="-122"/>
                </a:rPr>
                <a:t>。下列说法正确的是</a:t>
              </a:r>
              <a:endParaRPr lang="zh-CN" altLang="en-US" sz="2600">
                <a:solidFill>
                  <a:srgbClr val="000000"/>
                </a:solidFill>
                <a:latin typeface="Times New Roman" panose="02020603050405020304" pitchFamily="18" charset="0"/>
                <a:ea typeface="微软雅黑" panose="020B0503020204020204" charset="-122"/>
              </a:endParaRPr>
            </a:p>
          </p:txBody>
        </p:sp>
        <p:pic>
          <p:nvPicPr>
            <p:cNvPr id="6" name="图片 100017" descr="学科网(www.zxxk.com)--教育资源门户，提供试卷、教案、课件、论文、素材以及各类教学资源下载，还有大量而丰富的教学相关资讯！">
              <a:extLst>
                <a:ext uri="{FF2B5EF4-FFF2-40B4-BE49-F238E27FC236}">
                  <a16:creationId xmlns:a16="http://schemas.microsoft.com/office/drawing/2014/main" id="{CE17F25A-B680-FAFB-EC3D-8F668697E240}"/>
                </a:ext>
              </a:extLst>
            </p:cNvPr>
            <p:cNvPicPr>
              <a:picLocks noChangeAspect="1"/>
            </p:cNvPicPr>
            <p:nvPr>
              <p:custDataLst>
                <p:tags r:id="rId7"/>
              </p:custDataLst>
            </p:nvPr>
          </p:nvPicPr>
          <p:blipFill>
            <a:blip r:embed="rId13"/>
            <a:stretch>
              <a:fillRect/>
            </a:stretch>
          </p:blipFill>
          <p:spPr>
            <a:xfrm>
              <a:off x="5064" y="1344"/>
              <a:ext cx="2359" cy="1366"/>
            </a:xfrm>
            <a:prstGeom prst="rect">
              <a:avLst/>
            </a:prstGeom>
            <a:noFill/>
            <a:ln>
              <a:noFill/>
              <a:miter lim="800000"/>
            </a:ln>
          </p:spPr>
        </p:pic>
        <p:sp>
          <p:nvSpPr>
            <p:cNvPr id="7" name="文本框 3075">
              <a:extLst>
                <a:ext uri="{FF2B5EF4-FFF2-40B4-BE49-F238E27FC236}">
                  <a16:creationId xmlns:a16="http://schemas.microsoft.com/office/drawing/2014/main" id="{1D005A88-4641-17C1-4A16-78211677C7FE}"/>
                </a:ext>
              </a:extLst>
            </p:cNvPr>
            <p:cNvSpPr txBox="1"/>
            <p:nvPr>
              <p:custDataLst>
                <p:tags r:id="rId8"/>
              </p:custDataLst>
            </p:nvPr>
          </p:nvSpPr>
          <p:spPr>
            <a:xfrm>
              <a:off x="165" y="1168"/>
              <a:ext cx="7265" cy="2326"/>
            </a:xfrm>
            <a:prstGeom prst="rect">
              <a:avLst/>
            </a:prstGeom>
            <a:noFill/>
            <a:ln>
              <a:noFill/>
              <a:miter lim="800000"/>
            </a:ln>
          </p:spPr>
          <p:txBody>
            <a:bodyPr>
              <a:spAutoFit/>
            </a:bodyPr>
            <a:lstStyle>
              <a:defPPr>
                <a:defRPr lang="zh-CN"/>
              </a:defPPr>
              <a:lvl1pPr marL="0" indent="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1pPr>
              <a:lvl2pPr marL="609600" indent="-1524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2pPr>
              <a:lvl3pPr marL="1219200" indent="-3048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3pPr>
              <a:lvl4pPr marL="1828800" indent="-4572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4pPr>
              <a:lvl5pPr marL="2438400" indent="-609600" algn="l" defTabSz="1217295" rtl="0" eaLnBrk="1" fontAlgn="base" hangingPunct="1">
                <a:lnSpc>
                  <a:spcPct val="100000"/>
                </a:lnSpc>
                <a:spcBef>
                  <a:spcPct val="0"/>
                </a:spcBef>
                <a:spcAft>
                  <a:spcPct val="0"/>
                </a:spcAft>
                <a:buClrTx/>
                <a:buSzTx/>
                <a:buFontTx/>
                <a:buNone/>
                <a:defRPr kumimoji="0" lang="zh-CN" altLang="en-US" sz="2400" b="0" i="0" u="none" baseline="0">
                  <a:solidFill>
                    <a:schemeClr val="tx1"/>
                  </a:solidFill>
                  <a:effectLst/>
                  <a:latin typeface="Arial" panose="020B0604020202020204" pitchFamily="34" charset="0"/>
                  <a:ea typeface="黑体" panose="02010609060101010101" pitchFamily="49" charset="-122"/>
                </a:defRPr>
              </a:lvl5pPr>
            </a:lstStyle>
            <a:p>
              <a:pPr lvl="0">
                <a:lnSpc>
                  <a:spcPct val="150000"/>
                </a:lnSpc>
              </a:pPr>
              <a:r>
                <a:rPr lang="en-US" altLang="zh-CN" sz="2600">
                  <a:solidFill>
                    <a:srgbClr val="000000"/>
                  </a:solidFill>
                  <a:latin typeface="Times New Roman" panose="02020603050405020304" pitchFamily="18" charset="0"/>
                  <a:ea typeface="微软雅黑" panose="020B0503020204020204" charset="-122"/>
                </a:rPr>
                <a:t>A. </a:t>
              </a:r>
              <a:r>
                <a:rPr lang="zh-CN" altLang="en-US" sz="2600">
                  <a:solidFill>
                    <a:srgbClr val="000000"/>
                  </a:solidFill>
                  <a:latin typeface="Times New Roman" panose="02020603050405020304" pitchFamily="18" charset="0"/>
                  <a:ea typeface="微软雅黑" panose="020B0503020204020204" charset="-122"/>
                </a:rPr>
                <a:t>该反应的</a:t>
              </a:r>
              <a:r>
                <a:rPr lang="zh-CN" altLang="en-US" sz="2600" i="1">
                  <a:solidFill>
                    <a:srgbClr val="000000"/>
                  </a:solidFill>
                  <a:latin typeface="Times New Roman" panose="02020603050405020304" pitchFamily="18" charset="0"/>
                  <a:ea typeface="微软雅黑" panose="020B0503020204020204" charset="-122"/>
                </a:rPr>
                <a:t>△</a:t>
              </a:r>
              <a:r>
                <a:rPr lang="en-US" altLang="zh-CN" sz="2600" i="1">
                  <a:solidFill>
                    <a:srgbClr val="000000"/>
                  </a:solidFill>
                  <a:latin typeface="Times New Roman" panose="02020603050405020304" pitchFamily="18" charset="0"/>
                  <a:ea typeface="微软雅黑" panose="020B0503020204020204" charset="-122"/>
                </a:rPr>
                <a:t>S</a:t>
              </a:r>
              <a:r>
                <a:rPr lang="zh-CN" altLang="en-US" sz="2600">
                  <a:solidFill>
                    <a:srgbClr val="000000"/>
                  </a:solidFill>
                  <a:latin typeface="Times New Roman" panose="02020603050405020304" pitchFamily="18" charset="0"/>
                  <a:ea typeface="微软雅黑" panose="020B0503020204020204" charset="-122"/>
                </a:rPr>
                <a:t>＜</a:t>
              </a:r>
              <a:r>
                <a:rPr lang="en-US" altLang="zh-CN" sz="2600">
                  <a:solidFill>
                    <a:srgbClr val="000000"/>
                  </a:solidFill>
                  <a:latin typeface="Times New Roman" panose="02020603050405020304" pitchFamily="18" charset="0"/>
                  <a:ea typeface="微软雅黑" panose="020B0503020204020204" charset="-122"/>
                </a:rPr>
                <a:t>0</a:t>
              </a:r>
            </a:p>
            <a:p>
              <a:pPr lvl="0">
                <a:lnSpc>
                  <a:spcPct val="150000"/>
                </a:lnSpc>
              </a:pPr>
              <a:r>
                <a:rPr lang="en-US" altLang="zh-CN" sz="2600">
                  <a:solidFill>
                    <a:srgbClr val="000000"/>
                  </a:solidFill>
                  <a:latin typeface="Times New Roman" panose="02020603050405020304" pitchFamily="18" charset="0"/>
                  <a:ea typeface="微软雅黑" panose="020B0503020204020204" charset="-122"/>
                </a:rPr>
                <a:t>B. </a:t>
              </a:r>
              <a:r>
                <a:rPr lang="zh-CN" altLang="en-US" sz="2600">
                  <a:solidFill>
                    <a:srgbClr val="000000"/>
                  </a:solidFill>
                  <a:latin typeface="Times New Roman" panose="02020603050405020304" pitchFamily="18" charset="0"/>
                  <a:ea typeface="微软雅黑" panose="020B0503020204020204" charset="-122"/>
                </a:rPr>
                <a:t>该反应的平衡常数</a:t>
              </a:r>
              <a:r>
                <a:rPr lang="en-US" altLang="zh-CN" sz="2600" i="1">
                  <a:solidFill>
                    <a:srgbClr val="000000"/>
                  </a:solidFill>
                  <a:latin typeface="Times New Roman" panose="02020603050405020304" pitchFamily="18" charset="0"/>
                  <a:ea typeface="微软雅黑" panose="020B0503020204020204" charset="-122"/>
                </a:rPr>
                <a:t>K</a:t>
              </a:r>
              <a:r>
                <a:rPr lang="zh-CN" altLang="en-US" sz="2600">
                  <a:solidFill>
                    <a:srgbClr val="000000"/>
                  </a:solidFill>
                  <a:latin typeface="Times New Roman" panose="02020603050405020304" pitchFamily="18" charset="0"/>
                  <a:ea typeface="微软雅黑" panose="020B0503020204020204" charset="-122"/>
                </a:rPr>
                <a:t>＝</a:t>
              </a:r>
            </a:p>
            <a:p>
              <a:pPr lvl="0">
                <a:lnSpc>
                  <a:spcPct val="150000"/>
                </a:lnSpc>
              </a:pPr>
              <a:r>
                <a:rPr lang="en-US" altLang="zh-CN" sz="2600">
                  <a:solidFill>
                    <a:srgbClr val="000000"/>
                  </a:solidFill>
                  <a:latin typeface="Times New Roman" panose="02020603050405020304" pitchFamily="18" charset="0"/>
                  <a:ea typeface="微软雅黑" panose="020B0503020204020204" charset="-122"/>
                </a:rPr>
                <a:t>C. </a:t>
              </a:r>
              <a:r>
                <a:rPr lang="zh-CN" altLang="en-US" sz="2600">
                  <a:solidFill>
                    <a:srgbClr val="000000"/>
                  </a:solidFill>
                  <a:latin typeface="Times New Roman" panose="02020603050405020304" pitchFamily="18" charset="0"/>
                  <a:ea typeface="微软雅黑" panose="020B0503020204020204" charset="-122"/>
                </a:rPr>
                <a:t>题图所示的反应机理中，步骤</a:t>
              </a:r>
              <a:r>
                <a:rPr lang="en-US" altLang="zh-CN" sz="2600">
                  <a:solidFill>
                    <a:srgbClr val="000000"/>
                  </a:solidFill>
                  <a:latin typeface="Times New Roman" panose="02020603050405020304" pitchFamily="18" charset="0"/>
                  <a:ea typeface="微软雅黑" panose="020B0503020204020204" charset="-122"/>
                </a:rPr>
                <a:t>Ⅰ</a:t>
              </a:r>
              <a:r>
                <a:rPr lang="zh-CN" altLang="en-US" sz="2600">
                  <a:solidFill>
                    <a:srgbClr val="000000"/>
                  </a:solidFill>
                  <a:latin typeface="Times New Roman" panose="02020603050405020304" pitchFamily="18" charset="0"/>
                  <a:ea typeface="微软雅黑" panose="020B0503020204020204" charset="-122"/>
                </a:rPr>
                <a:t>可理解为</a:t>
              </a:r>
            </a:p>
            <a:p>
              <a:pPr lvl="0">
                <a:lnSpc>
                  <a:spcPct val="150000"/>
                </a:lnSpc>
              </a:pPr>
              <a:r>
                <a:rPr lang="en-US" altLang="zh-CN" sz="2600">
                  <a:solidFill>
                    <a:srgbClr val="000000"/>
                  </a:solidFill>
                  <a:latin typeface="Times New Roman" panose="02020603050405020304" pitchFamily="18" charset="0"/>
                  <a:ea typeface="微软雅黑" panose="020B0503020204020204" charset="-122"/>
                </a:rPr>
                <a:t>    H</a:t>
              </a:r>
              <a:r>
                <a:rPr lang="en-US" altLang="zh-CN" sz="2600" baseline="-25000">
                  <a:solidFill>
                    <a:srgbClr val="000000"/>
                  </a:solidFill>
                  <a:latin typeface="Times New Roman" panose="02020603050405020304" pitchFamily="18" charset="0"/>
                  <a:ea typeface="微软雅黑" panose="020B0503020204020204" charset="-122"/>
                </a:rPr>
                <a:t>2</a:t>
              </a:r>
              <a:r>
                <a:rPr lang="en-US" altLang="zh-CN" sz="2600">
                  <a:solidFill>
                    <a:srgbClr val="000000"/>
                  </a:solidFill>
                  <a:latin typeface="Times New Roman" panose="02020603050405020304" pitchFamily="18" charset="0"/>
                  <a:ea typeface="微软雅黑" panose="020B0503020204020204" charset="-122"/>
                </a:rPr>
                <a:t>S</a:t>
              </a:r>
              <a:r>
                <a:rPr lang="zh-CN" altLang="en-US" sz="2600">
                  <a:solidFill>
                    <a:srgbClr val="000000"/>
                  </a:solidFill>
                  <a:latin typeface="Times New Roman" panose="02020603050405020304" pitchFamily="18" charset="0"/>
                  <a:ea typeface="微软雅黑" panose="020B0503020204020204" charset="-122"/>
                </a:rPr>
                <a:t>中带部分负电荷的</a:t>
              </a:r>
              <a:r>
                <a:rPr lang="en-US" altLang="zh-CN" sz="2600">
                  <a:solidFill>
                    <a:srgbClr val="000000"/>
                  </a:solidFill>
                  <a:latin typeface="Times New Roman" panose="02020603050405020304" pitchFamily="18" charset="0"/>
                  <a:ea typeface="微软雅黑" panose="020B0503020204020204" charset="-122"/>
                </a:rPr>
                <a:t>S</a:t>
              </a:r>
              <a:r>
                <a:rPr lang="zh-CN" altLang="en-US" sz="2600">
                  <a:solidFill>
                    <a:srgbClr val="000000"/>
                  </a:solidFill>
                  <a:latin typeface="Times New Roman" panose="02020603050405020304" pitchFamily="18" charset="0"/>
                  <a:ea typeface="微软雅黑" panose="020B0503020204020204" charset="-122"/>
                </a:rPr>
                <a:t>与催化剂中的</a:t>
              </a:r>
              <a:r>
                <a:rPr lang="en-US" altLang="zh-CN" sz="2600">
                  <a:solidFill>
                    <a:srgbClr val="000000"/>
                  </a:solidFill>
                  <a:latin typeface="Times New Roman" panose="02020603050405020304" pitchFamily="18" charset="0"/>
                  <a:ea typeface="微软雅黑" panose="020B0503020204020204" charset="-122"/>
                </a:rPr>
                <a:t>M</a:t>
              </a:r>
              <a:r>
                <a:rPr lang="zh-CN" altLang="en-US" sz="2600">
                  <a:solidFill>
                    <a:srgbClr val="000000"/>
                  </a:solidFill>
                  <a:latin typeface="Times New Roman" panose="02020603050405020304" pitchFamily="18" charset="0"/>
                  <a:ea typeface="微软雅黑" panose="020B0503020204020204" charset="-122"/>
                </a:rPr>
                <a:t>之</a:t>
              </a:r>
            </a:p>
            <a:p>
              <a:pPr lvl="0">
                <a:lnSpc>
                  <a:spcPct val="150000"/>
                </a:lnSpc>
              </a:pPr>
              <a:r>
                <a:rPr lang="zh-CN" altLang="en-US" sz="2600">
                  <a:solidFill>
                    <a:srgbClr val="000000"/>
                  </a:solidFill>
                  <a:latin typeface="Times New Roman" panose="02020603050405020304" pitchFamily="18" charset="0"/>
                  <a:ea typeface="微软雅黑" panose="020B0503020204020204" charset="-122"/>
                </a:rPr>
                <a:t>    间发生作用</a:t>
              </a:r>
            </a:p>
            <a:p>
              <a:pPr lvl="0">
                <a:lnSpc>
                  <a:spcPct val="150000"/>
                </a:lnSpc>
              </a:pPr>
              <a:r>
                <a:rPr lang="en-US" altLang="zh-CN" sz="2600">
                  <a:solidFill>
                    <a:srgbClr val="000000"/>
                  </a:solidFill>
                  <a:latin typeface="Times New Roman" panose="02020603050405020304" pitchFamily="18" charset="0"/>
                  <a:ea typeface="微软雅黑" panose="020B0503020204020204" charset="-122"/>
                </a:rPr>
                <a:t>D. </a:t>
              </a:r>
              <a:r>
                <a:rPr lang="zh-CN" altLang="en-US" sz="2600">
                  <a:solidFill>
                    <a:srgbClr val="000000"/>
                  </a:solidFill>
                  <a:latin typeface="Times New Roman" panose="02020603050405020304" pitchFamily="18" charset="0"/>
                  <a:ea typeface="微软雅黑" panose="020B0503020204020204" charset="-122"/>
                </a:rPr>
                <a:t>该反应中每消耗</a:t>
              </a:r>
              <a:r>
                <a:rPr lang="en-US" altLang="zh-CN" sz="2600">
                  <a:solidFill>
                    <a:srgbClr val="000000"/>
                  </a:solidFill>
                  <a:latin typeface="Times New Roman" panose="02020603050405020304" pitchFamily="18" charset="0"/>
                  <a:ea typeface="微软雅黑" panose="020B0503020204020204" charset="-122"/>
                </a:rPr>
                <a:t>1molH</a:t>
              </a:r>
              <a:r>
                <a:rPr lang="en-US" altLang="zh-CN" sz="2600" baseline="-25000">
                  <a:solidFill>
                    <a:srgbClr val="000000"/>
                  </a:solidFill>
                  <a:latin typeface="Times New Roman" panose="02020603050405020304" pitchFamily="18" charset="0"/>
                  <a:ea typeface="微软雅黑" panose="020B0503020204020204" charset="-122"/>
                </a:rPr>
                <a:t>2</a:t>
              </a:r>
              <a:r>
                <a:rPr lang="en-US" altLang="zh-CN" sz="2600">
                  <a:solidFill>
                    <a:srgbClr val="000000"/>
                  </a:solidFill>
                  <a:latin typeface="Times New Roman" panose="02020603050405020304" pitchFamily="18" charset="0"/>
                  <a:ea typeface="微软雅黑" panose="020B0503020204020204" charset="-122"/>
                </a:rPr>
                <a:t>S</a:t>
              </a:r>
              <a:r>
                <a:rPr lang="zh-CN" altLang="en-US" sz="2600">
                  <a:solidFill>
                    <a:srgbClr val="000000"/>
                  </a:solidFill>
                  <a:latin typeface="Times New Roman" panose="02020603050405020304" pitchFamily="18" charset="0"/>
                  <a:ea typeface="微软雅黑" panose="020B0503020204020204" charset="-122"/>
                </a:rPr>
                <a:t>，转移电子的数目约为</a:t>
              </a:r>
              <a:r>
                <a:rPr lang="en-US" altLang="zh-CN" sz="2600">
                  <a:solidFill>
                    <a:srgbClr val="000000"/>
                  </a:solidFill>
                  <a:latin typeface="Times New Roman" panose="02020603050405020304" pitchFamily="18" charset="0"/>
                  <a:ea typeface="微软雅黑" panose="020B0503020204020204" charset="-122"/>
                </a:rPr>
                <a:t>2×6.02×10</a:t>
              </a:r>
              <a:r>
                <a:rPr lang="en-US" altLang="zh-CN" sz="2600" baseline="30000">
                  <a:solidFill>
                    <a:srgbClr val="000000"/>
                  </a:solidFill>
                  <a:latin typeface="Times New Roman" panose="02020603050405020304" pitchFamily="18" charset="0"/>
                  <a:ea typeface="微软雅黑" panose="020B0503020204020204" charset="-122"/>
                </a:rPr>
                <a:t>23</a:t>
              </a:r>
              <a:endParaRPr lang="zh-CN" altLang="en-US" sz="2600">
                <a:solidFill>
                  <a:srgbClr val="000000"/>
                </a:solidFill>
                <a:latin typeface="Times New Roman" panose="02020603050405020304" pitchFamily="18" charset="0"/>
                <a:ea typeface="微软雅黑" panose="020B0503020204020204" charset="-122"/>
              </a:endParaRPr>
            </a:p>
          </p:txBody>
        </p:sp>
        <p:pic>
          <p:nvPicPr>
            <p:cNvPr id="8" name="图片 7">
              <a:extLst>
                <a:ext uri="{FF2B5EF4-FFF2-40B4-BE49-F238E27FC236}">
                  <a16:creationId xmlns:a16="http://schemas.microsoft.com/office/drawing/2014/main" id="{6256D951-72F5-D305-6D7E-2B9516EF217A}"/>
                </a:ext>
              </a:extLst>
            </p:cNvPr>
            <p:cNvPicPr/>
            <p:nvPr>
              <p:custDataLst>
                <p:tags r:id="rId9"/>
              </p:custDataLst>
            </p:nvPr>
          </p:nvPicPr>
          <p:blipFill>
            <a:blip r:embed="rId14"/>
            <a:stretch>
              <a:fillRect/>
            </a:stretch>
          </p:blipFill>
          <p:spPr>
            <a:xfrm>
              <a:off x="2479" y="1505"/>
              <a:ext cx="1451" cy="519"/>
            </a:xfrm>
            <a:prstGeom prst="rect">
              <a:avLst/>
            </a:prstGeom>
            <a:noFill/>
            <a:ln>
              <a:noFill/>
              <a:miter lim="800000"/>
            </a:ln>
            <a:effectLst/>
          </p:spPr>
        </p:pic>
      </p:grpSp>
    </p:spTree>
    <p:custDataLst>
      <p:tags r:id="rId1"/>
    </p:custDataLst>
    <p:extLst>
      <p:ext uri="{BB962C8B-B14F-4D97-AF65-F5344CB8AC3E}">
        <p14:creationId xmlns:p14="http://schemas.microsoft.com/office/powerpoint/2010/main" val="368926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62B6-ED60-34B5-64E8-E88AD9156D2A}"/>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E1EF2994-B3F1-DE98-1BFB-CEF21A6A23AE}"/>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175AD2EB-88CC-FF33-29C8-721A89065364}"/>
              </a:ext>
            </a:extLst>
          </p:cNvPr>
          <p:cNvPicPr>
            <a:picLocks noChangeAspect="1"/>
          </p:cNvPicPr>
          <p:nvPr>
            <p:custDataLst>
              <p:tags r:id="rId3"/>
            </p:custDataLst>
          </p:nvPr>
        </p:nvPicPr>
        <p:blipFill>
          <a:blip r:embed="rId15"/>
          <a:stretch>
            <a:fillRect/>
          </a:stretch>
        </p:blipFill>
        <p:spPr>
          <a:xfrm>
            <a:off x="206375" y="91440"/>
            <a:ext cx="824230" cy="731520"/>
          </a:xfrm>
          <a:prstGeom prst="rect">
            <a:avLst/>
          </a:prstGeom>
        </p:spPr>
      </p:pic>
      <p:sp>
        <p:nvSpPr>
          <p:cNvPr id="5" name="Text Box 5">
            <a:extLst>
              <a:ext uri="{FF2B5EF4-FFF2-40B4-BE49-F238E27FC236}">
                <a16:creationId xmlns:a16="http://schemas.microsoft.com/office/drawing/2014/main" id="{74656D5C-5AE5-2F8E-219C-84DEDDCCE4FB}"/>
              </a:ext>
            </a:extLst>
          </p:cNvPr>
          <p:cNvSpPr txBox="1">
            <a:spLocks noChangeArrowheads="1"/>
          </p:cNvSpPr>
          <p:nvPr>
            <p:custDataLst>
              <p:tags r:id="rId4"/>
            </p:custDataLst>
          </p:nvPr>
        </p:nvSpPr>
        <p:spPr bwMode="auto">
          <a:xfrm>
            <a:off x="551750" y="1481108"/>
            <a:ext cx="10815651" cy="37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20000"/>
              </a:lnSpc>
              <a:spcBef>
                <a:spcPct val="0"/>
              </a:spcBef>
              <a:spcAft>
                <a:spcPct val="0"/>
              </a:spcAft>
              <a:buFontTx/>
              <a:buNone/>
            </a:pPr>
            <a:r>
              <a:rPr kumimoji="1" lang="en-US" altLang="zh-CN" sz="2800" b="1" dirty="0">
                <a:solidFill>
                  <a:srgbClr val="000000"/>
                </a:solidFill>
                <a:latin typeface="Times New Roman" panose="02020603050405020304" pitchFamily="18" charset="0"/>
              </a:rPr>
              <a:t>【</a:t>
            </a:r>
            <a:r>
              <a:rPr kumimoji="1" lang="zh-CN" altLang="en-US" sz="2800" b="1" dirty="0">
                <a:solidFill>
                  <a:srgbClr val="000000"/>
                </a:solidFill>
                <a:latin typeface="Times New Roman" panose="02020603050405020304" pitchFamily="18" charset="0"/>
              </a:rPr>
              <a:t>例</a:t>
            </a:r>
            <a:r>
              <a:rPr kumimoji="1" lang="en-US" altLang="zh-CN" sz="2800" b="1" dirty="0">
                <a:solidFill>
                  <a:srgbClr val="000000"/>
                </a:solidFill>
                <a:latin typeface="Times New Roman" panose="02020603050405020304" pitchFamily="18" charset="0"/>
              </a:rPr>
              <a:t>2】</a:t>
            </a:r>
            <a:r>
              <a:rPr kumimoji="1" lang="zh-CN" altLang="en-US" sz="2800" b="1" dirty="0">
                <a:solidFill>
                  <a:srgbClr val="000000"/>
                </a:solidFill>
                <a:latin typeface="Times New Roman" panose="02020603050405020304" pitchFamily="18" charset="0"/>
              </a:rPr>
              <a:t>下列说法中可以充分说明反应</a:t>
            </a:r>
            <a:r>
              <a:rPr kumimoji="1" lang="en-US" altLang="zh-CN" sz="2800" b="1" dirty="0">
                <a:solidFill>
                  <a:srgbClr val="000000"/>
                </a:solidFill>
                <a:latin typeface="Times New Roman" panose="02020603050405020304" pitchFamily="18" charset="0"/>
              </a:rPr>
              <a:t>: P(g)+Q(g)          R(g)+S(g) ,       </a:t>
            </a:r>
            <a:r>
              <a:rPr kumimoji="1" lang="zh-CN" altLang="en-US" sz="2800" b="1" dirty="0">
                <a:solidFill>
                  <a:srgbClr val="000000"/>
                </a:solidFill>
                <a:latin typeface="Times New Roman" panose="02020603050405020304" pitchFamily="18" charset="0"/>
              </a:rPr>
              <a:t>在恒温下已达平衡状态的是（　　　）</a:t>
            </a:r>
            <a:r>
              <a:rPr kumimoji="1" lang="zh-CN" altLang="en-US" sz="2800" dirty="0">
                <a:solidFill>
                  <a:srgbClr val="000000"/>
                </a:solidFill>
                <a:latin typeface="Times New Roman" panose="02020603050405020304" pitchFamily="18" charset="0"/>
              </a:rPr>
              <a:t>                                                                            </a:t>
            </a:r>
          </a:p>
          <a:p>
            <a:pPr fontAlgn="base">
              <a:spcBef>
                <a:spcPct val="50000"/>
              </a:spcBef>
              <a:spcAft>
                <a:spcPct val="0"/>
              </a:spcAft>
              <a:buFontTx/>
              <a:buNone/>
            </a:pPr>
            <a:r>
              <a:rPr kumimoji="1" lang="zh-CN" altLang="en-US" sz="2800" dirty="0">
                <a:solidFill>
                  <a:srgbClr val="000000"/>
                </a:solidFill>
                <a:latin typeface="Times New Roman" panose="02020603050405020304" pitchFamily="18" charset="0"/>
              </a:rPr>
              <a:t>     </a:t>
            </a:r>
            <a:r>
              <a:rPr kumimoji="1" lang="en-US" altLang="zh-CN" sz="2800" b="1" dirty="0">
                <a:solidFill>
                  <a:srgbClr val="000000"/>
                </a:solidFill>
                <a:latin typeface="Times New Roman" panose="02020603050405020304" pitchFamily="18" charset="0"/>
              </a:rPr>
              <a:t>(A) P</a:t>
            </a:r>
            <a:r>
              <a:rPr kumimoji="1" lang="zh-CN" altLang="en-US" sz="2800" b="1" dirty="0">
                <a:solidFill>
                  <a:srgbClr val="000000"/>
                </a:solidFill>
                <a:latin typeface="Times New Roman" panose="02020603050405020304" pitchFamily="18" charset="0"/>
              </a:rPr>
              <a:t>、</a:t>
            </a:r>
            <a:r>
              <a:rPr kumimoji="1" lang="en-US" altLang="zh-CN" sz="2800" b="1" dirty="0">
                <a:solidFill>
                  <a:srgbClr val="000000"/>
                </a:solidFill>
                <a:latin typeface="Times New Roman" panose="02020603050405020304" pitchFamily="18" charset="0"/>
              </a:rPr>
              <a:t>Q</a:t>
            </a:r>
            <a:r>
              <a:rPr kumimoji="1" lang="zh-CN" altLang="en-US" sz="2800" b="1" dirty="0">
                <a:solidFill>
                  <a:srgbClr val="000000"/>
                </a:solidFill>
                <a:latin typeface="Times New Roman" panose="02020603050405020304" pitchFamily="18" charset="0"/>
              </a:rPr>
              <a:t>、</a:t>
            </a:r>
            <a:r>
              <a:rPr kumimoji="1" lang="en-US" altLang="zh-CN" sz="2800" b="1" dirty="0">
                <a:solidFill>
                  <a:srgbClr val="000000"/>
                </a:solidFill>
                <a:latin typeface="Times New Roman" panose="02020603050405020304" pitchFamily="18" charset="0"/>
              </a:rPr>
              <a:t>R</a:t>
            </a:r>
            <a:r>
              <a:rPr kumimoji="1" lang="zh-CN" altLang="en-US" sz="2800" b="1" dirty="0">
                <a:solidFill>
                  <a:srgbClr val="000000"/>
                </a:solidFill>
                <a:latin typeface="Times New Roman" panose="02020603050405020304" pitchFamily="18" charset="0"/>
              </a:rPr>
              <a:t>、</a:t>
            </a:r>
            <a:r>
              <a:rPr kumimoji="1" lang="en-US" altLang="zh-CN" sz="2800" b="1" dirty="0">
                <a:solidFill>
                  <a:srgbClr val="000000"/>
                </a:solidFill>
                <a:latin typeface="Times New Roman" panose="02020603050405020304" pitchFamily="18" charset="0"/>
              </a:rPr>
              <a:t>S</a:t>
            </a:r>
            <a:r>
              <a:rPr kumimoji="1" lang="zh-CN" altLang="en-US" sz="2800" b="1" dirty="0">
                <a:solidFill>
                  <a:srgbClr val="000000"/>
                </a:solidFill>
                <a:latin typeface="Times New Roman" panose="02020603050405020304" pitchFamily="18" charset="0"/>
              </a:rPr>
              <a:t>的浓度不再变化</a:t>
            </a:r>
            <a:r>
              <a:rPr kumimoji="1" lang="zh-CN" altLang="en-US" sz="2800" dirty="0">
                <a:solidFill>
                  <a:srgbClr val="000000"/>
                </a:solidFill>
                <a:latin typeface="Times New Roman" panose="02020603050405020304" pitchFamily="18" charset="0"/>
              </a:rPr>
              <a:t> </a:t>
            </a:r>
          </a:p>
          <a:p>
            <a:pPr fontAlgn="base">
              <a:spcBef>
                <a:spcPct val="50000"/>
              </a:spcBef>
              <a:spcAft>
                <a:spcPct val="0"/>
              </a:spcAft>
              <a:buFontTx/>
              <a:buNone/>
            </a:pPr>
            <a:r>
              <a:rPr kumimoji="1" lang="zh-CN" altLang="en-US" sz="2800" dirty="0">
                <a:solidFill>
                  <a:srgbClr val="000000"/>
                </a:solidFill>
                <a:latin typeface="Times New Roman" panose="02020603050405020304" pitchFamily="18" charset="0"/>
              </a:rPr>
              <a:t>     </a:t>
            </a:r>
            <a:r>
              <a:rPr kumimoji="1" lang="en-US" altLang="zh-CN" sz="2800" dirty="0">
                <a:solidFill>
                  <a:srgbClr val="000000"/>
                </a:solidFill>
                <a:latin typeface="Times New Roman" panose="02020603050405020304" pitchFamily="18" charset="0"/>
              </a:rPr>
              <a:t>(B) </a:t>
            </a:r>
            <a:r>
              <a:rPr kumimoji="1" lang="en-US" altLang="zh-CN" sz="2800" b="1" dirty="0">
                <a:solidFill>
                  <a:srgbClr val="000000"/>
                </a:solidFill>
                <a:latin typeface="Times New Roman" panose="02020603050405020304" pitchFamily="18" charset="0"/>
              </a:rPr>
              <a:t>P</a:t>
            </a:r>
            <a:r>
              <a:rPr kumimoji="1" lang="zh-CN" altLang="en-US" sz="2800" b="1" dirty="0">
                <a:solidFill>
                  <a:srgbClr val="000000"/>
                </a:solidFill>
                <a:latin typeface="Times New Roman" panose="02020603050405020304" pitchFamily="18" charset="0"/>
              </a:rPr>
              <a:t>、</a:t>
            </a:r>
            <a:r>
              <a:rPr kumimoji="1" lang="en-US" altLang="zh-CN" sz="2800" b="1" dirty="0">
                <a:solidFill>
                  <a:srgbClr val="000000"/>
                </a:solidFill>
                <a:latin typeface="Times New Roman" panose="02020603050405020304" pitchFamily="18" charset="0"/>
              </a:rPr>
              <a:t>Q</a:t>
            </a:r>
            <a:r>
              <a:rPr kumimoji="1" lang="zh-CN" altLang="en-US" sz="2800" b="1" dirty="0">
                <a:solidFill>
                  <a:srgbClr val="000000"/>
                </a:solidFill>
                <a:latin typeface="Times New Roman" panose="02020603050405020304" pitchFamily="18" charset="0"/>
              </a:rPr>
              <a:t>、</a:t>
            </a:r>
            <a:r>
              <a:rPr kumimoji="1" lang="en-US" altLang="zh-CN" sz="2800" b="1" dirty="0">
                <a:solidFill>
                  <a:srgbClr val="000000"/>
                </a:solidFill>
                <a:latin typeface="Times New Roman" panose="02020603050405020304" pitchFamily="18" charset="0"/>
              </a:rPr>
              <a:t>R</a:t>
            </a:r>
            <a:r>
              <a:rPr kumimoji="1" lang="zh-CN" altLang="en-US" sz="2800" b="1" dirty="0">
                <a:solidFill>
                  <a:srgbClr val="000000"/>
                </a:solidFill>
                <a:latin typeface="Times New Roman" panose="02020603050405020304" pitchFamily="18" charset="0"/>
              </a:rPr>
              <a:t>、</a:t>
            </a:r>
            <a:r>
              <a:rPr kumimoji="1" lang="en-US" altLang="zh-CN" sz="2800" b="1" dirty="0">
                <a:solidFill>
                  <a:srgbClr val="000000"/>
                </a:solidFill>
                <a:latin typeface="Times New Roman" panose="02020603050405020304" pitchFamily="18" charset="0"/>
              </a:rPr>
              <a:t>S</a:t>
            </a:r>
            <a:r>
              <a:rPr kumimoji="1" lang="zh-CN" altLang="en-US" sz="2800" b="1" dirty="0">
                <a:solidFill>
                  <a:srgbClr val="000000"/>
                </a:solidFill>
                <a:latin typeface="Times New Roman" panose="02020603050405020304" pitchFamily="18" charset="0"/>
              </a:rPr>
              <a:t>的分子数比为</a:t>
            </a:r>
            <a:r>
              <a:rPr kumimoji="1" lang="en-US" altLang="zh-CN" sz="2800" b="1" dirty="0">
                <a:solidFill>
                  <a:srgbClr val="000000"/>
                </a:solidFill>
                <a:latin typeface="Times New Roman" panose="02020603050405020304" pitchFamily="18" charset="0"/>
              </a:rPr>
              <a:t>1:1:1:1</a:t>
            </a:r>
          </a:p>
          <a:p>
            <a:pPr fontAlgn="base">
              <a:spcBef>
                <a:spcPct val="50000"/>
              </a:spcBef>
              <a:spcAft>
                <a:spcPct val="0"/>
              </a:spcAft>
              <a:buFontTx/>
              <a:buNone/>
            </a:pPr>
            <a:r>
              <a:rPr kumimoji="1" lang="en-US" altLang="zh-CN" sz="2800" dirty="0">
                <a:solidFill>
                  <a:srgbClr val="000000"/>
                </a:solidFill>
                <a:latin typeface="Times New Roman" panose="02020603050405020304" pitchFamily="18" charset="0"/>
              </a:rPr>
              <a:t>     </a:t>
            </a:r>
            <a:r>
              <a:rPr kumimoji="1" lang="en-US" altLang="zh-CN" sz="2800" b="1" dirty="0">
                <a:solidFill>
                  <a:srgbClr val="000000"/>
                </a:solidFill>
                <a:latin typeface="Times New Roman" panose="02020603050405020304" pitchFamily="18" charset="0"/>
              </a:rPr>
              <a:t>(C)</a:t>
            </a:r>
            <a:r>
              <a:rPr kumimoji="1" lang="zh-CN" altLang="en-US" sz="2800" b="1" dirty="0">
                <a:solidFill>
                  <a:srgbClr val="000000"/>
                </a:solidFill>
                <a:latin typeface="Times New Roman" panose="02020603050405020304" pitchFamily="18" charset="0"/>
              </a:rPr>
              <a:t>反应容器内</a:t>
            </a:r>
            <a:r>
              <a:rPr kumimoji="1" lang="en-US" altLang="zh-CN" sz="2800" b="1" dirty="0">
                <a:solidFill>
                  <a:srgbClr val="000000"/>
                </a:solidFill>
                <a:latin typeface="Times New Roman" panose="02020603050405020304" pitchFamily="18" charset="0"/>
              </a:rPr>
              <a:t>P</a:t>
            </a:r>
            <a:r>
              <a:rPr kumimoji="1" lang="zh-CN" altLang="en-US" sz="2800" b="1" dirty="0">
                <a:solidFill>
                  <a:srgbClr val="000000"/>
                </a:solidFill>
                <a:latin typeface="Times New Roman" panose="02020603050405020304" pitchFamily="18" charset="0"/>
              </a:rPr>
              <a:t>、</a:t>
            </a:r>
            <a:r>
              <a:rPr kumimoji="1" lang="en-US" altLang="zh-CN" sz="2800" b="1" dirty="0">
                <a:solidFill>
                  <a:srgbClr val="000000"/>
                </a:solidFill>
                <a:latin typeface="Times New Roman" panose="02020603050405020304" pitchFamily="18" charset="0"/>
              </a:rPr>
              <a:t>Q</a:t>
            </a:r>
            <a:r>
              <a:rPr kumimoji="1" lang="zh-CN" altLang="en-US" sz="2800" b="1" dirty="0">
                <a:solidFill>
                  <a:srgbClr val="000000"/>
                </a:solidFill>
                <a:latin typeface="Times New Roman" panose="02020603050405020304" pitchFamily="18" charset="0"/>
              </a:rPr>
              <a:t>、</a:t>
            </a:r>
            <a:r>
              <a:rPr kumimoji="1" lang="en-US" altLang="zh-CN" sz="2800" b="1" dirty="0">
                <a:solidFill>
                  <a:srgbClr val="000000"/>
                </a:solidFill>
                <a:latin typeface="Times New Roman" panose="02020603050405020304" pitchFamily="18" charset="0"/>
              </a:rPr>
              <a:t>R</a:t>
            </a:r>
            <a:r>
              <a:rPr kumimoji="1" lang="zh-CN" altLang="en-US" sz="2800" b="1" dirty="0">
                <a:solidFill>
                  <a:srgbClr val="000000"/>
                </a:solidFill>
                <a:latin typeface="Times New Roman" panose="02020603050405020304" pitchFamily="18" charset="0"/>
              </a:rPr>
              <a:t>、</a:t>
            </a:r>
            <a:r>
              <a:rPr kumimoji="1" lang="en-US" altLang="zh-CN" sz="2800" b="1" dirty="0">
                <a:solidFill>
                  <a:srgbClr val="000000"/>
                </a:solidFill>
                <a:latin typeface="Times New Roman" panose="02020603050405020304" pitchFamily="18" charset="0"/>
              </a:rPr>
              <a:t>S</a:t>
            </a:r>
            <a:r>
              <a:rPr kumimoji="1" lang="zh-CN" altLang="en-US" sz="2800" b="1" dirty="0">
                <a:solidFill>
                  <a:srgbClr val="000000"/>
                </a:solidFill>
                <a:latin typeface="Times New Roman" panose="02020603050405020304" pitchFamily="18" charset="0"/>
              </a:rPr>
              <a:t>共存          </a:t>
            </a:r>
          </a:p>
          <a:p>
            <a:pPr fontAlgn="base">
              <a:spcBef>
                <a:spcPct val="50000"/>
              </a:spcBef>
              <a:spcAft>
                <a:spcPct val="0"/>
              </a:spcAft>
              <a:buFontTx/>
              <a:buNone/>
            </a:pPr>
            <a:r>
              <a:rPr kumimoji="1" lang="zh-CN" altLang="en-US" sz="2800" b="1" dirty="0">
                <a:solidFill>
                  <a:srgbClr val="000000"/>
                </a:solidFill>
                <a:latin typeface="Times New Roman" panose="02020603050405020304" pitchFamily="18" charset="0"/>
              </a:rPr>
              <a:t>     </a:t>
            </a:r>
            <a:r>
              <a:rPr kumimoji="1" lang="en-US" altLang="zh-CN" sz="2800" b="1" dirty="0">
                <a:solidFill>
                  <a:srgbClr val="000000"/>
                </a:solidFill>
                <a:latin typeface="Times New Roman" panose="02020603050405020304" pitchFamily="18" charset="0"/>
              </a:rPr>
              <a:t>(D)</a:t>
            </a:r>
            <a:r>
              <a:rPr kumimoji="1" lang="zh-CN" altLang="en-US" sz="2800" b="1" dirty="0">
                <a:solidFill>
                  <a:srgbClr val="000000"/>
                </a:solidFill>
                <a:latin typeface="Times New Roman" panose="02020603050405020304" pitchFamily="18" charset="0"/>
              </a:rPr>
              <a:t>反应容器内总物质的量不随时间而变化</a:t>
            </a:r>
          </a:p>
        </p:txBody>
      </p:sp>
      <p:sp>
        <p:nvSpPr>
          <p:cNvPr id="6" name="Text Box 2">
            <a:extLst>
              <a:ext uri="{FF2B5EF4-FFF2-40B4-BE49-F238E27FC236}">
                <a16:creationId xmlns:a16="http://schemas.microsoft.com/office/drawing/2014/main" id="{12CA958F-FC4D-C91F-E3EE-BA93D9DE19C5}"/>
              </a:ext>
            </a:extLst>
          </p:cNvPr>
          <p:cNvSpPr txBox="1">
            <a:spLocks noChangeArrowheads="1"/>
          </p:cNvSpPr>
          <p:nvPr>
            <p:custDataLst>
              <p:tags r:id="rId5"/>
            </p:custDataLst>
          </p:nvPr>
        </p:nvSpPr>
        <p:spPr bwMode="auto">
          <a:xfrm>
            <a:off x="5606682" y="1899227"/>
            <a:ext cx="53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n-US" altLang="zh-CN" sz="4800">
                <a:solidFill>
                  <a:srgbClr val="FF3300"/>
                </a:solidFill>
                <a:latin typeface="Times New Roman" panose="02020603050405020304" pitchFamily="18" charset="0"/>
              </a:rPr>
              <a:t>A</a:t>
            </a:r>
          </a:p>
        </p:txBody>
      </p:sp>
      <p:grpSp>
        <p:nvGrpSpPr>
          <p:cNvPr id="7" name="Group 6">
            <a:extLst>
              <a:ext uri="{FF2B5EF4-FFF2-40B4-BE49-F238E27FC236}">
                <a16:creationId xmlns:a16="http://schemas.microsoft.com/office/drawing/2014/main" id="{E57A5341-F4A8-EDFB-2D29-D88A6532600C}"/>
              </a:ext>
            </a:extLst>
          </p:cNvPr>
          <p:cNvGrpSpPr/>
          <p:nvPr>
            <p:custDataLst>
              <p:tags r:id="rId6"/>
            </p:custDataLst>
          </p:nvPr>
        </p:nvGrpSpPr>
        <p:grpSpPr>
          <a:xfrm>
            <a:off x="8334909" y="1689042"/>
            <a:ext cx="720725" cy="215900"/>
            <a:chOff x="2736" y="3840"/>
            <a:chExt cx="628" cy="144"/>
          </a:xfrm>
        </p:grpSpPr>
        <p:grpSp>
          <p:nvGrpSpPr>
            <p:cNvPr id="8" name="Group 7">
              <a:extLst>
                <a:ext uri="{FF2B5EF4-FFF2-40B4-BE49-F238E27FC236}">
                  <a16:creationId xmlns:a16="http://schemas.microsoft.com/office/drawing/2014/main" id="{112454B4-D07E-D969-926D-924550A8062F}"/>
                </a:ext>
              </a:extLst>
            </p:cNvPr>
            <p:cNvGrpSpPr/>
            <p:nvPr>
              <p:custDataLst>
                <p:tags r:id="rId7"/>
              </p:custDataLst>
            </p:nvPr>
          </p:nvGrpSpPr>
          <p:grpSpPr>
            <a:xfrm>
              <a:off x="2736" y="3840"/>
              <a:ext cx="624" cy="48"/>
              <a:chOff x="2640" y="2832"/>
              <a:chExt cx="624" cy="48"/>
            </a:xfrm>
          </p:grpSpPr>
          <p:sp>
            <p:nvSpPr>
              <p:cNvPr id="12" name="Line 8">
                <a:extLst>
                  <a:ext uri="{FF2B5EF4-FFF2-40B4-BE49-F238E27FC236}">
                    <a16:creationId xmlns:a16="http://schemas.microsoft.com/office/drawing/2014/main" id="{800F0F05-793A-383B-7695-F1D8C42659DD}"/>
                  </a:ext>
                </a:extLst>
              </p:cNvPr>
              <p:cNvSpPr>
                <a:spLocks noChangeShapeType="1"/>
              </p:cNvSpPr>
              <p:nvPr>
                <p:custDataLst>
                  <p:tags r:id="rId11"/>
                </p:custDataLst>
              </p:nvPr>
            </p:nvSpPr>
            <p:spPr bwMode="auto">
              <a:xfrm>
                <a:off x="2640" y="2880"/>
                <a:ext cx="62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13" name="Line 9">
                <a:extLst>
                  <a:ext uri="{FF2B5EF4-FFF2-40B4-BE49-F238E27FC236}">
                    <a16:creationId xmlns:a16="http://schemas.microsoft.com/office/drawing/2014/main" id="{54E5B695-A9FC-34DA-8848-E4523930E6A4}"/>
                  </a:ext>
                </a:extLst>
              </p:cNvPr>
              <p:cNvSpPr>
                <a:spLocks noChangeShapeType="1"/>
              </p:cNvSpPr>
              <p:nvPr>
                <p:custDataLst>
                  <p:tags r:id="rId12"/>
                </p:custDataLst>
              </p:nvPr>
            </p:nvSpPr>
            <p:spPr bwMode="auto">
              <a:xfrm>
                <a:off x="3168" y="2832"/>
                <a:ext cx="96" cy="48"/>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nvGrpSpPr>
            <p:cNvPr id="9" name="Group 10">
              <a:extLst>
                <a:ext uri="{FF2B5EF4-FFF2-40B4-BE49-F238E27FC236}">
                  <a16:creationId xmlns:a16="http://schemas.microsoft.com/office/drawing/2014/main" id="{19C0C90B-CEF4-7854-6BD8-235934E9FFA3}"/>
                </a:ext>
              </a:extLst>
            </p:cNvPr>
            <p:cNvGrpSpPr/>
            <p:nvPr>
              <p:custDataLst>
                <p:tags r:id="rId8"/>
              </p:custDataLst>
            </p:nvPr>
          </p:nvGrpSpPr>
          <p:grpSpPr>
            <a:xfrm rot="10800000">
              <a:off x="2740" y="3936"/>
              <a:ext cx="624" cy="48"/>
              <a:chOff x="2640" y="2832"/>
              <a:chExt cx="624" cy="48"/>
            </a:xfrm>
          </p:grpSpPr>
          <p:sp>
            <p:nvSpPr>
              <p:cNvPr id="10" name="Line 11">
                <a:extLst>
                  <a:ext uri="{FF2B5EF4-FFF2-40B4-BE49-F238E27FC236}">
                    <a16:creationId xmlns:a16="http://schemas.microsoft.com/office/drawing/2014/main" id="{1BEA81C3-4400-9F2C-DBAC-708AE8A9DAA2}"/>
                  </a:ext>
                </a:extLst>
              </p:cNvPr>
              <p:cNvSpPr>
                <a:spLocks noChangeShapeType="1"/>
              </p:cNvSpPr>
              <p:nvPr>
                <p:custDataLst>
                  <p:tags r:id="rId9"/>
                </p:custDataLst>
              </p:nvPr>
            </p:nvSpPr>
            <p:spPr bwMode="auto">
              <a:xfrm>
                <a:off x="2640" y="2880"/>
                <a:ext cx="62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11" name="Line 12">
                <a:extLst>
                  <a:ext uri="{FF2B5EF4-FFF2-40B4-BE49-F238E27FC236}">
                    <a16:creationId xmlns:a16="http://schemas.microsoft.com/office/drawing/2014/main" id="{6D036AEB-B7F2-185C-A3AC-E64713418FBF}"/>
                  </a:ext>
                </a:extLst>
              </p:cNvPr>
              <p:cNvSpPr>
                <a:spLocks noChangeShapeType="1"/>
              </p:cNvSpPr>
              <p:nvPr>
                <p:custDataLst>
                  <p:tags r:id="rId10"/>
                </p:custDataLst>
              </p:nvPr>
            </p:nvSpPr>
            <p:spPr bwMode="auto">
              <a:xfrm>
                <a:off x="3168" y="2832"/>
                <a:ext cx="96" cy="48"/>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sp>
        <p:nvSpPr>
          <p:cNvPr id="2" name="文本框 1">
            <a:extLst>
              <a:ext uri="{FF2B5EF4-FFF2-40B4-BE49-F238E27FC236}">
                <a16:creationId xmlns:a16="http://schemas.microsoft.com/office/drawing/2014/main" id="{9DA4316A-C6C8-B004-C18B-6C6252E84A1A}"/>
              </a:ext>
            </a:extLst>
          </p:cNvPr>
          <p:cNvSpPr txBox="1"/>
          <p:nvPr/>
        </p:nvSpPr>
        <p:spPr>
          <a:xfrm>
            <a:off x="879666" y="195590"/>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例题分析</a:t>
            </a:r>
            <a:r>
              <a:rPr lang="en-US" altLang="zh-CN" sz="3200" b="1" dirty="0">
                <a:solidFill>
                  <a:srgbClr val="FF0000"/>
                </a:solidFill>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4113907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9A9D3-AB99-DCD0-F029-BFBDB4026AA4}"/>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B224820-E3AF-0B52-A2AC-7624D1CBCAA8}"/>
              </a:ext>
            </a:extLst>
          </p:cNvPr>
          <p:cNvCxnSpPr/>
          <p:nvPr>
            <p:custDataLst>
              <p:tags r:id="rId2"/>
            </p:custDataLst>
          </p:nvPr>
        </p:nvCxnSpPr>
        <p:spPr>
          <a:xfrm>
            <a:off x="42922" y="675642"/>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8A2A90F6-DD8F-218C-FCEC-A592607A1402}"/>
              </a:ext>
            </a:extLst>
          </p:cNvPr>
          <p:cNvPicPr>
            <a:picLocks noChangeAspect="1"/>
          </p:cNvPicPr>
          <p:nvPr>
            <p:custDataLst>
              <p:tags r:id="rId3"/>
            </p:custDataLst>
          </p:nvPr>
        </p:nvPicPr>
        <p:blipFill>
          <a:blip r:embed="rId29"/>
          <a:stretch>
            <a:fillRect/>
          </a:stretch>
        </p:blipFill>
        <p:spPr>
          <a:xfrm>
            <a:off x="206375" y="91440"/>
            <a:ext cx="824230" cy="731520"/>
          </a:xfrm>
          <a:prstGeom prst="rect">
            <a:avLst/>
          </a:prstGeom>
        </p:spPr>
      </p:pic>
      <p:sp>
        <p:nvSpPr>
          <p:cNvPr id="28" name="Text Box 2">
            <a:extLst>
              <a:ext uri="{FF2B5EF4-FFF2-40B4-BE49-F238E27FC236}">
                <a16:creationId xmlns:a16="http://schemas.microsoft.com/office/drawing/2014/main" id="{06F3DCA3-416D-7021-9B9A-C5DF36352E42}"/>
              </a:ext>
            </a:extLst>
          </p:cNvPr>
          <p:cNvSpPr txBox="1">
            <a:spLocks noChangeArrowheads="1"/>
          </p:cNvSpPr>
          <p:nvPr>
            <p:custDataLst>
              <p:tags r:id="rId4"/>
            </p:custDataLst>
          </p:nvPr>
        </p:nvSpPr>
        <p:spPr bwMode="auto">
          <a:xfrm>
            <a:off x="396495" y="747840"/>
            <a:ext cx="1116530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Tx/>
              <a:buNone/>
            </a:pPr>
            <a:r>
              <a:rPr kumimoji="1" lang="en-US" altLang="zh-CN" sz="2800" b="1" dirty="0">
                <a:solidFill>
                  <a:srgbClr val="002060"/>
                </a:solidFill>
                <a:latin typeface="Times New Roman" panose="02020603050405020304" pitchFamily="18" charset="0"/>
              </a:rPr>
              <a:t>【</a:t>
            </a:r>
            <a:r>
              <a:rPr kumimoji="1" lang="zh-CN" altLang="en-US" sz="2800" b="1" dirty="0">
                <a:solidFill>
                  <a:srgbClr val="002060"/>
                </a:solidFill>
                <a:latin typeface="Times New Roman" panose="02020603050405020304" pitchFamily="18" charset="0"/>
              </a:rPr>
              <a:t>例</a:t>
            </a:r>
            <a:r>
              <a:rPr kumimoji="1" lang="en-US" altLang="zh-CN" sz="2800" b="1" dirty="0">
                <a:solidFill>
                  <a:srgbClr val="002060"/>
                </a:solidFill>
                <a:latin typeface="Times New Roman" panose="02020603050405020304" pitchFamily="18" charset="0"/>
              </a:rPr>
              <a:t>3】</a:t>
            </a:r>
            <a:r>
              <a:rPr kumimoji="1" lang="zh-CN" altLang="en-US" sz="2800" b="1" dirty="0">
                <a:solidFill>
                  <a:srgbClr val="002060"/>
                </a:solidFill>
                <a:latin typeface="Times New Roman" panose="02020603050405020304" pitchFamily="18" charset="0"/>
              </a:rPr>
              <a:t>在一定温度下的</a:t>
            </a:r>
            <a:r>
              <a:rPr kumimoji="1" lang="zh-CN" altLang="en-US" sz="2800" b="1" dirty="0">
                <a:solidFill>
                  <a:srgbClr val="FF0000"/>
                </a:solidFill>
                <a:latin typeface="Times New Roman" panose="02020603050405020304" pitchFamily="18" charset="0"/>
              </a:rPr>
              <a:t>恒容</a:t>
            </a:r>
            <a:r>
              <a:rPr kumimoji="1" lang="zh-CN" altLang="en-US" sz="2800" b="1" dirty="0">
                <a:solidFill>
                  <a:srgbClr val="002060"/>
                </a:solidFill>
                <a:latin typeface="Times New Roman" panose="02020603050405020304" pitchFamily="18" charset="0"/>
              </a:rPr>
              <a:t>容器中</a:t>
            </a:r>
            <a:r>
              <a:rPr kumimoji="1" lang="en-US" altLang="zh-CN" sz="2800" b="1" dirty="0">
                <a:solidFill>
                  <a:srgbClr val="002060"/>
                </a:solidFill>
                <a:latin typeface="Times New Roman" panose="02020603050405020304" pitchFamily="18" charset="0"/>
              </a:rPr>
              <a:t>,</a:t>
            </a:r>
            <a:r>
              <a:rPr kumimoji="1" lang="zh-CN" altLang="en-US" sz="2800" b="1" dirty="0">
                <a:solidFill>
                  <a:srgbClr val="002060"/>
                </a:solidFill>
                <a:latin typeface="Times New Roman" panose="02020603050405020304" pitchFamily="18" charset="0"/>
              </a:rPr>
              <a:t>当下列物理量不再发生变化时</a:t>
            </a:r>
            <a:r>
              <a:rPr kumimoji="1" lang="en-US" altLang="zh-CN" sz="2800" b="1" dirty="0">
                <a:solidFill>
                  <a:srgbClr val="002060"/>
                </a:solidFill>
                <a:latin typeface="Times New Roman" panose="02020603050405020304" pitchFamily="18" charset="0"/>
              </a:rPr>
              <a:t>,</a:t>
            </a:r>
          </a:p>
          <a:p>
            <a:pPr fontAlgn="base">
              <a:lnSpc>
                <a:spcPct val="150000"/>
              </a:lnSpc>
              <a:spcBef>
                <a:spcPct val="0"/>
              </a:spcBef>
              <a:spcAft>
                <a:spcPct val="0"/>
              </a:spcAft>
              <a:buFontTx/>
              <a:buNone/>
            </a:pPr>
            <a:r>
              <a:rPr kumimoji="1" lang="zh-CN" altLang="en-US" sz="2800" b="1" u="sng" dirty="0">
                <a:solidFill>
                  <a:srgbClr val="FF0000"/>
                </a:solidFill>
                <a:latin typeface="Times New Roman" panose="02020603050405020304" pitchFamily="18" charset="0"/>
              </a:rPr>
              <a:t>无法</a:t>
            </a:r>
            <a:r>
              <a:rPr kumimoji="1" lang="zh-CN" altLang="en-US" sz="2800" b="1" dirty="0">
                <a:solidFill>
                  <a:srgbClr val="002060"/>
                </a:solidFill>
                <a:latin typeface="Times New Roman" panose="02020603050405020304" pitchFamily="18" charset="0"/>
              </a:rPr>
              <a:t>表明反应</a:t>
            </a:r>
            <a:r>
              <a:rPr kumimoji="1" lang="en-US" altLang="zh-CN" sz="2800" b="1" dirty="0">
                <a:solidFill>
                  <a:srgbClr val="002060"/>
                </a:solidFill>
                <a:latin typeface="Times New Roman" panose="02020603050405020304" pitchFamily="18" charset="0"/>
              </a:rPr>
              <a:t>: A(s)+3B(g)         2C(g)+D(g)</a:t>
            </a:r>
            <a:r>
              <a:rPr kumimoji="1" lang="zh-CN" altLang="en-US" sz="2800" b="1" dirty="0">
                <a:solidFill>
                  <a:srgbClr val="002060"/>
                </a:solidFill>
                <a:latin typeface="Times New Roman" panose="02020603050405020304" pitchFamily="18" charset="0"/>
              </a:rPr>
              <a:t>已达平衡状态的是</a:t>
            </a:r>
            <a:r>
              <a:rPr kumimoji="1" lang="en-US" altLang="zh-CN" sz="2800" b="1" dirty="0">
                <a:solidFill>
                  <a:srgbClr val="002060"/>
                </a:solidFill>
                <a:latin typeface="Times New Roman" panose="02020603050405020304" pitchFamily="18" charset="0"/>
              </a:rPr>
              <a:t>(</a:t>
            </a:r>
            <a:r>
              <a:rPr kumimoji="1" lang="zh-CN" altLang="en-US" sz="2800" b="1" dirty="0">
                <a:solidFill>
                  <a:srgbClr val="002060"/>
                </a:solidFill>
                <a:latin typeface="Times New Roman" panose="02020603050405020304" pitchFamily="18" charset="0"/>
              </a:rPr>
              <a:t>其中只有</a:t>
            </a:r>
            <a:r>
              <a:rPr kumimoji="1" lang="en-US" altLang="zh-CN" sz="2800" b="1" dirty="0">
                <a:solidFill>
                  <a:srgbClr val="FF0000"/>
                </a:solidFill>
                <a:latin typeface="Times New Roman" panose="02020603050405020304" pitchFamily="18" charset="0"/>
              </a:rPr>
              <a:t>B</a:t>
            </a:r>
            <a:r>
              <a:rPr kumimoji="1" lang="zh-CN" altLang="en-US" sz="2800" b="1" dirty="0">
                <a:solidFill>
                  <a:srgbClr val="FF0000"/>
                </a:solidFill>
                <a:latin typeface="Times New Roman" panose="02020603050405020304" pitchFamily="18" charset="0"/>
              </a:rPr>
              <a:t>气体</a:t>
            </a:r>
            <a:r>
              <a:rPr kumimoji="1" lang="zh-CN" altLang="en-US" sz="2800" b="1" dirty="0">
                <a:solidFill>
                  <a:srgbClr val="002060"/>
                </a:solidFill>
                <a:latin typeface="Times New Roman" panose="02020603050405020304" pitchFamily="18" charset="0"/>
              </a:rPr>
              <a:t>有颜色</a:t>
            </a:r>
            <a:r>
              <a:rPr kumimoji="1" lang="en-US" altLang="zh-CN" sz="2800" b="1" dirty="0">
                <a:solidFill>
                  <a:srgbClr val="002060"/>
                </a:solidFill>
                <a:latin typeface="Times New Roman" panose="02020603050405020304" pitchFamily="18" charset="0"/>
              </a:rPr>
              <a:t>)</a:t>
            </a:r>
            <a:r>
              <a:rPr kumimoji="1" lang="zh-CN" altLang="en-US" sz="2800" b="1" dirty="0">
                <a:solidFill>
                  <a:srgbClr val="002060"/>
                </a:solidFill>
                <a:latin typeface="Times New Roman" panose="02020603050405020304" pitchFamily="18" charset="0"/>
              </a:rPr>
              <a:t> </a:t>
            </a:r>
            <a:r>
              <a:rPr kumimoji="1" lang="en-US" altLang="zh-CN" sz="2800" b="1" dirty="0">
                <a:solidFill>
                  <a:srgbClr val="002060"/>
                </a:solidFill>
                <a:latin typeface="Times New Roman" panose="02020603050405020304" pitchFamily="18" charset="0"/>
              </a:rPr>
              <a:t>(           )</a:t>
            </a:r>
          </a:p>
          <a:p>
            <a:pPr fontAlgn="base">
              <a:lnSpc>
                <a:spcPct val="150000"/>
              </a:lnSpc>
              <a:spcBef>
                <a:spcPct val="0"/>
              </a:spcBef>
              <a:spcAft>
                <a:spcPct val="0"/>
              </a:spcAft>
              <a:buFontTx/>
              <a:buNone/>
            </a:pPr>
            <a:r>
              <a:rPr kumimoji="1" lang="en-US" altLang="zh-CN" sz="2800" b="1" dirty="0">
                <a:solidFill>
                  <a:srgbClr val="002060"/>
                </a:solidFill>
                <a:latin typeface="楷体" panose="02010609060101010101" charset="-122"/>
                <a:ea typeface="楷体" panose="02010609060101010101" charset="-122"/>
              </a:rPr>
              <a:t>A.</a:t>
            </a:r>
            <a:r>
              <a:rPr kumimoji="1" lang="zh-CN" altLang="en-US" sz="2800" b="1" dirty="0">
                <a:solidFill>
                  <a:srgbClr val="002060"/>
                </a:solidFill>
                <a:latin typeface="楷体" panose="02010609060101010101" charset="-122"/>
                <a:ea typeface="楷体" panose="02010609060101010101" charset="-122"/>
              </a:rPr>
              <a:t>混合气体的压强        </a:t>
            </a:r>
            <a:r>
              <a:rPr kumimoji="1" lang="en-US" altLang="zh-CN" sz="2800" b="1" dirty="0">
                <a:solidFill>
                  <a:srgbClr val="002060"/>
                </a:solidFill>
                <a:latin typeface="楷体" panose="02010609060101010101" charset="-122"/>
                <a:ea typeface="楷体" panose="02010609060101010101" charset="-122"/>
              </a:rPr>
              <a:t>B.</a:t>
            </a:r>
            <a:r>
              <a:rPr kumimoji="1" lang="zh-CN" altLang="en-US" sz="2800" b="1" dirty="0">
                <a:solidFill>
                  <a:srgbClr val="002060"/>
                </a:solidFill>
                <a:latin typeface="楷体" panose="02010609060101010101" charset="-122"/>
                <a:ea typeface="楷体" panose="02010609060101010101" charset="-122"/>
              </a:rPr>
              <a:t>混合气体的密度</a:t>
            </a:r>
          </a:p>
          <a:p>
            <a:pPr fontAlgn="base">
              <a:lnSpc>
                <a:spcPct val="150000"/>
              </a:lnSpc>
              <a:spcBef>
                <a:spcPct val="0"/>
              </a:spcBef>
              <a:spcAft>
                <a:spcPct val="0"/>
              </a:spcAft>
              <a:buFontTx/>
              <a:buNone/>
            </a:pPr>
            <a:r>
              <a:rPr kumimoji="1" lang="en-US" altLang="zh-CN" sz="2800" b="1" dirty="0">
                <a:solidFill>
                  <a:srgbClr val="002060"/>
                </a:solidFill>
                <a:latin typeface="楷体" panose="02010609060101010101" charset="-122"/>
                <a:ea typeface="楷体" panose="02010609060101010101" charset="-122"/>
              </a:rPr>
              <a:t>C.</a:t>
            </a:r>
            <a:r>
              <a:rPr kumimoji="1" lang="zh-CN" altLang="en-US" sz="2800" b="1" dirty="0">
                <a:solidFill>
                  <a:srgbClr val="002060"/>
                </a:solidFill>
                <a:latin typeface="楷体" panose="02010609060101010101" charset="-122"/>
                <a:ea typeface="楷体" panose="02010609060101010101" charset="-122"/>
              </a:rPr>
              <a:t>气体的平均分子量      </a:t>
            </a:r>
            <a:r>
              <a:rPr kumimoji="1" lang="en-US" altLang="zh-CN" sz="2800" b="1" dirty="0">
                <a:solidFill>
                  <a:srgbClr val="002060"/>
                </a:solidFill>
                <a:latin typeface="楷体" panose="02010609060101010101" charset="-122"/>
                <a:ea typeface="楷体" panose="02010609060101010101" charset="-122"/>
              </a:rPr>
              <a:t>D.</a:t>
            </a:r>
            <a:r>
              <a:rPr kumimoji="1" lang="zh-CN" altLang="en-US" sz="2800" b="1" dirty="0">
                <a:solidFill>
                  <a:srgbClr val="002060"/>
                </a:solidFill>
                <a:latin typeface="楷体" panose="02010609060101010101" charset="-122"/>
                <a:ea typeface="楷体" panose="02010609060101010101" charset="-122"/>
              </a:rPr>
              <a:t>气体的颜色</a:t>
            </a:r>
          </a:p>
        </p:txBody>
      </p:sp>
      <p:sp>
        <p:nvSpPr>
          <p:cNvPr id="30" name="Text Box 3">
            <a:extLst>
              <a:ext uri="{FF2B5EF4-FFF2-40B4-BE49-F238E27FC236}">
                <a16:creationId xmlns:a16="http://schemas.microsoft.com/office/drawing/2014/main" id="{E3EFB464-8768-4739-1566-F8B6211D2E94}"/>
              </a:ext>
            </a:extLst>
          </p:cNvPr>
          <p:cNvSpPr txBox="1">
            <a:spLocks noChangeArrowheads="1"/>
          </p:cNvSpPr>
          <p:nvPr>
            <p:custDataLst>
              <p:tags r:id="rId5"/>
            </p:custDataLst>
          </p:nvPr>
        </p:nvSpPr>
        <p:spPr bwMode="auto">
          <a:xfrm>
            <a:off x="2971518" y="2201718"/>
            <a:ext cx="6791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n-US" altLang="zh-CN" sz="4000">
                <a:solidFill>
                  <a:srgbClr val="FF3300"/>
                </a:solidFill>
                <a:latin typeface="Times New Roman" panose="02020603050405020304" pitchFamily="18" charset="0"/>
              </a:rPr>
              <a:t>A</a:t>
            </a:r>
          </a:p>
        </p:txBody>
      </p:sp>
      <p:grpSp>
        <p:nvGrpSpPr>
          <p:cNvPr id="31" name="Group 5">
            <a:extLst>
              <a:ext uri="{FF2B5EF4-FFF2-40B4-BE49-F238E27FC236}">
                <a16:creationId xmlns:a16="http://schemas.microsoft.com/office/drawing/2014/main" id="{FC881F19-918F-DDC7-30E9-FCDA54B87412}"/>
              </a:ext>
            </a:extLst>
          </p:cNvPr>
          <p:cNvGrpSpPr/>
          <p:nvPr>
            <p:custDataLst>
              <p:tags r:id="rId6"/>
            </p:custDataLst>
          </p:nvPr>
        </p:nvGrpSpPr>
        <p:grpSpPr>
          <a:xfrm>
            <a:off x="4494151" y="1842142"/>
            <a:ext cx="512763" cy="236537"/>
            <a:chOff x="2736" y="3840"/>
            <a:chExt cx="628" cy="144"/>
          </a:xfrm>
        </p:grpSpPr>
        <p:grpSp>
          <p:nvGrpSpPr>
            <p:cNvPr id="32" name="Group 6">
              <a:extLst>
                <a:ext uri="{FF2B5EF4-FFF2-40B4-BE49-F238E27FC236}">
                  <a16:creationId xmlns:a16="http://schemas.microsoft.com/office/drawing/2014/main" id="{C05C87A7-30E9-0CFB-7A6A-157F7DDB08DA}"/>
                </a:ext>
              </a:extLst>
            </p:cNvPr>
            <p:cNvGrpSpPr/>
            <p:nvPr>
              <p:custDataLst>
                <p:tags r:id="rId21"/>
              </p:custDataLst>
            </p:nvPr>
          </p:nvGrpSpPr>
          <p:grpSpPr>
            <a:xfrm>
              <a:off x="2736" y="3840"/>
              <a:ext cx="624" cy="48"/>
              <a:chOff x="2640" y="2832"/>
              <a:chExt cx="624" cy="48"/>
            </a:xfrm>
          </p:grpSpPr>
          <p:sp>
            <p:nvSpPr>
              <p:cNvPr id="36" name="Line 7">
                <a:extLst>
                  <a:ext uri="{FF2B5EF4-FFF2-40B4-BE49-F238E27FC236}">
                    <a16:creationId xmlns:a16="http://schemas.microsoft.com/office/drawing/2014/main" id="{465B4A8F-26E1-2BEA-F514-D3436DC15F97}"/>
                  </a:ext>
                </a:extLst>
              </p:cNvPr>
              <p:cNvSpPr>
                <a:spLocks noChangeShapeType="1"/>
              </p:cNvSpPr>
              <p:nvPr>
                <p:custDataLst>
                  <p:tags r:id="rId25"/>
                </p:custDataLst>
              </p:nvPr>
            </p:nvSpPr>
            <p:spPr bwMode="auto">
              <a:xfrm>
                <a:off x="2640" y="2880"/>
                <a:ext cx="62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37" name="Line 8">
                <a:extLst>
                  <a:ext uri="{FF2B5EF4-FFF2-40B4-BE49-F238E27FC236}">
                    <a16:creationId xmlns:a16="http://schemas.microsoft.com/office/drawing/2014/main" id="{1E051458-2B74-5F58-D4C3-E8A9F5DBD68B}"/>
                  </a:ext>
                </a:extLst>
              </p:cNvPr>
              <p:cNvSpPr>
                <a:spLocks noChangeShapeType="1"/>
              </p:cNvSpPr>
              <p:nvPr>
                <p:custDataLst>
                  <p:tags r:id="rId26"/>
                </p:custDataLst>
              </p:nvPr>
            </p:nvSpPr>
            <p:spPr bwMode="auto">
              <a:xfrm>
                <a:off x="3168" y="2832"/>
                <a:ext cx="96" cy="48"/>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nvGrpSpPr>
            <p:cNvPr id="33" name="Group 9">
              <a:extLst>
                <a:ext uri="{FF2B5EF4-FFF2-40B4-BE49-F238E27FC236}">
                  <a16:creationId xmlns:a16="http://schemas.microsoft.com/office/drawing/2014/main" id="{87095DAD-E686-0558-4285-A55339AFA356}"/>
                </a:ext>
              </a:extLst>
            </p:cNvPr>
            <p:cNvGrpSpPr/>
            <p:nvPr>
              <p:custDataLst>
                <p:tags r:id="rId22"/>
              </p:custDataLst>
            </p:nvPr>
          </p:nvGrpSpPr>
          <p:grpSpPr>
            <a:xfrm rot="10800000">
              <a:off x="2740" y="3936"/>
              <a:ext cx="624" cy="48"/>
              <a:chOff x="2640" y="2832"/>
              <a:chExt cx="624" cy="48"/>
            </a:xfrm>
          </p:grpSpPr>
          <p:sp>
            <p:nvSpPr>
              <p:cNvPr id="34" name="Line 10">
                <a:extLst>
                  <a:ext uri="{FF2B5EF4-FFF2-40B4-BE49-F238E27FC236}">
                    <a16:creationId xmlns:a16="http://schemas.microsoft.com/office/drawing/2014/main" id="{A9EAA235-9066-367C-7F05-475E78A888D0}"/>
                  </a:ext>
                </a:extLst>
              </p:cNvPr>
              <p:cNvSpPr>
                <a:spLocks noChangeShapeType="1"/>
              </p:cNvSpPr>
              <p:nvPr>
                <p:custDataLst>
                  <p:tags r:id="rId23"/>
                </p:custDataLst>
              </p:nvPr>
            </p:nvSpPr>
            <p:spPr bwMode="auto">
              <a:xfrm>
                <a:off x="2640" y="2880"/>
                <a:ext cx="62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35" name="Line 11">
                <a:extLst>
                  <a:ext uri="{FF2B5EF4-FFF2-40B4-BE49-F238E27FC236}">
                    <a16:creationId xmlns:a16="http://schemas.microsoft.com/office/drawing/2014/main" id="{4DC93AEC-3EE4-3847-0D2D-F331E0E3E1D5}"/>
                  </a:ext>
                </a:extLst>
              </p:cNvPr>
              <p:cNvSpPr>
                <a:spLocks noChangeShapeType="1"/>
              </p:cNvSpPr>
              <p:nvPr>
                <p:custDataLst>
                  <p:tags r:id="rId24"/>
                </p:custDataLst>
              </p:nvPr>
            </p:nvSpPr>
            <p:spPr bwMode="auto">
              <a:xfrm>
                <a:off x="3168" y="2832"/>
                <a:ext cx="96" cy="48"/>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grpSp>
        <p:nvGrpSpPr>
          <p:cNvPr id="38" name="Group 12">
            <a:extLst>
              <a:ext uri="{FF2B5EF4-FFF2-40B4-BE49-F238E27FC236}">
                <a16:creationId xmlns:a16="http://schemas.microsoft.com/office/drawing/2014/main" id="{A369ED6E-B19B-35F9-66AF-282AC9F334BF}"/>
              </a:ext>
            </a:extLst>
          </p:cNvPr>
          <p:cNvGrpSpPr/>
          <p:nvPr>
            <p:custDataLst>
              <p:tags r:id="rId7"/>
            </p:custDataLst>
          </p:nvPr>
        </p:nvGrpSpPr>
        <p:grpSpPr>
          <a:xfrm>
            <a:off x="524944" y="4068898"/>
            <a:ext cx="7273925" cy="648109"/>
            <a:chOff x="793" y="3249"/>
            <a:chExt cx="3856" cy="88"/>
          </a:xfrm>
        </p:grpSpPr>
        <p:sp>
          <p:nvSpPr>
            <p:cNvPr id="39" name="Text Box 13">
              <a:extLst>
                <a:ext uri="{FF2B5EF4-FFF2-40B4-BE49-F238E27FC236}">
                  <a16:creationId xmlns:a16="http://schemas.microsoft.com/office/drawing/2014/main" id="{6121F56A-D83F-0416-C1D4-8B09181E4356}"/>
                </a:ext>
              </a:extLst>
            </p:cNvPr>
            <p:cNvSpPr txBox="1">
              <a:spLocks noChangeArrowheads="1"/>
            </p:cNvSpPr>
            <p:nvPr>
              <p:custDataLst>
                <p:tags r:id="rId13"/>
              </p:custDataLst>
            </p:nvPr>
          </p:nvSpPr>
          <p:spPr bwMode="auto">
            <a:xfrm>
              <a:off x="793" y="3249"/>
              <a:ext cx="3856" cy="88"/>
            </a:xfrm>
            <a:prstGeom prst="rect">
              <a:avLst/>
            </a:prstGeom>
            <a:noFill/>
            <a:ln w="9525">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50000"/>
                </a:spcBef>
                <a:spcAft>
                  <a:spcPct val="0"/>
                </a:spcAft>
                <a:buFontTx/>
                <a:buNone/>
              </a:pPr>
              <a:r>
                <a:rPr kumimoji="1" lang="en-US" altLang="zh-CN" sz="3600" b="1" dirty="0">
                  <a:solidFill>
                    <a:schemeClr val="accent2">
                      <a:lumMod val="75000"/>
                    </a:schemeClr>
                  </a:solidFill>
                  <a:latin typeface="Times New Roman" panose="02020603050405020304" pitchFamily="18" charset="0"/>
                </a:rPr>
                <a:t>A(g)+3B(g)               2C(g)+D(g)?</a:t>
              </a:r>
            </a:p>
          </p:txBody>
        </p:sp>
        <p:grpSp>
          <p:nvGrpSpPr>
            <p:cNvPr id="40" name="Group 14">
              <a:extLst>
                <a:ext uri="{FF2B5EF4-FFF2-40B4-BE49-F238E27FC236}">
                  <a16:creationId xmlns:a16="http://schemas.microsoft.com/office/drawing/2014/main" id="{B0AE8829-9C6C-542D-CE21-A7833AFACF6B}"/>
                </a:ext>
              </a:extLst>
            </p:cNvPr>
            <p:cNvGrpSpPr/>
            <p:nvPr>
              <p:custDataLst>
                <p:tags r:id="rId14"/>
              </p:custDataLst>
            </p:nvPr>
          </p:nvGrpSpPr>
          <p:grpSpPr>
            <a:xfrm>
              <a:off x="2335" y="3267"/>
              <a:ext cx="634" cy="52"/>
              <a:chOff x="2826" y="3722"/>
              <a:chExt cx="634" cy="52"/>
            </a:xfrm>
          </p:grpSpPr>
          <p:grpSp>
            <p:nvGrpSpPr>
              <p:cNvPr id="41" name="Group 15">
                <a:extLst>
                  <a:ext uri="{FF2B5EF4-FFF2-40B4-BE49-F238E27FC236}">
                    <a16:creationId xmlns:a16="http://schemas.microsoft.com/office/drawing/2014/main" id="{62775279-C8D3-D8B1-BD67-C7FF8F86B539}"/>
                  </a:ext>
                </a:extLst>
              </p:cNvPr>
              <p:cNvGrpSpPr/>
              <p:nvPr>
                <p:custDataLst>
                  <p:tags r:id="rId15"/>
                </p:custDataLst>
              </p:nvPr>
            </p:nvGrpSpPr>
            <p:grpSpPr>
              <a:xfrm>
                <a:off x="2826" y="3722"/>
                <a:ext cx="624" cy="24"/>
                <a:chOff x="2730" y="2714"/>
                <a:chExt cx="624" cy="24"/>
              </a:xfrm>
            </p:grpSpPr>
            <p:sp>
              <p:nvSpPr>
                <p:cNvPr id="45" name="Line 16">
                  <a:extLst>
                    <a:ext uri="{FF2B5EF4-FFF2-40B4-BE49-F238E27FC236}">
                      <a16:creationId xmlns:a16="http://schemas.microsoft.com/office/drawing/2014/main" id="{4C5755BB-25F7-E7B6-482A-240BE7D4B367}"/>
                    </a:ext>
                  </a:extLst>
                </p:cNvPr>
                <p:cNvSpPr>
                  <a:spLocks noChangeShapeType="1"/>
                </p:cNvSpPr>
                <p:nvPr>
                  <p:custDataLst>
                    <p:tags r:id="rId19"/>
                  </p:custDataLst>
                </p:nvPr>
              </p:nvSpPr>
              <p:spPr bwMode="auto">
                <a:xfrm>
                  <a:off x="2730" y="2738"/>
                  <a:ext cx="62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46" name="Line 17">
                  <a:extLst>
                    <a:ext uri="{FF2B5EF4-FFF2-40B4-BE49-F238E27FC236}">
                      <a16:creationId xmlns:a16="http://schemas.microsoft.com/office/drawing/2014/main" id="{E6B7001B-AD60-E403-EDE4-916D0C7FF0F2}"/>
                    </a:ext>
                  </a:extLst>
                </p:cNvPr>
                <p:cNvSpPr>
                  <a:spLocks noChangeShapeType="1"/>
                </p:cNvSpPr>
                <p:nvPr>
                  <p:custDataLst>
                    <p:tags r:id="rId20"/>
                  </p:custDataLst>
                </p:nvPr>
              </p:nvSpPr>
              <p:spPr bwMode="auto">
                <a:xfrm>
                  <a:off x="3203" y="2714"/>
                  <a:ext cx="127" cy="21"/>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nvGrpSpPr>
              <p:cNvPr id="42" name="Group 18">
                <a:extLst>
                  <a:ext uri="{FF2B5EF4-FFF2-40B4-BE49-F238E27FC236}">
                    <a16:creationId xmlns:a16="http://schemas.microsoft.com/office/drawing/2014/main" id="{95B371D2-39EF-EEC8-61BE-B39D20A0A3A7}"/>
                  </a:ext>
                </a:extLst>
              </p:cNvPr>
              <p:cNvGrpSpPr/>
              <p:nvPr>
                <p:custDataLst>
                  <p:tags r:id="rId16"/>
                </p:custDataLst>
              </p:nvPr>
            </p:nvGrpSpPr>
            <p:grpSpPr>
              <a:xfrm rot="10800000">
                <a:off x="2836" y="3760"/>
                <a:ext cx="624" cy="14"/>
                <a:chOff x="2544" y="3042"/>
                <a:chExt cx="624" cy="14"/>
              </a:xfrm>
            </p:grpSpPr>
            <p:sp>
              <p:nvSpPr>
                <p:cNvPr id="43" name="Line 19">
                  <a:extLst>
                    <a:ext uri="{FF2B5EF4-FFF2-40B4-BE49-F238E27FC236}">
                      <a16:creationId xmlns:a16="http://schemas.microsoft.com/office/drawing/2014/main" id="{7C6BF45D-CC42-BC0E-7D87-3B415365C262}"/>
                    </a:ext>
                  </a:extLst>
                </p:cNvPr>
                <p:cNvSpPr>
                  <a:spLocks noChangeShapeType="1"/>
                </p:cNvSpPr>
                <p:nvPr>
                  <p:custDataLst>
                    <p:tags r:id="rId17"/>
                  </p:custDataLst>
                </p:nvPr>
              </p:nvSpPr>
              <p:spPr bwMode="auto">
                <a:xfrm>
                  <a:off x="2544" y="3056"/>
                  <a:ext cx="62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44" name="Line 20">
                  <a:extLst>
                    <a:ext uri="{FF2B5EF4-FFF2-40B4-BE49-F238E27FC236}">
                      <a16:creationId xmlns:a16="http://schemas.microsoft.com/office/drawing/2014/main" id="{74FC64E4-8EDB-3CE2-156A-0F44D5B18EDB}"/>
                    </a:ext>
                  </a:extLst>
                </p:cNvPr>
                <p:cNvSpPr>
                  <a:spLocks noChangeShapeType="1"/>
                </p:cNvSpPr>
                <p:nvPr>
                  <p:custDataLst>
                    <p:tags r:id="rId18"/>
                  </p:custDataLst>
                </p:nvPr>
              </p:nvSpPr>
              <p:spPr bwMode="auto">
                <a:xfrm>
                  <a:off x="3018" y="3042"/>
                  <a:ext cx="150" cy="1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grpSp>
      <p:sp>
        <p:nvSpPr>
          <p:cNvPr id="47" name="Text Box 21">
            <a:extLst>
              <a:ext uri="{FF2B5EF4-FFF2-40B4-BE49-F238E27FC236}">
                <a16:creationId xmlns:a16="http://schemas.microsoft.com/office/drawing/2014/main" id="{FEEF32F4-B1E9-ADE9-B8AA-C29F959F6825}"/>
              </a:ext>
            </a:extLst>
          </p:cNvPr>
          <p:cNvSpPr txBox="1">
            <a:spLocks noChangeArrowheads="1"/>
          </p:cNvSpPr>
          <p:nvPr>
            <p:custDataLst>
              <p:tags r:id="rId8"/>
            </p:custDataLst>
          </p:nvPr>
        </p:nvSpPr>
        <p:spPr bwMode="auto">
          <a:xfrm>
            <a:off x="8188287" y="4323708"/>
            <a:ext cx="647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50000"/>
              </a:spcBef>
              <a:spcAft>
                <a:spcPct val="0"/>
              </a:spcAft>
              <a:buFontTx/>
              <a:buNone/>
            </a:pPr>
            <a:r>
              <a:rPr kumimoji="1" lang="en-US" altLang="zh-CN" sz="4400">
                <a:solidFill>
                  <a:srgbClr val="FF3300"/>
                </a:solidFill>
                <a:latin typeface="Times New Roman" panose="02020603050405020304" pitchFamily="18" charset="0"/>
              </a:rPr>
              <a:t>B</a:t>
            </a:r>
          </a:p>
        </p:txBody>
      </p:sp>
      <p:sp>
        <p:nvSpPr>
          <p:cNvPr id="48" name="文本框 47">
            <a:extLst>
              <a:ext uri="{FF2B5EF4-FFF2-40B4-BE49-F238E27FC236}">
                <a16:creationId xmlns:a16="http://schemas.microsoft.com/office/drawing/2014/main" id="{16D6B54A-6256-6A5B-87CF-22820B124E4E}"/>
              </a:ext>
            </a:extLst>
          </p:cNvPr>
          <p:cNvSpPr txBox="1">
            <a:spLocks noChangeArrowheads="1"/>
          </p:cNvSpPr>
          <p:nvPr>
            <p:custDataLst>
              <p:tags r:id="rId9"/>
            </p:custDataLst>
          </p:nvPr>
        </p:nvSpPr>
        <p:spPr bwMode="auto">
          <a:xfrm>
            <a:off x="3650681" y="4978668"/>
            <a:ext cx="4788359" cy="584775"/>
          </a:xfrm>
          <a:prstGeom prst="rect">
            <a:avLst/>
          </a:prstGeom>
          <a:noFill/>
          <a:ln w="9525">
            <a:solidFill>
              <a:srgbClr val="CC00CC"/>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zh-CN" altLang="en-US" b="1">
                <a:solidFill>
                  <a:srgbClr val="C00000"/>
                </a:solidFill>
                <a:latin typeface="楷体_GB2312" pitchFamily="49" charset="-122"/>
                <a:ea typeface="楷体_GB2312" pitchFamily="49" charset="-122"/>
              </a:rPr>
              <a:t>“</a:t>
            </a:r>
            <a:r>
              <a:rPr kumimoji="1" lang="zh-CN" altLang="en-US" b="1">
                <a:solidFill>
                  <a:srgbClr val="002060"/>
                </a:solidFill>
                <a:latin typeface="楷体_GB2312" pitchFamily="49" charset="-122"/>
                <a:ea typeface="楷体_GB2312" pitchFamily="49" charset="-122"/>
              </a:rPr>
              <a:t>变量</a:t>
            </a:r>
            <a:r>
              <a:rPr kumimoji="1" lang="zh-CN" altLang="en-US" b="1">
                <a:solidFill>
                  <a:srgbClr val="C00000"/>
                </a:solidFill>
                <a:latin typeface="楷体_GB2312" pitchFamily="49" charset="-122"/>
                <a:ea typeface="楷体_GB2312" pitchFamily="49" charset="-122"/>
              </a:rPr>
              <a:t>”</a:t>
            </a:r>
            <a:r>
              <a:rPr kumimoji="1" lang="zh-CN" altLang="en-US" b="1">
                <a:solidFill>
                  <a:srgbClr val="0000FF"/>
                </a:solidFill>
                <a:latin typeface="楷体_GB2312" pitchFamily="49" charset="-122"/>
                <a:ea typeface="楷体_GB2312" pitchFamily="49" charset="-122"/>
              </a:rPr>
              <a:t>不变，则</a:t>
            </a:r>
            <a:r>
              <a:rPr kumimoji="1" lang="zh-CN" altLang="en-US" b="1">
                <a:solidFill>
                  <a:srgbClr val="002060"/>
                </a:solidFill>
                <a:latin typeface="楷体_GB2312" pitchFamily="49" charset="-122"/>
                <a:ea typeface="楷体_GB2312" pitchFamily="49" charset="-122"/>
              </a:rPr>
              <a:t>平衡</a:t>
            </a:r>
          </a:p>
        </p:txBody>
      </p:sp>
      <p:sp>
        <p:nvSpPr>
          <p:cNvPr id="49" name="矩形 48">
            <a:extLst>
              <a:ext uri="{FF2B5EF4-FFF2-40B4-BE49-F238E27FC236}">
                <a16:creationId xmlns:a16="http://schemas.microsoft.com/office/drawing/2014/main" id="{8F271FCF-2FE0-0161-5FA2-47EB7A9D329C}"/>
              </a:ext>
            </a:extLst>
          </p:cNvPr>
          <p:cNvSpPr/>
          <p:nvPr>
            <p:custDataLst>
              <p:tags r:id="rId10"/>
            </p:custDataLst>
          </p:nvPr>
        </p:nvSpPr>
        <p:spPr>
          <a:xfrm>
            <a:off x="541488" y="5667960"/>
            <a:ext cx="11037704" cy="1158074"/>
          </a:xfrm>
          <a:prstGeom prst="rect">
            <a:avLst/>
          </a:prstGeom>
        </p:spPr>
        <p:txBody>
          <a:bodyPr wrap="square">
            <a:spAutoFit/>
          </a:bodyPr>
          <a:lstStyle/>
          <a:p>
            <a:pPr eaLnBrk="0" fontAlgn="base" hangingPunct="0">
              <a:lnSpc>
                <a:spcPct val="130000"/>
              </a:lnSpc>
              <a:spcBef>
                <a:spcPct val="0"/>
              </a:spcBef>
              <a:spcAft>
                <a:spcPct val="0"/>
              </a:spcAft>
              <a:defRPr/>
            </a:pPr>
            <a:r>
              <a:rPr lang="zh-CN" altLang="en-US" sz="2800" b="1" dirty="0">
                <a:latin typeface="微软雅黑" panose="020B0503020204020204" charset="-122"/>
                <a:ea typeface="微软雅黑" panose="020B0503020204020204" charset="-122"/>
              </a:rPr>
              <a:t>各气体的</a:t>
            </a:r>
            <a:r>
              <a:rPr lang="zh-CN" altLang="en-US" sz="2800" b="1" dirty="0">
                <a:solidFill>
                  <a:srgbClr val="FF0000"/>
                </a:solidFill>
                <a:latin typeface="微软雅黑" panose="020B0503020204020204" charset="-122"/>
                <a:ea typeface="微软雅黑" panose="020B0503020204020204" charset="-122"/>
              </a:rPr>
              <a:t>体积、体系的密度、平均相对分子质量、温度、颜色、压强</a:t>
            </a:r>
            <a:r>
              <a:rPr lang="zh-CN" altLang="en-US" sz="2800" b="1" dirty="0">
                <a:latin typeface="微软雅黑" panose="020B0503020204020204" charset="-122"/>
                <a:ea typeface="微软雅黑" panose="020B0503020204020204" charset="-122"/>
              </a:rPr>
              <a:t>等不随时间改变而改变</a:t>
            </a:r>
          </a:p>
        </p:txBody>
      </p:sp>
      <p:sp>
        <p:nvSpPr>
          <p:cNvPr id="50" name="右箭头 9">
            <a:extLst>
              <a:ext uri="{FF2B5EF4-FFF2-40B4-BE49-F238E27FC236}">
                <a16:creationId xmlns:a16="http://schemas.microsoft.com/office/drawing/2014/main" id="{E7F19259-4C3A-B595-C7BA-95B80F2BC458}"/>
              </a:ext>
            </a:extLst>
          </p:cNvPr>
          <p:cNvSpPr>
            <a:spLocks noChangeArrowheads="1"/>
          </p:cNvSpPr>
          <p:nvPr>
            <p:custDataLst>
              <p:tags r:id="rId11"/>
            </p:custDataLst>
          </p:nvPr>
        </p:nvSpPr>
        <p:spPr bwMode="auto">
          <a:xfrm>
            <a:off x="2222266" y="5093149"/>
            <a:ext cx="1211493" cy="358767"/>
          </a:xfrm>
          <a:prstGeom prst="rightArrow">
            <a:avLst>
              <a:gd name="adj1" fmla="val 50000"/>
              <a:gd name="adj2" fmla="val 49889"/>
            </a:avLst>
          </a:prstGeom>
          <a:noFill/>
          <a:ln w="9525" algn="ctr">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0"/>
              </a:spcBef>
              <a:spcAft>
                <a:spcPct val="0"/>
              </a:spcAft>
              <a:buFontTx/>
              <a:buNone/>
            </a:pPr>
            <a:endParaRPr kumimoji="1" lang="zh-CN" altLang="en-US" b="1">
              <a:solidFill>
                <a:srgbClr val="0000FF"/>
              </a:solidFill>
              <a:latin typeface="楷体_GB2312" pitchFamily="49" charset="-122"/>
              <a:ea typeface="楷体_GB2312" pitchFamily="49" charset="-122"/>
            </a:endParaRPr>
          </a:p>
        </p:txBody>
      </p:sp>
      <p:sp>
        <p:nvSpPr>
          <p:cNvPr id="51" name="矩形 50">
            <a:extLst>
              <a:ext uri="{FF2B5EF4-FFF2-40B4-BE49-F238E27FC236}">
                <a16:creationId xmlns:a16="http://schemas.microsoft.com/office/drawing/2014/main" id="{2157CCDE-4DE0-4CCD-5CE2-5230767F2751}"/>
              </a:ext>
            </a:extLst>
          </p:cNvPr>
          <p:cNvSpPr>
            <a:spLocks noChangeArrowheads="1"/>
          </p:cNvSpPr>
          <p:nvPr>
            <p:custDataLst>
              <p:tags r:id="rId12"/>
            </p:custDataLst>
          </p:nvPr>
        </p:nvSpPr>
        <p:spPr bwMode="auto">
          <a:xfrm>
            <a:off x="400479" y="5001308"/>
            <a:ext cx="196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en-US" altLang="zh-CN" sz="2400" b="1" dirty="0">
                <a:solidFill>
                  <a:srgbClr val="FF0000"/>
                </a:solidFill>
                <a:latin typeface="黑体" panose="02010609060101010101" charset="-122"/>
                <a:ea typeface="黑体" panose="02010609060101010101" charset="-122"/>
              </a:rPr>
              <a:t> </a:t>
            </a:r>
            <a:r>
              <a:rPr lang="zh-CN" altLang="en-US" sz="2800" b="1" dirty="0">
                <a:solidFill>
                  <a:srgbClr val="FF0000"/>
                </a:solidFill>
                <a:latin typeface="黑体" panose="02010609060101010101" charset="-122"/>
                <a:ea typeface="黑体" panose="02010609060101010101" charset="-122"/>
              </a:rPr>
              <a:t>归纳整理</a:t>
            </a:r>
            <a:r>
              <a:rPr lang="en-US" altLang="zh-CN" sz="2800" b="1" dirty="0">
                <a:solidFill>
                  <a:srgbClr val="FF0000"/>
                </a:solidFill>
                <a:latin typeface="黑体" panose="02010609060101010101" charset="-122"/>
                <a:ea typeface="黑体" panose="02010609060101010101" charset="-122"/>
              </a:rPr>
              <a:t>:</a:t>
            </a:r>
            <a:endParaRPr kumimoji="1" lang="zh-CN" altLang="en-US" sz="2400" b="1" dirty="0">
              <a:solidFill>
                <a:srgbClr val="0000FF"/>
              </a:solidFill>
              <a:latin typeface="黑体" panose="02010609060101010101" charset="-122"/>
              <a:ea typeface="黑体" panose="02010609060101010101" charset="-122"/>
            </a:endParaRPr>
          </a:p>
        </p:txBody>
      </p:sp>
      <p:sp>
        <p:nvSpPr>
          <p:cNvPr id="2" name="文本框 1">
            <a:extLst>
              <a:ext uri="{FF2B5EF4-FFF2-40B4-BE49-F238E27FC236}">
                <a16:creationId xmlns:a16="http://schemas.microsoft.com/office/drawing/2014/main" id="{1F5DC317-D94E-84F5-98B6-28B2C5CB364E}"/>
              </a:ext>
            </a:extLst>
          </p:cNvPr>
          <p:cNvSpPr txBox="1"/>
          <p:nvPr/>
        </p:nvSpPr>
        <p:spPr>
          <a:xfrm>
            <a:off x="789951" y="-17155"/>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例题分析</a:t>
            </a:r>
            <a:r>
              <a:rPr lang="en-US" altLang="zh-CN" sz="3200" b="1" dirty="0">
                <a:solidFill>
                  <a:srgbClr val="FF0000"/>
                </a:solidFill>
                <a:latin typeface="黑体" panose="02010609060101010101" pitchFamily="49" charset="-122"/>
                <a:ea typeface="黑体" panose="02010609060101010101" pitchFamily="49" charset="-12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7533575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770" decel="100000"/>
                                        <p:tgtEl>
                                          <p:spTgt spid="30"/>
                                        </p:tgtEl>
                                      </p:cBhvr>
                                    </p:animEffect>
                                    <p:animScale>
                                      <p:cBhvr>
                                        <p:cTn id="8" dur="770" decel="100000"/>
                                        <p:tgtEl>
                                          <p:spTgt spid="30"/>
                                        </p:tgtEl>
                                      </p:cBhvr>
                                      <p:from x="10000" y="10000"/>
                                      <p:to x="200000" y="450000"/>
                                    </p:animScale>
                                    <p:animScale>
                                      <p:cBhvr>
                                        <p:cTn id="9" dur="1230" accel="100000" fill="hold">
                                          <p:stCondLst>
                                            <p:cond delay="770"/>
                                          </p:stCondLst>
                                        </p:cTn>
                                        <p:tgtEl>
                                          <p:spTgt spid="30"/>
                                        </p:tgtEl>
                                      </p:cBhvr>
                                      <p:from x="200000" y="450000"/>
                                      <p:to x="100000" y="100000"/>
                                    </p:animScale>
                                    <p:set>
                                      <p:cBhvr>
                                        <p:cTn id="10" dur="770" fill="hold"/>
                                        <p:tgtEl>
                                          <p:spTgt spid="30"/>
                                        </p:tgtEl>
                                        <p:attrNameLst>
                                          <p:attrName>ppt_x</p:attrName>
                                        </p:attrNameLst>
                                      </p:cBhvr>
                                      <p:to>
                                        <p:strVal val="(0.5)"/>
                                      </p:to>
                                    </p:set>
                                    <p:anim from="(0.5)" to="(#ppt_x)" calcmode="lin" valueType="num">
                                      <p:cBhvr>
                                        <p:cTn id="11" dur="1230" accel="100000" fill="hold">
                                          <p:stCondLst>
                                            <p:cond delay="770"/>
                                          </p:stCondLst>
                                        </p:cTn>
                                        <p:tgtEl>
                                          <p:spTgt spid="30"/>
                                        </p:tgtEl>
                                        <p:attrNameLst>
                                          <p:attrName>ppt_x</p:attrName>
                                        </p:attrNameLst>
                                      </p:cBhvr>
                                    </p:anim>
                                    <p:set>
                                      <p:cBhvr>
                                        <p:cTn id="12" dur="770" fill="hold"/>
                                        <p:tgtEl>
                                          <p:spTgt spid="30"/>
                                        </p:tgtEl>
                                        <p:attrNameLst>
                                          <p:attrName>ppt_y</p:attrName>
                                        </p:attrNameLst>
                                      </p:cBhvr>
                                      <p:to>
                                        <p:strVal val="(#ppt_y+0.4)"/>
                                      </p:to>
                                    </p:set>
                                    <p:anim from="(#ppt_y+0.4)" to="(#ppt_y)" calcmode="lin" valueType="num">
                                      <p:cBhvr>
                                        <p:cTn id="13" dur="1230" accel="100000" fill="hold">
                                          <p:stCondLst>
                                            <p:cond delay="770"/>
                                          </p:stCondLst>
                                        </p:cTn>
                                        <p:tgtEl>
                                          <p:spTgt spid="3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289" decel="100000"/>
                                        <p:tgtEl>
                                          <p:spTgt spid="47"/>
                                        </p:tgtEl>
                                      </p:cBhvr>
                                    </p:animEffect>
                                    <p:animScale>
                                      <p:cBhvr>
                                        <p:cTn id="24" dur="289" decel="100000"/>
                                        <p:tgtEl>
                                          <p:spTgt spid="47"/>
                                        </p:tgtEl>
                                      </p:cBhvr>
                                      <p:from x="10000" y="10000"/>
                                      <p:to x="200000" y="450000"/>
                                    </p:animScale>
                                    <p:animScale>
                                      <p:cBhvr>
                                        <p:cTn id="25" dur="461" accel="100000" fill="hold">
                                          <p:stCondLst>
                                            <p:cond delay="289"/>
                                          </p:stCondLst>
                                        </p:cTn>
                                        <p:tgtEl>
                                          <p:spTgt spid="47"/>
                                        </p:tgtEl>
                                      </p:cBhvr>
                                      <p:from x="200000" y="450000"/>
                                      <p:to x="100000" y="100000"/>
                                    </p:animScale>
                                    <p:set>
                                      <p:cBhvr>
                                        <p:cTn id="26" dur="289" fill="hold"/>
                                        <p:tgtEl>
                                          <p:spTgt spid="47"/>
                                        </p:tgtEl>
                                        <p:attrNameLst>
                                          <p:attrName>ppt_x</p:attrName>
                                        </p:attrNameLst>
                                      </p:cBhvr>
                                      <p:to>
                                        <p:strVal val="(0.5)"/>
                                      </p:to>
                                    </p:set>
                                    <p:anim from="(0.5)" to="(#ppt_x)" calcmode="lin" valueType="num">
                                      <p:cBhvr>
                                        <p:cTn id="27" dur="461" accel="100000" fill="hold">
                                          <p:stCondLst>
                                            <p:cond delay="289"/>
                                          </p:stCondLst>
                                        </p:cTn>
                                        <p:tgtEl>
                                          <p:spTgt spid="47"/>
                                        </p:tgtEl>
                                        <p:attrNameLst>
                                          <p:attrName>ppt_x</p:attrName>
                                        </p:attrNameLst>
                                      </p:cBhvr>
                                    </p:anim>
                                    <p:set>
                                      <p:cBhvr>
                                        <p:cTn id="28" dur="289" fill="hold"/>
                                        <p:tgtEl>
                                          <p:spTgt spid="47"/>
                                        </p:tgtEl>
                                        <p:attrNameLst>
                                          <p:attrName>ppt_y</p:attrName>
                                        </p:attrNameLst>
                                      </p:cBhvr>
                                      <p:to>
                                        <p:strVal val="(#ppt_y+0.4)"/>
                                      </p:to>
                                    </p:set>
                                    <p:anim from="(#ppt_y+0.4)" to="(#ppt_y)" calcmode="lin" valueType="num">
                                      <p:cBhvr>
                                        <p:cTn id="29" dur="461" accel="100000" fill="hold">
                                          <p:stCondLst>
                                            <p:cond delay="289"/>
                                          </p:stCondLst>
                                        </p:cTn>
                                        <p:tgtEl>
                                          <p:spTgt spid="47"/>
                                        </p:tgtEl>
                                        <p:attrNameLst>
                                          <p:attrName>ppt_y</p:attrName>
                                        </p:attrNameLst>
                                      </p:cBhvr>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down)">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500"/>
                                        <p:tgtEl>
                                          <p:spTgt spid="48"/>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p:cTn id="48" dur="500" fill="hold"/>
                                        <p:tgtEl>
                                          <p:spTgt spid="49"/>
                                        </p:tgtEl>
                                        <p:attrNameLst>
                                          <p:attrName>ppt_w</p:attrName>
                                        </p:attrNameLst>
                                      </p:cBhvr>
                                      <p:tavLst>
                                        <p:tav tm="0">
                                          <p:val>
                                            <p:fltVal val="0"/>
                                          </p:val>
                                        </p:tav>
                                        <p:tav tm="100000">
                                          <p:val>
                                            <p:strVal val="#ppt_w"/>
                                          </p:val>
                                        </p:tav>
                                      </p:tavLst>
                                    </p:anim>
                                    <p:anim calcmode="lin" valueType="num">
                                      <p:cBhvr>
                                        <p:cTn id="49" dur="500" fill="hold"/>
                                        <p:tgtEl>
                                          <p:spTgt spid="49"/>
                                        </p:tgtEl>
                                        <p:attrNameLst>
                                          <p:attrName>ppt_h</p:attrName>
                                        </p:attrNameLst>
                                      </p:cBhvr>
                                      <p:tavLst>
                                        <p:tav tm="0">
                                          <p:val>
                                            <p:fltVal val="0"/>
                                          </p:val>
                                        </p:tav>
                                        <p:tav tm="100000">
                                          <p:val>
                                            <p:strVal val="#ppt_h"/>
                                          </p:val>
                                        </p:tav>
                                      </p:tavLst>
                                    </p:anim>
                                    <p:anim calcmode="lin" valueType="num">
                                      <p:cBhvr>
                                        <p:cTn id="50" dur="500" fill="hold"/>
                                        <p:tgtEl>
                                          <p:spTgt spid="49"/>
                                        </p:tgtEl>
                                        <p:attrNameLst>
                                          <p:attrName>style.rotation</p:attrName>
                                        </p:attrNameLst>
                                      </p:cBhvr>
                                      <p:tavLst>
                                        <p:tav tm="0">
                                          <p:val>
                                            <p:fltVal val="90"/>
                                          </p:val>
                                        </p:tav>
                                        <p:tav tm="100000">
                                          <p:val>
                                            <p:fltVal val="0"/>
                                          </p:val>
                                        </p:tav>
                                      </p:tavLst>
                                    </p:anim>
                                    <p:animEffect transition="in" filter="fade">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7" grpId="0" animBg="1"/>
      <p:bldP spid="48" grpId="0" animBg="1"/>
      <p:bldP spid="49" grpId="0"/>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8CA7-1A05-85A5-8066-8DC5F100C3A7}"/>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0347444D-C661-31CF-6E53-B1D7A32A9B6E}"/>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ACF9B566-20EB-8056-9CA0-9A2219B92A84}"/>
              </a:ext>
            </a:extLst>
          </p:cNvPr>
          <p:cNvPicPr>
            <a:picLocks noChangeAspect="1"/>
          </p:cNvPicPr>
          <p:nvPr>
            <p:custDataLst>
              <p:tags r:id="rId3"/>
            </p:custDataLst>
          </p:nvPr>
        </p:nvPicPr>
        <p:blipFill>
          <a:blip r:embed="rId6"/>
          <a:stretch>
            <a:fillRect/>
          </a:stretch>
        </p:blipFill>
        <p:spPr>
          <a:xfrm>
            <a:off x="206375" y="91440"/>
            <a:ext cx="824230" cy="731520"/>
          </a:xfrm>
          <a:prstGeom prst="rect">
            <a:avLst/>
          </a:prstGeom>
        </p:spPr>
      </p:pic>
      <p:sp>
        <p:nvSpPr>
          <p:cNvPr id="72" name="文本框 71">
            <a:extLst>
              <a:ext uri="{FF2B5EF4-FFF2-40B4-BE49-F238E27FC236}">
                <a16:creationId xmlns:a16="http://schemas.microsoft.com/office/drawing/2014/main" id="{B17FFE42-9C80-E12F-BE66-93B64C710E54}"/>
              </a:ext>
            </a:extLst>
          </p:cNvPr>
          <p:cNvSpPr txBox="1"/>
          <p:nvPr/>
        </p:nvSpPr>
        <p:spPr>
          <a:xfrm>
            <a:off x="879665" y="195590"/>
            <a:ext cx="3982835"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提升</a:t>
            </a:r>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关键能力</a:t>
            </a:r>
          </a:p>
        </p:txBody>
      </p:sp>
      <p:sp>
        <p:nvSpPr>
          <p:cNvPr id="42" name="矩形 41"/>
          <p:cNvSpPr/>
          <p:nvPr/>
        </p:nvSpPr>
        <p:spPr>
          <a:xfrm>
            <a:off x="410314" y="822960"/>
            <a:ext cx="11371372" cy="5427961"/>
          </a:xfrm>
          <a:prstGeom prst="rect">
            <a:avLst/>
          </a:prstGeom>
        </p:spPr>
        <p:txBody>
          <a:bodyPr wrap="square">
            <a:spAutoFit/>
          </a:bodyPr>
          <a:lstStyle/>
          <a:p>
            <a:pPr algn="just">
              <a:lnSpc>
                <a:spcPct val="150000"/>
              </a:lnSpc>
              <a:tabLst>
                <a:tab pos="2790267" algn="l"/>
                <a:tab pos="4230159" algn="l"/>
              </a:tabLst>
            </a:pP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在一定温度下的恒容容器中，当下列物理量不再发生变化时：</a:t>
            </a:r>
            <a:r>
              <a:rPr lang="zh-CN" altLang="zh-CN" sz="2599" dirty="0">
                <a:latin typeface="Calibri" panose="020F0502020204030204" pitchFamily="34" charset="0"/>
                <a:ea typeface="宋体" panose="02010600030101010101" pitchFamily="2" charset="-122"/>
                <a:cs typeface="宋体" panose="02010600030101010101" pitchFamily="2" charset="-122"/>
              </a:rPr>
              <a:t>①</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混合气体的压强；</a:t>
            </a:r>
            <a:r>
              <a:rPr lang="zh-CN" altLang="zh-CN" sz="2599" dirty="0">
                <a:latin typeface="Calibri" panose="020F0502020204030204" pitchFamily="34" charset="0"/>
                <a:ea typeface="宋体" panose="02010600030101010101" pitchFamily="2" charset="-122"/>
                <a:cs typeface="宋体" panose="02010600030101010101" pitchFamily="2" charset="-122"/>
              </a:rPr>
              <a:t>②</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混合气体的密度；</a:t>
            </a:r>
            <a:r>
              <a:rPr lang="zh-CN" altLang="zh-CN" sz="2599" dirty="0">
                <a:latin typeface="Calibri" panose="020F0502020204030204" pitchFamily="34" charset="0"/>
                <a:ea typeface="宋体" panose="02010600030101010101" pitchFamily="2" charset="-122"/>
                <a:cs typeface="宋体" panose="02010600030101010101" pitchFamily="2" charset="-122"/>
              </a:rPr>
              <a:t>③</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混合气体的总物质的量；</a:t>
            </a:r>
            <a:r>
              <a:rPr lang="zh-CN" altLang="zh-CN" sz="2599" dirty="0">
                <a:latin typeface="Calibri" panose="020F0502020204030204" pitchFamily="34" charset="0"/>
                <a:ea typeface="宋体" panose="02010600030101010101" pitchFamily="2" charset="-122"/>
                <a:cs typeface="宋体" panose="02010600030101010101" pitchFamily="2" charset="-122"/>
              </a:rPr>
              <a:t>④</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混合气体的平均相对分子质量；</a:t>
            </a:r>
            <a:r>
              <a:rPr lang="zh-CN" altLang="zh-CN" sz="2599" dirty="0">
                <a:latin typeface="Calibri" panose="020F0502020204030204" pitchFamily="34" charset="0"/>
                <a:ea typeface="宋体" panose="02010600030101010101" pitchFamily="2" charset="-122"/>
                <a:cs typeface="宋体" panose="02010600030101010101" pitchFamily="2" charset="-122"/>
              </a:rPr>
              <a:t>⑤</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混合气体的颜色；</a:t>
            </a:r>
            <a:r>
              <a:rPr lang="zh-CN" altLang="zh-CN" sz="2599" dirty="0">
                <a:latin typeface="Calibri" panose="020F0502020204030204" pitchFamily="34" charset="0"/>
                <a:ea typeface="宋体" panose="02010600030101010101" pitchFamily="2" charset="-122"/>
                <a:cs typeface="宋体" panose="02010600030101010101" pitchFamily="2" charset="-122"/>
              </a:rPr>
              <a:t>⑥</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各反应物或生成物的浓度之比等于化学计量数之比；</a:t>
            </a:r>
            <a:r>
              <a:rPr lang="zh-CN" altLang="zh-CN" sz="2599" dirty="0">
                <a:latin typeface="Calibri" panose="020F0502020204030204" pitchFamily="34" charset="0"/>
                <a:ea typeface="宋体" panose="02010600030101010101" pitchFamily="2" charset="-122"/>
                <a:cs typeface="宋体" panose="02010600030101010101" pitchFamily="2" charset="-122"/>
              </a:rPr>
              <a:t>⑦</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某种气体的百分含量。</a:t>
            </a:r>
            <a:endParaRPr lang="zh-CN" altLang="zh-CN" sz="2599"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2790267" algn="l"/>
                <a:tab pos="4230159" algn="l"/>
              </a:tabLst>
            </a:pPr>
            <a:endPar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tabLst>
                <a:tab pos="2790267" algn="l"/>
                <a:tab pos="4230159" algn="l"/>
              </a:tabLst>
            </a:pP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能说明</a:t>
            </a: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I</a:t>
            </a:r>
            <a:r>
              <a:rPr lang="en-US" altLang="zh-CN" sz="25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(g)+H</a:t>
            </a:r>
            <a:r>
              <a:rPr lang="en-US" altLang="zh-CN" sz="25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(g)         2HI(g)</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达到平衡状态的是</a:t>
            </a:r>
            <a:r>
              <a:rPr lang="zh-CN" altLang="zh-CN" sz="25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599"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2790267" algn="l"/>
                <a:tab pos="4230159" algn="l"/>
              </a:tabLst>
            </a:pPr>
            <a:endPar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tabLst>
                <a:tab pos="2790267" algn="l"/>
                <a:tab pos="4230159" algn="l"/>
              </a:tabLst>
            </a:pP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能说明</a:t>
            </a: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NH</a:t>
            </a:r>
            <a:r>
              <a:rPr lang="en-US" altLang="zh-CN" sz="25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COONH</a:t>
            </a:r>
            <a:r>
              <a:rPr lang="en-US" altLang="zh-CN" sz="2599" baseline="-250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(s)         2NH</a:t>
            </a:r>
            <a:r>
              <a:rPr lang="en-US" altLang="zh-CN" sz="2599" baseline="-250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(g)+CO</a:t>
            </a:r>
            <a:r>
              <a:rPr lang="en-US" altLang="zh-CN" sz="2599"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达到平衡状态的是</a:t>
            </a:r>
            <a:r>
              <a:rPr lang="zh-CN" altLang="zh-CN" sz="25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599"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599"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599"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tabLst>
                <a:tab pos="2790267" algn="l"/>
                <a:tab pos="4230159" algn="l"/>
              </a:tabLst>
            </a:pPr>
            <a:r>
              <a:rPr lang="en-US" altLang="zh-CN" sz="2599" dirty="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2599" dirty="0">
              <a:latin typeface="Calibri" panose="020F0502020204030204" pitchFamily="34" charset="0"/>
              <a:ea typeface="宋体" panose="02010600030101010101" pitchFamily="2" charset="-122"/>
              <a:cs typeface="Times New Roman" panose="02020603050405020304" pitchFamily="18" charset="0"/>
            </a:endParaRPr>
          </a:p>
        </p:txBody>
      </p:sp>
      <p:pic>
        <p:nvPicPr>
          <p:cNvPr id="2"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3405398" y="3958423"/>
            <a:ext cx="691422" cy="431948"/>
          </a:xfrm>
          <a:prstGeom prst="rect">
            <a:avLst/>
          </a:prstGeom>
        </p:spPr>
      </p:pic>
      <p:pic>
        <p:nvPicPr>
          <p:cNvPr id="5" name="image567.jpeg" descr="source:si_idp963962016;FounderCES"/>
          <p:cNvPicPr/>
          <p:nvPr/>
        </p:nvPicPr>
        <p:blipFill>
          <a:blip r:embed="rId7">
            <a:clrChange>
              <a:clrFrom>
                <a:srgbClr val="FFFFFF"/>
              </a:clrFrom>
              <a:clrTo>
                <a:srgbClr val="FFFFFF">
                  <a:alpha val="0"/>
                </a:srgbClr>
              </a:clrTo>
            </a:clrChange>
          </a:blip>
          <a:stretch>
            <a:fillRect/>
          </a:stretch>
        </p:blipFill>
        <p:spPr>
          <a:xfrm>
            <a:off x="4171079" y="5090482"/>
            <a:ext cx="691422" cy="431948"/>
          </a:xfrm>
          <a:prstGeom prst="rect">
            <a:avLst/>
          </a:prstGeom>
        </p:spPr>
      </p:pic>
      <p:sp>
        <p:nvSpPr>
          <p:cNvPr id="9" name="矩形 8"/>
          <p:cNvSpPr/>
          <p:nvPr/>
        </p:nvSpPr>
        <p:spPr>
          <a:xfrm>
            <a:off x="7865844" y="3869663"/>
            <a:ext cx="851318" cy="492329"/>
          </a:xfrm>
          <a:prstGeom prst="rect">
            <a:avLst/>
          </a:prstGeom>
        </p:spPr>
        <p:txBody>
          <a:bodyPr wrap="none">
            <a:spAutoFit/>
          </a:bodyPr>
          <a:lstStyle/>
          <a:p>
            <a:r>
              <a:rPr lang="zh-CN" altLang="zh-CN" sz="2599" dirty="0">
                <a:solidFill>
                  <a:srgbClr val="C00000"/>
                </a:solidFill>
                <a:ea typeface="宋体" panose="02010600030101010101" pitchFamily="2" charset="-122"/>
                <a:cs typeface="宋体" panose="02010600030101010101" pitchFamily="2" charset="-122"/>
              </a:rPr>
              <a:t>⑤⑦</a:t>
            </a:r>
            <a:endParaRPr lang="zh-CN" altLang="en-US" dirty="0"/>
          </a:p>
        </p:txBody>
      </p:sp>
      <p:sp>
        <p:nvSpPr>
          <p:cNvPr id="13" name="矩形 12"/>
          <p:cNvSpPr/>
          <p:nvPr/>
        </p:nvSpPr>
        <p:spPr>
          <a:xfrm>
            <a:off x="9900648" y="5030101"/>
            <a:ext cx="1184666" cy="492329"/>
          </a:xfrm>
          <a:prstGeom prst="rect">
            <a:avLst/>
          </a:prstGeom>
        </p:spPr>
        <p:txBody>
          <a:bodyPr wrap="none">
            <a:spAutoFit/>
          </a:bodyPr>
          <a:lstStyle/>
          <a:p>
            <a:r>
              <a:rPr lang="zh-CN" altLang="zh-CN" sz="2599" dirty="0">
                <a:solidFill>
                  <a:srgbClr val="C00000"/>
                </a:solidFill>
                <a:ea typeface="宋体" panose="02010600030101010101" pitchFamily="2" charset="-122"/>
                <a:cs typeface="宋体" panose="02010600030101010101" pitchFamily="2" charset="-122"/>
              </a:rPr>
              <a:t>①②③</a:t>
            </a:r>
            <a:endParaRPr lang="zh-CN" altLang="en-US" dirty="0"/>
          </a:p>
        </p:txBody>
      </p:sp>
      <p:sp>
        <p:nvSpPr>
          <p:cNvPr id="10" name="文本框 9">
            <a:extLst>
              <a:ext uri="{FF2B5EF4-FFF2-40B4-BE49-F238E27FC236}">
                <a16:creationId xmlns:a16="http://schemas.microsoft.com/office/drawing/2014/main" id="{48A616A0-9C95-B429-E63F-7493B8E00CB1}"/>
              </a:ext>
            </a:extLst>
          </p:cNvPr>
          <p:cNvSpPr txBox="1"/>
          <p:nvPr/>
        </p:nvSpPr>
        <p:spPr>
          <a:xfrm>
            <a:off x="710844" y="5922669"/>
            <a:ext cx="11257408" cy="461665"/>
          </a:xfrm>
          <a:prstGeom prst="rect">
            <a:avLst/>
          </a:prstGeom>
          <a:noFill/>
        </p:spPr>
        <p:txBody>
          <a:bodyPr wrap="square">
            <a:spAutoFit/>
          </a:bodyPr>
          <a:lstStyle/>
          <a:p>
            <a:r>
              <a:rPr lang="zh-CN" altLang="en-US" sz="2400" b="1" kern="100" dirty="0">
                <a:solidFill>
                  <a:srgbClr val="3333FF"/>
                </a:solidFill>
                <a:latin typeface="Times New Roman" panose="02020603050405020304" charset="0"/>
                <a:ea typeface="黑体" panose="02010609060101010101" charset="-122"/>
                <a:cs typeface="Courier New" panose="02070309020205020404" pitchFamily="49" charset="0"/>
              </a:rPr>
              <a:t>反应物仅为固体，混合气体的平均相对分子质量，气体体积分数等不能作为判据</a:t>
            </a:r>
            <a:endParaRPr lang="zh-CN" altLang="en-US" sz="2400" dirty="0">
              <a:solidFill>
                <a:srgbClr val="3333FF"/>
              </a:solidFill>
            </a:endParaRPr>
          </a:p>
        </p:txBody>
      </p:sp>
    </p:spTree>
    <p:custDataLst>
      <p:tags r:id="rId1"/>
    </p:custDataLst>
    <p:extLst>
      <p:ext uri="{BB962C8B-B14F-4D97-AF65-F5344CB8AC3E}">
        <p14:creationId xmlns:p14="http://schemas.microsoft.com/office/powerpoint/2010/main" val="927006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D9B3-5894-99D8-43D6-D6A8B559044A}"/>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C3C11F50-65A4-96A4-C2C7-9A714C389D3F}"/>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6F1E3B0E-5451-90A0-44D0-F772953070DA}"/>
              </a:ext>
            </a:extLst>
          </p:cNvPr>
          <p:cNvPicPr>
            <a:picLocks noChangeAspect="1"/>
          </p:cNvPicPr>
          <p:nvPr>
            <p:custDataLst>
              <p:tags r:id="rId3"/>
            </p:custDataLst>
          </p:nvPr>
        </p:nvPicPr>
        <p:blipFill>
          <a:blip r:embed="rId9"/>
          <a:stretch>
            <a:fillRect/>
          </a:stretch>
        </p:blipFill>
        <p:spPr>
          <a:xfrm>
            <a:off x="206375" y="91440"/>
            <a:ext cx="824230" cy="731520"/>
          </a:xfrm>
          <a:prstGeom prst="rect">
            <a:avLst/>
          </a:prstGeom>
        </p:spPr>
      </p:pic>
      <p:sp>
        <p:nvSpPr>
          <p:cNvPr id="2" name="圆角矩形 1">
            <a:extLst>
              <a:ext uri="{FF2B5EF4-FFF2-40B4-BE49-F238E27FC236}">
                <a16:creationId xmlns:a16="http://schemas.microsoft.com/office/drawing/2014/main" id="{EC5109AF-D416-D9FF-C52E-CC4885EA0D1F}"/>
              </a:ext>
            </a:extLst>
          </p:cNvPr>
          <p:cNvSpPr/>
          <p:nvPr>
            <p:custDataLst>
              <p:tags r:id="rId4"/>
            </p:custDataLst>
          </p:nvPr>
        </p:nvSpPr>
        <p:spPr>
          <a:xfrm>
            <a:off x="343297" y="1128141"/>
            <a:ext cx="11467309" cy="5214778"/>
          </a:xfrm>
          <a:prstGeom prst="roundRect">
            <a:avLst>
              <a:gd name="adj" fmla="val 5814"/>
            </a:avLst>
          </a:prstGeom>
          <a:ln>
            <a:solidFill>
              <a:srgbClr val="D7712B"/>
            </a:solidFill>
          </a:ln>
        </p:spPr>
        <p:txBody>
          <a:bodyPr wrap="square" rtlCol="0" anchor="ctr">
            <a:noAutofit/>
          </a:bodyPr>
          <a:lstStyle/>
          <a:p>
            <a:pPr marL="0" marR="0" lvl="0" indent="0" algn="just" defTabSz="965835" eaLnBrk="1" fontAlgn="base" latinLnBrk="0" hangingPunct="1">
              <a:lnSpc>
                <a:spcPct val="100000"/>
              </a:lnSpc>
              <a:spcBef>
                <a:spcPct val="0"/>
              </a:spcBef>
              <a:spcAft>
                <a:spcPct val="0"/>
              </a:spcAft>
              <a:buClrTx/>
              <a:buSzTx/>
              <a:buFontTx/>
              <a:buNone/>
              <a:defRPr/>
            </a:pPr>
            <a:endParaRPr kumimoji="0" lang="zh-CN" altLang="en-US" sz="2540" b="1" i="0" u="none" strike="noStrike" kern="1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endParaRPr>
          </a:p>
        </p:txBody>
      </p:sp>
      <p:sp>
        <p:nvSpPr>
          <p:cNvPr id="3" name="副标题 2">
            <a:extLst>
              <a:ext uri="{FF2B5EF4-FFF2-40B4-BE49-F238E27FC236}">
                <a16:creationId xmlns:a16="http://schemas.microsoft.com/office/drawing/2014/main" id="{9D5E3AD3-C8F0-C945-687F-5EFF5A3E6260}"/>
              </a:ext>
            </a:extLst>
          </p:cNvPr>
          <p:cNvSpPr txBox="1"/>
          <p:nvPr>
            <p:custDataLst>
              <p:tags r:id="rId5"/>
            </p:custDataLst>
          </p:nvPr>
        </p:nvSpPr>
        <p:spPr>
          <a:xfrm>
            <a:off x="439169" y="1469281"/>
            <a:ext cx="11313662" cy="4617418"/>
          </a:xfrm>
          <a:prstGeom prst="rect">
            <a:avLst/>
          </a:prstGeom>
        </p:spPr>
        <p:txBody>
          <a:bodyPr>
            <a:spAutoFit/>
          </a:bodyPr>
          <a:lstStyle>
            <a:lvl1pPr marL="0" indent="0" algn="l" defTabSz="913765" rtl="0" eaLnBrk="1" fontAlgn="auto" hangingPunct="1">
              <a:lnSpc>
                <a:spcPct val="140000"/>
              </a:lnSpc>
              <a:spcBef>
                <a:spcPct val="0"/>
              </a:spcBef>
              <a:spcAft>
                <a:spcPct val="0"/>
              </a:spcAft>
              <a:buFont typeface="Arial" panose="020B0604020202020204" pitchFamily="34" charset="0"/>
              <a:buNone/>
              <a:defRPr sz="2540" b="1" kern="1200">
                <a:solidFill>
                  <a:schemeClr val="tx1"/>
                </a:solidFill>
                <a:latin typeface="+mn-lt"/>
                <a:ea typeface="+mn-ea"/>
                <a:cs typeface="+mn-cs"/>
              </a:defRPr>
            </a:lvl1pPr>
            <a:lvl2pPr marL="483870" indent="0" algn="ctr" defTabSz="913765" rtl="0" eaLnBrk="0" fontAlgn="base" hangingPunct="0">
              <a:lnSpc>
                <a:spcPct val="90000"/>
              </a:lnSpc>
              <a:spcBef>
                <a:spcPts val="505"/>
              </a:spcBef>
              <a:spcAft>
                <a:spcPct val="0"/>
              </a:spcAft>
              <a:buFont typeface="Arial" panose="020B0604020202020204" pitchFamily="34" charset="0"/>
              <a:buNone/>
              <a:defRPr sz="2115" kern="1200">
                <a:solidFill>
                  <a:schemeClr val="tx1"/>
                </a:solidFill>
                <a:latin typeface="+mn-lt"/>
                <a:ea typeface="+mn-ea"/>
                <a:cs typeface="+mn-cs"/>
              </a:defRPr>
            </a:lvl2pPr>
            <a:lvl3pPr marL="967740" indent="0" algn="ctr" defTabSz="913765" rtl="0" eaLnBrk="0" fontAlgn="base" hangingPunct="0">
              <a:lnSpc>
                <a:spcPct val="90000"/>
              </a:lnSpc>
              <a:spcBef>
                <a:spcPts val="505"/>
              </a:spcBef>
              <a:spcAft>
                <a:spcPct val="0"/>
              </a:spcAft>
              <a:buFont typeface="Arial" panose="020B0604020202020204" pitchFamily="34" charset="0"/>
              <a:buNone/>
              <a:defRPr sz="1905" kern="1200">
                <a:solidFill>
                  <a:schemeClr val="tx1"/>
                </a:solidFill>
                <a:latin typeface="+mn-lt"/>
                <a:ea typeface="+mn-ea"/>
                <a:cs typeface="+mn-cs"/>
              </a:defRPr>
            </a:lvl3pPr>
            <a:lvl4pPr marL="1450975" indent="0" algn="ctr" defTabSz="913765" rtl="0" eaLnBrk="0" fontAlgn="base" hangingPunct="0">
              <a:lnSpc>
                <a:spcPct val="90000"/>
              </a:lnSpc>
              <a:spcBef>
                <a:spcPts val="505"/>
              </a:spcBef>
              <a:spcAft>
                <a:spcPct val="0"/>
              </a:spcAft>
              <a:buFont typeface="Arial" panose="020B0604020202020204" pitchFamily="34" charset="0"/>
              <a:buNone/>
              <a:defRPr sz="1695" kern="1200">
                <a:solidFill>
                  <a:schemeClr val="tx1"/>
                </a:solidFill>
                <a:latin typeface="+mn-lt"/>
                <a:ea typeface="+mn-ea"/>
                <a:cs typeface="+mn-cs"/>
              </a:defRPr>
            </a:lvl4pPr>
            <a:lvl5pPr marL="1934845" indent="0" algn="ctr" defTabSz="913765" rtl="0" eaLnBrk="0" fontAlgn="base" hangingPunct="0">
              <a:lnSpc>
                <a:spcPct val="90000"/>
              </a:lnSpc>
              <a:spcBef>
                <a:spcPts val="505"/>
              </a:spcBef>
              <a:spcAft>
                <a:spcPct val="0"/>
              </a:spcAft>
              <a:buFont typeface="Arial" panose="020B0604020202020204" pitchFamily="34" charset="0"/>
              <a:buNone/>
              <a:defRPr sz="1695" kern="1200">
                <a:solidFill>
                  <a:schemeClr val="tx1"/>
                </a:solidFill>
                <a:latin typeface="+mn-lt"/>
                <a:ea typeface="+mn-ea"/>
                <a:cs typeface="+mn-cs"/>
              </a:defRPr>
            </a:lvl5pPr>
            <a:lvl6pPr marL="2418715" indent="0" algn="ctr" defTabSz="967740" rtl="0" eaLnBrk="1" latinLnBrk="0" hangingPunct="1">
              <a:lnSpc>
                <a:spcPct val="90000"/>
              </a:lnSpc>
              <a:spcBef>
                <a:spcPts val="530"/>
              </a:spcBef>
              <a:buFont typeface="Arial" panose="020B0604020202020204" pitchFamily="34" charset="0"/>
              <a:buNone/>
              <a:defRPr sz="1695" kern="1200">
                <a:solidFill>
                  <a:schemeClr val="tx1"/>
                </a:solidFill>
                <a:latin typeface="+mn-lt"/>
                <a:ea typeface="+mn-ea"/>
                <a:cs typeface="+mn-cs"/>
              </a:defRPr>
            </a:lvl6pPr>
            <a:lvl7pPr marL="2902585" indent="0" algn="ctr" defTabSz="967740" rtl="0" eaLnBrk="1" latinLnBrk="0" hangingPunct="1">
              <a:lnSpc>
                <a:spcPct val="90000"/>
              </a:lnSpc>
              <a:spcBef>
                <a:spcPts val="530"/>
              </a:spcBef>
              <a:buFont typeface="Arial" panose="020B0604020202020204" pitchFamily="34" charset="0"/>
              <a:buNone/>
              <a:defRPr sz="1695" kern="1200">
                <a:solidFill>
                  <a:schemeClr val="tx1"/>
                </a:solidFill>
                <a:latin typeface="+mn-lt"/>
                <a:ea typeface="+mn-ea"/>
                <a:cs typeface="+mn-cs"/>
              </a:defRPr>
            </a:lvl7pPr>
            <a:lvl8pPr marL="3386455" indent="0" algn="ctr" defTabSz="967740" rtl="0" eaLnBrk="1" latinLnBrk="0" hangingPunct="1">
              <a:lnSpc>
                <a:spcPct val="90000"/>
              </a:lnSpc>
              <a:spcBef>
                <a:spcPts val="530"/>
              </a:spcBef>
              <a:buFont typeface="Arial" panose="020B0604020202020204" pitchFamily="34" charset="0"/>
              <a:buNone/>
              <a:defRPr sz="1695" kern="1200">
                <a:solidFill>
                  <a:schemeClr val="tx1"/>
                </a:solidFill>
                <a:latin typeface="+mn-lt"/>
                <a:ea typeface="+mn-ea"/>
                <a:cs typeface="+mn-cs"/>
              </a:defRPr>
            </a:lvl8pPr>
            <a:lvl9pPr marL="3870325" indent="0" algn="ctr" defTabSz="967740" rtl="0" eaLnBrk="1" latinLnBrk="0" hangingPunct="1">
              <a:lnSpc>
                <a:spcPct val="90000"/>
              </a:lnSpc>
              <a:spcBef>
                <a:spcPts val="530"/>
              </a:spcBef>
              <a:buFont typeface="Arial" panose="020B0604020202020204" pitchFamily="34" charset="0"/>
              <a:buNone/>
              <a:defRPr sz="1695" kern="1200">
                <a:solidFill>
                  <a:schemeClr val="tx1"/>
                </a:solidFill>
                <a:latin typeface="+mn-lt"/>
                <a:ea typeface="+mn-ea"/>
                <a:cs typeface="+mn-cs"/>
              </a:defRPr>
            </a:lvl9pPr>
          </a:lstStyle>
          <a:p>
            <a:pPr algn="ctr">
              <a:lnSpc>
                <a:spcPct val="130000"/>
              </a:lnSpc>
              <a:spcAft>
                <a:spcPct val="0"/>
              </a:spcAft>
              <a:tabLst>
                <a:tab pos="2571750" algn="l"/>
              </a:tabLst>
            </a:pPr>
            <a:r>
              <a:rPr lang="zh-CN" altLang="zh-CN" kern="100">
                <a:latin typeface="Times New Roman" panose="02020603050405020304" pitchFamily="18" charset="0"/>
                <a:ea typeface="黑体" panose="02010609060101010101" charset="-122"/>
                <a:cs typeface="Times New Roman" panose="02020603050405020304" pitchFamily="18" charset="0"/>
              </a:rPr>
              <a:t>化学平衡状态判定思路</a:t>
            </a:r>
            <a:endParaRPr lang="zh-CN" altLang="zh-CN" sz="1110" kern="100">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257175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第一步：审题干</a:t>
            </a:r>
            <a:endParaRPr lang="zh-CN" altLang="zh-CN" sz="1110" kern="100">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257175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一审</a:t>
            </a:r>
            <a:r>
              <a:rPr lang="en-US" altLang="zh-CN" kern="100">
                <a:latin typeface="宋体" panose="02010600030101010101" pitchFamily="2" charset="-122"/>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反应条件</a:t>
            </a:r>
            <a:r>
              <a:rPr lang="en-US" altLang="zh-CN" kern="100">
                <a:latin typeface="宋体" panose="02010600030101010101" pitchFamily="2" charset="-122"/>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：恒温恒容或恒温恒压。</a:t>
            </a:r>
            <a:endParaRPr lang="zh-CN" altLang="zh-CN" sz="1110" kern="100">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257175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二审</a:t>
            </a:r>
            <a:r>
              <a:rPr lang="en-US" altLang="zh-CN" kern="100">
                <a:latin typeface="宋体" panose="02010600030101010101" pitchFamily="2" charset="-122"/>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反应特点</a:t>
            </a:r>
            <a:r>
              <a:rPr lang="en-US" altLang="zh-CN" kern="100">
                <a:latin typeface="宋体" panose="02010600030101010101" pitchFamily="2" charset="-122"/>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：等体积反应或非等体积反应或是否有固、液体参与反应等。</a:t>
            </a:r>
            <a:endParaRPr lang="zh-CN" altLang="zh-CN" sz="1110" kern="100">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257175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第二步：审标志</a:t>
            </a:r>
            <a:endParaRPr lang="zh-CN" altLang="zh-CN" sz="1110" kern="100">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257175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一审</a:t>
            </a:r>
            <a:r>
              <a:rPr lang="en-US" altLang="zh-CN" kern="100">
                <a:latin typeface="宋体" panose="02010600030101010101" pitchFamily="2" charset="-122"/>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正逆相等</a:t>
            </a:r>
            <a:r>
              <a:rPr lang="en-US" altLang="zh-CN" kern="100">
                <a:latin typeface="宋体" panose="02010600030101010101" pitchFamily="2" charset="-122"/>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：化学反应速率必须一个是正反应的速率，一个是逆反应的速率，且经过换算后同一种物质的消耗速率和生成速率相等。</a:t>
            </a:r>
            <a:endParaRPr lang="zh-CN" altLang="zh-CN" sz="1110" kern="100">
              <a:latin typeface="等线" panose="02010600030101010101" pitchFamily="2" charset="-122"/>
              <a:ea typeface="等线" panose="02010600030101010101" pitchFamily="2" charset="-122"/>
              <a:cs typeface="Courier New" panose="02070309020205020404" pitchFamily="49" charset="0"/>
            </a:endParaRPr>
          </a:p>
          <a:p>
            <a:pPr algn="just">
              <a:lnSpc>
                <a:spcPct val="130000"/>
              </a:lnSpc>
              <a:spcAft>
                <a:spcPct val="0"/>
              </a:spcAft>
              <a:tabLst>
                <a:tab pos="2571750" algn="l"/>
              </a:tabLst>
            </a:pPr>
            <a:r>
              <a:rPr lang="zh-CN" altLang="zh-CN" kern="100">
                <a:latin typeface="Times New Roman" panose="02020603050405020304" pitchFamily="18" charset="0"/>
                <a:ea typeface="仿宋" panose="02010609060101010101" pitchFamily="49" charset="-122"/>
                <a:cs typeface="Times New Roman" panose="02020603050405020304" pitchFamily="18" charset="0"/>
              </a:rPr>
              <a:t>二审</a:t>
            </a:r>
            <a:r>
              <a:rPr lang="en-US" altLang="zh-CN" kern="100">
                <a:latin typeface="宋体" panose="02010600030101010101" pitchFamily="2" charset="-122"/>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变量不变</a:t>
            </a:r>
            <a:r>
              <a:rPr lang="en-US" altLang="zh-CN" kern="100">
                <a:latin typeface="宋体" panose="02010600030101010101" pitchFamily="2" charset="-122"/>
                <a:ea typeface="等线" panose="02010600030101010101" pitchFamily="2" charset="-122"/>
                <a:cs typeface="Times New Roman" panose="02020603050405020304" pitchFamily="18" charset="0"/>
              </a:rPr>
              <a:t>”</a:t>
            </a:r>
            <a:r>
              <a:rPr lang="zh-CN" altLang="zh-CN" kern="100">
                <a:latin typeface="Times New Roman" panose="02020603050405020304" pitchFamily="18" charset="0"/>
                <a:ea typeface="仿宋" panose="02010609060101010101" pitchFamily="49" charset="-122"/>
                <a:cs typeface="Times New Roman" panose="02020603050405020304" pitchFamily="18" charset="0"/>
              </a:rPr>
              <a:t>：如果是随反应进行而改变的物理量，当其不变时为平衡状态；随反应的进行而保持不变的物理量，不能作为平衡状态的判断依据。</a:t>
            </a:r>
            <a:endParaRPr lang="zh-CN" altLang="zh-CN" sz="1110" kern="100">
              <a:latin typeface="等线" panose="02010600030101010101" pitchFamily="2" charset="-122"/>
              <a:ea typeface="等线" panose="02010600030101010101" pitchFamily="2" charset="-122"/>
              <a:cs typeface="Courier New" panose="02070309020205020404" pitchFamily="49" charset="0"/>
            </a:endParaRPr>
          </a:p>
        </p:txBody>
      </p:sp>
      <p:pic>
        <p:nvPicPr>
          <p:cNvPr id="5" name="Picture 2">
            <a:extLst>
              <a:ext uri="{FF2B5EF4-FFF2-40B4-BE49-F238E27FC236}">
                <a16:creationId xmlns:a16="http://schemas.microsoft.com/office/drawing/2014/main" id="{117500FC-E1A7-09FA-457B-4CF4B4FE94CF}"/>
              </a:ext>
            </a:extLst>
          </p:cNvPr>
          <p:cNvPicPr>
            <a:picLocks noChangeAspect="1" noChangeArrowheads="1"/>
          </p:cNvPicPr>
          <p:nvPr>
            <p:custDataLst>
              <p:tags r:id="rId6"/>
            </p:custDataLst>
          </p:nvPr>
        </p:nvPicPr>
        <p:blipFill>
          <a:blip r:embed="rId10" r:link="rId11">
            <a:extLst>
              <a:ext uri="{28A0092B-C50C-407E-A947-70E740481C1C}">
                <a14:useLocalDpi xmlns:a14="http://schemas.microsoft.com/office/drawing/2010/main" val="0"/>
              </a:ext>
            </a:extLst>
          </a:blip>
          <a:stretch>
            <a:fillRect/>
          </a:stretch>
        </p:blipFill>
        <p:spPr bwMode="auto">
          <a:xfrm>
            <a:off x="1141180" y="342061"/>
            <a:ext cx="1978806" cy="34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225396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BBBAF-A6B3-F5FE-6612-F933A8CE1EEC}"/>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4716A30C-1E6E-4447-D0F5-50EEBD8484E5}"/>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458FD56B-554C-B23E-CE6E-5BB3187D04C6}"/>
              </a:ext>
            </a:extLst>
          </p:cNvPr>
          <p:cNvPicPr>
            <a:picLocks noChangeAspect="1"/>
          </p:cNvPicPr>
          <p:nvPr>
            <p:custDataLst>
              <p:tags r:id="rId3"/>
            </p:custDataLst>
          </p:nvPr>
        </p:nvPicPr>
        <p:blipFill>
          <a:blip r:embed="rId8"/>
          <a:stretch>
            <a:fillRect/>
          </a:stretch>
        </p:blipFill>
        <p:spPr>
          <a:xfrm>
            <a:off x="206375" y="91440"/>
            <a:ext cx="824230" cy="731520"/>
          </a:xfrm>
          <a:prstGeom prst="rect">
            <a:avLst/>
          </a:prstGeom>
        </p:spPr>
      </p:pic>
      <p:sp>
        <p:nvSpPr>
          <p:cNvPr id="2" name="文本框 1">
            <a:extLst>
              <a:ext uri="{FF2B5EF4-FFF2-40B4-BE49-F238E27FC236}">
                <a16:creationId xmlns:a16="http://schemas.microsoft.com/office/drawing/2014/main" id="{564BB38B-FB47-A526-BA85-C36CC631B653}"/>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2】</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3" name="文本框 2">
            <a:extLst>
              <a:ext uri="{FF2B5EF4-FFF2-40B4-BE49-F238E27FC236}">
                <a16:creationId xmlns:a16="http://schemas.microsoft.com/office/drawing/2014/main" id="{E9D6D1B0-36B7-A91B-00C6-1B18A55F7EC6}"/>
              </a:ext>
            </a:extLst>
          </p:cNvPr>
          <p:cNvSpPr txBox="1">
            <a:spLocks noChangeArrowheads="1"/>
          </p:cNvSpPr>
          <p:nvPr>
            <p:custDataLst>
              <p:tags r:id="rId4"/>
            </p:custDataLst>
          </p:nvPr>
        </p:nvSpPr>
        <p:spPr bwMode="auto">
          <a:xfrm>
            <a:off x="3330969" y="195590"/>
            <a:ext cx="3841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化学平衡常数</a:t>
            </a:r>
          </a:p>
        </p:txBody>
      </p:sp>
      <p:pic>
        <p:nvPicPr>
          <p:cNvPr id="5" name="内容占位符 3">
            <a:extLst>
              <a:ext uri="{FF2B5EF4-FFF2-40B4-BE49-F238E27FC236}">
                <a16:creationId xmlns:a16="http://schemas.microsoft.com/office/drawing/2014/main" id="{D8C0774F-7B79-0541-B990-E60F60E97780}"/>
              </a:ext>
            </a:extLst>
          </p:cNvPr>
          <p:cNvPicPr>
            <a:picLocks noGrp="1" noChangeAspect="1"/>
          </p:cNvPicPr>
          <p:nvPr>
            <p:ph idx="1"/>
          </p:nvPr>
        </p:nvPicPr>
        <p:blipFill>
          <a:blip r:embed="rId9">
            <a:lum bright="6000"/>
          </a:blip>
          <a:stretch>
            <a:fillRect/>
          </a:stretch>
        </p:blipFill>
        <p:spPr>
          <a:xfrm>
            <a:off x="618490" y="1481107"/>
            <a:ext cx="10498689" cy="4872303"/>
          </a:xfrm>
          <a:prstGeom prst="rect">
            <a:avLst/>
          </a:prstGeom>
        </p:spPr>
      </p:pic>
      <p:sp>
        <p:nvSpPr>
          <p:cNvPr id="6" name="标题 1">
            <a:extLst>
              <a:ext uri="{FF2B5EF4-FFF2-40B4-BE49-F238E27FC236}">
                <a16:creationId xmlns:a16="http://schemas.microsoft.com/office/drawing/2014/main" id="{EDB651A4-4A26-CC98-2587-BF50674B496D}"/>
              </a:ext>
            </a:extLst>
          </p:cNvPr>
          <p:cNvSpPr>
            <a:spLocks noGrp="1"/>
          </p:cNvSpPr>
          <p:nvPr>
            <p:ph type="title"/>
          </p:nvPr>
        </p:nvSpPr>
        <p:spPr>
          <a:xfrm>
            <a:off x="294439" y="825490"/>
            <a:ext cx="8229600" cy="868363"/>
          </a:xfrm>
        </p:spPr>
        <p:txBody>
          <a:bodyPr/>
          <a:lstStyle/>
          <a:p>
            <a:r>
              <a:rPr lang="zh-CN" altLang="en-US" i="0" dirty="0">
                <a:solidFill>
                  <a:srgbClr val="3333FF"/>
                </a:solidFill>
                <a:latin typeface="黑体" panose="02010609060101010101" pitchFamily="49" charset="-122"/>
                <a:ea typeface="黑体" panose="02010609060101010101" pitchFamily="49" charset="-122"/>
              </a:rPr>
              <a:t>教材知识回顾</a:t>
            </a:r>
            <a:r>
              <a:rPr lang="en-US" altLang="zh-CN" sz="3200" dirty="0">
                <a:solidFill>
                  <a:srgbClr val="3333FF"/>
                </a:solidFill>
                <a:latin typeface="楷体" panose="02010609060101010101" pitchFamily="49" charset="-122"/>
                <a:ea typeface="楷体" panose="02010609060101010101" pitchFamily="49" charset="-122"/>
                <a:sym typeface="Wingdings" panose="05000000000000000000" pitchFamily="2" charset="2"/>
              </a:rPr>
              <a:t>(</a:t>
            </a:r>
            <a:r>
              <a:rPr lang="zh-CN" altLang="en-US" sz="3200" dirty="0">
                <a:solidFill>
                  <a:srgbClr val="3333FF"/>
                </a:solidFill>
                <a:latin typeface="楷体" panose="02010609060101010101" pitchFamily="49" charset="-122"/>
                <a:ea typeface="楷体" panose="02010609060101010101" pitchFamily="49" charset="-122"/>
                <a:sym typeface="Wingdings" panose="05000000000000000000" pitchFamily="2" charset="2"/>
              </a:rPr>
              <a:t>选</a:t>
            </a:r>
            <a:r>
              <a:rPr lang="en-US" altLang="zh-CN" sz="3200" dirty="0">
                <a:solidFill>
                  <a:srgbClr val="3333FF"/>
                </a:solidFill>
                <a:latin typeface="楷体" panose="02010609060101010101" pitchFamily="49" charset="-122"/>
                <a:ea typeface="楷体" panose="02010609060101010101" pitchFamily="49" charset="-122"/>
                <a:sym typeface="Wingdings" panose="05000000000000000000" pitchFamily="2" charset="2"/>
              </a:rPr>
              <a:t>1</a:t>
            </a:r>
            <a:r>
              <a:rPr lang="zh-CN" altLang="en-US" sz="3200" dirty="0">
                <a:solidFill>
                  <a:srgbClr val="3333FF"/>
                </a:solidFill>
                <a:latin typeface="楷体" panose="02010609060101010101" pitchFamily="49" charset="-122"/>
                <a:ea typeface="楷体" panose="02010609060101010101" pitchFamily="49" charset="-122"/>
                <a:sym typeface="Wingdings" panose="05000000000000000000" pitchFamily="2" charset="2"/>
              </a:rPr>
              <a:t>课本</a:t>
            </a:r>
            <a:r>
              <a:rPr lang="en-US" altLang="zh-CN" sz="3200" dirty="0">
                <a:solidFill>
                  <a:srgbClr val="3333FF"/>
                </a:solidFill>
                <a:latin typeface="楷体" panose="02010609060101010101" pitchFamily="49" charset="-122"/>
                <a:ea typeface="楷体" panose="02010609060101010101" pitchFamily="49" charset="-122"/>
                <a:sym typeface="Wingdings" panose="05000000000000000000" pitchFamily="2" charset="2"/>
              </a:rPr>
              <a:t>P34)</a:t>
            </a:r>
            <a:endParaRPr lang="zh-CN" altLang="en-US" i="0" dirty="0">
              <a:solidFill>
                <a:srgbClr val="3333FF"/>
              </a:solidFill>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67072BFF-A4C1-DD15-5023-DA8780DD0C30}"/>
              </a:ext>
            </a:extLst>
          </p:cNvPr>
          <p:cNvSpPr/>
          <p:nvPr>
            <p:custDataLst>
              <p:tags r:id="rId5"/>
            </p:custDataLst>
          </p:nvPr>
        </p:nvSpPr>
        <p:spPr>
          <a:xfrm>
            <a:off x="435014" y="1767315"/>
            <a:ext cx="1670304" cy="523220"/>
          </a:xfrm>
          <a:prstGeom prst="rect">
            <a:avLst/>
          </a:prstGeom>
        </p:spPr>
        <p:txBody>
          <a:bodyPr wrap="square">
            <a:spAutoFit/>
          </a:bodyPr>
          <a:lstStyle/>
          <a:p>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1.</a:t>
            </a:r>
            <a:r>
              <a:rPr lang="zh-CN" altLang="en-US"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概念</a:t>
            </a:r>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000" dirty="0"/>
          </a:p>
        </p:txBody>
      </p:sp>
    </p:spTree>
    <p:custDataLst>
      <p:tags r:id="rId1"/>
    </p:custDataLst>
    <p:extLst>
      <p:ext uri="{BB962C8B-B14F-4D97-AF65-F5344CB8AC3E}">
        <p14:creationId xmlns:p14="http://schemas.microsoft.com/office/powerpoint/2010/main" val="30543503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21754-D548-C5AA-AF40-A7BF2C77C3CD}"/>
            </a:ext>
          </a:extLst>
        </p:cNvPr>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C902A593-EF10-79B6-A577-C836B7F70C73}"/>
              </a:ext>
            </a:extLst>
          </p:cNvPr>
          <p:cNvCxnSpPr/>
          <p:nvPr>
            <p:custDataLst>
              <p:tags r:id="rId2"/>
            </p:custDataLst>
          </p:nvPr>
        </p:nvCxnSpPr>
        <p:spPr>
          <a:xfrm>
            <a:off x="95800" y="822960"/>
            <a:ext cx="11872452" cy="0"/>
          </a:xfrm>
          <a:prstGeom prst="line">
            <a:avLst/>
          </a:prstGeom>
          <a:ln w="41275" cmpd="sng">
            <a:solidFill>
              <a:srgbClr val="09857E"/>
            </a:solidFill>
            <a:prstDash val="solid"/>
          </a:ln>
        </p:spPr>
        <p:style>
          <a:lnRef idx="1">
            <a:schemeClr val="dk1"/>
          </a:lnRef>
          <a:fillRef idx="0">
            <a:schemeClr val="dk1"/>
          </a:fillRef>
          <a:effectRef idx="0">
            <a:schemeClr val="dk1"/>
          </a:effectRef>
          <a:fontRef idx="minor">
            <a:schemeClr val="tx1"/>
          </a:fontRef>
        </p:style>
      </p:cxnSp>
      <p:pic>
        <p:nvPicPr>
          <p:cNvPr id="29" name="图片 28">
            <a:extLst>
              <a:ext uri="{FF2B5EF4-FFF2-40B4-BE49-F238E27FC236}">
                <a16:creationId xmlns:a16="http://schemas.microsoft.com/office/drawing/2014/main" id="{19FC5EB6-7491-F329-E3A2-045DF25EE3A6}"/>
              </a:ext>
            </a:extLst>
          </p:cNvPr>
          <p:cNvPicPr>
            <a:picLocks noChangeAspect="1"/>
          </p:cNvPicPr>
          <p:nvPr>
            <p:custDataLst>
              <p:tags r:id="rId3"/>
            </p:custDataLst>
          </p:nvPr>
        </p:nvPicPr>
        <p:blipFill>
          <a:blip r:embed="rId22"/>
          <a:stretch>
            <a:fillRect/>
          </a:stretch>
        </p:blipFill>
        <p:spPr>
          <a:xfrm>
            <a:off x="206375" y="91440"/>
            <a:ext cx="824230" cy="731520"/>
          </a:xfrm>
          <a:prstGeom prst="rect">
            <a:avLst/>
          </a:prstGeom>
        </p:spPr>
      </p:pic>
      <p:grpSp>
        <p:nvGrpSpPr>
          <p:cNvPr id="3" name="Group 9">
            <a:extLst>
              <a:ext uri="{FF2B5EF4-FFF2-40B4-BE49-F238E27FC236}">
                <a16:creationId xmlns:a16="http://schemas.microsoft.com/office/drawing/2014/main" id="{3F432D64-998C-B68C-500A-6ABC1CE0D0E1}"/>
              </a:ext>
            </a:extLst>
          </p:cNvPr>
          <p:cNvGrpSpPr/>
          <p:nvPr>
            <p:custDataLst>
              <p:tags r:id="rId4"/>
            </p:custDataLst>
          </p:nvPr>
        </p:nvGrpSpPr>
        <p:grpSpPr>
          <a:xfrm>
            <a:off x="712412" y="1683462"/>
            <a:ext cx="8423546" cy="522205"/>
            <a:chOff x="22" y="2069"/>
            <a:chExt cx="5307" cy="329"/>
          </a:xfrm>
        </p:grpSpPr>
        <p:sp>
          <p:nvSpPr>
            <p:cNvPr id="5" name="Line 10">
              <a:extLst>
                <a:ext uri="{FF2B5EF4-FFF2-40B4-BE49-F238E27FC236}">
                  <a16:creationId xmlns:a16="http://schemas.microsoft.com/office/drawing/2014/main" id="{8AA1F18E-3326-3FC4-EBAC-932F5C9101F5}"/>
                </a:ext>
              </a:extLst>
            </p:cNvPr>
            <p:cNvSpPr>
              <a:spLocks noChangeShapeType="1"/>
            </p:cNvSpPr>
            <p:nvPr>
              <p:custDataLst>
                <p:tags r:id="rId15"/>
              </p:custDataLst>
            </p:nvPr>
          </p:nvSpPr>
          <p:spPr bwMode="auto">
            <a:xfrm>
              <a:off x="2880" y="2206"/>
              <a:ext cx="545"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6" name="Line 11">
              <a:extLst>
                <a:ext uri="{FF2B5EF4-FFF2-40B4-BE49-F238E27FC236}">
                  <a16:creationId xmlns:a16="http://schemas.microsoft.com/office/drawing/2014/main" id="{E243E9C8-A606-0AB5-1A26-D426FB7C6C83}"/>
                </a:ext>
              </a:extLst>
            </p:cNvPr>
            <p:cNvSpPr>
              <a:spLocks noChangeShapeType="1"/>
            </p:cNvSpPr>
            <p:nvPr>
              <p:custDataLst>
                <p:tags r:id="rId16"/>
              </p:custDataLst>
            </p:nvPr>
          </p:nvSpPr>
          <p:spPr bwMode="auto">
            <a:xfrm>
              <a:off x="2880" y="2270"/>
              <a:ext cx="545"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7" name="Line 12">
              <a:extLst>
                <a:ext uri="{FF2B5EF4-FFF2-40B4-BE49-F238E27FC236}">
                  <a16:creationId xmlns:a16="http://schemas.microsoft.com/office/drawing/2014/main" id="{CFA5876F-3055-5D76-27CF-1C3890F29EDD}"/>
                </a:ext>
              </a:extLst>
            </p:cNvPr>
            <p:cNvSpPr>
              <a:spLocks noChangeShapeType="1"/>
            </p:cNvSpPr>
            <p:nvPr>
              <p:custDataLst>
                <p:tags r:id="rId17"/>
              </p:custDataLst>
            </p:nvPr>
          </p:nvSpPr>
          <p:spPr bwMode="auto">
            <a:xfrm>
              <a:off x="3334" y="2115"/>
              <a:ext cx="91" cy="91"/>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8" name="Line 13">
              <a:extLst>
                <a:ext uri="{FF2B5EF4-FFF2-40B4-BE49-F238E27FC236}">
                  <a16:creationId xmlns:a16="http://schemas.microsoft.com/office/drawing/2014/main" id="{F876784F-7666-71D4-CDF2-39BD0479CED0}"/>
                </a:ext>
              </a:extLst>
            </p:cNvPr>
            <p:cNvSpPr>
              <a:spLocks noChangeShapeType="1"/>
            </p:cNvSpPr>
            <p:nvPr>
              <p:custDataLst>
                <p:tags r:id="rId18"/>
              </p:custDataLst>
            </p:nvPr>
          </p:nvSpPr>
          <p:spPr bwMode="auto">
            <a:xfrm>
              <a:off x="2880" y="2251"/>
              <a:ext cx="91" cy="91"/>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9" name="Text Box 14">
              <a:extLst>
                <a:ext uri="{FF2B5EF4-FFF2-40B4-BE49-F238E27FC236}">
                  <a16:creationId xmlns:a16="http://schemas.microsoft.com/office/drawing/2014/main" id="{D4B483D7-3A81-2BEC-6B1C-E21D8A6E48F3}"/>
                </a:ext>
              </a:extLst>
            </p:cNvPr>
            <p:cNvSpPr txBox="1">
              <a:spLocks noChangeArrowheads="1"/>
            </p:cNvSpPr>
            <p:nvPr>
              <p:custDataLst>
                <p:tags r:id="rId19"/>
              </p:custDataLst>
            </p:nvPr>
          </p:nvSpPr>
          <p:spPr bwMode="auto">
            <a:xfrm>
              <a:off x="22" y="2069"/>
              <a:ext cx="530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a:solidFill>
                    <a:srgbClr val="000000"/>
                  </a:solidFill>
                </a:rPr>
                <a:t> </a:t>
              </a:r>
              <a:r>
                <a:rPr lang="zh-CN" altLang="en-US" sz="2800" b="1">
                  <a:solidFill>
                    <a:srgbClr val="000000"/>
                  </a:solidFill>
                </a:rPr>
                <a:t>对于反应</a:t>
              </a:r>
              <a:r>
                <a:rPr lang="en-US" altLang="zh-CN" sz="2800" b="1">
                  <a:solidFill>
                    <a:srgbClr val="000000"/>
                  </a:solidFill>
                </a:rPr>
                <a:t>: </a:t>
              </a:r>
              <a:r>
                <a:rPr lang="en-US" altLang="zh-CN" sz="2800" b="1">
                  <a:solidFill>
                    <a:srgbClr val="FF0000"/>
                  </a:solidFill>
                </a:rPr>
                <a:t>mA(g) + nB (g)            pC (g) + qD (g)</a:t>
              </a:r>
              <a:r>
                <a:rPr lang="en-US" altLang="zh-CN" sz="2800">
                  <a:solidFill>
                    <a:srgbClr val="000000"/>
                  </a:solidFill>
                </a:rPr>
                <a:t> </a:t>
              </a:r>
            </a:p>
          </p:txBody>
        </p:sp>
      </p:grpSp>
      <p:graphicFrame>
        <p:nvGraphicFramePr>
          <p:cNvPr id="10" name="Object 30">
            <a:extLst>
              <a:ext uri="{FF2B5EF4-FFF2-40B4-BE49-F238E27FC236}">
                <a16:creationId xmlns:a16="http://schemas.microsoft.com/office/drawing/2014/main" id="{4B580F2E-3F50-ADEC-BFF0-64F4F4F4B819}"/>
              </a:ext>
            </a:extLst>
          </p:cNvPr>
          <p:cNvGraphicFramePr>
            <a:graphicFrameLocks noChangeAspect="1"/>
          </p:cNvGraphicFramePr>
          <p:nvPr>
            <p:custDataLst>
              <p:tags r:id="rId5"/>
            </p:custDataLst>
            <p:extLst>
              <p:ext uri="{D42A27DB-BD31-4B8C-83A1-F6EECF244321}">
                <p14:modId xmlns:p14="http://schemas.microsoft.com/office/powerpoint/2010/main" val="2128315107"/>
              </p:ext>
            </p:extLst>
          </p:nvPr>
        </p:nvGraphicFramePr>
        <p:xfrm>
          <a:off x="1991897" y="2314256"/>
          <a:ext cx="3079363" cy="1065372"/>
        </p:xfrm>
        <a:graphic>
          <a:graphicData uri="http://schemas.openxmlformats.org/presentationml/2006/ole">
            <mc:AlternateContent xmlns:mc="http://schemas.openxmlformats.org/markup-compatibility/2006">
              <mc:Choice xmlns:v="urn:schemas-microsoft-com:vml" Requires="v">
                <p:oleObj name="公式" r:id="rId23" imgW="1155065" imgH="444500" progId="Equation.3">
                  <p:embed/>
                </p:oleObj>
              </mc:Choice>
              <mc:Fallback>
                <p:oleObj name="公式" r:id="rId23" imgW="1155065" imgH="444500" progId="Equation.3">
                  <p:embed/>
                  <p:pic>
                    <p:nvPicPr>
                      <p:cNvPr id="54302" name="Object 30"/>
                      <p:cNvPicPr/>
                      <p:nvPr/>
                    </p:nvPicPr>
                    <p:blipFill>
                      <a:blip r:embed="rId24">
                        <a:extLst>
                          <a:ext uri="{28A0092B-C50C-407E-A947-70E740481C1C}">
                            <a14:useLocalDpi xmlns:a14="http://schemas.microsoft.com/office/drawing/2010/main" val="0"/>
                          </a:ext>
                        </a:extLst>
                      </a:blip>
                      <a:stretch>
                        <a:fillRect/>
                      </a:stretch>
                    </p:blipFill>
                    <p:spPr>
                      <a:xfrm>
                        <a:off x="1991897" y="2314256"/>
                        <a:ext cx="3079363" cy="1065372"/>
                      </a:xfrm>
                      <a:prstGeom prst="rect">
                        <a:avLst/>
                      </a:prstGeom>
                      <a:noFill/>
                      <a:ln>
                        <a:noFill/>
                      </a:ln>
                    </p:spPr>
                  </p:pic>
                </p:oleObj>
              </mc:Fallback>
            </mc:AlternateContent>
          </a:graphicData>
        </a:graphic>
      </p:graphicFrame>
      <p:sp>
        <p:nvSpPr>
          <p:cNvPr id="11" name="文本框 10">
            <a:extLst>
              <a:ext uri="{FF2B5EF4-FFF2-40B4-BE49-F238E27FC236}">
                <a16:creationId xmlns:a16="http://schemas.microsoft.com/office/drawing/2014/main" id="{BD3B46B5-3964-13F4-AABC-C88F18EA14B7}"/>
              </a:ext>
            </a:extLst>
          </p:cNvPr>
          <p:cNvSpPr txBox="1">
            <a:spLocks noChangeArrowheads="1"/>
          </p:cNvSpPr>
          <p:nvPr>
            <p:custDataLst>
              <p:tags r:id="rId6"/>
            </p:custDataLst>
          </p:nvPr>
        </p:nvSpPr>
        <p:spPr bwMode="auto">
          <a:xfrm>
            <a:off x="5580514" y="2670852"/>
            <a:ext cx="5346065" cy="521970"/>
          </a:xfrm>
          <a:prstGeom prst="rect">
            <a:avLst/>
          </a:prstGeom>
          <a:noFill/>
          <a:ln w="9525">
            <a:solidFill>
              <a:srgbClr val="FF0066"/>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800" b="1">
                <a:solidFill>
                  <a:srgbClr val="0000FF"/>
                </a:solidFill>
                <a:latin typeface="楷体_GB2312" pitchFamily="49" charset="-122"/>
                <a:ea typeface="楷体_GB2312" pitchFamily="49" charset="-122"/>
              </a:rPr>
              <a:t>说明：</a:t>
            </a:r>
            <a:r>
              <a:rPr lang="zh-CN" altLang="en-US" sz="2800" b="1">
                <a:solidFill>
                  <a:srgbClr val="000000"/>
                </a:solidFill>
              </a:rPr>
              <a:t>其中</a:t>
            </a:r>
            <a:r>
              <a:rPr lang="en-US" altLang="zh-CN" sz="2800" b="1" i="1">
                <a:solidFill>
                  <a:srgbClr val="FF0000"/>
                </a:solidFill>
                <a:latin typeface="Times New Roman" panose="02020603050405020304" pitchFamily="18" charset="0"/>
              </a:rPr>
              <a:t>c</a:t>
            </a:r>
            <a:r>
              <a:rPr lang="zh-CN" altLang="en-US" sz="2800" b="1">
                <a:solidFill>
                  <a:srgbClr val="000000"/>
                </a:solidFill>
                <a:latin typeface="Times New Roman" panose="02020603050405020304" pitchFamily="18" charset="0"/>
              </a:rPr>
              <a:t>为各组分的</a:t>
            </a:r>
            <a:r>
              <a:rPr lang="zh-CN" altLang="en-US" sz="2800" b="1">
                <a:solidFill>
                  <a:srgbClr val="FF0000"/>
                </a:solidFill>
                <a:latin typeface="Times New Roman" panose="02020603050405020304" pitchFamily="18" charset="0"/>
              </a:rPr>
              <a:t>平衡浓度</a:t>
            </a:r>
            <a:endParaRPr lang="zh-CN" altLang="en-US" sz="2800" b="1">
              <a:solidFill>
                <a:srgbClr val="000000"/>
              </a:solidFill>
            </a:endParaRPr>
          </a:p>
        </p:txBody>
      </p:sp>
      <p:sp>
        <p:nvSpPr>
          <p:cNvPr id="12" name="文本框 11">
            <a:extLst>
              <a:ext uri="{FF2B5EF4-FFF2-40B4-BE49-F238E27FC236}">
                <a16:creationId xmlns:a16="http://schemas.microsoft.com/office/drawing/2014/main" id="{215CC62B-C45A-80CD-74AD-A9635B68D538}"/>
              </a:ext>
            </a:extLst>
          </p:cNvPr>
          <p:cNvSpPr txBox="1"/>
          <p:nvPr>
            <p:custDataLst>
              <p:tags r:id="rId7"/>
            </p:custDataLst>
          </p:nvPr>
        </p:nvSpPr>
        <p:spPr>
          <a:xfrm>
            <a:off x="1115637" y="3658614"/>
            <a:ext cx="9131269" cy="521970"/>
          </a:xfrm>
          <a:prstGeom prst="rect">
            <a:avLst/>
          </a:prstGeom>
          <a:noFill/>
          <a:ln w="9525" cap="flat" cmpd="sng">
            <a:solidFill>
              <a:schemeClr val="accent2"/>
            </a:solidFill>
            <a:prstDash val="solid"/>
            <a:miter/>
            <a:headEnd type="none" w="med" len="med"/>
            <a:tailEnd type="none" w="med" len="med"/>
          </a:ln>
        </p:spPr>
        <p:txBody>
          <a:bodyPr wrap="square" anchor="t">
            <a:spAutoFit/>
          </a:bodyPr>
          <a:lstStyle/>
          <a:p>
            <a:pPr>
              <a:spcBef>
                <a:spcPct val="50000"/>
              </a:spcBef>
            </a:pPr>
            <a:r>
              <a:rPr lang="zh-CN" altLang="en-US" sz="2800">
                <a:solidFill>
                  <a:srgbClr val="FF0000"/>
                </a:solidFill>
                <a:latin typeface="Times New Roman" panose="02020603050405020304" pitchFamily="18" charset="0"/>
                <a:ea typeface="黑体" panose="02010609060101010101" charset="-122"/>
              </a:rPr>
              <a:t>注：纯固体和纯液体浓度计为</a:t>
            </a:r>
            <a:r>
              <a:rPr lang="en-US" altLang="zh-CN" sz="2800">
                <a:solidFill>
                  <a:srgbClr val="FF0000"/>
                </a:solidFill>
                <a:latin typeface="Times New Roman" panose="02020603050405020304" pitchFamily="18" charset="0"/>
                <a:ea typeface="黑体" panose="02010609060101010101" charset="-122"/>
              </a:rPr>
              <a:t>1</a:t>
            </a:r>
            <a:r>
              <a:rPr lang="zh-CN" altLang="en-US" sz="2800">
                <a:solidFill>
                  <a:srgbClr val="FF0000"/>
                </a:solidFill>
                <a:latin typeface="Times New Roman" panose="02020603050405020304" pitchFamily="18" charset="0"/>
                <a:ea typeface="黑体" panose="02010609060101010101" charset="-122"/>
              </a:rPr>
              <a:t>，不列入平衡常数表达式</a:t>
            </a:r>
          </a:p>
        </p:txBody>
      </p:sp>
      <p:sp>
        <p:nvSpPr>
          <p:cNvPr id="13" name="矩形 12">
            <a:extLst>
              <a:ext uri="{FF2B5EF4-FFF2-40B4-BE49-F238E27FC236}">
                <a16:creationId xmlns:a16="http://schemas.microsoft.com/office/drawing/2014/main" id="{8735161C-4D0D-E40F-E6CC-A7C83A93FF4B}"/>
              </a:ext>
            </a:extLst>
          </p:cNvPr>
          <p:cNvSpPr/>
          <p:nvPr>
            <p:custDataLst>
              <p:tags r:id="rId8"/>
            </p:custDataLst>
          </p:nvPr>
        </p:nvSpPr>
        <p:spPr>
          <a:xfrm>
            <a:off x="396513" y="956667"/>
            <a:ext cx="1670304" cy="523220"/>
          </a:xfrm>
          <a:prstGeom prst="rect">
            <a:avLst/>
          </a:prstGeom>
        </p:spPr>
        <p:txBody>
          <a:bodyPr wrap="square">
            <a:spAutoFit/>
          </a:bodyPr>
          <a:lstStyle/>
          <a:p>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2.</a:t>
            </a:r>
            <a:r>
              <a:rPr lang="zh-CN" altLang="en-US"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表达式</a:t>
            </a:r>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000" dirty="0"/>
          </a:p>
        </p:txBody>
      </p:sp>
      <p:sp>
        <p:nvSpPr>
          <p:cNvPr id="15" name="Text Box 15">
            <a:extLst>
              <a:ext uri="{FF2B5EF4-FFF2-40B4-BE49-F238E27FC236}">
                <a16:creationId xmlns:a16="http://schemas.microsoft.com/office/drawing/2014/main" id="{84654ED3-D567-132C-64B6-52104CB681B8}"/>
              </a:ext>
            </a:extLst>
          </p:cNvPr>
          <p:cNvSpPr txBox="1">
            <a:spLocks noChangeArrowheads="1"/>
          </p:cNvSpPr>
          <p:nvPr>
            <p:custDataLst>
              <p:tags r:id="rId9"/>
            </p:custDataLst>
          </p:nvPr>
        </p:nvSpPr>
        <p:spPr bwMode="auto">
          <a:xfrm>
            <a:off x="1593828" y="5040713"/>
            <a:ext cx="563303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sz="3200" b="1">
                <a:solidFill>
                  <a:srgbClr val="0000FF"/>
                </a:solidFill>
                <a:latin typeface="楷体_GB2312" pitchFamily="49" charset="-122"/>
                <a:ea typeface="楷体_GB2312" pitchFamily="49" charset="-122"/>
              </a:defRPr>
            </a:lvl1pPr>
            <a:lvl2pPr marL="800100" indent="-342900">
              <a:defRPr kumimoji="1" sz="3200" b="1">
                <a:solidFill>
                  <a:srgbClr val="0000FF"/>
                </a:solidFill>
                <a:latin typeface="楷体_GB2312" pitchFamily="49" charset="-122"/>
                <a:ea typeface="楷体_GB2312" pitchFamily="49" charset="-122"/>
              </a:defRPr>
            </a:lvl2pPr>
            <a:lvl3pPr marL="1257300" indent="-342900">
              <a:defRPr kumimoji="1" sz="3200" b="1">
                <a:solidFill>
                  <a:srgbClr val="0000FF"/>
                </a:solidFill>
                <a:latin typeface="楷体_GB2312" pitchFamily="49" charset="-122"/>
                <a:ea typeface="楷体_GB2312" pitchFamily="49" charset="-122"/>
              </a:defRPr>
            </a:lvl3pPr>
            <a:lvl4pPr marL="1714500" indent="-342900">
              <a:defRPr kumimoji="1" sz="3200" b="1">
                <a:solidFill>
                  <a:srgbClr val="0000FF"/>
                </a:solidFill>
                <a:latin typeface="楷体_GB2312" pitchFamily="49" charset="-122"/>
                <a:ea typeface="楷体_GB2312" pitchFamily="49" charset="-122"/>
              </a:defRPr>
            </a:lvl4pPr>
            <a:lvl5pPr marL="2171700" indent="-342900">
              <a:defRPr kumimoji="1" sz="3200" b="1">
                <a:solidFill>
                  <a:srgbClr val="0000FF"/>
                </a:solidFill>
                <a:latin typeface="楷体_GB2312" pitchFamily="49" charset="-122"/>
                <a:ea typeface="楷体_GB2312" pitchFamily="49" charset="-122"/>
              </a:defRPr>
            </a:lvl5pPr>
            <a:lvl6pPr marL="26289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30861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5433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40005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fontAlgn="base">
              <a:spcBef>
                <a:spcPct val="50000"/>
              </a:spcBef>
              <a:spcAft>
                <a:spcPct val="0"/>
              </a:spcAft>
            </a:pPr>
            <a:r>
              <a:rPr lang="zh-CN" altLang="en-US" sz="2800" dirty="0">
                <a:solidFill>
                  <a:srgbClr val="000000"/>
                </a:solidFill>
                <a:latin typeface="Arial" panose="020B0604020202020204" pitchFamily="34" charset="0"/>
              </a:rPr>
              <a:t>化学平衡常数</a:t>
            </a:r>
            <a:r>
              <a:rPr lang="zh-CN" altLang="en-US" sz="2800" dirty="0">
                <a:solidFill>
                  <a:srgbClr val="9900FF"/>
                </a:solidFill>
                <a:latin typeface="Arial" panose="020B0604020202020204" pitchFamily="34" charset="0"/>
              </a:rPr>
              <a:t>只与</a:t>
            </a:r>
            <a:r>
              <a:rPr lang="zh-CN" altLang="en-US" sz="2800" dirty="0">
                <a:solidFill>
                  <a:srgbClr val="FF0000"/>
                </a:solidFill>
                <a:latin typeface="Arial" panose="020B0604020202020204" pitchFamily="34" charset="0"/>
              </a:rPr>
              <a:t>温度</a:t>
            </a:r>
            <a:r>
              <a:rPr lang="zh-CN" altLang="en-US" sz="2800" dirty="0">
                <a:solidFill>
                  <a:srgbClr val="000000"/>
                </a:solidFill>
                <a:latin typeface="Arial" panose="020B0604020202020204" pitchFamily="34" charset="0"/>
              </a:rPr>
              <a:t>有关</a:t>
            </a:r>
            <a:r>
              <a:rPr lang="en-US" altLang="zh-CN" sz="2800" dirty="0">
                <a:solidFill>
                  <a:srgbClr val="000000"/>
                </a:solidFill>
                <a:latin typeface="Arial" panose="020B0604020202020204" pitchFamily="34" charset="0"/>
              </a:rPr>
              <a:t>.</a:t>
            </a:r>
            <a:endParaRPr lang="zh-CN" altLang="en-US" sz="2800" dirty="0">
              <a:solidFill>
                <a:srgbClr val="FF0000"/>
              </a:solidFill>
              <a:latin typeface="Arial" panose="020B0604020202020204" pitchFamily="34" charset="0"/>
            </a:endParaRPr>
          </a:p>
        </p:txBody>
      </p:sp>
      <p:sp>
        <p:nvSpPr>
          <p:cNvPr id="16" name="矩形 15">
            <a:extLst>
              <a:ext uri="{FF2B5EF4-FFF2-40B4-BE49-F238E27FC236}">
                <a16:creationId xmlns:a16="http://schemas.microsoft.com/office/drawing/2014/main" id="{4F5C80B8-CF15-2CE6-DFF9-F8E75BCBBB6D}"/>
              </a:ext>
            </a:extLst>
          </p:cNvPr>
          <p:cNvSpPr>
            <a:spLocks noChangeArrowheads="1"/>
          </p:cNvSpPr>
          <p:nvPr>
            <p:custDataLst>
              <p:tags r:id="rId10"/>
            </p:custDataLst>
          </p:nvPr>
        </p:nvSpPr>
        <p:spPr bwMode="auto">
          <a:xfrm>
            <a:off x="1589829" y="5617590"/>
            <a:ext cx="947690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800" b="1">
                <a:solidFill>
                  <a:srgbClr val="0000FF"/>
                </a:solidFill>
                <a:latin typeface="+mn-ea"/>
                <a:ea typeface="+mn-ea"/>
              </a:rPr>
              <a:t>与压强、反应物或生成物</a:t>
            </a:r>
            <a:r>
              <a:rPr kumimoji="1" lang="zh-CN" altLang="en-US" sz="2800" b="1">
                <a:solidFill>
                  <a:srgbClr val="FF0000"/>
                </a:solidFill>
                <a:latin typeface="+mn-ea"/>
                <a:ea typeface="+mn-ea"/>
              </a:rPr>
              <a:t>浓度、</a:t>
            </a:r>
            <a:r>
              <a:rPr lang="zh-CN" altLang="zh-CN" sz="2800" kern="100">
                <a:solidFill>
                  <a:prstClr val="black"/>
                </a:solidFill>
                <a:latin typeface="Times New Roman" panose="02020603050405020304" pitchFamily="18" charset="0"/>
                <a:ea typeface="微软雅黑" panose="020B0503020204020204" charset="-122"/>
                <a:cs typeface="Times New Roman" panose="02020603050405020304" pitchFamily="18" charset="0"/>
              </a:rPr>
              <a:t>是否使用催化剂</a:t>
            </a:r>
            <a:r>
              <a:rPr kumimoji="1" lang="zh-CN" altLang="en-US" sz="2800" b="1">
                <a:solidFill>
                  <a:srgbClr val="FF0000"/>
                </a:solidFill>
                <a:latin typeface="+mn-ea"/>
                <a:ea typeface="+mn-ea"/>
              </a:rPr>
              <a:t>均无关</a:t>
            </a:r>
            <a:r>
              <a:rPr kumimoji="1" lang="zh-CN" altLang="en-US" sz="2800" b="1">
                <a:solidFill>
                  <a:srgbClr val="0000FF"/>
                </a:solidFill>
                <a:latin typeface="+mn-ea"/>
                <a:ea typeface="+mn-ea"/>
              </a:rPr>
              <a:t>。</a:t>
            </a:r>
            <a:endParaRPr kumimoji="1" lang="zh-CN" altLang="en-US" sz="2800" b="1">
              <a:solidFill>
                <a:srgbClr val="FF0000"/>
              </a:solidFill>
              <a:latin typeface="+mn-ea"/>
              <a:ea typeface="+mn-ea"/>
            </a:endParaRPr>
          </a:p>
        </p:txBody>
      </p:sp>
      <p:sp>
        <p:nvSpPr>
          <p:cNvPr id="17" name="矩形 16">
            <a:extLst>
              <a:ext uri="{FF2B5EF4-FFF2-40B4-BE49-F238E27FC236}">
                <a16:creationId xmlns:a16="http://schemas.microsoft.com/office/drawing/2014/main" id="{8A87F35D-0DCB-1FC7-4726-DD6BF18EBE84}"/>
              </a:ext>
            </a:extLst>
          </p:cNvPr>
          <p:cNvSpPr>
            <a:spLocks noChangeArrowheads="1"/>
          </p:cNvSpPr>
          <p:nvPr>
            <p:custDataLst>
              <p:tags r:id="rId11"/>
            </p:custDataLst>
          </p:nvPr>
        </p:nvSpPr>
        <p:spPr bwMode="auto">
          <a:xfrm>
            <a:off x="1583602" y="6259729"/>
            <a:ext cx="40944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Tx/>
              <a:buNone/>
            </a:pPr>
            <a:r>
              <a:rPr kumimoji="1" lang="zh-CN" altLang="en-US" sz="2800" b="1">
                <a:solidFill>
                  <a:srgbClr val="0000FF"/>
                </a:solidFill>
                <a:latin typeface="+mn-ea"/>
                <a:ea typeface="+mn-ea"/>
              </a:rPr>
              <a:t>与平衡建立的</a:t>
            </a:r>
            <a:r>
              <a:rPr kumimoji="1" lang="zh-CN" altLang="en-US" sz="2800" b="1">
                <a:solidFill>
                  <a:srgbClr val="FF0000"/>
                </a:solidFill>
                <a:latin typeface="+mn-ea"/>
                <a:ea typeface="+mn-ea"/>
              </a:rPr>
              <a:t>途径无关。</a:t>
            </a:r>
          </a:p>
        </p:txBody>
      </p:sp>
      <p:sp>
        <p:nvSpPr>
          <p:cNvPr id="18" name="左大括号 17">
            <a:extLst>
              <a:ext uri="{FF2B5EF4-FFF2-40B4-BE49-F238E27FC236}">
                <a16:creationId xmlns:a16="http://schemas.microsoft.com/office/drawing/2014/main" id="{42D8AF30-4C13-6EDA-937B-FB2FCADA10A9}"/>
              </a:ext>
            </a:extLst>
          </p:cNvPr>
          <p:cNvSpPr/>
          <p:nvPr>
            <p:custDataLst>
              <p:tags r:id="rId12"/>
            </p:custDataLst>
          </p:nvPr>
        </p:nvSpPr>
        <p:spPr bwMode="auto">
          <a:xfrm>
            <a:off x="1341328" y="5801999"/>
            <a:ext cx="269833" cy="798705"/>
          </a:xfrm>
          <a:prstGeom prst="leftBrace">
            <a:avLst>
              <a:gd name="adj1" fmla="val 8331"/>
              <a:gd name="adj2" fmla="val 50000"/>
            </a:avLst>
          </a:prstGeom>
          <a:noFill/>
          <a:ln w="28575" algn="ctr">
            <a:solidFill>
              <a:srgbClr val="FF0066"/>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0"/>
              </a:spcBef>
              <a:spcAft>
                <a:spcPct val="0"/>
              </a:spcAft>
              <a:buFontTx/>
              <a:buNone/>
            </a:pPr>
            <a:endParaRPr kumimoji="1" lang="zh-CN" altLang="en-US" b="1">
              <a:solidFill>
                <a:srgbClr val="0000FF"/>
              </a:solidFill>
              <a:latin typeface="+mn-ea"/>
              <a:ea typeface="+mn-ea"/>
            </a:endParaRPr>
          </a:p>
        </p:txBody>
      </p:sp>
      <p:sp>
        <p:nvSpPr>
          <p:cNvPr id="19" name="矩形 18">
            <a:extLst>
              <a:ext uri="{FF2B5EF4-FFF2-40B4-BE49-F238E27FC236}">
                <a16:creationId xmlns:a16="http://schemas.microsoft.com/office/drawing/2014/main" id="{3C02B08F-6434-F509-F2D3-12AAAAAEE366}"/>
              </a:ext>
            </a:extLst>
          </p:cNvPr>
          <p:cNvSpPr/>
          <p:nvPr>
            <p:custDataLst>
              <p:tags r:id="rId13"/>
            </p:custDataLst>
          </p:nvPr>
        </p:nvSpPr>
        <p:spPr>
          <a:xfrm>
            <a:off x="396513" y="4397324"/>
            <a:ext cx="2576144" cy="523220"/>
          </a:xfrm>
          <a:prstGeom prst="rect">
            <a:avLst/>
          </a:prstGeom>
        </p:spPr>
        <p:txBody>
          <a:bodyPr wrap="square">
            <a:spAutoFit/>
          </a:bodyPr>
          <a:lstStyle/>
          <a:p>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3.</a:t>
            </a:r>
            <a:r>
              <a:rPr lang="zh-CN" altLang="en-US"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影响因素</a:t>
            </a:r>
            <a:r>
              <a:rPr lang="en-US" altLang="zh-CN" sz="2800" kern="100" dirty="0">
                <a:solidFill>
                  <a:srgbClr val="0000CC"/>
                </a:solidFill>
                <a:latin typeface="Times New Roman" panose="02020603050405020304" pitchFamily="18" charset="0"/>
                <a:ea typeface="微软雅黑" panose="020B0503020204020204" charset="-122"/>
                <a:cs typeface="Times New Roman" panose="02020603050405020304" pitchFamily="18" charset="0"/>
              </a:rPr>
              <a:t>:</a:t>
            </a:r>
            <a:endParaRPr lang="zh-CN" altLang="en-US" sz="2000" dirty="0"/>
          </a:p>
        </p:txBody>
      </p:sp>
      <p:sp>
        <p:nvSpPr>
          <p:cNvPr id="2" name="文本框 1">
            <a:extLst>
              <a:ext uri="{FF2B5EF4-FFF2-40B4-BE49-F238E27FC236}">
                <a16:creationId xmlns:a16="http://schemas.microsoft.com/office/drawing/2014/main" id="{CB3BC8B3-E837-7C93-836D-0F872B010F41}"/>
              </a:ext>
            </a:extLst>
          </p:cNvPr>
          <p:cNvSpPr txBox="1"/>
          <p:nvPr/>
        </p:nvSpPr>
        <p:spPr>
          <a:xfrm>
            <a:off x="783414" y="164812"/>
            <a:ext cx="2643808" cy="584775"/>
          </a:xfrm>
          <a:prstGeom prst="rect">
            <a:avLst/>
          </a:prstGeom>
          <a:noFill/>
        </p:spPr>
        <p:txBody>
          <a:bodyPr wrap="square" rtlCol="0">
            <a:spAutoFit/>
          </a:bodyPr>
          <a:lstStyle/>
          <a:p>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考点</a:t>
            </a:r>
            <a:r>
              <a:rPr lang="en-US" altLang="zh-CN" sz="3200" b="1" dirty="0">
                <a:solidFill>
                  <a:srgbClr val="FF0000"/>
                </a:solidFill>
                <a:latin typeface="黑体" panose="02010609060101010101" pitchFamily="49" charset="-122"/>
                <a:ea typeface="黑体" panose="02010609060101010101" pitchFamily="49" charset="-122"/>
              </a:rPr>
              <a:t>2】</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4" name="文本框 13">
            <a:extLst>
              <a:ext uri="{FF2B5EF4-FFF2-40B4-BE49-F238E27FC236}">
                <a16:creationId xmlns:a16="http://schemas.microsoft.com/office/drawing/2014/main" id="{1F14A8DB-F999-E6E8-F3EE-E42E680C3A20}"/>
              </a:ext>
            </a:extLst>
          </p:cNvPr>
          <p:cNvSpPr txBox="1">
            <a:spLocks noChangeArrowheads="1"/>
          </p:cNvSpPr>
          <p:nvPr>
            <p:custDataLst>
              <p:tags r:id="rId14"/>
            </p:custDataLst>
          </p:nvPr>
        </p:nvSpPr>
        <p:spPr bwMode="auto">
          <a:xfrm>
            <a:off x="3330969" y="195590"/>
            <a:ext cx="38414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marL="0" indent="0" eaLnBrk="0" fontAlgn="base" hangingPunct="0">
              <a:spcBef>
                <a:spcPct val="0"/>
              </a:spcBef>
              <a:spcAft>
                <a:spcPct val="0"/>
              </a:spcAft>
            </a:pPr>
            <a:r>
              <a:rPr kumimoji="0" lang="en-US" altLang="zh-CN" sz="2800" dirty="0">
                <a:solidFill>
                  <a:schemeClr val="tx1"/>
                </a:solidFill>
                <a:latin typeface="+mn-ea"/>
                <a:ea typeface="+mn-ea"/>
              </a:rPr>
              <a:t>——</a:t>
            </a:r>
            <a:r>
              <a:rPr kumimoji="0" lang="zh-CN" altLang="en-US" sz="2800" dirty="0">
                <a:solidFill>
                  <a:schemeClr val="tx1"/>
                </a:solidFill>
                <a:latin typeface="+mn-ea"/>
                <a:ea typeface="+mn-ea"/>
              </a:rPr>
              <a:t>化学平衡常数</a:t>
            </a:r>
          </a:p>
        </p:txBody>
      </p:sp>
    </p:spTree>
    <p:custDataLst>
      <p:tags r:id="rId1"/>
    </p:custDataLst>
    <p:extLst>
      <p:ext uri="{BB962C8B-B14F-4D97-AF65-F5344CB8AC3E}">
        <p14:creationId xmlns:p14="http://schemas.microsoft.com/office/powerpoint/2010/main" val="3326373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55"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strVal val="#ppt_w*0.70"/>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Effect transition="in" filter="fade">
                                      <p:cBhvr>
                                        <p:cTn id="45" dur="1000"/>
                                        <p:tgtEl>
                                          <p:spTgt spid="16"/>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5" grpId="0" bldLvl="0" animBg="1"/>
      <p:bldP spid="16" grpId="0"/>
      <p:bldP spid="17" grpId="0"/>
      <p:bldP spid="18" grpId="0" bldLvl="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AS_UNIQUEID" val="80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AS_UNIQUEID" val="679"/>
</p:tagLst>
</file>

<file path=ppt/tags/tag101.xml><?xml version="1.0" encoding="utf-8"?>
<p:tagLst xmlns:a="http://schemas.openxmlformats.org/drawingml/2006/main" xmlns:r="http://schemas.openxmlformats.org/officeDocument/2006/relationships" xmlns:p="http://schemas.openxmlformats.org/presentationml/2006/main">
  <p:tag name="AS_UNIQUEID" val="680"/>
</p:tagLst>
</file>

<file path=ppt/tags/tag102.xml><?xml version="1.0" encoding="utf-8"?>
<p:tagLst xmlns:a="http://schemas.openxmlformats.org/drawingml/2006/main" xmlns:r="http://schemas.openxmlformats.org/officeDocument/2006/relationships" xmlns:p="http://schemas.openxmlformats.org/presentationml/2006/main">
  <p:tag name="AS_UNIQUEID" val="682"/>
</p:tagLst>
</file>

<file path=ppt/tags/tag103.xml><?xml version="1.0" encoding="utf-8"?>
<p:tagLst xmlns:a="http://schemas.openxmlformats.org/drawingml/2006/main" xmlns:r="http://schemas.openxmlformats.org/officeDocument/2006/relationships" xmlns:p="http://schemas.openxmlformats.org/presentationml/2006/main">
  <p:tag name="AS_UNIQUEID" val="683"/>
</p:tagLst>
</file>

<file path=ppt/tags/tag104.xml><?xml version="1.0" encoding="utf-8"?>
<p:tagLst xmlns:a="http://schemas.openxmlformats.org/drawingml/2006/main" xmlns:r="http://schemas.openxmlformats.org/officeDocument/2006/relationships" xmlns:p="http://schemas.openxmlformats.org/presentationml/2006/main">
  <p:tag name="AS_UNIQUEID" val="684"/>
</p:tagLst>
</file>

<file path=ppt/tags/tag105.xml><?xml version="1.0" encoding="utf-8"?>
<p:tagLst xmlns:a="http://schemas.openxmlformats.org/drawingml/2006/main" xmlns:r="http://schemas.openxmlformats.org/officeDocument/2006/relationships" xmlns:p="http://schemas.openxmlformats.org/presentationml/2006/main">
  <p:tag name="AS_UNIQUEID" val="685"/>
</p:tagLst>
</file>

<file path=ppt/tags/tag106.xml><?xml version="1.0" encoding="utf-8"?>
<p:tagLst xmlns:a="http://schemas.openxmlformats.org/drawingml/2006/main" xmlns:r="http://schemas.openxmlformats.org/officeDocument/2006/relationships" xmlns:p="http://schemas.openxmlformats.org/presentationml/2006/main">
  <p:tag name="AS_UNIQUEID" val="686"/>
</p:tagLst>
</file>

<file path=ppt/tags/tag107.xml><?xml version="1.0" encoding="utf-8"?>
<p:tagLst xmlns:a="http://schemas.openxmlformats.org/drawingml/2006/main" xmlns:r="http://schemas.openxmlformats.org/officeDocument/2006/relationships" xmlns:p="http://schemas.openxmlformats.org/presentationml/2006/main">
  <p:tag name="AS_UNIQUEID" val="691"/>
</p:tagLst>
</file>

<file path=ppt/tags/tag108.xml><?xml version="1.0" encoding="utf-8"?>
<p:tagLst xmlns:a="http://schemas.openxmlformats.org/drawingml/2006/main" xmlns:r="http://schemas.openxmlformats.org/officeDocument/2006/relationships" xmlns:p="http://schemas.openxmlformats.org/presentationml/2006/main">
  <p:tag name="AS_UNIQUEID" val="575"/>
</p:tagLst>
</file>

<file path=ppt/tags/tag109.xml><?xml version="1.0" encoding="utf-8"?>
<p:tagLst xmlns:a="http://schemas.openxmlformats.org/drawingml/2006/main" xmlns:r="http://schemas.openxmlformats.org/officeDocument/2006/relationships" xmlns:p="http://schemas.openxmlformats.org/presentationml/2006/main">
  <p:tag name="AS_UNIQUEID" val="578"/>
</p:tagLst>
</file>

<file path=ppt/tags/tag11.xml><?xml version="1.0" encoding="utf-8"?>
<p:tagLst xmlns:a="http://schemas.openxmlformats.org/drawingml/2006/main" xmlns:r="http://schemas.openxmlformats.org/officeDocument/2006/relationships" xmlns:p="http://schemas.openxmlformats.org/presentationml/2006/main">
  <p:tag name="AS_UNIQUEID" val="80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AS_UNIQUEID" val="580"/>
</p:tagLst>
</file>

<file path=ppt/tags/tag111.xml><?xml version="1.0" encoding="utf-8"?>
<p:tagLst xmlns:a="http://schemas.openxmlformats.org/drawingml/2006/main" xmlns:r="http://schemas.openxmlformats.org/officeDocument/2006/relationships" xmlns:p="http://schemas.openxmlformats.org/presentationml/2006/main">
  <p:tag name="AS_UNIQUEID" val="582"/>
</p:tagLst>
</file>

<file path=ppt/tags/tag112.xml><?xml version="1.0" encoding="utf-8"?>
<p:tagLst xmlns:a="http://schemas.openxmlformats.org/drawingml/2006/main" xmlns:r="http://schemas.openxmlformats.org/officeDocument/2006/relationships" xmlns:p="http://schemas.openxmlformats.org/presentationml/2006/main">
  <p:tag name="AS_UNIQUEID" val="584"/>
</p:tagLst>
</file>

<file path=ppt/tags/tag113.xml><?xml version="1.0" encoding="utf-8"?>
<p:tagLst xmlns:a="http://schemas.openxmlformats.org/drawingml/2006/main" xmlns:r="http://schemas.openxmlformats.org/officeDocument/2006/relationships" xmlns:p="http://schemas.openxmlformats.org/presentationml/2006/main">
  <p:tag name="AS_UNIQUEID" val="587"/>
</p:tagLst>
</file>

<file path=ppt/tags/tag114.xml><?xml version="1.0" encoding="utf-8"?>
<p:tagLst xmlns:a="http://schemas.openxmlformats.org/drawingml/2006/main" xmlns:r="http://schemas.openxmlformats.org/officeDocument/2006/relationships" xmlns:p="http://schemas.openxmlformats.org/presentationml/2006/main">
  <p:tag name="AS_UNIQUEID" val="588"/>
</p:tagLst>
</file>

<file path=ppt/tags/tag115.xml><?xml version="1.0" encoding="utf-8"?>
<p:tagLst xmlns:a="http://schemas.openxmlformats.org/drawingml/2006/main" xmlns:r="http://schemas.openxmlformats.org/officeDocument/2006/relationships" xmlns:p="http://schemas.openxmlformats.org/presentationml/2006/main">
  <p:tag name="AS_UNIQUEID" val="589"/>
</p:tagLst>
</file>

<file path=ppt/tags/tag116.xml><?xml version="1.0" encoding="utf-8"?>
<p:tagLst xmlns:a="http://schemas.openxmlformats.org/drawingml/2006/main" xmlns:r="http://schemas.openxmlformats.org/officeDocument/2006/relationships" xmlns:p="http://schemas.openxmlformats.org/presentationml/2006/main">
  <p:tag name="AS_UNIQUEID" val="590"/>
</p:tagLst>
</file>

<file path=ppt/tags/tag117.xml><?xml version="1.0" encoding="utf-8"?>
<p:tagLst xmlns:a="http://schemas.openxmlformats.org/drawingml/2006/main" xmlns:r="http://schemas.openxmlformats.org/officeDocument/2006/relationships" xmlns:p="http://schemas.openxmlformats.org/presentationml/2006/main">
  <p:tag name="AS_UNIQUEID" val="691"/>
</p:tagLst>
</file>

<file path=ppt/tags/tag118.xml><?xml version="1.0" encoding="utf-8"?>
<p:tagLst xmlns:a="http://schemas.openxmlformats.org/drawingml/2006/main" xmlns:r="http://schemas.openxmlformats.org/officeDocument/2006/relationships" xmlns:p="http://schemas.openxmlformats.org/presentationml/2006/main">
  <p:tag name="AS_UNIQUEID" val="673"/>
</p:tagLst>
</file>

<file path=ppt/tags/tag119.xml><?xml version="1.0" encoding="utf-8"?>
<p:tagLst xmlns:a="http://schemas.openxmlformats.org/drawingml/2006/main" xmlns:r="http://schemas.openxmlformats.org/officeDocument/2006/relationships" xmlns:p="http://schemas.openxmlformats.org/presentationml/2006/main">
  <p:tag name="AS_UNIQUEID" val="674"/>
</p:tagLst>
</file>

<file path=ppt/tags/tag12.xml><?xml version="1.0" encoding="utf-8"?>
<p:tagLst xmlns:a="http://schemas.openxmlformats.org/drawingml/2006/main" xmlns:r="http://schemas.openxmlformats.org/officeDocument/2006/relationships" xmlns:p="http://schemas.openxmlformats.org/presentationml/2006/main">
  <p:tag name="AS_UNIQUEID" val="80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AS_UNIQUEID" val="675"/>
</p:tagLst>
</file>

<file path=ppt/tags/tag121.xml><?xml version="1.0" encoding="utf-8"?>
<p:tagLst xmlns:a="http://schemas.openxmlformats.org/drawingml/2006/main" xmlns:r="http://schemas.openxmlformats.org/officeDocument/2006/relationships" xmlns:p="http://schemas.openxmlformats.org/presentationml/2006/main">
  <p:tag name="AS_UNIQUEID" val="676"/>
</p:tagLst>
</file>

<file path=ppt/tags/tag122.xml><?xml version="1.0" encoding="utf-8"?>
<p:tagLst xmlns:a="http://schemas.openxmlformats.org/drawingml/2006/main" xmlns:r="http://schemas.openxmlformats.org/officeDocument/2006/relationships" xmlns:p="http://schemas.openxmlformats.org/presentationml/2006/main">
  <p:tag name="AS_UNIQUEID" val="677"/>
</p:tagLst>
</file>

<file path=ppt/tags/tag123.xml><?xml version="1.0" encoding="utf-8"?>
<p:tagLst xmlns:a="http://schemas.openxmlformats.org/drawingml/2006/main" xmlns:r="http://schemas.openxmlformats.org/officeDocument/2006/relationships" xmlns:p="http://schemas.openxmlformats.org/presentationml/2006/main">
  <p:tag name="AS_UNIQUEID" val="918"/>
</p:tagLst>
</file>

<file path=ppt/tags/tag124.xml><?xml version="1.0" encoding="utf-8"?>
<p:tagLst xmlns:a="http://schemas.openxmlformats.org/drawingml/2006/main" xmlns:r="http://schemas.openxmlformats.org/officeDocument/2006/relationships" xmlns:p="http://schemas.openxmlformats.org/presentationml/2006/main">
  <p:tag name="AS_UNIQUEID" val="919"/>
</p:tagLst>
</file>

<file path=ppt/tags/tag125.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126.xml><?xml version="1.0" encoding="utf-8"?>
<p:tagLst xmlns:a="http://schemas.openxmlformats.org/drawingml/2006/main" xmlns:r="http://schemas.openxmlformats.org/officeDocument/2006/relationships" xmlns:p="http://schemas.openxmlformats.org/presentationml/2006/main">
  <p:tag name="AS_UNIQUEID" val="921"/>
</p:tagLst>
</file>

<file path=ppt/tags/tag127.xml><?xml version="1.0" encoding="utf-8"?>
<p:tagLst xmlns:a="http://schemas.openxmlformats.org/drawingml/2006/main" xmlns:r="http://schemas.openxmlformats.org/officeDocument/2006/relationships" xmlns:p="http://schemas.openxmlformats.org/presentationml/2006/main">
  <p:tag name="AS_UNIQUEID" val="923"/>
</p:tagLst>
</file>

<file path=ppt/tags/tag128.xml><?xml version="1.0" encoding="utf-8"?>
<p:tagLst xmlns:a="http://schemas.openxmlformats.org/drawingml/2006/main" xmlns:r="http://schemas.openxmlformats.org/officeDocument/2006/relationships" xmlns:p="http://schemas.openxmlformats.org/presentationml/2006/main">
  <p:tag name="AS_UNIQUEID" val="799"/>
</p:tagLst>
</file>

<file path=ppt/tags/tag129.xml><?xml version="1.0" encoding="utf-8"?>
<p:tagLst xmlns:a="http://schemas.openxmlformats.org/drawingml/2006/main" xmlns:r="http://schemas.openxmlformats.org/officeDocument/2006/relationships" xmlns:p="http://schemas.openxmlformats.org/presentationml/2006/main">
  <p:tag name="AS_UNIQUEID" val="800"/>
</p:tagLst>
</file>

<file path=ppt/tags/tag13.xml><?xml version="1.0" encoding="utf-8"?>
<p:tagLst xmlns:a="http://schemas.openxmlformats.org/drawingml/2006/main" xmlns:r="http://schemas.openxmlformats.org/officeDocument/2006/relationships" xmlns:p="http://schemas.openxmlformats.org/presentationml/2006/main">
  <p:tag name="AS_UNIQUEID" val="80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AS_UNIQUEID" val="802"/>
</p:tagLst>
</file>

<file path=ppt/tags/tag131.xml><?xml version="1.0" encoding="utf-8"?>
<p:tagLst xmlns:a="http://schemas.openxmlformats.org/drawingml/2006/main" xmlns:r="http://schemas.openxmlformats.org/officeDocument/2006/relationships" xmlns:p="http://schemas.openxmlformats.org/presentationml/2006/main">
  <p:tag name="AS_UNIQUEID" val="810"/>
</p:tagLst>
</file>

<file path=ppt/tags/tag132.xml><?xml version="1.0" encoding="utf-8"?>
<p:tagLst xmlns:a="http://schemas.openxmlformats.org/drawingml/2006/main" xmlns:r="http://schemas.openxmlformats.org/officeDocument/2006/relationships" xmlns:p="http://schemas.openxmlformats.org/presentationml/2006/main">
  <p:tag name="AS_UNIQUEID" val="809"/>
</p:tagLst>
</file>

<file path=ppt/tags/tag133.xml><?xml version="1.0" encoding="utf-8"?>
<p:tagLst xmlns:a="http://schemas.openxmlformats.org/drawingml/2006/main" xmlns:r="http://schemas.openxmlformats.org/officeDocument/2006/relationships" xmlns:p="http://schemas.openxmlformats.org/presentationml/2006/main">
  <p:tag name="AS_UNIQUEID" val="803"/>
</p:tagLst>
</file>

<file path=ppt/tags/tag134.xml><?xml version="1.0" encoding="utf-8"?>
<p:tagLst xmlns:a="http://schemas.openxmlformats.org/drawingml/2006/main" xmlns:r="http://schemas.openxmlformats.org/officeDocument/2006/relationships" xmlns:p="http://schemas.openxmlformats.org/presentationml/2006/main">
  <p:tag name="AS_UNIQUEID" val="806"/>
</p:tagLst>
</file>

<file path=ppt/tags/tag135.xml><?xml version="1.0" encoding="utf-8"?>
<p:tagLst xmlns:a="http://schemas.openxmlformats.org/drawingml/2006/main" xmlns:r="http://schemas.openxmlformats.org/officeDocument/2006/relationships" xmlns:p="http://schemas.openxmlformats.org/presentationml/2006/main">
  <p:tag name="AS_UNIQUEID" val="807"/>
</p:tagLst>
</file>

<file path=ppt/tags/tag136.xml><?xml version="1.0" encoding="utf-8"?>
<p:tagLst xmlns:a="http://schemas.openxmlformats.org/drawingml/2006/main" xmlns:r="http://schemas.openxmlformats.org/officeDocument/2006/relationships" xmlns:p="http://schemas.openxmlformats.org/presentationml/2006/main">
  <p:tag name="AS_UNIQUEID" val="808"/>
</p:tagLst>
</file>

<file path=ppt/tags/tag137.xml><?xml version="1.0" encoding="utf-8"?>
<p:tagLst xmlns:a="http://schemas.openxmlformats.org/drawingml/2006/main" xmlns:r="http://schemas.openxmlformats.org/officeDocument/2006/relationships" xmlns:p="http://schemas.openxmlformats.org/presentationml/2006/main">
  <p:tag name="AS_UNIQUEID" val="804"/>
</p:tagLst>
</file>

<file path=ppt/tags/tag138.xml><?xml version="1.0" encoding="utf-8"?>
<p:tagLst xmlns:a="http://schemas.openxmlformats.org/drawingml/2006/main" xmlns:r="http://schemas.openxmlformats.org/officeDocument/2006/relationships" xmlns:p="http://schemas.openxmlformats.org/presentationml/2006/main">
  <p:tag name="AS_UNIQUEID" val="805"/>
</p:tagLst>
</file>

<file path=ppt/tags/tag139.xml><?xml version="1.0" encoding="utf-8"?>
<p:tagLst xmlns:a="http://schemas.openxmlformats.org/drawingml/2006/main" xmlns:r="http://schemas.openxmlformats.org/officeDocument/2006/relationships" xmlns:p="http://schemas.openxmlformats.org/presentationml/2006/main">
  <p:tag name="AS_UNIQUEID" val="918"/>
</p:tagLst>
</file>

<file path=ppt/tags/tag14.xml><?xml version="1.0" encoding="utf-8"?>
<p:tagLst xmlns:a="http://schemas.openxmlformats.org/drawingml/2006/main" xmlns:r="http://schemas.openxmlformats.org/officeDocument/2006/relationships" xmlns:p="http://schemas.openxmlformats.org/presentationml/2006/main">
  <p:tag name="AS_UNIQUEID" val="81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AS_UNIQUEID" val="919"/>
</p:tagLst>
</file>

<file path=ppt/tags/tag14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142.xml><?xml version="1.0" encoding="utf-8"?>
<p:tagLst xmlns:a="http://schemas.openxmlformats.org/drawingml/2006/main" xmlns:r="http://schemas.openxmlformats.org/officeDocument/2006/relationships" xmlns:p="http://schemas.openxmlformats.org/presentationml/2006/main">
  <p:tag name="AS_UNIQUEID" val="921"/>
</p:tagLst>
</file>

<file path=ppt/tags/tag143.xml><?xml version="1.0" encoding="utf-8"?>
<p:tagLst xmlns:a="http://schemas.openxmlformats.org/drawingml/2006/main" xmlns:r="http://schemas.openxmlformats.org/officeDocument/2006/relationships" xmlns:p="http://schemas.openxmlformats.org/presentationml/2006/main">
  <p:tag name="AS_UNIQUEID" val="923"/>
</p:tagLst>
</file>

<file path=ppt/tags/tag144.xml><?xml version="1.0" encoding="utf-8"?>
<p:tagLst xmlns:a="http://schemas.openxmlformats.org/drawingml/2006/main" xmlns:r="http://schemas.openxmlformats.org/officeDocument/2006/relationships" xmlns:p="http://schemas.openxmlformats.org/presentationml/2006/main">
  <p:tag name="AS_UNIQUEID" val="827"/>
</p:tagLst>
</file>

<file path=ppt/tags/tag145.xml><?xml version="1.0" encoding="utf-8"?>
<p:tagLst xmlns:a="http://schemas.openxmlformats.org/drawingml/2006/main" xmlns:r="http://schemas.openxmlformats.org/officeDocument/2006/relationships" xmlns:p="http://schemas.openxmlformats.org/presentationml/2006/main">
  <p:tag name="AS_UNIQUEID" val="828"/>
</p:tagLst>
</file>

<file path=ppt/tags/tag146.xml><?xml version="1.0" encoding="utf-8"?>
<p:tagLst xmlns:a="http://schemas.openxmlformats.org/drawingml/2006/main" xmlns:r="http://schemas.openxmlformats.org/officeDocument/2006/relationships" xmlns:p="http://schemas.openxmlformats.org/presentationml/2006/main">
  <p:tag name="AS_UNIQUEID" val="830"/>
</p:tagLst>
</file>

<file path=ppt/tags/tag147.xml><?xml version="1.0" encoding="utf-8"?>
<p:tagLst xmlns:a="http://schemas.openxmlformats.org/drawingml/2006/main" xmlns:r="http://schemas.openxmlformats.org/officeDocument/2006/relationships" xmlns:p="http://schemas.openxmlformats.org/presentationml/2006/main">
  <p:tag name="AS_UNIQUEID" val="831"/>
</p:tagLst>
</file>

<file path=ppt/tags/tag148.xml><?xml version="1.0" encoding="utf-8"?>
<p:tagLst xmlns:a="http://schemas.openxmlformats.org/drawingml/2006/main" xmlns:r="http://schemas.openxmlformats.org/officeDocument/2006/relationships" xmlns:p="http://schemas.openxmlformats.org/presentationml/2006/main">
  <p:tag name="AS_UNIQUEID" val="834"/>
</p:tagLst>
</file>

<file path=ppt/tags/tag149.xml><?xml version="1.0" encoding="utf-8"?>
<p:tagLst xmlns:a="http://schemas.openxmlformats.org/drawingml/2006/main" xmlns:r="http://schemas.openxmlformats.org/officeDocument/2006/relationships" xmlns:p="http://schemas.openxmlformats.org/presentationml/2006/main">
  <p:tag name="AS_UNIQUEID" val="835"/>
</p:tagLst>
</file>

<file path=ppt/tags/tag15.xml><?xml version="1.0" encoding="utf-8"?>
<p:tagLst xmlns:a="http://schemas.openxmlformats.org/drawingml/2006/main" xmlns:r="http://schemas.openxmlformats.org/officeDocument/2006/relationships" xmlns:p="http://schemas.openxmlformats.org/presentationml/2006/main">
  <p:tag name="AS_UNIQUEID" val="81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a="http://schemas.openxmlformats.org/drawingml/2006/main" xmlns:r="http://schemas.openxmlformats.org/officeDocument/2006/relationships" xmlns:p="http://schemas.openxmlformats.org/presentationml/2006/main">
  <p:tag name="AS_UNIQUEID" val="836"/>
</p:tagLst>
</file>

<file path=ppt/tags/tag151.xml><?xml version="1.0" encoding="utf-8"?>
<p:tagLst xmlns:a="http://schemas.openxmlformats.org/drawingml/2006/main" xmlns:r="http://schemas.openxmlformats.org/officeDocument/2006/relationships" xmlns:p="http://schemas.openxmlformats.org/presentationml/2006/main">
  <p:tag name="AS_UNIQUEID" val="832"/>
</p:tagLst>
</file>

<file path=ppt/tags/tag152.xml><?xml version="1.0" encoding="utf-8"?>
<p:tagLst xmlns:a="http://schemas.openxmlformats.org/drawingml/2006/main" xmlns:r="http://schemas.openxmlformats.org/officeDocument/2006/relationships" xmlns:p="http://schemas.openxmlformats.org/presentationml/2006/main">
  <p:tag name="AS_UNIQUEID" val="833"/>
</p:tagLst>
</file>

<file path=ppt/tags/tag153.xml><?xml version="1.0" encoding="utf-8"?>
<p:tagLst xmlns:a="http://schemas.openxmlformats.org/drawingml/2006/main" xmlns:r="http://schemas.openxmlformats.org/officeDocument/2006/relationships" xmlns:p="http://schemas.openxmlformats.org/presentationml/2006/main">
  <p:tag name="AS_UNIQUEID" val="918"/>
</p:tagLst>
</file>

<file path=ppt/tags/tag154.xml><?xml version="1.0" encoding="utf-8"?>
<p:tagLst xmlns:a="http://schemas.openxmlformats.org/drawingml/2006/main" xmlns:r="http://schemas.openxmlformats.org/officeDocument/2006/relationships" xmlns:p="http://schemas.openxmlformats.org/presentationml/2006/main">
  <p:tag name="AS_UNIQUEID" val="919"/>
</p:tagLst>
</file>

<file path=ppt/tags/tag155.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156.xml><?xml version="1.0" encoding="utf-8"?>
<p:tagLst xmlns:a="http://schemas.openxmlformats.org/drawingml/2006/main" xmlns:r="http://schemas.openxmlformats.org/officeDocument/2006/relationships" xmlns:p="http://schemas.openxmlformats.org/presentationml/2006/main">
  <p:tag name="AS_UNIQUEID" val="921"/>
</p:tagLst>
</file>

<file path=ppt/tags/tag157.xml><?xml version="1.0" encoding="utf-8"?>
<p:tagLst xmlns:a="http://schemas.openxmlformats.org/drawingml/2006/main" xmlns:r="http://schemas.openxmlformats.org/officeDocument/2006/relationships" xmlns:p="http://schemas.openxmlformats.org/presentationml/2006/main">
  <p:tag name="AS_UNIQUEID" val="923"/>
</p:tagLst>
</file>

<file path=ppt/tags/tag158.xml><?xml version="1.0" encoding="utf-8"?>
<p:tagLst xmlns:a="http://schemas.openxmlformats.org/drawingml/2006/main" xmlns:r="http://schemas.openxmlformats.org/officeDocument/2006/relationships" xmlns:p="http://schemas.openxmlformats.org/presentationml/2006/main">
  <p:tag name="AS_UNIQUEID" val="838"/>
</p:tagLst>
</file>

<file path=ppt/tags/tag159.xml><?xml version="1.0" encoding="utf-8"?>
<p:tagLst xmlns:a="http://schemas.openxmlformats.org/drawingml/2006/main" xmlns:r="http://schemas.openxmlformats.org/officeDocument/2006/relationships" xmlns:p="http://schemas.openxmlformats.org/presentationml/2006/main">
  <p:tag name="AS_UNIQUEID" val="839"/>
</p:tagLst>
</file>

<file path=ppt/tags/tag16.xml><?xml version="1.0" encoding="utf-8"?>
<p:tagLst xmlns:a="http://schemas.openxmlformats.org/drawingml/2006/main" xmlns:r="http://schemas.openxmlformats.org/officeDocument/2006/relationships" xmlns:p="http://schemas.openxmlformats.org/presentationml/2006/main">
  <p:tag name="AS_UNIQUEID" val="81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a="http://schemas.openxmlformats.org/drawingml/2006/main" xmlns:r="http://schemas.openxmlformats.org/officeDocument/2006/relationships" xmlns:p="http://schemas.openxmlformats.org/presentationml/2006/main">
  <p:tag name="AS_UNIQUEID" val="840"/>
</p:tagLst>
</file>

<file path=ppt/tags/tag161.xml><?xml version="1.0" encoding="utf-8"?>
<p:tagLst xmlns:a="http://schemas.openxmlformats.org/drawingml/2006/main" xmlns:r="http://schemas.openxmlformats.org/officeDocument/2006/relationships" xmlns:p="http://schemas.openxmlformats.org/presentationml/2006/main">
  <p:tag name="AS_UNIQUEID" val="847"/>
</p:tagLst>
</file>

<file path=ppt/tags/tag162.xml><?xml version="1.0" encoding="utf-8"?>
<p:tagLst xmlns:a="http://schemas.openxmlformats.org/drawingml/2006/main" xmlns:r="http://schemas.openxmlformats.org/officeDocument/2006/relationships" xmlns:p="http://schemas.openxmlformats.org/presentationml/2006/main">
  <p:tag name="AS_UNIQUEID" val="856"/>
</p:tagLst>
</file>

<file path=ppt/tags/tag163.xml><?xml version="1.0" encoding="utf-8"?>
<p:tagLst xmlns:a="http://schemas.openxmlformats.org/drawingml/2006/main" xmlns:r="http://schemas.openxmlformats.org/officeDocument/2006/relationships" xmlns:p="http://schemas.openxmlformats.org/presentationml/2006/main">
  <p:tag name="AS_UNIQUEID" val="784"/>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AS_UNIQUEID" val="785"/>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AS_UNIQUEID" val="789"/>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AS_UNIQUEID" val="810"/>
</p:tagLst>
</file>

<file path=ppt/tags/tag167.xml><?xml version="1.0" encoding="utf-8"?>
<p:tagLst xmlns:a="http://schemas.openxmlformats.org/drawingml/2006/main" xmlns:r="http://schemas.openxmlformats.org/officeDocument/2006/relationships" xmlns:p="http://schemas.openxmlformats.org/presentationml/2006/main">
  <p:tag name="AS_UNIQUEID" val="848"/>
</p:tagLst>
</file>

<file path=ppt/tags/tag168.xml><?xml version="1.0" encoding="utf-8"?>
<p:tagLst xmlns:a="http://schemas.openxmlformats.org/drawingml/2006/main" xmlns:r="http://schemas.openxmlformats.org/officeDocument/2006/relationships" xmlns:p="http://schemas.openxmlformats.org/presentationml/2006/main">
  <p:tag name="AS_UNIQUEID" val="849"/>
</p:tagLst>
</file>

<file path=ppt/tags/tag169.xml><?xml version="1.0" encoding="utf-8"?>
<p:tagLst xmlns:a="http://schemas.openxmlformats.org/drawingml/2006/main" xmlns:r="http://schemas.openxmlformats.org/officeDocument/2006/relationships" xmlns:p="http://schemas.openxmlformats.org/presentationml/2006/main">
  <p:tag name="AS_UNIQUEID" val="850"/>
</p:tagLst>
</file>

<file path=ppt/tags/tag17.xml><?xml version="1.0" encoding="utf-8"?>
<p:tagLst xmlns:a="http://schemas.openxmlformats.org/drawingml/2006/main" xmlns:r="http://schemas.openxmlformats.org/officeDocument/2006/relationships" xmlns:p="http://schemas.openxmlformats.org/presentationml/2006/main">
  <p:tag name="AS_UNIQUEID" val="81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0.xml><?xml version="1.0" encoding="utf-8"?>
<p:tagLst xmlns:a="http://schemas.openxmlformats.org/drawingml/2006/main" xmlns:r="http://schemas.openxmlformats.org/officeDocument/2006/relationships" xmlns:p="http://schemas.openxmlformats.org/presentationml/2006/main">
  <p:tag name="AS_UNIQUEID" val="853"/>
</p:tagLst>
</file>

<file path=ppt/tags/tag171.xml><?xml version="1.0" encoding="utf-8"?>
<p:tagLst xmlns:a="http://schemas.openxmlformats.org/drawingml/2006/main" xmlns:r="http://schemas.openxmlformats.org/officeDocument/2006/relationships" xmlns:p="http://schemas.openxmlformats.org/presentationml/2006/main">
  <p:tag name="AS_UNIQUEID" val="854"/>
</p:tagLst>
</file>

<file path=ppt/tags/tag172.xml><?xml version="1.0" encoding="utf-8"?>
<p:tagLst xmlns:a="http://schemas.openxmlformats.org/drawingml/2006/main" xmlns:r="http://schemas.openxmlformats.org/officeDocument/2006/relationships" xmlns:p="http://schemas.openxmlformats.org/presentationml/2006/main">
  <p:tag name="AS_UNIQUEID" val="855"/>
</p:tagLst>
</file>

<file path=ppt/tags/tag173.xml><?xml version="1.0" encoding="utf-8"?>
<p:tagLst xmlns:a="http://schemas.openxmlformats.org/drawingml/2006/main" xmlns:r="http://schemas.openxmlformats.org/officeDocument/2006/relationships" xmlns:p="http://schemas.openxmlformats.org/presentationml/2006/main">
  <p:tag name="AS_UNIQUEID" val="851"/>
</p:tagLst>
</file>

<file path=ppt/tags/tag174.xml><?xml version="1.0" encoding="utf-8"?>
<p:tagLst xmlns:a="http://schemas.openxmlformats.org/drawingml/2006/main" xmlns:r="http://schemas.openxmlformats.org/officeDocument/2006/relationships" xmlns:p="http://schemas.openxmlformats.org/presentationml/2006/main">
  <p:tag name="AS_UNIQUEID" val="852"/>
</p:tagLst>
</file>

<file path=ppt/tags/tag175.xml><?xml version="1.0" encoding="utf-8"?>
<p:tagLst xmlns:a="http://schemas.openxmlformats.org/drawingml/2006/main" xmlns:r="http://schemas.openxmlformats.org/officeDocument/2006/relationships" xmlns:p="http://schemas.openxmlformats.org/presentationml/2006/main">
  <p:tag name="AS_UNIQUEID" val="841"/>
</p:tagLst>
</file>

<file path=ppt/tags/tag176.xml><?xml version="1.0" encoding="utf-8"?>
<p:tagLst xmlns:a="http://schemas.openxmlformats.org/drawingml/2006/main" xmlns:r="http://schemas.openxmlformats.org/officeDocument/2006/relationships" xmlns:p="http://schemas.openxmlformats.org/presentationml/2006/main">
  <p:tag name="AS_UNIQUEID" val="844"/>
</p:tagLst>
</file>

<file path=ppt/tags/tag177.xml><?xml version="1.0" encoding="utf-8"?>
<p:tagLst xmlns:a="http://schemas.openxmlformats.org/drawingml/2006/main" xmlns:r="http://schemas.openxmlformats.org/officeDocument/2006/relationships" xmlns:p="http://schemas.openxmlformats.org/presentationml/2006/main">
  <p:tag name="AS_UNIQUEID" val="845"/>
</p:tagLst>
</file>

<file path=ppt/tags/tag178.xml><?xml version="1.0" encoding="utf-8"?>
<p:tagLst xmlns:a="http://schemas.openxmlformats.org/drawingml/2006/main" xmlns:r="http://schemas.openxmlformats.org/officeDocument/2006/relationships" xmlns:p="http://schemas.openxmlformats.org/presentationml/2006/main">
  <p:tag name="AS_UNIQUEID" val="846"/>
</p:tagLst>
</file>

<file path=ppt/tags/tag179.xml><?xml version="1.0" encoding="utf-8"?>
<p:tagLst xmlns:a="http://schemas.openxmlformats.org/drawingml/2006/main" xmlns:r="http://schemas.openxmlformats.org/officeDocument/2006/relationships" xmlns:p="http://schemas.openxmlformats.org/presentationml/2006/main">
  <p:tag name="AS_UNIQUEID" val="842"/>
</p:tagLst>
</file>

<file path=ppt/tags/tag18.xml><?xml version="1.0" encoding="utf-8"?>
<p:tagLst xmlns:a="http://schemas.openxmlformats.org/drawingml/2006/main" xmlns:r="http://schemas.openxmlformats.org/officeDocument/2006/relationships" xmlns:p="http://schemas.openxmlformats.org/presentationml/2006/main">
  <p:tag name="AS_UNIQUEID" val="815"/>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a="http://schemas.openxmlformats.org/drawingml/2006/main" xmlns:r="http://schemas.openxmlformats.org/officeDocument/2006/relationships" xmlns:p="http://schemas.openxmlformats.org/presentationml/2006/main">
  <p:tag name="AS_UNIQUEID" val="843"/>
</p:tagLst>
</file>

<file path=ppt/tags/tag181.xml><?xml version="1.0" encoding="utf-8"?>
<p:tagLst xmlns:a="http://schemas.openxmlformats.org/drawingml/2006/main" xmlns:r="http://schemas.openxmlformats.org/officeDocument/2006/relationships" xmlns:p="http://schemas.openxmlformats.org/presentationml/2006/main">
  <p:tag name="AS_UNIQUEID" val="918"/>
</p:tagLst>
</file>

<file path=ppt/tags/tag182.xml><?xml version="1.0" encoding="utf-8"?>
<p:tagLst xmlns:a="http://schemas.openxmlformats.org/drawingml/2006/main" xmlns:r="http://schemas.openxmlformats.org/officeDocument/2006/relationships" xmlns:p="http://schemas.openxmlformats.org/presentationml/2006/main">
  <p:tag name="AS_UNIQUEID" val="919"/>
</p:tagLst>
</file>

<file path=ppt/tags/tag18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184.xml><?xml version="1.0" encoding="utf-8"?>
<p:tagLst xmlns:a="http://schemas.openxmlformats.org/drawingml/2006/main" xmlns:r="http://schemas.openxmlformats.org/officeDocument/2006/relationships" xmlns:p="http://schemas.openxmlformats.org/presentationml/2006/main">
  <p:tag name="AS_UNIQUEID" val="921"/>
</p:tagLst>
</file>

<file path=ppt/tags/tag185.xml><?xml version="1.0" encoding="utf-8"?>
<p:tagLst xmlns:a="http://schemas.openxmlformats.org/drawingml/2006/main" xmlns:r="http://schemas.openxmlformats.org/officeDocument/2006/relationships" xmlns:p="http://schemas.openxmlformats.org/presentationml/2006/main">
  <p:tag name="AS_UNIQUEID" val="923"/>
</p:tagLst>
</file>

<file path=ppt/tags/tag186.xml><?xml version="1.0" encoding="utf-8"?>
<p:tagLst xmlns:a="http://schemas.openxmlformats.org/drawingml/2006/main" xmlns:r="http://schemas.openxmlformats.org/officeDocument/2006/relationships" xmlns:p="http://schemas.openxmlformats.org/presentationml/2006/main">
  <p:tag name="AS_UNIQUEID" val="918"/>
</p:tagLst>
</file>

<file path=ppt/tags/tag187.xml><?xml version="1.0" encoding="utf-8"?>
<p:tagLst xmlns:a="http://schemas.openxmlformats.org/drawingml/2006/main" xmlns:r="http://schemas.openxmlformats.org/officeDocument/2006/relationships" xmlns:p="http://schemas.openxmlformats.org/presentationml/2006/main">
  <p:tag name="AS_UNIQUEID" val="919"/>
</p:tagLst>
</file>

<file path=ppt/tags/tag188.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189.xml><?xml version="1.0" encoding="utf-8"?>
<p:tagLst xmlns:a="http://schemas.openxmlformats.org/drawingml/2006/main" xmlns:r="http://schemas.openxmlformats.org/officeDocument/2006/relationships" xmlns:p="http://schemas.openxmlformats.org/presentationml/2006/main">
  <p:tag name="AS_UNIQUEID" val="921"/>
</p:tagLst>
</file>

<file path=ppt/tags/tag19.xml><?xml version="1.0" encoding="utf-8"?>
<p:tagLst xmlns:a="http://schemas.openxmlformats.org/drawingml/2006/main" xmlns:r="http://schemas.openxmlformats.org/officeDocument/2006/relationships" xmlns:p="http://schemas.openxmlformats.org/presentationml/2006/main">
  <p:tag name="AS_UNIQUEID" val="81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0.xml><?xml version="1.0" encoding="utf-8"?>
<p:tagLst xmlns:a="http://schemas.openxmlformats.org/drawingml/2006/main" xmlns:r="http://schemas.openxmlformats.org/officeDocument/2006/relationships" xmlns:p="http://schemas.openxmlformats.org/presentationml/2006/main">
  <p:tag name="AS_UNIQUEID" val="923"/>
</p:tagLst>
</file>

<file path=ppt/tags/tag191.xml><?xml version="1.0" encoding="utf-8"?>
<p:tagLst xmlns:a="http://schemas.openxmlformats.org/drawingml/2006/main" xmlns:r="http://schemas.openxmlformats.org/officeDocument/2006/relationships" xmlns:p="http://schemas.openxmlformats.org/presentationml/2006/main">
  <p:tag name="AS_UNIQUEID" val="6000"/>
</p:tagLst>
</file>

<file path=ppt/tags/tag192.xml><?xml version="1.0" encoding="utf-8"?>
<p:tagLst xmlns:a="http://schemas.openxmlformats.org/drawingml/2006/main" xmlns:r="http://schemas.openxmlformats.org/officeDocument/2006/relationships" xmlns:p="http://schemas.openxmlformats.org/presentationml/2006/main">
  <p:tag name="AS_UNIQUEID" val="6001"/>
</p:tagLst>
</file>

<file path=ppt/tags/tag193.xml><?xml version="1.0" encoding="utf-8"?>
<p:tagLst xmlns:a="http://schemas.openxmlformats.org/drawingml/2006/main" xmlns:r="http://schemas.openxmlformats.org/officeDocument/2006/relationships" xmlns:p="http://schemas.openxmlformats.org/presentationml/2006/main">
  <p:tag name="AS_UNIQUEID" val="6002"/>
</p:tagLst>
</file>

<file path=ppt/tags/tag194.xml><?xml version="1.0" encoding="utf-8"?>
<p:tagLst xmlns:a="http://schemas.openxmlformats.org/drawingml/2006/main" xmlns:r="http://schemas.openxmlformats.org/officeDocument/2006/relationships" xmlns:p="http://schemas.openxmlformats.org/presentationml/2006/main">
  <p:tag name="AS_UNIQUEID" val="918"/>
</p:tagLst>
</file>

<file path=ppt/tags/tag195.xml><?xml version="1.0" encoding="utf-8"?>
<p:tagLst xmlns:a="http://schemas.openxmlformats.org/drawingml/2006/main" xmlns:r="http://schemas.openxmlformats.org/officeDocument/2006/relationships" xmlns:p="http://schemas.openxmlformats.org/presentationml/2006/main">
  <p:tag name="AS_UNIQUEID" val="919"/>
</p:tagLst>
</file>

<file path=ppt/tags/tag196.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197.xml><?xml version="1.0" encoding="utf-8"?>
<p:tagLst xmlns:a="http://schemas.openxmlformats.org/drawingml/2006/main" xmlns:r="http://schemas.openxmlformats.org/officeDocument/2006/relationships" xmlns:p="http://schemas.openxmlformats.org/presentationml/2006/main">
  <p:tag name="AS_UNIQUEID" val="921"/>
</p:tagLst>
</file>

<file path=ppt/tags/tag198.xml><?xml version="1.0" encoding="utf-8"?>
<p:tagLst xmlns:a="http://schemas.openxmlformats.org/drawingml/2006/main" xmlns:r="http://schemas.openxmlformats.org/officeDocument/2006/relationships" xmlns:p="http://schemas.openxmlformats.org/presentationml/2006/main">
  <p:tag name="AS_UNIQUEID" val="923"/>
</p:tagLst>
</file>

<file path=ppt/tags/tag199.xml><?xml version="1.0" encoding="utf-8"?>
<p:tagLst xmlns:a="http://schemas.openxmlformats.org/drawingml/2006/main" xmlns:r="http://schemas.openxmlformats.org/officeDocument/2006/relationships" xmlns:p="http://schemas.openxmlformats.org/presentationml/2006/main">
  <p:tag name="AS_UNIQUEID" val="687"/>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81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a="http://schemas.openxmlformats.org/drawingml/2006/main" xmlns:r="http://schemas.openxmlformats.org/officeDocument/2006/relationships" xmlns:p="http://schemas.openxmlformats.org/presentationml/2006/main">
  <p:tag name="AS_UNIQUEID" val="691"/>
</p:tagLst>
</file>

<file path=ppt/tags/tag201.xml><?xml version="1.0" encoding="utf-8"?>
<p:tagLst xmlns:a="http://schemas.openxmlformats.org/drawingml/2006/main" xmlns:r="http://schemas.openxmlformats.org/officeDocument/2006/relationships" xmlns:p="http://schemas.openxmlformats.org/presentationml/2006/main">
  <p:tag name="AS_UNIQUEID" val="918"/>
</p:tagLst>
</file>

<file path=ppt/tags/tag202.xml><?xml version="1.0" encoding="utf-8"?>
<p:tagLst xmlns:a="http://schemas.openxmlformats.org/drawingml/2006/main" xmlns:r="http://schemas.openxmlformats.org/officeDocument/2006/relationships" xmlns:p="http://schemas.openxmlformats.org/presentationml/2006/main">
  <p:tag name="AS_UNIQUEID" val="919"/>
</p:tagLst>
</file>

<file path=ppt/tags/tag20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04.xml><?xml version="1.0" encoding="utf-8"?>
<p:tagLst xmlns:a="http://schemas.openxmlformats.org/drawingml/2006/main" xmlns:r="http://schemas.openxmlformats.org/officeDocument/2006/relationships" xmlns:p="http://schemas.openxmlformats.org/presentationml/2006/main">
  <p:tag name="AS_UNIQUEID" val="921"/>
</p:tagLst>
</file>

<file path=ppt/tags/tag205.xml><?xml version="1.0" encoding="utf-8"?>
<p:tagLst xmlns:a="http://schemas.openxmlformats.org/drawingml/2006/main" xmlns:r="http://schemas.openxmlformats.org/officeDocument/2006/relationships" xmlns:p="http://schemas.openxmlformats.org/presentationml/2006/main">
  <p:tag name="AS_UNIQUEID" val="923"/>
</p:tagLst>
</file>

<file path=ppt/tags/tag206.xml><?xml version="1.0" encoding="utf-8"?>
<p:tagLst xmlns:a="http://schemas.openxmlformats.org/drawingml/2006/main" xmlns:r="http://schemas.openxmlformats.org/officeDocument/2006/relationships" xmlns:p="http://schemas.openxmlformats.org/presentationml/2006/main">
  <p:tag name="AS_UNIQUEID" val="1106"/>
</p:tagLst>
</file>

<file path=ppt/tags/tag207.xml><?xml version="1.0" encoding="utf-8"?>
<p:tagLst xmlns:a="http://schemas.openxmlformats.org/drawingml/2006/main" xmlns:r="http://schemas.openxmlformats.org/officeDocument/2006/relationships" xmlns:p="http://schemas.openxmlformats.org/presentationml/2006/main">
  <p:tag name="AS_UNIQUEID" val="1112"/>
</p:tagLst>
</file>

<file path=ppt/tags/tag208.xml><?xml version="1.0" encoding="utf-8"?>
<p:tagLst xmlns:a="http://schemas.openxmlformats.org/drawingml/2006/main" xmlns:r="http://schemas.openxmlformats.org/officeDocument/2006/relationships" xmlns:p="http://schemas.openxmlformats.org/presentationml/2006/main">
  <p:tag name="AS_UNIQUEID" val="1113"/>
</p:tagLst>
</file>

<file path=ppt/tags/tag209.xml><?xml version="1.0" encoding="utf-8"?>
<p:tagLst xmlns:a="http://schemas.openxmlformats.org/drawingml/2006/main" xmlns:r="http://schemas.openxmlformats.org/officeDocument/2006/relationships" xmlns:p="http://schemas.openxmlformats.org/presentationml/2006/main">
  <p:tag name="AS_UNIQUEID" val="1119"/>
</p:tagLst>
</file>

<file path=ppt/tags/tag21.xml><?xml version="1.0" encoding="utf-8"?>
<p:tagLst xmlns:a="http://schemas.openxmlformats.org/drawingml/2006/main" xmlns:r="http://schemas.openxmlformats.org/officeDocument/2006/relationships" xmlns:p="http://schemas.openxmlformats.org/presentationml/2006/main">
  <p:tag name="AS_UNIQUEID" val="81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a="http://schemas.openxmlformats.org/drawingml/2006/main" xmlns:r="http://schemas.openxmlformats.org/officeDocument/2006/relationships" xmlns:p="http://schemas.openxmlformats.org/presentationml/2006/main">
  <p:tag name="AS_UNIQUEID" val="691"/>
</p:tagLst>
</file>

<file path=ppt/tags/tag211.xml><?xml version="1.0" encoding="utf-8"?>
<p:tagLst xmlns:a="http://schemas.openxmlformats.org/drawingml/2006/main" xmlns:r="http://schemas.openxmlformats.org/officeDocument/2006/relationships" xmlns:p="http://schemas.openxmlformats.org/presentationml/2006/main">
  <p:tag name="AS_UNIQUEID" val="1094"/>
</p:tagLst>
</file>

<file path=ppt/tags/tag212.xml><?xml version="1.0" encoding="utf-8"?>
<p:tagLst xmlns:a="http://schemas.openxmlformats.org/drawingml/2006/main" xmlns:r="http://schemas.openxmlformats.org/officeDocument/2006/relationships" xmlns:p="http://schemas.openxmlformats.org/presentationml/2006/main">
  <p:tag name="AS_UNIQUEID" val="1096"/>
</p:tagLst>
</file>

<file path=ppt/tags/tag213.xml><?xml version="1.0" encoding="utf-8"?>
<p:tagLst xmlns:a="http://schemas.openxmlformats.org/drawingml/2006/main" xmlns:r="http://schemas.openxmlformats.org/officeDocument/2006/relationships" xmlns:p="http://schemas.openxmlformats.org/presentationml/2006/main">
  <p:tag name="AS_UNIQUEID" val="1099"/>
</p:tagLst>
</file>

<file path=ppt/tags/tag214.xml><?xml version="1.0" encoding="utf-8"?>
<p:tagLst xmlns:a="http://schemas.openxmlformats.org/drawingml/2006/main" xmlns:r="http://schemas.openxmlformats.org/officeDocument/2006/relationships" xmlns:p="http://schemas.openxmlformats.org/presentationml/2006/main">
  <p:tag name="AS_UNIQUEID" val="1100"/>
</p:tagLst>
</file>

<file path=ppt/tags/tag215.xml><?xml version="1.0" encoding="utf-8"?>
<p:tagLst xmlns:a="http://schemas.openxmlformats.org/drawingml/2006/main" xmlns:r="http://schemas.openxmlformats.org/officeDocument/2006/relationships" xmlns:p="http://schemas.openxmlformats.org/presentationml/2006/main">
  <p:tag name="AS_UNIQUEID" val="691"/>
</p:tagLst>
</file>

<file path=ppt/tags/tag216.xml><?xml version="1.0" encoding="utf-8"?>
<p:tagLst xmlns:a="http://schemas.openxmlformats.org/drawingml/2006/main" xmlns:r="http://schemas.openxmlformats.org/officeDocument/2006/relationships" xmlns:p="http://schemas.openxmlformats.org/presentationml/2006/main">
  <p:tag name="AS_UNIQUEID" val="687"/>
</p:tagLst>
</file>

<file path=ppt/tags/tag217.xml><?xml version="1.0" encoding="utf-8"?>
<p:tagLst xmlns:a="http://schemas.openxmlformats.org/drawingml/2006/main" xmlns:r="http://schemas.openxmlformats.org/officeDocument/2006/relationships" xmlns:p="http://schemas.openxmlformats.org/presentationml/2006/main">
  <p:tag name="AS_UNIQUEID" val="1107"/>
</p:tagLst>
</file>

<file path=ppt/tags/tag218.xml><?xml version="1.0" encoding="utf-8"?>
<p:tagLst xmlns:a="http://schemas.openxmlformats.org/drawingml/2006/main" xmlns:r="http://schemas.openxmlformats.org/officeDocument/2006/relationships" xmlns:p="http://schemas.openxmlformats.org/presentationml/2006/main">
  <p:tag name="AS_UNIQUEID" val="1108"/>
</p:tagLst>
</file>

<file path=ppt/tags/tag219.xml><?xml version="1.0" encoding="utf-8"?>
<p:tagLst xmlns:a="http://schemas.openxmlformats.org/drawingml/2006/main" xmlns:r="http://schemas.openxmlformats.org/officeDocument/2006/relationships" xmlns:p="http://schemas.openxmlformats.org/presentationml/2006/main">
  <p:tag name="AS_UNIQUEID" val="1109"/>
</p:tagLst>
</file>

<file path=ppt/tags/tag22.xml><?xml version="1.0" encoding="utf-8"?>
<p:tagLst xmlns:a="http://schemas.openxmlformats.org/drawingml/2006/main" xmlns:r="http://schemas.openxmlformats.org/officeDocument/2006/relationships" xmlns:p="http://schemas.openxmlformats.org/presentationml/2006/main">
  <p:tag name="AS_UNIQUEID" val="81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0.xml><?xml version="1.0" encoding="utf-8"?>
<p:tagLst xmlns:a="http://schemas.openxmlformats.org/drawingml/2006/main" xmlns:r="http://schemas.openxmlformats.org/officeDocument/2006/relationships" xmlns:p="http://schemas.openxmlformats.org/presentationml/2006/main">
  <p:tag name="AS_UNIQUEID" val="1110"/>
</p:tagLst>
</file>

<file path=ppt/tags/tag221.xml><?xml version="1.0" encoding="utf-8"?>
<p:tagLst xmlns:a="http://schemas.openxmlformats.org/drawingml/2006/main" xmlns:r="http://schemas.openxmlformats.org/officeDocument/2006/relationships" xmlns:p="http://schemas.openxmlformats.org/presentationml/2006/main">
  <p:tag name="AS_UNIQUEID" val="1111"/>
</p:tagLst>
</file>

<file path=ppt/tags/tag222.xml><?xml version="1.0" encoding="utf-8"?>
<p:tagLst xmlns:a="http://schemas.openxmlformats.org/drawingml/2006/main" xmlns:r="http://schemas.openxmlformats.org/officeDocument/2006/relationships" xmlns:p="http://schemas.openxmlformats.org/presentationml/2006/main">
  <p:tag name="AS_UNIQUEID" val="918"/>
</p:tagLst>
</file>

<file path=ppt/tags/tag223.xml><?xml version="1.0" encoding="utf-8"?>
<p:tagLst xmlns:a="http://schemas.openxmlformats.org/drawingml/2006/main" xmlns:r="http://schemas.openxmlformats.org/officeDocument/2006/relationships" xmlns:p="http://schemas.openxmlformats.org/presentationml/2006/main">
  <p:tag name="AS_UNIQUEID" val="919"/>
</p:tagLst>
</file>

<file path=ppt/tags/tag22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25.xml><?xml version="1.0" encoding="utf-8"?>
<p:tagLst xmlns:a="http://schemas.openxmlformats.org/drawingml/2006/main" xmlns:r="http://schemas.openxmlformats.org/officeDocument/2006/relationships" xmlns:p="http://schemas.openxmlformats.org/presentationml/2006/main">
  <p:tag name="AS_UNIQUEID" val="921"/>
</p:tagLst>
</file>

<file path=ppt/tags/tag226.xml><?xml version="1.0" encoding="utf-8"?>
<p:tagLst xmlns:a="http://schemas.openxmlformats.org/drawingml/2006/main" xmlns:r="http://schemas.openxmlformats.org/officeDocument/2006/relationships" xmlns:p="http://schemas.openxmlformats.org/presentationml/2006/main">
  <p:tag name="AS_UNIQUEID" val="923"/>
</p:tagLst>
</file>

<file path=ppt/tags/tag227.xml><?xml version="1.0" encoding="utf-8"?>
<p:tagLst xmlns:a="http://schemas.openxmlformats.org/drawingml/2006/main" xmlns:r="http://schemas.openxmlformats.org/officeDocument/2006/relationships" xmlns:p="http://schemas.openxmlformats.org/presentationml/2006/main">
  <p:tag name="AS_UNIQUEID" val="1176"/>
</p:tagLst>
</file>

<file path=ppt/tags/tag228.xml><?xml version="1.0" encoding="utf-8"?>
<p:tagLst xmlns:a="http://schemas.openxmlformats.org/drawingml/2006/main" xmlns:r="http://schemas.openxmlformats.org/officeDocument/2006/relationships" xmlns:p="http://schemas.openxmlformats.org/presentationml/2006/main">
  <p:tag name="AS_UNIQUEID" val="687"/>
</p:tagLst>
</file>

<file path=ppt/tags/tag229.xml><?xml version="1.0" encoding="utf-8"?>
<p:tagLst xmlns:a="http://schemas.openxmlformats.org/drawingml/2006/main" xmlns:r="http://schemas.openxmlformats.org/officeDocument/2006/relationships" xmlns:p="http://schemas.openxmlformats.org/presentationml/2006/main">
  <p:tag name="AS_UNIQUEID" val="918"/>
</p:tagLst>
</file>

<file path=ppt/tags/tag23.xml><?xml version="1.0" encoding="utf-8"?>
<p:tagLst xmlns:a="http://schemas.openxmlformats.org/drawingml/2006/main" xmlns:r="http://schemas.openxmlformats.org/officeDocument/2006/relationships" xmlns:p="http://schemas.openxmlformats.org/presentationml/2006/main">
  <p:tag name="AS_UNIQUEID" val="821"/>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0.xml><?xml version="1.0" encoding="utf-8"?>
<p:tagLst xmlns:a="http://schemas.openxmlformats.org/drawingml/2006/main" xmlns:r="http://schemas.openxmlformats.org/officeDocument/2006/relationships" xmlns:p="http://schemas.openxmlformats.org/presentationml/2006/main">
  <p:tag name="AS_UNIQUEID" val="919"/>
</p:tagLst>
</file>

<file path=ppt/tags/tag23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32.xml><?xml version="1.0" encoding="utf-8"?>
<p:tagLst xmlns:a="http://schemas.openxmlformats.org/drawingml/2006/main" xmlns:r="http://schemas.openxmlformats.org/officeDocument/2006/relationships" xmlns:p="http://schemas.openxmlformats.org/presentationml/2006/main">
  <p:tag name="AS_UNIQUEID" val="921"/>
</p:tagLst>
</file>

<file path=ppt/tags/tag233.xml><?xml version="1.0" encoding="utf-8"?>
<p:tagLst xmlns:a="http://schemas.openxmlformats.org/drawingml/2006/main" xmlns:r="http://schemas.openxmlformats.org/officeDocument/2006/relationships" xmlns:p="http://schemas.openxmlformats.org/presentationml/2006/main">
  <p:tag name="AS_UNIQUEID" val="923"/>
</p:tagLst>
</file>

<file path=ppt/tags/tag234.xml><?xml version="1.0" encoding="utf-8"?>
<p:tagLst xmlns:a="http://schemas.openxmlformats.org/drawingml/2006/main" xmlns:r="http://schemas.openxmlformats.org/officeDocument/2006/relationships" xmlns:p="http://schemas.openxmlformats.org/presentationml/2006/main">
  <p:tag name="AS_UNIQUEID" val="1182"/>
</p:tagLst>
</file>

<file path=ppt/tags/tag235.xml><?xml version="1.0" encoding="utf-8"?>
<p:tagLst xmlns:a="http://schemas.openxmlformats.org/drawingml/2006/main" xmlns:r="http://schemas.openxmlformats.org/officeDocument/2006/relationships" xmlns:p="http://schemas.openxmlformats.org/presentationml/2006/main">
  <p:tag name="AS_UNIQUEID" val="1300"/>
</p:tagLst>
</file>

<file path=ppt/tags/tag236.xml><?xml version="1.0" encoding="utf-8"?>
<p:tagLst xmlns:a="http://schemas.openxmlformats.org/drawingml/2006/main" xmlns:r="http://schemas.openxmlformats.org/officeDocument/2006/relationships" xmlns:p="http://schemas.openxmlformats.org/presentationml/2006/main">
  <p:tag name="AS_UNIQUEID" val="1301"/>
</p:tagLst>
</file>

<file path=ppt/tags/tag237.xml><?xml version="1.0" encoding="utf-8"?>
<p:tagLst xmlns:a="http://schemas.openxmlformats.org/drawingml/2006/main" xmlns:r="http://schemas.openxmlformats.org/officeDocument/2006/relationships" xmlns:p="http://schemas.openxmlformats.org/presentationml/2006/main">
  <p:tag name="AS_UNIQUEID" val="687"/>
</p:tagLst>
</file>

<file path=ppt/tags/tag238.xml><?xml version="1.0" encoding="utf-8"?>
<p:tagLst xmlns:a="http://schemas.openxmlformats.org/drawingml/2006/main" xmlns:r="http://schemas.openxmlformats.org/officeDocument/2006/relationships" xmlns:p="http://schemas.openxmlformats.org/presentationml/2006/main">
  <p:tag name="AS_UNIQUEID" val="918"/>
</p:tagLst>
</file>

<file path=ppt/tags/tag239.xml><?xml version="1.0" encoding="utf-8"?>
<p:tagLst xmlns:a="http://schemas.openxmlformats.org/drawingml/2006/main" xmlns:r="http://schemas.openxmlformats.org/officeDocument/2006/relationships" xmlns:p="http://schemas.openxmlformats.org/presentationml/2006/main">
  <p:tag name="AS_UNIQUEID" val="919"/>
</p:tagLst>
</file>

<file path=ppt/tags/tag24.xml><?xml version="1.0" encoding="utf-8"?>
<p:tagLst xmlns:a="http://schemas.openxmlformats.org/drawingml/2006/main" xmlns:r="http://schemas.openxmlformats.org/officeDocument/2006/relationships" xmlns:p="http://schemas.openxmlformats.org/presentationml/2006/main">
  <p:tag name="AS_UNIQUEID" val="82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41.xml><?xml version="1.0" encoding="utf-8"?>
<p:tagLst xmlns:a="http://schemas.openxmlformats.org/drawingml/2006/main" xmlns:r="http://schemas.openxmlformats.org/officeDocument/2006/relationships" xmlns:p="http://schemas.openxmlformats.org/presentationml/2006/main">
  <p:tag name="AS_UNIQUEID" val="921"/>
</p:tagLst>
</file>

<file path=ppt/tags/tag242.xml><?xml version="1.0" encoding="utf-8"?>
<p:tagLst xmlns:a="http://schemas.openxmlformats.org/drawingml/2006/main" xmlns:r="http://schemas.openxmlformats.org/officeDocument/2006/relationships" xmlns:p="http://schemas.openxmlformats.org/presentationml/2006/main">
  <p:tag name="AS_UNIQUEID" val="923"/>
</p:tagLst>
</file>

<file path=ppt/tags/tag243.xml><?xml version="1.0" encoding="utf-8"?>
<p:tagLst xmlns:a="http://schemas.openxmlformats.org/drawingml/2006/main" xmlns:r="http://schemas.openxmlformats.org/officeDocument/2006/relationships" xmlns:p="http://schemas.openxmlformats.org/presentationml/2006/main">
  <p:tag name="AS_UNIQUEID" val="1314"/>
</p:tagLst>
</file>

<file path=ppt/tags/tag244.xml><?xml version="1.0" encoding="utf-8"?>
<p:tagLst xmlns:a="http://schemas.openxmlformats.org/drawingml/2006/main" xmlns:r="http://schemas.openxmlformats.org/officeDocument/2006/relationships" xmlns:p="http://schemas.openxmlformats.org/presentationml/2006/main">
  <p:tag name="AS_UNIQUEID" val="687"/>
</p:tagLst>
</file>

<file path=ppt/tags/tag245.xml><?xml version="1.0" encoding="utf-8"?>
<p:tagLst xmlns:a="http://schemas.openxmlformats.org/drawingml/2006/main" xmlns:r="http://schemas.openxmlformats.org/officeDocument/2006/relationships" xmlns:p="http://schemas.openxmlformats.org/presentationml/2006/main">
  <p:tag name="AS_UNIQUEID" val="918"/>
</p:tagLst>
</file>

<file path=ppt/tags/tag246.xml><?xml version="1.0" encoding="utf-8"?>
<p:tagLst xmlns:a="http://schemas.openxmlformats.org/drawingml/2006/main" xmlns:r="http://schemas.openxmlformats.org/officeDocument/2006/relationships" xmlns:p="http://schemas.openxmlformats.org/presentationml/2006/main">
  <p:tag name="AS_UNIQUEID" val="919"/>
</p:tagLst>
</file>

<file path=ppt/tags/tag247.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48.xml><?xml version="1.0" encoding="utf-8"?>
<p:tagLst xmlns:a="http://schemas.openxmlformats.org/drawingml/2006/main" xmlns:r="http://schemas.openxmlformats.org/officeDocument/2006/relationships" xmlns:p="http://schemas.openxmlformats.org/presentationml/2006/main">
  <p:tag name="AS_UNIQUEID" val="921"/>
</p:tagLst>
</file>

<file path=ppt/tags/tag249.xml><?xml version="1.0" encoding="utf-8"?>
<p:tagLst xmlns:a="http://schemas.openxmlformats.org/drawingml/2006/main" xmlns:r="http://schemas.openxmlformats.org/officeDocument/2006/relationships" xmlns:p="http://schemas.openxmlformats.org/presentationml/2006/main">
  <p:tag name="AS_UNIQUEID" val="923"/>
</p:tagLst>
</file>

<file path=ppt/tags/tag25.xml><?xml version="1.0" encoding="utf-8"?>
<p:tagLst xmlns:a="http://schemas.openxmlformats.org/drawingml/2006/main" xmlns:r="http://schemas.openxmlformats.org/officeDocument/2006/relationships" xmlns:p="http://schemas.openxmlformats.org/presentationml/2006/main">
  <p:tag name="AS_UNIQUEID" val="82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a="http://schemas.openxmlformats.org/drawingml/2006/main" xmlns:r="http://schemas.openxmlformats.org/officeDocument/2006/relationships" xmlns:p="http://schemas.openxmlformats.org/presentationml/2006/main">
  <p:tag name="AS_UNIQUEID" val="691"/>
</p:tagLst>
</file>

<file path=ppt/tags/tag251.xml><?xml version="1.0" encoding="utf-8"?>
<p:tagLst xmlns:a="http://schemas.openxmlformats.org/drawingml/2006/main" xmlns:r="http://schemas.openxmlformats.org/officeDocument/2006/relationships" xmlns:p="http://schemas.openxmlformats.org/presentationml/2006/main">
  <p:tag name="AS_UNIQUEID" val="1323"/>
</p:tagLst>
</file>

<file path=ppt/tags/tag252.xml><?xml version="1.0" encoding="utf-8"?>
<p:tagLst xmlns:a="http://schemas.openxmlformats.org/drawingml/2006/main" xmlns:r="http://schemas.openxmlformats.org/officeDocument/2006/relationships" xmlns:p="http://schemas.openxmlformats.org/presentationml/2006/main">
  <p:tag name="AS_UNIQUEID" val="1324"/>
</p:tagLst>
</file>

<file path=ppt/tags/tag253.xml><?xml version="1.0" encoding="utf-8"?>
<p:tagLst xmlns:a="http://schemas.openxmlformats.org/drawingml/2006/main" xmlns:r="http://schemas.openxmlformats.org/officeDocument/2006/relationships" xmlns:p="http://schemas.openxmlformats.org/presentationml/2006/main">
  <p:tag name="AS_UNIQUEID" val="1326"/>
</p:tagLst>
</file>

<file path=ppt/tags/tag254.xml><?xml version="1.0" encoding="utf-8"?>
<p:tagLst xmlns:a="http://schemas.openxmlformats.org/drawingml/2006/main" xmlns:r="http://schemas.openxmlformats.org/officeDocument/2006/relationships" xmlns:p="http://schemas.openxmlformats.org/presentationml/2006/main">
  <p:tag name="AS_UNIQUEID" val="1331"/>
</p:tagLst>
</file>

<file path=ppt/tags/tag255.xml><?xml version="1.0" encoding="utf-8"?>
<p:tagLst xmlns:a="http://schemas.openxmlformats.org/drawingml/2006/main" xmlns:r="http://schemas.openxmlformats.org/officeDocument/2006/relationships" xmlns:p="http://schemas.openxmlformats.org/presentationml/2006/main">
  <p:tag name="AS_UNIQUEID" val="1332"/>
</p:tagLst>
</file>

<file path=ppt/tags/tag256.xml><?xml version="1.0" encoding="utf-8"?>
<p:tagLst xmlns:a="http://schemas.openxmlformats.org/drawingml/2006/main" xmlns:r="http://schemas.openxmlformats.org/officeDocument/2006/relationships" xmlns:p="http://schemas.openxmlformats.org/presentationml/2006/main">
  <p:tag name="AS_UNIQUEID" val="687"/>
</p:tagLst>
</file>

<file path=ppt/tags/tag257.xml><?xml version="1.0" encoding="utf-8"?>
<p:tagLst xmlns:a="http://schemas.openxmlformats.org/drawingml/2006/main" xmlns:r="http://schemas.openxmlformats.org/officeDocument/2006/relationships" xmlns:p="http://schemas.openxmlformats.org/presentationml/2006/main">
  <p:tag name="AS_UNIQUEID" val="918"/>
</p:tagLst>
</file>

<file path=ppt/tags/tag258.xml><?xml version="1.0" encoding="utf-8"?>
<p:tagLst xmlns:a="http://schemas.openxmlformats.org/drawingml/2006/main" xmlns:r="http://schemas.openxmlformats.org/officeDocument/2006/relationships" xmlns:p="http://schemas.openxmlformats.org/presentationml/2006/main">
  <p:tag name="AS_UNIQUEID" val="919"/>
</p:tagLst>
</file>

<file path=ppt/tags/tag259.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6.xml><?xml version="1.0" encoding="utf-8"?>
<p:tagLst xmlns:a="http://schemas.openxmlformats.org/drawingml/2006/main" xmlns:r="http://schemas.openxmlformats.org/officeDocument/2006/relationships" xmlns:p="http://schemas.openxmlformats.org/presentationml/2006/main">
  <p:tag name="AS_UNIQUEID" val="82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a="http://schemas.openxmlformats.org/drawingml/2006/main" xmlns:r="http://schemas.openxmlformats.org/officeDocument/2006/relationships" xmlns:p="http://schemas.openxmlformats.org/presentationml/2006/main">
  <p:tag name="AS_UNIQUEID" val="921"/>
</p:tagLst>
</file>

<file path=ppt/tags/tag261.xml><?xml version="1.0" encoding="utf-8"?>
<p:tagLst xmlns:a="http://schemas.openxmlformats.org/drawingml/2006/main" xmlns:r="http://schemas.openxmlformats.org/officeDocument/2006/relationships" xmlns:p="http://schemas.openxmlformats.org/presentationml/2006/main">
  <p:tag name="AS_UNIQUEID" val="923"/>
</p:tagLst>
</file>

<file path=ppt/tags/tag262.xml><?xml version="1.0" encoding="utf-8"?>
<p:tagLst xmlns:a="http://schemas.openxmlformats.org/drawingml/2006/main" xmlns:r="http://schemas.openxmlformats.org/officeDocument/2006/relationships" xmlns:p="http://schemas.openxmlformats.org/presentationml/2006/main">
  <p:tag name="AS_UNIQUEID" val="1370"/>
</p:tagLst>
</file>

<file path=ppt/tags/tag263.xml><?xml version="1.0" encoding="utf-8"?>
<p:tagLst xmlns:a="http://schemas.openxmlformats.org/drawingml/2006/main" xmlns:r="http://schemas.openxmlformats.org/officeDocument/2006/relationships" xmlns:p="http://schemas.openxmlformats.org/presentationml/2006/main">
  <p:tag name="AS_UNIQUEID" val="1371"/>
</p:tagLst>
</file>

<file path=ppt/tags/tag264.xml><?xml version="1.0" encoding="utf-8"?>
<p:tagLst xmlns:a="http://schemas.openxmlformats.org/drawingml/2006/main" xmlns:r="http://schemas.openxmlformats.org/officeDocument/2006/relationships" xmlns:p="http://schemas.openxmlformats.org/presentationml/2006/main">
  <p:tag name="AS_UNIQUEID" val="1372"/>
</p:tagLst>
</file>

<file path=ppt/tags/tag265.xml><?xml version="1.0" encoding="utf-8"?>
<p:tagLst xmlns:a="http://schemas.openxmlformats.org/drawingml/2006/main" xmlns:r="http://schemas.openxmlformats.org/officeDocument/2006/relationships" xmlns:p="http://schemas.openxmlformats.org/presentationml/2006/main">
  <p:tag name="AS_UNIQUEID" val="1373"/>
</p:tagLst>
</file>

<file path=ppt/tags/tag266.xml><?xml version="1.0" encoding="utf-8"?>
<p:tagLst xmlns:a="http://schemas.openxmlformats.org/drawingml/2006/main" xmlns:r="http://schemas.openxmlformats.org/officeDocument/2006/relationships" xmlns:p="http://schemas.openxmlformats.org/presentationml/2006/main">
  <p:tag name="AS_UNIQUEID" val="1374"/>
</p:tagLst>
</file>

<file path=ppt/tags/tag267.xml><?xml version="1.0" encoding="utf-8"?>
<p:tagLst xmlns:a="http://schemas.openxmlformats.org/drawingml/2006/main" xmlns:r="http://schemas.openxmlformats.org/officeDocument/2006/relationships" xmlns:p="http://schemas.openxmlformats.org/presentationml/2006/main">
  <p:tag name="AS_UNIQUEID" val="1375"/>
</p:tagLst>
</file>

<file path=ppt/tags/tag268.xml><?xml version="1.0" encoding="utf-8"?>
<p:tagLst xmlns:a="http://schemas.openxmlformats.org/drawingml/2006/main" xmlns:r="http://schemas.openxmlformats.org/officeDocument/2006/relationships" xmlns:p="http://schemas.openxmlformats.org/presentationml/2006/main">
  <p:tag name="AS_UNIQUEID" val="1376"/>
</p:tagLst>
</file>

<file path=ppt/tags/tag269.xml><?xml version="1.0" encoding="utf-8"?>
<p:tagLst xmlns:a="http://schemas.openxmlformats.org/drawingml/2006/main" xmlns:r="http://schemas.openxmlformats.org/officeDocument/2006/relationships" xmlns:p="http://schemas.openxmlformats.org/presentationml/2006/main">
  <p:tag name="AS_UNIQUEID" val="1379"/>
</p:tagLst>
</file>

<file path=ppt/tags/tag27.xml><?xml version="1.0" encoding="utf-8"?>
<p:tagLst xmlns:a="http://schemas.openxmlformats.org/drawingml/2006/main" xmlns:r="http://schemas.openxmlformats.org/officeDocument/2006/relationships" xmlns:p="http://schemas.openxmlformats.org/presentationml/2006/main">
  <p:tag name="AS_UNIQUEID" val="82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a="http://schemas.openxmlformats.org/drawingml/2006/main" xmlns:r="http://schemas.openxmlformats.org/officeDocument/2006/relationships" xmlns:p="http://schemas.openxmlformats.org/presentationml/2006/main">
  <p:tag name="AS_UNIQUEID" val="1380"/>
</p:tagLst>
</file>

<file path=ppt/tags/tag271.xml><?xml version="1.0" encoding="utf-8"?>
<p:tagLst xmlns:a="http://schemas.openxmlformats.org/drawingml/2006/main" xmlns:r="http://schemas.openxmlformats.org/officeDocument/2006/relationships" xmlns:p="http://schemas.openxmlformats.org/presentationml/2006/main">
  <p:tag name="AS_UNIQUEID" val="1381"/>
</p:tagLst>
</file>

<file path=ppt/tags/tag272.xml><?xml version="1.0" encoding="utf-8"?>
<p:tagLst xmlns:a="http://schemas.openxmlformats.org/drawingml/2006/main" xmlns:r="http://schemas.openxmlformats.org/officeDocument/2006/relationships" xmlns:p="http://schemas.openxmlformats.org/presentationml/2006/main">
  <p:tag name="AS_UNIQUEID" val="1382"/>
</p:tagLst>
</file>

<file path=ppt/tags/tag273.xml><?xml version="1.0" encoding="utf-8"?>
<p:tagLst xmlns:a="http://schemas.openxmlformats.org/drawingml/2006/main" xmlns:r="http://schemas.openxmlformats.org/officeDocument/2006/relationships" xmlns:p="http://schemas.openxmlformats.org/presentationml/2006/main">
  <p:tag name="AS_UNIQUEID" val="1369"/>
</p:tagLst>
</file>

<file path=ppt/tags/tag274.xml><?xml version="1.0" encoding="utf-8"?>
<p:tagLst xmlns:a="http://schemas.openxmlformats.org/drawingml/2006/main" xmlns:r="http://schemas.openxmlformats.org/officeDocument/2006/relationships" xmlns:p="http://schemas.openxmlformats.org/presentationml/2006/main">
  <p:tag name="AS_UNIQUEID" val="1358"/>
</p:tagLst>
</file>

<file path=ppt/tags/tag275.xml><?xml version="1.0" encoding="utf-8"?>
<p:tagLst xmlns:a="http://schemas.openxmlformats.org/drawingml/2006/main" xmlns:r="http://schemas.openxmlformats.org/officeDocument/2006/relationships" xmlns:p="http://schemas.openxmlformats.org/presentationml/2006/main">
  <p:tag name="AS_UNIQUEID" val="687"/>
</p:tagLst>
</file>

<file path=ppt/tags/tag276.xml><?xml version="1.0" encoding="utf-8"?>
<p:tagLst xmlns:a="http://schemas.openxmlformats.org/drawingml/2006/main" xmlns:r="http://schemas.openxmlformats.org/officeDocument/2006/relationships" xmlns:p="http://schemas.openxmlformats.org/presentationml/2006/main">
  <p:tag name="AS_UNIQUEID" val="1359"/>
</p:tagLst>
</file>

<file path=ppt/tags/tag277.xml><?xml version="1.0" encoding="utf-8"?>
<p:tagLst xmlns:a="http://schemas.openxmlformats.org/drawingml/2006/main" xmlns:r="http://schemas.openxmlformats.org/officeDocument/2006/relationships" xmlns:p="http://schemas.openxmlformats.org/presentationml/2006/main">
  <p:tag name="AS_UNIQUEID" val="1364"/>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AS_UNIQUEID" val="1360"/>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AS_UNIQUEID" val="1361"/>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AS_UNIQUEID" val="82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0.xml><?xml version="1.0" encoding="utf-8"?>
<p:tagLst xmlns:a="http://schemas.openxmlformats.org/drawingml/2006/main" xmlns:r="http://schemas.openxmlformats.org/officeDocument/2006/relationships" xmlns:p="http://schemas.openxmlformats.org/presentationml/2006/main">
  <p:tag name="AS_UNIQUEID" val="1362"/>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AS_UNIQUEID" val="1363"/>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AS_UNIQUEID" val="918"/>
</p:tagLst>
</file>

<file path=ppt/tags/tag283.xml><?xml version="1.0" encoding="utf-8"?>
<p:tagLst xmlns:a="http://schemas.openxmlformats.org/drawingml/2006/main" xmlns:r="http://schemas.openxmlformats.org/officeDocument/2006/relationships" xmlns:p="http://schemas.openxmlformats.org/presentationml/2006/main">
  <p:tag name="AS_UNIQUEID" val="919"/>
</p:tagLst>
</file>

<file path=ppt/tags/tag28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85.xml><?xml version="1.0" encoding="utf-8"?>
<p:tagLst xmlns:a="http://schemas.openxmlformats.org/drawingml/2006/main" xmlns:r="http://schemas.openxmlformats.org/officeDocument/2006/relationships" xmlns:p="http://schemas.openxmlformats.org/presentationml/2006/main">
  <p:tag name="AS_UNIQUEID" val="921"/>
</p:tagLst>
</file>

<file path=ppt/tags/tag286.xml><?xml version="1.0" encoding="utf-8"?>
<p:tagLst xmlns:a="http://schemas.openxmlformats.org/drawingml/2006/main" xmlns:r="http://schemas.openxmlformats.org/officeDocument/2006/relationships" xmlns:p="http://schemas.openxmlformats.org/presentationml/2006/main">
  <p:tag name="AS_UNIQUEID" val="923"/>
</p:tagLst>
</file>

<file path=ppt/tags/tag287.xml><?xml version="1.0" encoding="utf-8"?>
<p:tagLst xmlns:a="http://schemas.openxmlformats.org/drawingml/2006/main" xmlns:r="http://schemas.openxmlformats.org/officeDocument/2006/relationships" xmlns:p="http://schemas.openxmlformats.org/presentationml/2006/main">
  <p:tag name="AS_UNIQUEID" val="1340"/>
</p:tagLst>
</file>

<file path=ppt/tags/tag288.xml><?xml version="1.0" encoding="utf-8"?>
<p:tagLst xmlns:a="http://schemas.openxmlformats.org/drawingml/2006/main" xmlns:r="http://schemas.openxmlformats.org/officeDocument/2006/relationships" xmlns:p="http://schemas.openxmlformats.org/presentationml/2006/main">
  <p:tag name="AS_UNIQUEID" val="1341"/>
</p:tagLst>
</file>

<file path=ppt/tags/tag289.xml><?xml version="1.0" encoding="utf-8"?>
<p:tagLst xmlns:a="http://schemas.openxmlformats.org/drawingml/2006/main" xmlns:r="http://schemas.openxmlformats.org/officeDocument/2006/relationships" xmlns:p="http://schemas.openxmlformats.org/presentationml/2006/main">
  <p:tag name="AS_UNIQUEID" val="1342"/>
</p:tagLst>
</file>

<file path=ppt/tags/tag29.xml><?xml version="1.0" encoding="utf-8"?>
<p:tagLst xmlns:a="http://schemas.openxmlformats.org/drawingml/2006/main" xmlns:r="http://schemas.openxmlformats.org/officeDocument/2006/relationships" xmlns:p="http://schemas.openxmlformats.org/presentationml/2006/main">
  <p:tag name="AS_UNIQUEID" val="828"/>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a="http://schemas.openxmlformats.org/drawingml/2006/main" xmlns:r="http://schemas.openxmlformats.org/officeDocument/2006/relationships" xmlns:p="http://schemas.openxmlformats.org/presentationml/2006/main">
  <p:tag name="AS_UNIQUEID" val="1343"/>
</p:tagLst>
</file>

<file path=ppt/tags/tag291.xml><?xml version="1.0" encoding="utf-8"?>
<p:tagLst xmlns:a="http://schemas.openxmlformats.org/drawingml/2006/main" xmlns:r="http://schemas.openxmlformats.org/officeDocument/2006/relationships" xmlns:p="http://schemas.openxmlformats.org/presentationml/2006/main">
  <p:tag name="AS_UNIQUEID" val="1351"/>
</p:tagLst>
</file>

<file path=ppt/tags/tag292.xml><?xml version="1.0" encoding="utf-8"?>
<p:tagLst xmlns:a="http://schemas.openxmlformats.org/drawingml/2006/main" xmlns:r="http://schemas.openxmlformats.org/officeDocument/2006/relationships" xmlns:p="http://schemas.openxmlformats.org/presentationml/2006/main">
  <p:tag name="AS_UNIQUEID" val="1352"/>
</p:tagLst>
</file>

<file path=ppt/tags/tag293.xml><?xml version="1.0" encoding="utf-8"?>
<p:tagLst xmlns:a="http://schemas.openxmlformats.org/drawingml/2006/main" xmlns:r="http://schemas.openxmlformats.org/officeDocument/2006/relationships" xmlns:p="http://schemas.openxmlformats.org/presentationml/2006/main">
  <p:tag name="AS_UNIQUEID" val="1353"/>
</p:tagLst>
</file>

<file path=ppt/tags/tag294.xml><?xml version="1.0" encoding="utf-8"?>
<p:tagLst xmlns:a="http://schemas.openxmlformats.org/drawingml/2006/main" xmlns:r="http://schemas.openxmlformats.org/officeDocument/2006/relationships" xmlns:p="http://schemas.openxmlformats.org/presentationml/2006/main">
  <p:tag name="AS_UNIQUEID" val="1354"/>
</p:tagLst>
</file>

<file path=ppt/tags/tag295.xml><?xml version="1.0" encoding="utf-8"?>
<p:tagLst xmlns:a="http://schemas.openxmlformats.org/drawingml/2006/main" xmlns:r="http://schemas.openxmlformats.org/officeDocument/2006/relationships" xmlns:p="http://schemas.openxmlformats.org/presentationml/2006/main">
  <p:tag name="AS_UNIQUEID" val="1355"/>
</p:tagLst>
</file>

<file path=ppt/tags/tag296.xml><?xml version="1.0" encoding="utf-8"?>
<p:tagLst xmlns:a="http://schemas.openxmlformats.org/drawingml/2006/main" xmlns:r="http://schemas.openxmlformats.org/officeDocument/2006/relationships" xmlns:p="http://schemas.openxmlformats.org/presentationml/2006/main">
  <p:tag name="AS_UNIQUEID" val="1356"/>
</p:tagLst>
</file>

<file path=ppt/tags/tag297.xml><?xml version="1.0" encoding="utf-8"?>
<p:tagLst xmlns:a="http://schemas.openxmlformats.org/drawingml/2006/main" xmlns:r="http://schemas.openxmlformats.org/officeDocument/2006/relationships" xmlns:p="http://schemas.openxmlformats.org/presentationml/2006/main">
  <p:tag name="AS_UNIQUEID" val="1357"/>
</p:tagLst>
</file>

<file path=ppt/tags/tag298.xml><?xml version="1.0" encoding="utf-8"?>
<p:tagLst xmlns:a="http://schemas.openxmlformats.org/drawingml/2006/main" xmlns:r="http://schemas.openxmlformats.org/officeDocument/2006/relationships" xmlns:p="http://schemas.openxmlformats.org/presentationml/2006/main">
  <p:tag name="AS_UNIQUEID" val="1358"/>
</p:tagLst>
</file>

<file path=ppt/tags/tag299.xml><?xml version="1.0" encoding="utf-8"?>
<p:tagLst xmlns:a="http://schemas.openxmlformats.org/drawingml/2006/main" xmlns:r="http://schemas.openxmlformats.org/officeDocument/2006/relationships" xmlns:p="http://schemas.openxmlformats.org/presentationml/2006/main">
  <p:tag name="AS_UNIQUEID" val="1359"/>
</p:tagLst>
</file>

<file path=ppt/tags/tag3.xml><?xml version="1.0" encoding="utf-8"?>
<p:tagLst xmlns:a="http://schemas.openxmlformats.org/drawingml/2006/main" xmlns:r="http://schemas.openxmlformats.org/officeDocument/2006/relationships" xmlns:p="http://schemas.openxmlformats.org/presentationml/2006/main">
  <p:tag name="AS_UNIQUEID" val="871"/>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AS_UNIQUEID" val="82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00.xml><?xml version="1.0" encoding="utf-8"?>
<p:tagLst xmlns:a="http://schemas.openxmlformats.org/drawingml/2006/main" xmlns:r="http://schemas.openxmlformats.org/officeDocument/2006/relationships" xmlns:p="http://schemas.openxmlformats.org/presentationml/2006/main">
  <p:tag name="AS_UNIQUEID" val="1360"/>
</p:tagLst>
</file>

<file path=ppt/tags/tag301.xml><?xml version="1.0" encoding="utf-8"?>
<p:tagLst xmlns:a="http://schemas.openxmlformats.org/drawingml/2006/main" xmlns:r="http://schemas.openxmlformats.org/officeDocument/2006/relationships" xmlns:p="http://schemas.openxmlformats.org/presentationml/2006/main">
  <p:tag name="AS_UNIQUEID" val="1361"/>
</p:tagLst>
</file>

<file path=ppt/tags/tag302.xml><?xml version="1.0" encoding="utf-8"?>
<p:tagLst xmlns:a="http://schemas.openxmlformats.org/drawingml/2006/main" xmlns:r="http://schemas.openxmlformats.org/officeDocument/2006/relationships" xmlns:p="http://schemas.openxmlformats.org/presentationml/2006/main">
  <p:tag name="AS_UNIQUEID" val="1362"/>
</p:tagLst>
</file>

<file path=ppt/tags/tag303.xml><?xml version="1.0" encoding="utf-8"?>
<p:tagLst xmlns:a="http://schemas.openxmlformats.org/drawingml/2006/main" xmlns:r="http://schemas.openxmlformats.org/officeDocument/2006/relationships" xmlns:p="http://schemas.openxmlformats.org/presentationml/2006/main">
  <p:tag name="AS_UNIQUEID" val="1363"/>
</p:tagLst>
</file>

<file path=ppt/tags/tag304.xml><?xml version="1.0" encoding="utf-8"?>
<p:tagLst xmlns:a="http://schemas.openxmlformats.org/drawingml/2006/main" xmlns:r="http://schemas.openxmlformats.org/officeDocument/2006/relationships" xmlns:p="http://schemas.openxmlformats.org/presentationml/2006/main">
  <p:tag name="AS_UNIQUEID" val="687"/>
</p:tagLst>
</file>

<file path=ppt/tags/tag305.xml><?xml version="1.0" encoding="utf-8"?>
<p:tagLst xmlns:a="http://schemas.openxmlformats.org/drawingml/2006/main" xmlns:r="http://schemas.openxmlformats.org/officeDocument/2006/relationships" xmlns:p="http://schemas.openxmlformats.org/presentationml/2006/main">
  <p:tag name="AS_UNIQUEID" val="1345"/>
</p:tagLst>
</file>

<file path=ppt/tags/tag306.xml><?xml version="1.0" encoding="utf-8"?>
<p:tagLst xmlns:a="http://schemas.openxmlformats.org/drawingml/2006/main" xmlns:r="http://schemas.openxmlformats.org/officeDocument/2006/relationships" xmlns:p="http://schemas.openxmlformats.org/presentationml/2006/main">
  <p:tag name="AS_UNIQUEID" val="1344"/>
</p:tagLst>
</file>

<file path=ppt/tags/tag307.xml><?xml version="1.0" encoding="utf-8"?>
<p:tagLst xmlns:a="http://schemas.openxmlformats.org/drawingml/2006/main" xmlns:r="http://schemas.openxmlformats.org/officeDocument/2006/relationships" xmlns:p="http://schemas.openxmlformats.org/presentationml/2006/main">
  <p:tag name="AS_UNIQUEID" val="1346"/>
</p:tagLst>
</file>

<file path=ppt/tags/tag308.xml><?xml version="1.0" encoding="utf-8"?>
<p:tagLst xmlns:a="http://schemas.openxmlformats.org/drawingml/2006/main" xmlns:r="http://schemas.openxmlformats.org/officeDocument/2006/relationships" xmlns:p="http://schemas.openxmlformats.org/presentationml/2006/main">
  <p:tag name="AS_UNIQUEID" val="1347"/>
</p:tagLst>
</file>

<file path=ppt/tags/tag309.xml><?xml version="1.0" encoding="utf-8"?>
<p:tagLst xmlns:a="http://schemas.openxmlformats.org/drawingml/2006/main" xmlns:r="http://schemas.openxmlformats.org/officeDocument/2006/relationships" xmlns:p="http://schemas.openxmlformats.org/presentationml/2006/main">
  <p:tag name="AS_UNIQUEID" val="1348"/>
</p:tagLst>
</file>

<file path=ppt/tags/tag31.xml><?xml version="1.0" encoding="utf-8"?>
<p:tagLst xmlns:a="http://schemas.openxmlformats.org/drawingml/2006/main" xmlns:r="http://schemas.openxmlformats.org/officeDocument/2006/relationships" xmlns:p="http://schemas.openxmlformats.org/presentationml/2006/main">
  <p:tag name="AS_UNIQUEID" val="83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0.xml><?xml version="1.0" encoding="utf-8"?>
<p:tagLst xmlns:a="http://schemas.openxmlformats.org/drawingml/2006/main" xmlns:r="http://schemas.openxmlformats.org/officeDocument/2006/relationships" xmlns:p="http://schemas.openxmlformats.org/presentationml/2006/main">
  <p:tag name="AS_UNIQUEID" val="1349"/>
</p:tagLst>
</file>

<file path=ppt/tags/tag311.xml><?xml version="1.0" encoding="utf-8"?>
<p:tagLst xmlns:a="http://schemas.openxmlformats.org/drawingml/2006/main" xmlns:r="http://schemas.openxmlformats.org/officeDocument/2006/relationships" xmlns:p="http://schemas.openxmlformats.org/presentationml/2006/main">
  <p:tag name="AS_UNIQUEID" val="1350"/>
</p:tagLst>
</file>

<file path=ppt/tags/tag312.xml><?xml version="1.0" encoding="utf-8"?>
<p:tagLst xmlns:a="http://schemas.openxmlformats.org/drawingml/2006/main" xmlns:r="http://schemas.openxmlformats.org/officeDocument/2006/relationships" xmlns:p="http://schemas.openxmlformats.org/presentationml/2006/main">
  <p:tag name="AS_UNIQUEID" val="918"/>
</p:tagLst>
</file>

<file path=ppt/tags/tag313.xml><?xml version="1.0" encoding="utf-8"?>
<p:tagLst xmlns:a="http://schemas.openxmlformats.org/drawingml/2006/main" xmlns:r="http://schemas.openxmlformats.org/officeDocument/2006/relationships" xmlns:p="http://schemas.openxmlformats.org/presentationml/2006/main">
  <p:tag name="AS_UNIQUEID" val="919"/>
</p:tagLst>
</file>

<file path=ppt/tags/tag31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15.xml><?xml version="1.0" encoding="utf-8"?>
<p:tagLst xmlns:a="http://schemas.openxmlformats.org/drawingml/2006/main" xmlns:r="http://schemas.openxmlformats.org/officeDocument/2006/relationships" xmlns:p="http://schemas.openxmlformats.org/presentationml/2006/main">
  <p:tag name="AS_UNIQUEID" val="921"/>
</p:tagLst>
</file>

<file path=ppt/tags/tag316.xml><?xml version="1.0" encoding="utf-8"?>
<p:tagLst xmlns:a="http://schemas.openxmlformats.org/drawingml/2006/main" xmlns:r="http://schemas.openxmlformats.org/officeDocument/2006/relationships" xmlns:p="http://schemas.openxmlformats.org/presentationml/2006/main">
  <p:tag name="AS_UNIQUEID" val="923"/>
</p:tagLst>
</file>

<file path=ppt/tags/tag317.xml><?xml version="1.0" encoding="utf-8"?>
<p:tagLst xmlns:a="http://schemas.openxmlformats.org/drawingml/2006/main" xmlns:r="http://schemas.openxmlformats.org/officeDocument/2006/relationships" xmlns:p="http://schemas.openxmlformats.org/presentationml/2006/main">
  <p:tag name="AS_UNIQUEID" val="918"/>
</p:tagLst>
</file>

<file path=ppt/tags/tag318.xml><?xml version="1.0" encoding="utf-8"?>
<p:tagLst xmlns:a="http://schemas.openxmlformats.org/drawingml/2006/main" xmlns:r="http://schemas.openxmlformats.org/officeDocument/2006/relationships" xmlns:p="http://schemas.openxmlformats.org/presentationml/2006/main">
  <p:tag name="AS_UNIQUEID" val="919"/>
</p:tagLst>
</file>

<file path=ppt/tags/tag319.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2.xml><?xml version="1.0" encoding="utf-8"?>
<p:tagLst xmlns:a="http://schemas.openxmlformats.org/drawingml/2006/main" xmlns:r="http://schemas.openxmlformats.org/officeDocument/2006/relationships" xmlns:p="http://schemas.openxmlformats.org/presentationml/2006/main">
  <p:tag name="AS_UNIQUEID" val="83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0.xml><?xml version="1.0" encoding="utf-8"?>
<p:tagLst xmlns:a="http://schemas.openxmlformats.org/drawingml/2006/main" xmlns:r="http://schemas.openxmlformats.org/officeDocument/2006/relationships" xmlns:p="http://schemas.openxmlformats.org/presentationml/2006/main">
  <p:tag name="AS_UNIQUEID" val="921"/>
</p:tagLst>
</file>

<file path=ppt/tags/tag321.xml><?xml version="1.0" encoding="utf-8"?>
<p:tagLst xmlns:a="http://schemas.openxmlformats.org/drawingml/2006/main" xmlns:r="http://schemas.openxmlformats.org/officeDocument/2006/relationships" xmlns:p="http://schemas.openxmlformats.org/presentationml/2006/main">
  <p:tag name="AS_UNIQUEID" val="923"/>
</p:tagLst>
</file>

<file path=ppt/tags/tag322.xml><?xml version="1.0" encoding="utf-8"?>
<p:tagLst xmlns:a="http://schemas.openxmlformats.org/drawingml/2006/main" xmlns:r="http://schemas.openxmlformats.org/officeDocument/2006/relationships" xmlns:p="http://schemas.openxmlformats.org/presentationml/2006/main">
  <p:tag name="AS_UNIQUEID" val="918"/>
</p:tagLst>
</file>

<file path=ppt/tags/tag323.xml><?xml version="1.0" encoding="utf-8"?>
<p:tagLst xmlns:a="http://schemas.openxmlformats.org/drawingml/2006/main" xmlns:r="http://schemas.openxmlformats.org/officeDocument/2006/relationships" xmlns:p="http://schemas.openxmlformats.org/presentationml/2006/main">
  <p:tag name="AS_UNIQUEID" val="919"/>
</p:tagLst>
</file>

<file path=ppt/tags/tag32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25.xml><?xml version="1.0" encoding="utf-8"?>
<p:tagLst xmlns:a="http://schemas.openxmlformats.org/drawingml/2006/main" xmlns:r="http://schemas.openxmlformats.org/officeDocument/2006/relationships" xmlns:p="http://schemas.openxmlformats.org/presentationml/2006/main">
  <p:tag name="AS_UNIQUEID" val="921"/>
</p:tagLst>
</file>

<file path=ppt/tags/tag326.xml><?xml version="1.0" encoding="utf-8"?>
<p:tagLst xmlns:a="http://schemas.openxmlformats.org/drawingml/2006/main" xmlns:r="http://schemas.openxmlformats.org/officeDocument/2006/relationships" xmlns:p="http://schemas.openxmlformats.org/presentationml/2006/main">
  <p:tag name="AS_UNIQUEID" val="923"/>
</p:tagLst>
</file>

<file path=ppt/tags/tag327.xml><?xml version="1.0" encoding="utf-8"?>
<p:tagLst xmlns:a="http://schemas.openxmlformats.org/drawingml/2006/main" xmlns:r="http://schemas.openxmlformats.org/officeDocument/2006/relationships" xmlns:p="http://schemas.openxmlformats.org/presentationml/2006/main">
  <p:tag name="AS_UNIQUEID" val="918"/>
</p:tagLst>
</file>

<file path=ppt/tags/tag328.xml><?xml version="1.0" encoding="utf-8"?>
<p:tagLst xmlns:a="http://schemas.openxmlformats.org/drawingml/2006/main" xmlns:r="http://schemas.openxmlformats.org/officeDocument/2006/relationships" xmlns:p="http://schemas.openxmlformats.org/presentationml/2006/main">
  <p:tag name="AS_UNIQUEID" val="919"/>
</p:tagLst>
</file>

<file path=ppt/tags/tag329.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3.xml><?xml version="1.0" encoding="utf-8"?>
<p:tagLst xmlns:a="http://schemas.openxmlformats.org/drawingml/2006/main" xmlns:r="http://schemas.openxmlformats.org/officeDocument/2006/relationships" xmlns:p="http://schemas.openxmlformats.org/presentationml/2006/main">
  <p:tag name="AS_UNIQUEID" val="83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0.xml><?xml version="1.0" encoding="utf-8"?>
<p:tagLst xmlns:a="http://schemas.openxmlformats.org/drawingml/2006/main" xmlns:r="http://schemas.openxmlformats.org/officeDocument/2006/relationships" xmlns:p="http://schemas.openxmlformats.org/presentationml/2006/main">
  <p:tag name="AS_UNIQUEID" val="921"/>
</p:tagLst>
</file>

<file path=ppt/tags/tag331.xml><?xml version="1.0" encoding="utf-8"?>
<p:tagLst xmlns:a="http://schemas.openxmlformats.org/drawingml/2006/main" xmlns:r="http://schemas.openxmlformats.org/officeDocument/2006/relationships" xmlns:p="http://schemas.openxmlformats.org/presentationml/2006/main">
  <p:tag name="AS_UNIQUEID" val="923"/>
</p:tagLst>
</file>

<file path=ppt/tags/tag332.xml><?xml version="1.0" encoding="utf-8"?>
<p:tagLst xmlns:a="http://schemas.openxmlformats.org/drawingml/2006/main" xmlns:r="http://schemas.openxmlformats.org/officeDocument/2006/relationships" xmlns:p="http://schemas.openxmlformats.org/presentationml/2006/main">
  <p:tag name="AS_UNIQUEID" val="918"/>
</p:tagLst>
</file>

<file path=ppt/tags/tag333.xml><?xml version="1.0" encoding="utf-8"?>
<p:tagLst xmlns:a="http://schemas.openxmlformats.org/drawingml/2006/main" xmlns:r="http://schemas.openxmlformats.org/officeDocument/2006/relationships" xmlns:p="http://schemas.openxmlformats.org/presentationml/2006/main">
  <p:tag name="AS_UNIQUEID" val="919"/>
</p:tagLst>
</file>

<file path=ppt/tags/tag33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35.xml><?xml version="1.0" encoding="utf-8"?>
<p:tagLst xmlns:a="http://schemas.openxmlformats.org/drawingml/2006/main" xmlns:r="http://schemas.openxmlformats.org/officeDocument/2006/relationships" xmlns:p="http://schemas.openxmlformats.org/presentationml/2006/main">
  <p:tag name="AS_UNIQUEID" val="921"/>
</p:tagLst>
</file>

<file path=ppt/tags/tag336.xml><?xml version="1.0" encoding="utf-8"?>
<p:tagLst xmlns:a="http://schemas.openxmlformats.org/drawingml/2006/main" xmlns:r="http://schemas.openxmlformats.org/officeDocument/2006/relationships" xmlns:p="http://schemas.openxmlformats.org/presentationml/2006/main">
  <p:tag name="AS_UNIQUEID" val="923"/>
</p:tagLst>
</file>

<file path=ppt/tags/tag337.xml><?xml version="1.0" encoding="utf-8"?>
<p:tagLst xmlns:a="http://schemas.openxmlformats.org/drawingml/2006/main" xmlns:r="http://schemas.openxmlformats.org/officeDocument/2006/relationships" xmlns:p="http://schemas.openxmlformats.org/presentationml/2006/main">
  <p:tag name="AS_UNIQUEID" val="918"/>
</p:tagLst>
</file>

<file path=ppt/tags/tag338.xml><?xml version="1.0" encoding="utf-8"?>
<p:tagLst xmlns:a="http://schemas.openxmlformats.org/drawingml/2006/main" xmlns:r="http://schemas.openxmlformats.org/officeDocument/2006/relationships" xmlns:p="http://schemas.openxmlformats.org/presentationml/2006/main">
  <p:tag name="AS_UNIQUEID" val="919"/>
</p:tagLst>
</file>

<file path=ppt/tags/tag339.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4.xml><?xml version="1.0" encoding="utf-8"?>
<p:tagLst xmlns:a="http://schemas.openxmlformats.org/drawingml/2006/main" xmlns:r="http://schemas.openxmlformats.org/officeDocument/2006/relationships" xmlns:p="http://schemas.openxmlformats.org/presentationml/2006/main">
  <p:tag name="AS_UNIQUEID" val="83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0.xml><?xml version="1.0" encoding="utf-8"?>
<p:tagLst xmlns:a="http://schemas.openxmlformats.org/drawingml/2006/main" xmlns:r="http://schemas.openxmlformats.org/officeDocument/2006/relationships" xmlns:p="http://schemas.openxmlformats.org/presentationml/2006/main">
  <p:tag name="AS_UNIQUEID" val="921"/>
</p:tagLst>
</file>

<file path=ppt/tags/tag341.xml><?xml version="1.0" encoding="utf-8"?>
<p:tagLst xmlns:a="http://schemas.openxmlformats.org/drawingml/2006/main" xmlns:r="http://schemas.openxmlformats.org/officeDocument/2006/relationships" xmlns:p="http://schemas.openxmlformats.org/presentationml/2006/main">
  <p:tag name="AS_UNIQUEID" val="923"/>
</p:tagLst>
</file>

<file path=ppt/tags/tag342.xml><?xml version="1.0" encoding="utf-8"?>
<p:tagLst xmlns:a="http://schemas.openxmlformats.org/drawingml/2006/main" xmlns:r="http://schemas.openxmlformats.org/officeDocument/2006/relationships" xmlns:p="http://schemas.openxmlformats.org/presentationml/2006/main">
  <p:tag name="AS_UNIQUEID" val="918"/>
</p:tagLst>
</file>

<file path=ppt/tags/tag343.xml><?xml version="1.0" encoding="utf-8"?>
<p:tagLst xmlns:a="http://schemas.openxmlformats.org/drawingml/2006/main" xmlns:r="http://schemas.openxmlformats.org/officeDocument/2006/relationships" xmlns:p="http://schemas.openxmlformats.org/presentationml/2006/main">
  <p:tag name="AS_UNIQUEID" val="919"/>
</p:tagLst>
</file>

<file path=ppt/tags/tag34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45.xml><?xml version="1.0" encoding="utf-8"?>
<p:tagLst xmlns:a="http://schemas.openxmlformats.org/drawingml/2006/main" xmlns:r="http://schemas.openxmlformats.org/officeDocument/2006/relationships" xmlns:p="http://schemas.openxmlformats.org/presentationml/2006/main">
  <p:tag name="AS_UNIQUEID" val="921"/>
</p:tagLst>
</file>

<file path=ppt/tags/tag346.xml><?xml version="1.0" encoding="utf-8"?>
<p:tagLst xmlns:a="http://schemas.openxmlformats.org/drawingml/2006/main" xmlns:r="http://schemas.openxmlformats.org/officeDocument/2006/relationships" xmlns:p="http://schemas.openxmlformats.org/presentationml/2006/main">
  <p:tag name="AS_UNIQUEID" val="923"/>
</p:tagLst>
</file>

<file path=ppt/tags/tag347.xml><?xml version="1.0" encoding="utf-8"?>
<p:tagLst xmlns:a="http://schemas.openxmlformats.org/drawingml/2006/main" xmlns:r="http://schemas.openxmlformats.org/officeDocument/2006/relationships" xmlns:p="http://schemas.openxmlformats.org/presentationml/2006/main">
  <p:tag name="AS_UNIQUEID" val="1609"/>
</p:tagLst>
</file>

<file path=ppt/tags/tag348.xml><?xml version="1.0" encoding="utf-8"?>
<p:tagLst xmlns:a="http://schemas.openxmlformats.org/drawingml/2006/main" xmlns:r="http://schemas.openxmlformats.org/officeDocument/2006/relationships" xmlns:p="http://schemas.openxmlformats.org/presentationml/2006/main">
  <p:tag name="AS_UNIQUEID" val="1610"/>
</p:tagLst>
</file>

<file path=ppt/tags/tag349.xml><?xml version="1.0" encoding="utf-8"?>
<p:tagLst xmlns:a="http://schemas.openxmlformats.org/drawingml/2006/main" xmlns:r="http://schemas.openxmlformats.org/officeDocument/2006/relationships" xmlns:p="http://schemas.openxmlformats.org/presentationml/2006/main">
  <p:tag name="AS_UNIQUEID" val="918"/>
</p:tagLst>
</file>

<file path=ppt/tags/tag35.xml><?xml version="1.0" encoding="utf-8"?>
<p:tagLst xmlns:a="http://schemas.openxmlformats.org/drawingml/2006/main" xmlns:r="http://schemas.openxmlformats.org/officeDocument/2006/relationships" xmlns:p="http://schemas.openxmlformats.org/presentationml/2006/main">
  <p:tag name="AS_UNIQUEID" val="83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0.xml><?xml version="1.0" encoding="utf-8"?>
<p:tagLst xmlns:a="http://schemas.openxmlformats.org/drawingml/2006/main" xmlns:r="http://schemas.openxmlformats.org/officeDocument/2006/relationships" xmlns:p="http://schemas.openxmlformats.org/presentationml/2006/main">
  <p:tag name="AS_UNIQUEID" val="919"/>
</p:tagLst>
</file>

<file path=ppt/tags/tag35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52.xml><?xml version="1.0" encoding="utf-8"?>
<p:tagLst xmlns:a="http://schemas.openxmlformats.org/drawingml/2006/main" xmlns:r="http://schemas.openxmlformats.org/officeDocument/2006/relationships" xmlns:p="http://schemas.openxmlformats.org/presentationml/2006/main">
  <p:tag name="AS_UNIQUEID" val="921"/>
</p:tagLst>
</file>

<file path=ppt/tags/tag353.xml><?xml version="1.0" encoding="utf-8"?>
<p:tagLst xmlns:a="http://schemas.openxmlformats.org/drawingml/2006/main" xmlns:r="http://schemas.openxmlformats.org/officeDocument/2006/relationships" xmlns:p="http://schemas.openxmlformats.org/presentationml/2006/main">
  <p:tag name="AS_UNIQUEID" val="923"/>
</p:tagLst>
</file>

<file path=ppt/tags/tag354.xml><?xml version="1.0" encoding="utf-8"?>
<p:tagLst xmlns:a="http://schemas.openxmlformats.org/drawingml/2006/main" xmlns:r="http://schemas.openxmlformats.org/officeDocument/2006/relationships" xmlns:p="http://schemas.openxmlformats.org/presentationml/2006/main">
  <p:tag name="AS_UNIQUEID" val="918"/>
</p:tagLst>
</file>

<file path=ppt/tags/tag355.xml><?xml version="1.0" encoding="utf-8"?>
<p:tagLst xmlns:a="http://schemas.openxmlformats.org/drawingml/2006/main" xmlns:r="http://schemas.openxmlformats.org/officeDocument/2006/relationships" xmlns:p="http://schemas.openxmlformats.org/presentationml/2006/main">
  <p:tag name="AS_UNIQUEID" val="919"/>
</p:tagLst>
</file>

<file path=ppt/tags/tag356.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57.xml><?xml version="1.0" encoding="utf-8"?>
<p:tagLst xmlns:a="http://schemas.openxmlformats.org/drawingml/2006/main" xmlns:r="http://schemas.openxmlformats.org/officeDocument/2006/relationships" xmlns:p="http://schemas.openxmlformats.org/presentationml/2006/main">
  <p:tag name="AS_UNIQUEID" val="921"/>
</p:tagLst>
</file>

<file path=ppt/tags/tag358.xml><?xml version="1.0" encoding="utf-8"?>
<p:tagLst xmlns:a="http://schemas.openxmlformats.org/drawingml/2006/main" xmlns:r="http://schemas.openxmlformats.org/officeDocument/2006/relationships" xmlns:p="http://schemas.openxmlformats.org/presentationml/2006/main">
  <p:tag name="AS_UNIQUEID" val="923"/>
</p:tagLst>
</file>

<file path=ppt/tags/tag359.xml><?xml version="1.0" encoding="utf-8"?>
<p:tagLst xmlns:a="http://schemas.openxmlformats.org/drawingml/2006/main" xmlns:r="http://schemas.openxmlformats.org/officeDocument/2006/relationships" xmlns:p="http://schemas.openxmlformats.org/presentationml/2006/main">
  <p:tag name="AS_UNIQUEID" val="687"/>
</p:tagLst>
</file>

<file path=ppt/tags/tag36.xml><?xml version="1.0" encoding="utf-8"?>
<p:tagLst xmlns:a="http://schemas.openxmlformats.org/drawingml/2006/main" xmlns:r="http://schemas.openxmlformats.org/officeDocument/2006/relationships" xmlns:p="http://schemas.openxmlformats.org/presentationml/2006/main">
  <p:tag name="AS_UNIQUEID" val="83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0.xml><?xml version="1.0" encoding="utf-8"?>
<p:tagLst xmlns:a="http://schemas.openxmlformats.org/drawingml/2006/main" xmlns:r="http://schemas.openxmlformats.org/officeDocument/2006/relationships" xmlns:p="http://schemas.openxmlformats.org/presentationml/2006/main">
  <p:tag name="AS_UNIQUEID" val="1387"/>
</p:tagLst>
</file>

<file path=ppt/tags/tag361.xml><?xml version="1.0" encoding="utf-8"?>
<p:tagLst xmlns:a="http://schemas.openxmlformats.org/drawingml/2006/main" xmlns:r="http://schemas.openxmlformats.org/officeDocument/2006/relationships" xmlns:p="http://schemas.openxmlformats.org/presentationml/2006/main">
  <p:tag name="AS_UNIQUEID" val="1388"/>
</p:tagLst>
</file>

<file path=ppt/tags/tag362.xml><?xml version="1.0" encoding="utf-8"?>
<p:tagLst xmlns:a="http://schemas.openxmlformats.org/drawingml/2006/main" xmlns:r="http://schemas.openxmlformats.org/officeDocument/2006/relationships" xmlns:p="http://schemas.openxmlformats.org/presentationml/2006/main">
  <p:tag name="AS_UNIQUEID" val="1389"/>
</p:tagLst>
</file>

<file path=ppt/tags/tag363.xml><?xml version="1.0" encoding="utf-8"?>
<p:tagLst xmlns:a="http://schemas.openxmlformats.org/drawingml/2006/main" xmlns:r="http://schemas.openxmlformats.org/officeDocument/2006/relationships" xmlns:p="http://schemas.openxmlformats.org/presentationml/2006/main">
  <p:tag name="AS_UNIQUEID" val="1390"/>
</p:tagLst>
</file>

<file path=ppt/tags/tag364.xml><?xml version="1.0" encoding="utf-8"?>
<p:tagLst xmlns:a="http://schemas.openxmlformats.org/drawingml/2006/main" xmlns:r="http://schemas.openxmlformats.org/officeDocument/2006/relationships" xmlns:p="http://schemas.openxmlformats.org/presentationml/2006/main">
  <p:tag name="AS_UNIQUEID" val="1391"/>
</p:tagLst>
</file>

<file path=ppt/tags/tag365.xml><?xml version="1.0" encoding="utf-8"?>
<p:tagLst xmlns:a="http://schemas.openxmlformats.org/drawingml/2006/main" xmlns:r="http://schemas.openxmlformats.org/officeDocument/2006/relationships" xmlns:p="http://schemas.openxmlformats.org/presentationml/2006/main">
  <p:tag name="AS_UNIQUEID" val="1392"/>
</p:tagLst>
</file>

<file path=ppt/tags/tag366.xml><?xml version="1.0" encoding="utf-8"?>
<p:tagLst xmlns:a="http://schemas.openxmlformats.org/drawingml/2006/main" xmlns:r="http://schemas.openxmlformats.org/officeDocument/2006/relationships" xmlns:p="http://schemas.openxmlformats.org/presentationml/2006/main">
  <p:tag name="AS_UNIQUEID" val="1393"/>
</p:tagLst>
</file>

<file path=ppt/tags/tag367.xml><?xml version="1.0" encoding="utf-8"?>
<p:tagLst xmlns:a="http://schemas.openxmlformats.org/drawingml/2006/main" xmlns:r="http://schemas.openxmlformats.org/officeDocument/2006/relationships" xmlns:p="http://schemas.openxmlformats.org/presentationml/2006/main">
  <p:tag name="AS_UNIQUEID" val="1394"/>
</p:tagLst>
</file>

<file path=ppt/tags/tag368.xml><?xml version="1.0" encoding="utf-8"?>
<p:tagLst xmlns:a="http://schemas.openxmlformats.org/drawingml/2006/main" xmlns:r="http://schemas.openxmlformats.org/officeDocument/2006/relationships" xmlns:p="http://schemas.openxmlformats.org/presentationml/2006/main">
  <p:tag name="AS_UNIQUEID" val="1395"/>
</p:tagLst>
</file>

<file path=ppt/tags/tag369.xml><?xml version="1.0" encoding="utf-8"?>
<p:tagLst xmlns:a="http://schemas.openxmlformats.org/drawingml/2006/main" xmlns:r="http://schemas.openxmlformats.org/officeDocument/2006/relationships" xmlns:p="http://schemas.openxmlformats.org/presentationml/2006/main">
  <p:tag name="AS_UNIQUEID" val="918"/>
</p:tagLst>
</file>

<file path=ppt/tags/tag37.xml><?xml version="1.0" encoding="utf-8"?>
<p:tagLst xmlns:a="http://schemas.openxmlformats.org/drawingml/2006/main" xmlns:r="http://schemas.openxmlformats.org/officeDocument/2006/relationships" xmlns:p="http://schemas.openxmlformats.org/presentationml/2006/main">
  <p:tag name="AS_UNIQUEID" val="837"/>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0.xml><?xml version="1.0" encoding="utf-8"?>
<p:tagLst xmlns:a="http://schemas.openxmlformats.org/drawingml/2006/main" xmlns:r="http://schemas.openxmlformats.org/officeDocument/2006/relationships" xmlns:p="http://schemas.openxmlformats.org/presentationml/2006/main">
  <p:tag name="AS_UNIQUEID" val="919"/>
</p:tagLst>
</file>

<file path=ppt/tags/tag37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72.xml><?xml version="1.0" encoding="utf-8"?>
<p:tagLst xmlns:a="http://schemas.openxmlformats.org/drawingml/2006/main" xmlns:r="http://schemas.openxmlformats.org/officeDocument/2006/relationships" xmlns:p="http://schemas.openxmlformats.org/presentationml/2006/main">
  <p:tag name="AS_UNIQUEID" val="921"/>
</p:tagLst>
</file>

<file path=ppt/tags/tag373.xml><?xml version="1.0" encoding="utf-8"?>
<p:tagLst xmlns:a="http://schemas.openxmlformats.org/drawingml/2006/main" xmlns:r="http://schemas.openxmlformats.org/officeDocument/2006/relationships" xmlns:p="http://schemas.openxmlformats.org/presentationml/2006/main">
  <p:tag name="AS_UNIQUEID" val="923"/>
</p:tagLst>
</file>

<file path=ppt/tags/tag374.xml><?xml version="1.0" encoding="utf-8"?>
<p:tagLst xmlns:a="http://schemas.openxmlformats.org/drawingml/2006/main" xmlns:r="http://schemas.openxmlformats.org/officeDocument/2006/relationships" xmlns:p="http://schemas.openxmlformats.org/presentationml/2006/main">
  <p:tag name="AS_UNIQUEID" val="1387"/>
</p:tagLst>
</file>

<file path=ppt/tags/tag375.xml><?xml version="1.0" encoding="utf-8"?>
<p:tagLst xmlns:a="http://schemas.openxmlformats.org/drawingml/2006/main" xmlns:r="http://schemas.openxmlformats.org/officeDocument/2006/relationships" xmlns:p="http://schemas.openxmlformats.org/presentationml/2006/main">
  <p:tag name="AS_UNIQUEID" val="687"/>
</p:tagLst>
</file>

<file path=ppt/tags/tag376.xml><?xml version="1.0" encoding="utf-8"?>
<p:tagLst xmlns:a="http://schemas.openxmlformats.org/drawingml/2006/main" xmlns:r="http://schemas.openxmlformats.org/officeDocument/2006/relationships" xmlns:p="http://schemas.openxmlformats.org/presentationml/2006/main">
  <p:tag name="AS_UNIQUEID" val="918"/>
</p:tagLst>
</file>

<file path=ppt/tags/tag377.xml><?xml version="1.0" encoding="utf-8"?>
<p:tagLst xmlns:a="http://schemas.openxmlformats.org/drawingml/2006/main" xmlns:r="http://schemas.openxmlformats.org/officeDocument/2006/relationships" xmlns:p="http://schemas.openxmlformats.org/presentationml/2006/main">
  <p:tag name="AS_UNIQUEID" val="919"/>
</p:tagLst>
</file>

<file path=ppt/tags/tag378.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79.xml><?xml version="1.0" encoding="utf-8"?>
<p:tagLst xmlns:a="http://schemas.openxmlformats.org/drawingml/2006/main" xmlns:r="http://schemas.openxmlformats.org/officeDocument/2006/relationships" xmlns:p="http://schemas.openxmlformats.org/presentationml/2006/main">
  <p:tag name="AS_UNIQUEID" val="921"/>
</p:tagLst>
</file>

<file path=ppt/tags/tag38.xml><?xml version="1.0" encoding="utf-8"?>
<p:tagLst xmlns:a="http://schemas.openxmlformats.org/drawingml/2006/main" xmlns:r="http://schemas.openxmlformats.org/officeDocument/2006/relationships" xmlns:p="http://schemas.openxmlformats.org/presentationml/2006/main">
  <p:tag name="AS_UNIQUEID" val="83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0.xml><?xml version="1.0" encoding="utf-8"?>
<p:tagLst xmlns:a="http://schemas.openxmlformats.org/drawingml/2006/main" xmlns:r="http://schemas.openxmlformats.org/officeDocument/2006/relationships" xmlns:p="http://schemas.openxmlformats.org/presentationml/2006/main">
  <p:tag name="AS_UNIQUEID" val="923"/>
</p:tagLst>
</file>

<file path=ppt/tags/tag381.xml><?xml version="1.0" encoding="utf-8"?>
<p:tagLst xmlns:a="http://schemas.openxmlformats.org/drawingml/2006/main" xmlns:r="http://schemas.openxmlformats.org/officeDocument/2006/relationships" xmlns:p="http://schemas.openxmlformats.org/presentationml/2006/main">
  <p:tag name="AS_UNIQUEID" val="918"/>
</p:tagLst>
</file>

<file path=ppt/tags/tag382.xml><?xml version="1.0" encoding="utf-8"?>
<p:tagLst xmlns:a="http://schemas.openxmlformats.org/drawingml/2006/main" xmlns:r="http://schemas.openxmlformats.org/officeDocument/2006/relationships" xmlns:p="http://schemas.openxmlformats.org/presentationml/2006/main">
  <p:tag name="AS_UNIQUEID" val="919"/>
</p:tagLst>
</file>

<file path=ppt/tags/tag38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84.xml><?xml version="1.0" encoding="utf-8"?>
<p:tagLst xmlns:a="http://schemas.openxmlformats.org/drawingml/2006/main" xmlns:r="http://schemas.openxmlformats.org/officeDocument/2006/relationships" xmlns:p="http://schemas.openxmlformats.org/presentationml/2006/main">
  <p:tag name="AS_UNIQUEID" val="921"/>
</p:tagLst>
</file>

<file path=ppt/tags/tag385.xml><?xml version="1.0" encoding="utf-8"?>
<p:tagLst xmlns:a="http://schemas.openxmlformats.org/drawingml/2006/main" xmlns:r="http://schemas.openxmlformats.org/officeDocument/2006/relationships" xmlns:p="http://schemas.openxmlformats.org/presentationml/2006/main">
  <p:tag name="AS_UNIQUEID" val="923"/>
</p:tagLst>
</file>

<file path=ppt/tags/tag386.xml><?xml version="1.0" encoding="utf-8"?>
<p:tagLst xmlns:a="http://schemas.openxmlformats.org/drawingml/2006/main" xmlns:r="http://schemas.openxmlformats.org/officeDocument/2006/relationships" xmlns:p="http://schemas.openxmlformats.org/presentationml/2006/main">
  <p:tag name="AS_UNIQUEID" val="918"/>
</p:tagLst>
</file>

<file path=ppt/tags/tag387.xml><?xml version="1.0" encoding="utf-8"?>
<p:tagLst xmlns:a="http://schemas.openxmlformats.org/drawingml/2006/main" xmlns:r="http://schemas.openxmlformats.org/officeDocument/2006/relationships" xmlns:p="http://schemas.openxmlformats.org/presentationml/2006/main">
  <p:tag name="AS_UNIQUEID" val="919"/>
</p:tagLst>
</file>

<file path=ppt/tags/tag388.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89.xml><?xml version="1.0" encoding="utf-8"?>
<p:tagLst xmlns:a="http://schemas.openxmlformats.org/drawingml/2006/main" xmlns:r="http://schemas.openxmlformats.org/officeDocument/2006/relationships" xmlns:p="http://schemas.openxmlformats.org/presentationml/2006/main">
  <p:tag name="AS_UNIQUEID" val="921"/>
</p:tagLst>
</file>

<file path=ppt/tags/tag39.xml><?xml version="1.0" encoding="utf-8"?>
<p:tagLst xmlns:a="http://schemas.openxmlformats.org/drawingml/2006/main" xmlns:r="http://schemas.openxmlformats.org/officeDocument/2006/relationships" xmlns:p="http://schemas.openxmlformats.org/presentationml/2006/main">
  <p:tag name="AS_UNIQUEID" val="83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0.xml><?xml version="1.0" encoding="utf-8"?>
<p:tagLst xmlns:a="http://schemas.openxmlformats.org/drawingml/2006/main" xmlns:r="http://schemas.openxmlformats.org/officeDocument/2006/relationships" xmlns:p="http://schemas.openxmlformats.org/presentationml/2006/main">
  <p:tag name="AS_UNIQUEID" val="923"/>
</p:tagLst>
</file>

<file path=ppt/tags/tag391.xml><?xml version="1.0" encoding="utf-8"?>
<p:tagLst xmlns:a="http://schemas.openxmlformats.org/drawingml/2006/main" xmlns:r="http://schemas.openxmlformats.org/officeDocument/2006/relationships" xmlns:p="http://schemas.openxmlformats.org/presentationml/2006/main">
  <p:tag name="AS_UNIQUEID" val="918"/>
</p:tagLst>
</file>

<file path=ppt/tags/tag392.xml><?xml version="1.0" encoding="utf-8"?>
<p:tagLst xmlns:a="http://schemas.openxmlformats.org/drawingml/2006/main" xmlns:r="http://schemas.openxmlformats.org/officeDocument/2006/relationships" xmlns:p="http://schemas.openxmlformats.org/presentationml/2006/main">
  <p:tag name="AS_UNIQUEID" val="919"/>
</p:tagLst>
</file>

<file path=ppt/tags/tag39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94.xml><?xml version="1.0" encoding="utf-8"?>
<p:tagLst xmlns:a="http://schemas.openxmlformats.org/drawingml/2006/main" xmlns:r="http://schemas.openxmlformats.org/officeDocument/2006/relationships" xmlns:p="http://schemas.openxmlformats.org/presentationml/2006/main">
  <p:tag name="AS_UNIQUEID" val="921"/>
</p:tagLst>
</file>

<file path=ppt/tags/tag395.xml><?xml version="1.0" encoding="utf-8"?>
<p:tagLst xmlns:a="http://schemas.openxmlformats.org/drawingml/2006/main" xmlns:r="http://schemas.openxmlformats.org/officeDocument/2006/relationships" xmlns:p="http://schemas.openxmlformats.org/presentationml/2006/main">
  <p:tag name="AS_UNIQUEID" val="923"/>
</p:tagLst>
</file>

<file path=ppt/tags/tag396.xml><?xml version="1.0" encoding="utf-8"?>
<p:tagLst xmlns:a="http://schemas.openxmlformats.org/drawingml/2006/main" xmlns:r="http://schemas.openxmlformats.org/officeDocument/2006/relationships" xmlns:p="http://schemas.openxmlformats.org/presentationml/2006/main">
  <p:tag name="AS_UNIQUEID" val="918"/>
</p:tagLst>
</file>

<file path=ppt/tags/tag397.xml><?xml version="1.0" encoding="utf-8"?>
<p:tagLst xmlns:a="http://schemas.openxmlformats.org/drawingml/2006/main" xmlns:r="http://schemas.openxmlformats.org/officeDocument/2006/relationships" xmlns:p="http://schemas.openxmlformats.org/presentationml/2006/main">
  <p:tag name="AS_UNIQUEID" val="919"/>
</p:tagLst>
</file>

<file path=ppt/tags/tag398.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99.xml><?xml version="1.0" encoding="utf-8"?>
<p:tagLst xmlns:a="http://schemas.openxmlformats.org/drawingml/2006/main" xmlns:r="http://schemas.openxmlformats.org/officeDocument/2006/relationships" xmlns:p="http://schemas.openxmlformats.org/presentationml/2006/main">
  <p:tag name="AS_UNIQUEID" val="921"/>
</p:tagLst>
</file>

<file path=ppt/tags/tag4.xml><?xml version="1.0" encoding="utf-8"?>
<p:tagLst xmlns:a="http://schemas.openxmlformats.org/drawingml/2006/main" xmlns:r="http://schemas.openxmlformats.org/officeDocument/2006/relationships" xmlns:p="http://schemas.openxmlformats.org/presentationml/2006/main">
  <p:tag name="AS_UNIQUEID" val="872"/>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AS_UNIQUEID" val="84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00.xml><?xml version="1.0" encoding="utf-8"?>
<p:tagLst xmlns:a="http://schemas.openxmlformats.org/drawingml/2006/main" xmlns:r="http://schemas.openxmlformats.org/officeDocument/2006/relationships" xmlns:p="http://schemas.openxmlformats.org/presentationml/2006/main">
  <p:tag name="AS_UNIQUEID" val="923"/>
</p:tagLst>
</file>

<file path=ppt/tags/tag401.xml><?xml version="1.0" encoding="utf-8"?>
<p:tagLst xmlns:a="http://schemas.openxmlformats.org/drawingml/2006/main" xmlns:r="http://schemas.openxmlformats.org/officeDocument/2006/relationships" xmlns:p="http://schemas.openxmlformats.org/presentationml/2006/main">
  <p:tag name="AS_UNIQUEID" val="1563"/>
</p:tagLst>
</file>

<file path=ppt/tags/tag402.xml><?xml version="1.0" encoding="utf-8"?>
<p:tagLst xmlns:a="http://schemas.openxmlformats.org/drawingml/2006/main" xmlns:r="http://schemas.openxmlformats.org/officeDocument/2006/relationships" xmlns:p="http://schemas.openxmlformats.org/presentationml/2006/main">
  <p:tag name="AS_UNIQUEID" val="1564"/>
</p:tagLst>
</file>

<file path=ppt/tags/tag403.xml><?xml version="1.0" encoding="utf-8"?>
<p:tagLst xmlns:a="http://schemas.openxmlformats.org/drawingml/2006/main" xmlns:r="http://schemas.openxmlformats.org/officeDocument/2006/relationships" xmlns:p="http://schemas.openxmlformats.org/presentationml/2006/main">
  <p:tag name="AS_UNIQUEID" val="1565"/>
</p:tagLst>
</file>

<file path=ppt/tags/tag404.xml><?xml version="1.0" encoding="utf-8"?>
<p:tagLst xmlns:a="http://schemas.openxmlformats.org/drawingml/2006/main" xmlns:r="http://schemas.openxmlformats.org/officeDocument/2006/relationships" xmlns:p="http://schemas.openxmlformats.org/presentationml/2006/main">
  <p:tag name="AS_UNIQUEID" val="1566"/>
</p:tagLst>
</file>

<file path=ppt/tags/tag405.xml><?xml version="1.0" encoding="utf-8"?>
<p:tagLst xmlns:a="http://schemas.openxmlformats.org/drawingml/2006/main" xmlns:r="http://schemas.openxmlformats.org/officeDocument/2006/relationships" xmlns:p="http://schemas.openxmlformats.org/presentationml/2006/main">
  <p:tag name="AS_UNIQUEID" val="1567"/>
</p:tagLst>
</file>

<file path=ppt/tags/tag406.xml><?xml version="1.0" encoding="utf-8"?>
<p:tagLst xmlns:a="http://schemas.openxmlformats.org/drawingml/2006/main" xmlns:r="http://schemas.openxmlformats.org/officeDocument/2006/relationships" xmlns:p="http://schemas.openxmlformats.org/presentationml/2006/main">
  <p:tag name="AS_UNIQUEID" val="1568"/>
</p:tagLst>
</file>

<file path=ppt/tags/tag407.xml><?xml version="1.0" encoding="utf-8"?>
<p:tagLst xmlns:a="http://schemas.openxmlformats.org/drawingml/2006/main" xmlns:r="http://schemas.openxmlformats.org/officeDocument/2006/relationships" xmlns:p="http://schemas.openxmlformats.org/presentationml/2006/main">
  <p:tag name="AS_UNIQUEID" val="918"/>
</p:tagLst>
</file>

<file path=ppt/tags/tag408.xml><?xml version="1.0" encoding="utf-8"?>
<p:tagLst xmlns:a="http://schemas.openxmlformats.org/drawingml/2006/main" xmlns:r="http://schemas.openxmlformats.org/officeDocument/2006/relationships" xmlns:p="http://schemas.openxmlformats.org/presentationml/2006/main">
  <p:tag name="AS_UNIQUEID" val="919"/>
</p:tagLst>
</file>

<file path=ppt/tags/tag41.xml><?xml version="1.0" encoding="utf-8"?>
<p:tagLst xmlns:a="http://schemas.openxmlformats.org/drawingml/2006/main" xmlns:r="http://schemas.openxmlformats.org/officeDocument/2006/relationships" xmlns:p="http://schemas.openxmlformats.org/presentationml/2006/main">
  <p:tag name="AS_UNIQUEID" val="842"/>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AS_UNIQUEID" val="84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AS_UNIQUEID" val="84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AS_UNIQUEID" val="846"/>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AS_UNIQUEID" val="84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AS_UNIQUEID" val="84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AS_UNIQUEID" val="84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AS_UNIQUEID" val="85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AS_UNIQUEID" val="85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AS_UNIQUEID" val="87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AS_UNIQUEID" val="853"/>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AS_UNIQUEID" val="85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AS_UNIQUEID" val="85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AS_UNIQUEID" val="85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AS_UNIQUEID" val="85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AS_UNIQUEID" val="859"/>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AS_UNIQUEID" val="86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AS_UNIQUEID" val="86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AS_UNIQUEID" val="86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AS_UNIQUEID" val="864"/>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AS_UNIQUEID" val="87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AS_UNIQUEID" val="86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AS_UNIQUEID" val="86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AS_UNIQUEID" val="86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AS_UNIQUEID" val="86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AS_UNIQUEID" val="253"/>
</p:tagLst>
</file>

<file path=ppt/tags/tag65.xml><?xml version="1.0" encoding="utf-8"?>
<p:tagLst xmlns:a="http://schemas.openxmlformats.org/drawingml/2006/main" xmlns:r="http://schemas.openxmlformats.org/officeDocument/2006/relationships" xmlns:p="http://schemas.openxmlformats.org/presentationml/2006/main">
  <p:tag name="AS_UNIQUEID" val="254"/>
</p:tagLst>
</file>

<file path=ppt/tags/tag66.xml><?xml version="1.0" encoding="utf-8"?>
<p:tagLst xmlns:a="http://schemas.openxmlformats.org/drawingml/2006/main" xmlns:r="http://schemas.openxmlformats.org/officeDocument/2006/relationships" xmlns:p="http://schemas.openxmlformats.org/presentationml/2006/main">
  <p:tag name="AS_UNIQUEID" val="255"/>
</p:tagLst>
</file>

<file path=ppt/tags/tag67.xml><?xml version="1.0" encoding="utf-8"?>
<p:tagLst xmlns:a="http://schemas.openxmlformats.org/drawingml/2006/main" xmlns:r="http://schemas.openxmlformats.org/officeDocument/2006/relationships" xmlns:p="http://schemas.openxmlformats.org/presentationml/2006/main">
  <p:tag name="AS_UNIQUEID" val="256"/>
</p:tagLst>
</file>

<file path=ppt/tags/tag68.xml><?xml version="1.0" encoding="utf-8"?>
<p:tagLst xmlns:a="http://schemas.openxmlformats.org/drawingml/2006/main" xmlns:r="http://schemas.openxmlformats.org/officeDocument/2006/relationships" xmlns:p="http://schemas.openxmlformats.org/presentationml/2006/main">
  <p:tag name="AS_UNIQUEID" val="257"/>
</p:tagLst>
</file>

<file path=ppt/tags/tag69.xml><?xml version="1.0" encoding="utf-8"?>
<p:tagLst xmlns:a="http://schemas.openxmlformats.org/drawingml/2006/main" xmlns:r="http://schemas.openxmlformats.org/officeDocument/2006/relationships" xmlns:p="http://schemas.openxmlformats.org/presentationml/2006/main">
  <p:tag name="AS_UNIQUEID" val="258"/>
</p:tagLst>
</file>

<file path=ppt/tags/tag7.xml><?xml version="1.0" encoding="utf-8"?>
<p:tagLst xmlns:a="http://schemas.openxmlformats.org/drawingml/2006/main" xmlns:r="http://schemas.openxmlformats.org/officeDocument/2006/relationships" xmlns:p="http://schemas.openxmlformats.org/presentationml/2006/main">
  <p:tag name="AS_UNIQUEID" val="87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0.xml><?xml version="1.0" encoding="utf-8"?>
<p:tagLst xmlns:a="http://schemas.openxmlformats.org/drawingml/2006/main" xmlns:r="http://schemas.openxmlformats.org/officeDocument/2006/relationships" xmlns:p="http://schemas.openxmlformats.org/presentationml/2006/main">
  <p:tag name="AS_UNIQUEID" val="877"/>
</p:tagLst>
</file>

<file path=ppt/tags/tag71.xml><?xml version="1.0" encoding="utf-8"?>
<p:tagLst xmlns:a="http://schemas.openxmlformats.org/drawingml/2006/main" xmlns:r="http://schemas.openxmlformats.org/officeDocument/2006/relationships" xmlns:p="http://schemas.openxmlformats.org/presentationml/2006/main">
  <p:tag name="AS_UNIQUEID" val="878"/>
</p:tagLst>
</file>

<file path=ppt/tags/tag72.xml><?xml version="1.0" encoding="utf-8"?>
<p:tagLst xmlns:a="http://schemas.openxmlformats.org/drawingml/2006/main" xmlns:r="http://schemas.openxmlformats.org/officeDocument/2006/relationships" xmlns:p="http://schemas.openxmlformats.org/presentationml/2006/main">
  <p:tag name="AS_UNIQUEID" val="879"/>
</p:tagLst>
</file>

<file path=ppt/tags/tag73.xml><?xml version="1.0" encoding="utf-8"?>
<p:tagLst xmlns:a="http://schemas.openxmlformats.org/drawingml/2006/main" xmlns:r="http://schemas.openxmlformats.org/officeDocument/2006/relationships" xmlns:p="http://schemas.openxmlformats.org/presentationml/2006/main">
  <p:tag name="AS_UNIQUEID" val="880"/>
</p:tagLst>
</file>

<file path=ppt/tags/tag74.xml><?xml version="1.0" encoding="utf-8"?>
<p:tagLst xmlns:a="http://schemas.openxmlformats.org/drawingml/2006/main" xmlns:r="http://schemas.openxmlformats.org/officeDocument/2006/relationships" xmlns:p="http://schemas.openxmlformats.org/presentationml/2006/main">
  <p:tag name="AS_UNIQUEID" val="881"/>
</p:tagLst>
</file>

<file path=ppt/tags/tag75.xml><?xml version="1.0" encoding="utf-8"?>
<p:tagLst xmlns:a="http://schemas.openxmlformats.org/drawingml/2006/main" xmlns:r="http://schemas.openxmlformats.org/officeDocument/2006/relationships" xmlns:p="http://schemas.openxmlformats.org/presentationml/2006/main">
  <p:tag name="AS_UNIQUEID" val="882"/>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SLIDE_ID" val="diagram20201664_1"/>
  <p:tag name="KSO_WM_SLIDE_INDEX" val="1"/>
  <p:tag name="KSO_WM_SLIDE_ITEM_CNT" val="0"/>
  <p:tag name="KSO_WM_SLIDE_LAYOUT" val="a_b_d"/>
  <p:tag name="KSO_WM_SLIDE_LAYOUT_CNT" val="1_1_1"/>
  <p:tag name="KSO_WM_SLIDE_SUBTYPE" val="picTxt"/>
  <p:tag name="KSO_WM_SLIDE_TYPE" val="title"/>
  <p:tag name="KSO_WM_TAG_VERSION" val="1.0"/>
  <p:tag name="KSO_WM_TEMPLATE_CATEGORY" val="diagram"/>
  <p:tag name="KSO_WM_TEMPLATE_INDEX" val="20201664"/>
  <p:tag name="KSO_WM_TEMPLATE_SUBCATEGORY" val="15"/>
</p:tagLst>
</file>

<file path=ppt/tags/tag77.xml><?xml version="1.0" encoding="utf-8"?>
<p:tagLst xmlns:a="http://schemas.openxmlformats.org/drawingml/2006/main" xmlns:r="http://schemas.openxmlformats.org/officeDocument/2006/relationships" xmlns:p="http://schemas.openxmlformats.org/presentationml/2006/main">
  <p:tag name="AS_UNIQUEID" val="884"/>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11"/>
  <p:tag name="KSO_WM_UNIT_INDEX" val="11"/>
  <p:tag name="KSO_WM_UNIT_LAYERLEVEL" val="1"/>
  <p:tag name="KSO_WM_UNIT_TYPE" val="i"/>
</p:tagLst>
</file>

<file path=ppt/tags/tag78.xml><?xml version="1.0" encoding="utf-8"?>
<p:tagLst xmlns:a="http://schemas.openxmlformats.org/drawingml/2006/main" xmlns:r="http://schemas.openxmlformats.org/officeDocument/2006/relationships" xmlns:p="http://schemas.openxmlformats.org/presentationml/2006/main">
  <p:tag name="AS_UNIQUEID" val="885"/>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1"/>
  <p:tag name="KSO_WM_UNIT_INDEX" val="1"/>
  <p:tag name="KSO_WM_UNIT_LAYERLEVEL" val="1"/>
  <p:tag name="KSO_WM_UNIT_TYPE" val="i"/>
</p:tagLst>
</file>

<file path=ppt/tags/tag79.xml><?xml version="1.0" encoding="utf-8"?>
<p:tagLst xmlns:a="http://schemas.openxmlformats.org/drawingml/2006/main" xmlns:r="http://schemas.openxmlformats.org/officeDocument/2006/relationships" xmlns:p="http://schemas.openxmlformats.org/presentationml/2006/main">
  <p:tag name="AS_UNIQUEID" val="886"/>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2"/>
  <p:tag name="KSO_WM_UNIT_INDEX" val="2"/>
  <p:tag name="KSO_WM_UNIT_LAYERLEVEL" val="1"/>
  <p:tag name="KSO_WM_UNIT_TYPE" val="i"/>
</p:tagLst>
</file>

<file path=ppt/tags/tag8.xml><?xml version="1.0" encoding="utf-8"?>
<p:tagLst xmlns:a="http://schemas.openxmlformats.org/drawingml/2006/main" xmlns:r="http://schemas.openxmlformats.org/officeDocument/2006/relationships" xmlns:p="http://schemas.openxmlformats.org/presentationml/2006/main">
  <p:tag name="AS_UNIQUEID" val="803"/>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AS_UNIQUEID" val="887"/>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5"/>
  <p:tag name="KSO_WM_UNIT_INDEX" val="5"/>
  <p:tag name="KSO_WM_UNIT_LAYERLEVEL" val="1"/>
  <p:tag name="KSO_WM_UNIT_TYPE" val="i"/>
</p:tagLst>
</file>

<file path=ppt/tags/tag81.xml><?xml version="1.0" encoding="utf-8"?>
<p:tagLst xmlns:a="http://schemas.openxmlformats.org/drawingml/2006/main" xmlns:r="http://schemas.openxmlformats.org/officeDocument/2006/relationships" xmlns:p="http://schemas.openxmlformats.org/presentationml/2006/main">
  <p:tag name="AS_UNIQUEID" val="888"/>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6"/>
  <p:tag name="KSO_WM_UNIT_INDEX" val="6"/>
  <p:tag name="KSO_WM_UNIT_LAYERLEVEL" val="1"/>
  <p:tag name="KSO_WM_UNIT_TYPE" val="i"/>
</p:tagLst>
</file>

<file path=ppt/tags/tag82.xml><?xml version="1.0" encoding="utf-8"?>
<p:tagLst xmlns:a="http://schemas.openxmlformats.org/drawingml/2006/main" xmlns:r="http://schemas.openxmlformats.org/officeDocument/2006/relationships" xmlns:p="http://schemas.openxmlformats.org/presentationml/2006/main">
  <p:tag name="AS_UNIQUEID" val="889"/>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8"/>
  <p:tag name="KSO_WM_UNIT_INDEX" val="8"/>
  <p:tag name="KSO_WM_UNIT_LAYERLEVEL" val="1"/>
  <p:tag name="KSO_WM_UNIT_TYPE" val="i"/>
</p:tagLst>
</file>

<file path=ppt/tags/tag83.xml><?xml version="1.0" encoding="utf-8"?>
<p:tagLst xmlns:a="http://schemas.openxmlformats.org/drawingml/2006/main" xmlns:r="http://schemas.openxmlformats.org/officeDocument/2006/relationships" xmlns:p="http://schemas.openxmlformats.org/presentationml/2006/main">
  <p:tag name="AS_UNIQUEID" val="890"/>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9"/>
  <p:tag name="KSO_WM_UNIT_INDEX" val="9"/>
  <p:tag name="KSO_WM_UNIT_LAYERLEVEL" val="1"/>
  <p:tag name="KSO_WM_UNIT_TYPE" val="i"/>
</p:tagLst>
</file>

<file path=ppt/tags/tag84.xml><?xml version="1.0" encoding="utf-8"?>
<p:tagLst xmlns:a="http://schemas.openxmlformats.org/drawingml/2006/main" xmlns:r="http://schemas.openxmlformats.org/officeDocument/2006/relationships" xmlns:p="http://schemas.openxmlformats.org/presentationml/2006/main">
  <p:tag name="AS_UNIQUEID" val="891"/>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12"/>
  <p:tag name="KSO_WM_UNIT_INDEX" val="12"/>
  <p:tag name="KSO_WM_UNIT_LAYERLEVEL" val="1"/>
  <p:tag name="KSO_WM_UNIT_TYPE" val="i"/>
</p:tagLst>
</file>

<file path=ppt/tags/tag85.xml><?xml version="1.0" encoding="utf-8"?>
<p:tagLst xmlns:a="http://schemas.openxmlformats.org/drawingml/2006/main" xmlns:r="http://schemas.openxmlformats.org/officeDocument/2006/relationships" xmlns:p="http://schemas.openxmlformats.org/presentationml/2006/main">
  <p:tag name="AS_UNIQUEID" val="892"/>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13"/>
  <p:tag name="KSO_WM_UNIT_INDEX" val="13"/>
  <p:tag name="KSO_WM_UNIT_LAYERLEVEL" val="1"/>
  <p:tag name="KSO_WM_UNIT_TYPE" val="i"/>
</p:tagLst>
</file>

<file path=ppt/tags/tag86.xml><?xml version="1.0" encoding="utf-8"?>
<p:tagLst xmlns:a="http://schemas.openxmlformats.org/drawingml/2006/main" xmlns:r="http://schemas.openxmlformats.org/officeDocument/2006/relationships" xmlns:p="http://schemas.openxmlformats.org/presentationml/2006/main">
  <p:tag name="AS_UNIQUEID" val="893"/>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14"/>
  <p:tag name="KSO_WM_UNIT_INDEX" val="14"/>
  <p:tag name="KSO_WM_UNIT_LAYERLEVEL" val="1"/>
  <p:tag name="KSO_WM_UNIT_TYPE" val="i"/>
</p:tagLst>
</file>

<file path=ppt/tags/tag87.xml><?xml version="1.0" encoding="utf-8"?>
<p:tagLst xmlns:a="http://schemas.openxmlformats.org/drawingml/2006/main" xmlns:r="http://schemas.openxmlformats.org/officeDocument/2006/relationships" xmlns:p="http://schemas.openxmlformats.org/presentationml/2006/main">
  <p:tag name="AS_UNIQUEID" val="894"/>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a*1"/>
  <p:tag name="KSO_WM_UNIT_INDEX" val="1"/>
  <p:tag name="KSO_WM_UNIT_ISCONTENTSTITLE" val="0"/>
  <p:tag name="KSO_WM_UNIT_LAYERLEVEL" val="1"/>
  <p:tag name="KSO_WM_UNIT_NOCLEAR" val="0"/>
  <p:tag name="KSO_WM_UNIT_PRESET_TEXT" val="封面&#10;标题内容"/>
  <p:tag name="KSO_WM_UNIT_TYPE" val="a"/>
  <p:tag name="KSO_WM_UNIT_VALUE" val="10"/>
</p:tagLst>
</file>

<file path=ppt/tags/tag88.xml><?xml version="1.0" encoding="utf-8"?>
<p:tagLst xmlns:a="http://schemas.openxmlformats.org/drawingml/2006/main" xmlns:r="http://schemas.openxmlformats.org/officeDocument/2006/relationships" xmlns:p="http://schemas.openxmlformats.org/presentationml/2006/main">
  <p:tag name="AS_UNIQUEID" val="898"/>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18"/>
  <p:tag name="KSO_WM_UNIT_INDEX" val="18"/>
  <p:tag name="KSO_WM_UNIT_LAYERLEVEL" val="1"/>
  <p:tag name="KSO_WM_UNIT_TYPE" val="i"/>
</p:tagLst>
</file>

<file path=ppt/tags/tag89.xml><?xml version="1.0" encoding="utf-8"?>
<p:tagLst xmlns:a="http://schemas.openxmlformats.org/drawingml/2006/main" xmlns:r="http://schemas.openxmlformats.org/officeDocument/2006/relationships" xmlns:p="http://schemas.openxmlformats.org/presentationml/2006/main">
  <p:tag name="AS_UNIQUEID" val="899"/>
  <p:tag name="KSO_WM_BEAUTIFY_FLAG" val="#wm#"/>
  <p:tag name="KSO_WM_TAG_VERSION" val="1.0"/>
  <p:tag name="KSO_WM_TEMPLATE_CATEGORY" val="diagram"/>
  <p:tag name="KSO_WM_TEMPLATE_INDEX" val="20201664"/>
  <p:tag name="KSO_WM_UNIT_COMPATIBLE" val="0"/>
  <p:tag name="KSO_WM_UNIT_DIAGRAM_ISNUMVISUAL" val="0"/>
  <p:tag name="KSO_WM_UNIT_DIAGRAM_ISREFERUNIT" val="0"/>
  <p:tag name="KSO_WM_UNIT_HIGHLIGHT" val="0"/>
  <p:tag name="KSO_WM_UNIT_ID" val="diagram20201664_1*i*19"/>
  <p:tag name="KSO_WM_UNIT_INDEX" val="19"/>
  <p:tag name="KSO_WM_UNIT_LAYERLEVEL" val="1"/>
  <p:tag name="KSO_WM_UNIT_TYPE" val="i"/>
</p:tagLst>
</file>

<file path=ppt/tags/tag9.xml><?xml version="1.0" encoding="utf-8"?>
<p:tagLst xmlns:a="http://schemas.openxmlformats.org/drawingml/2006/main" xmlns:r="http://schemas.openxmlformats.org/officeDocument/2006/relationships" xmlns:p="http://schemas.openxmlformats.org/presentationml/2006/main">
  <p:tag name="AS_UNIQUEID" val="80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AS_UNIQUEID" val="900"/>
</p:tagLst>
</file>

<file path=ppt/tags/tag91.xml><?xml version="1.0" encoding="utf-8"?>
<p:tagLst xmlns:a="http://schemas.openxmlformats.org/drawingml/2006/main" xmlns:r="http://schemas.openxmlformats.org/officeDocument/2006/relationships" xmlns:p="http://schemas.openxmlformats.org/presentationml/2006/main">
  <p:tag name="AS_UNIQUEID" val="801"/>
</p:tagLst>
</file>

<file path=ppt/tags/tag92.xml><?xml version="1.0" encoding="utf-8"?>
<p:tagLst xmlns:a="http://schemas.openxmlformats.org/drawingml/2006/main" xmlns:r="http://schemas.openxmlformats.org/officeDocument/2006/relationships" xmlns:p="http://schemas.openxmlformats.org/presentationml/2006/main">
  <p:tag name="AS_UNIQUEID" val="1691"/>
</p:tagLst>
</file>

<file path=ppt/tags/tag9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94.xml><?xml version="1.0" encoding="utf-8"?>
<p:tagLst xmlns:a="http://schemas.openxmlformats.org/drawingml/2006/main" xmlns:r="http://schemas.openxmlformats.org/officeDocument/2006/relationships" xmlns:p="http://schemas.openxmlformats.org/presentationml/2006/main">
  <p:tag name="AS_UNIQUEID" val="921"/>
</p:tagLst>
</file>

<file path=ppt/tags/tag95.xml><?xml version="1.0" encoding="utf-8"?>
<p:tagLst xmlns:a="http://schemas.openxmlformats.org/drawingml/2006/main" xmlns:r="http://schemas.openxmlformats.org/officeDocument/2006/relationships" xmlns:p="http://schemas.openxmlformats.org/presentationml/2006/main">
  <p:tag name="AS_UNIQUEID" val="923"/>
</p:tagLst>
</file>

<file path=ppt/tags/tag96.xml><?xml version="1.0" encoding="utf-8"?>
<p:tagLst xmlns:a="http://schemas.openxmlformats.org/drawingml/2006/main" xmlns:r="http://schemas.openxmlformats.org/officeDocument/2006/relationships" xmlns:p="http://schemas.openxmlformats.org/presentationml/2006/main">
  <p:tag name="AS_UNIQUEID" val="687"/>
</p:tagLst>
</file>

<file path=ppt/tags/tag97.xml><?xml version="1.0" encoding="utf-8"?>
<p:tagLst xmlns:a="http://schemas.openxmlformats.org/drawingml/2006/main" xmlns:r="http://schemas.openxmlformats.org/officeDocument/2006/relationships" xmlns:p="http://schemas.openxmlformats.org/presentationml/2006/main">
  <p:tag name="AS_UNIQUEID" val="671"/>
</p:tagLst>
</file>

<file path=ppt/tags/tag98.xml><?xml version="1.0" encoding="utf-8"?>
<p:tagLst xmlns:a="http://schemas.openxmlformats.org/drawingml/2006/main" xmlns:r="http://schemas.openxmlformats.org/officeDocument/2006/relationships" xmlns:p="http://schemas.openxmlformats.org/presentationml/2006/main">
  <p:tag name="AS_UNIQUEID" val="672"/>
</p:tagLst>
</file>

<file path=ppt/tags/tag99.xml><?xml version="1.0" encoding="utf-8"?>
<p:tagLst xmlns:a="http://schemas.openxmlformats.org/drawingml/2006/main" xmlns:r="http://schemas.openxmlformats.org/officeDocument/2006/relationships" xmlns:p="http://schemas.openxmlformats.org/presentationml/2006/main">
  <p:tag name="AS_UNIQUEID" val="678"/>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8491</TotalTime>
  <Words>2983</Words>
  <Application>Microsoft Office PowerPoint</Application>
  <PresentationFormat>宽屏</PresentationFormat>
  <Paragraphs>316</Paragraphs>
  <Slides>31</Slides>
  <Notes>29</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2</vt:i4>
      </vt:variant>
      <vt:variant>
        <vt:lpstr>幻灯片标题</vt:lpstr>
      </vt:variant>
      <vt:variant>
        <vt:i4>31</vt:i4>
      </vt:variant>
    </vt:vector>
  </HeadingPairs>
  <TitlesOfParts>
    <vt:vector size="52" baseType="lpstr">
      <vt:lpstr>Times New Roman Regular</vt:lpstr>
      <vt:lpstr>等线</vt:lpstr>
      <vt:lpstr>方正舒体</vt:lpstr>
      <vt:lpstr>黑体</vt:lpstr>
      <vt:lpstr>华文楷体</vt:lpstr>
      <vt:lpstr>华文细黑</vt:lpstr>
      <vt:lpstr>华文行楷</vt:lpstr>
      <vt:lpstr>楷体</vt:lpstr>
      <vt:lpstr>楷体_GB2312</vt:lpstr>
      <vt:lpstr>宋体</vt:lpstr>
      <vt:lpstr>微软雅黑</vt:lpstr>
      <vt:lpstr>Arial</vt:lpstr>
      <vt:lpstr>Calibri</vt:lpstr>
      <vt:lpstr>Cambria Math</vt:lpstr>
      <vt:lpstr>Times New Roman</vt:lpstr>
      <vt:lpstr>Times New Roman Bold</vt:lpstr>
      <vt:lpstr>Times New Roman Bold Italic</vt:lpstr>
      <vt:lpstr>Wingdings</vt:lpstr>
      <vt:lpstr>Office 主题​​</vt:lpstr>
      <vt:lpstr>公式</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教材知识回顾(选1课本P34)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泰之 邹</cp:lastModifiedBy>
  <cp:revision>84</cp:revision>
  <cp:lastPrinted>2021-08-30T14:57:02Z</cp:lastPrinted>
  <dcterms:created xsi:type="dcterms:W3CDTF">2021-08-30T14:57:02Z</dcterms:created>
  <dcterms:modified xsi:type="dcterms:W3CDTF">2025-09-24T01:15:58Z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