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60" r:id="rId4"/>
    <p:sldId id="259" r:id="rId5"/>
    <p:sldId id="257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1">
            <a:lum bright="6000" contrast="6000"/>
          </a:blip>
          <a:stretch>
            <a:fillRect/>
          </a:stretch>
        </p:blipFill>
        <p:spPr>
          <a:xfrm>
            <a:off x="962527" y="0"/>
            <a:ext cx="1026694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1">
            <a:lum bright="6000" contrast="6000"/>
          </a:blip>
          <a:stretch>
            <a:fillRect/>
          </a:stretch>
        </p:blipFill>
        <p:spPr>
          <a:xfrm>
            <a:off x="3046836" y="0"/>
            <a:ext cx="9145058" cy="685800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2">
            <a:lum bright="6000" contrast="6000"/>
          </a:blip>
          <a:stretch>
            <a:fillRect/>
          </a:stretch>
        </p:blipFill>
        <p:spPr>
          <a:xfrm>
            <a:off x="0" y="2129790"/>
            <a:ext cx="6744335" cy="411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54305"/>
            <a:ext cx="10515600" cy="1325563"/>
          </a:xfrm>
        </p:spPr>
        <p:txBody>
          <a:bodyPr/>
          <a:p>
            <a:pPr algn="ctr"/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郭顶《我们俩》</a:t>
            </a:r>
            <a:endParaRPr lang="zh-CN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93825"/>
            <a:ext cx="10515600" cy="5238750"/>
          </a:xfrm>
        </p:spPr>
        <p:txBody>
          <a:bodyPr>
            <a:noAutofit/>
          </a:bodyPr>
          <a:p>
            <a:pPr algn="l" fontAlgn="auto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你在左边</a:t>
            </a:r>
            <a:r>
              <a:rPr lang="en-US" altLang="zh-CN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我紧靠右</a:t>
            </a:r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第一张照片</a:t>
            </a:r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不太敢亲密的</a:t>
            </a:r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属于我们俩的</a:t>
            </a:r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脸庞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太天真了</a:t>
            </a:r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苹果一样带甜的羞涩</a:t>
            </a:r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fontAlgn="auto">
              <a:lnSpc>
                <a:spcPct val="150000"/>
              </a:lnSpc>
            </a:pPr>
            <a:endParaRPr lang="zh-CN" altLang="en-US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51010" y="365125"/>
            <a:ext cx="2002790" cy="1325880"/>
          </a:xfrm>
        </p:spPr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61475" y="1825625"/>
            <a:ext cx="2092325" cy="4351655"/>
          </a:xfrm>
        </p:spPr>
        <p:txBody>
          <a:bodyPr/>
          <a:p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1"/>
          <a:srcRect b="8330"/>
          <a:stretch>
            <a:fillRect/>
          </a:stretch>
        </p:blipFill>
        <p:spPr>
          <a:xfrm>
            <a:off x="338455" y="0"/>
            <a:ext cx="8923020" cy="70021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 sz="6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边城爱情故事</a:t>
            </a:r>
            <a:r>
              <a:rPr lang="en-US" altLang="zh-CN" sz="6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6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边城之恋</a:t>
            </a:r>
            <a:r>
              <a:rPr lang="zh-CN" altLang="en-US" sz="6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  <a:endParaRPr lang="zh-CN" altLang="en-US" sz="6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635" y="2212340"/>
            <a:ext cx="10515600" cy="4351338"/>
          </a:xfrm>
        </p:spPr>
        <p:txBody>
          <a:bodyPr/>
          <a:p>
            <a:pPr marL="0" indent="0">
              <a:buNone/>
            </a:pPr>
            <a:r>
              <a:rPr lang="en-US" altLang="zh-CN" sz="5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5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《边城》：青春文学</a:t>
            </a:r>
            <a:r>
              <a:rPr lang="en-US" altLang="zh-CN" sz="5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5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疼痛小说</a:t>
            </a:r>
            <a:endParaRPr lang="zh-CN" altLang="en-US" sz="5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63565" y="365125"/>
            <a:ext cx="5690235" cy="1325880"/>
          </a:xfrm>
        </p:spPr>
        <p:txBody>
          <a:bodyPr/>
          <a:p>
            <a:pPr algn="ctr"/>
            <a:r>
              <a:rPr lang="zh-CN" altLang="en-US">
                <a:highlight>
                  <a:srgbClr val="00FF00"/>
                </a:highlight>
              </a:rPr>
              <a:t>美</a:t>
            </a:r>
            <a:endParaRPr lang="zh-CN" altLang="en-US">
              <a:highlight>
                <a:srgbClr val="00FF00"/>
              </a:highligh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63565" y="1825625"/>
            <a:ext cx="5690235" cy="4351655"/>
          </a:xfrm>
        </p:spPr>
        <p:txBody>
          <a:bodyPr/>
          <a:p>
            <a:r>
              <a:rPr lang="en-US" altLang="zh-CN" sz="4400">
                <a:highlight>
                  <a:srgbClr val="00FFFF"/>
                </a:highlight>
              </a:rPr>
              <a:t>“</a:t>
            </a:r>
            <a:r>
              <a:rPr lang="zh-CN" altLang="en-US" sz="4400">
                <a:highlight>
                  <a:srgbClr val="00FFFF"/>
                </a:highlight>
              </a:rPr>
              <a:t>隐伏的悲痛</a:t>
            </a:r>
            <a:r>
              <a:rPr lang="en-US" altLang="zh-CN" sz="4400">
                <a:highlight>
                  <a:srgbClr val="00FFFF"/>
                </a:highlight>
              </a:rPr>
              <a:t>”</a:t>
            </a:r>
            <a:endParaRPr lang="en-US" altLang="zh-CN" sz="4400">
              <a:highlight>
                <a:srgbClr val="00FFFF"/>
              </a:highlight>
            </a:endParaRPr>
          </a:p>
        </p:txBody>
      </p:sp>
      <p:pic>
        <p:nvPicPr>
          <p:cNvPr id="5" name="图片 4" descr="Screenshot_2025-06-05-11-04-25-988_com.baidu.sear"/>
          <p:cNvPicPr>
            <a:picLocks noChangeAspect="1"/>
          </p:cNvPicPr>
          <p:nvPr/>
        </p:nvPicPr>
        <p:blipFill>
          <a:blip r:embed="rId1"/>
          <a:srcRect t="18324" b="14120"/>
          <a:stretch>
            <a:fillRect/>
          </a:stretch>
        </p:blipFill>
        <p:spPr>
          <a:xfrm>
            <a:off x="838200" y="0"/>
            <a:ext cx="456755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WPS 演示</Application>
  <PresentationFormat>宽屏</PresentationFormat>
  <Paragraphs>18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楷体</vt:lpstr>
      <vt:lpstr>Calibri</vt:lpstr>
      <vt:lpstr>微软雅黑</vt:lpstr>
      <vt:lpstr>Arial Unicode MS</vt:lpstr>
      <vt:lpstr>WPS</vt:lpstr>
      <vt:lpstr>PowerPoint 演示文稿</vt:lpstr>
      <vt:lpstr>PowerPoint 演示文稿</vt:lpstr>
      <vt:lpstr>郭顶《我们俩》</vt:lpstr>
      <vt:lpstr>PowerPoint 演示文稿</vt:lpstr>
      <vt:lpstr>边城爱情故事/边城之恋？</vt:lpstr>
      <vt:lpstr>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chenying</cp:lastModifiedBy>
  <cp:revision>9</cp:revision>
  <dcterms:created xsi:type="dcterms:W3CDTF">2023-08-09T12:44:00Z</dcterms:created>
  <dcterms:modified xsi:type="dcterms:W3CDTF">2025-06-16T02:27:45Z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2052-12.1.0.21171</vt:lpwstr>
  </property>
</Properties>
</file>