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归去来兮辞并序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陶渊明</a:t>
            </a:r>
            <a:endParaRPr lang="zh-CN" alt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6770" y="1271905"/>
            <a:ext cx="10527030" cy="4905375"/>
          </a:xfrm>
        </p:spPr>
        <p:txBody>
          <a:bodyPr/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陶渊明的人生困境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质性自然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”——“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平生之志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endParaRPr lang="en-US" altLang="zh-CN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出仕？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归隐？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恨晨光之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熹微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景翳翳以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将入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10480" y="4961890"/>
            <a:ext cx="5135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何去何从？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15975"/>
            <a:ext cx="10515600" cy="5361305"/>
          </a:xfrm>
        </p:spPr>
        <p:txBody>
          <a:bodyPr/>
          <a:p>
            <a:pPr marL="0" indent="0">
              <a:buNone/>
            </a:pPr>
            <a:endParaRPr lang="en-US"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善万物之得时，感吾生之行休。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寓形宇内复几时？曷不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委心任去留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？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聊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乘化以归尽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乐夫天命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复奚疑？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endParaRPr lang="en-US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r>
              <a:rPr lang="en-US" sz="3200" b="1">
                <a:latin typeface="楷体" panose="02010609060101010101" charset="-122"/>
                <a:ea typeface="楷体" panose="02010609060101010101" charset="-122"/>
              </a:rPr>
              <a:t>                  </a:t>
            </a:r>
            <a:r>
              <a:rPr 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你读到了一个怎样的陶渊明？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839788" y="757873"/>
            <a:ext cx="5157787" cy="823912"/>
          </a:xfrm>
        </p:spPr>
        <p:txBody>
          <a:bodyPr/>
          <a:p>
            <a:r>
              <a:rPr lang="zh-CN" altLang="en-US" sz="3200"/>
              <a:t>出仕的原因</a:t>
            </a:r>
            <a:endParaRPr lang="zh-CN" altLang="en-US" sz="320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840105" y="1727835"/>
            <a:ext cx="5157470" cy="4462145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家贫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亲故多劝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诸侯惠爱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叔父推荐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彭泽之便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6172200" y="757873"/>
            <a:ext cx="5183188" cy="823912"/>
          </a:xfrm>
        </p:spPr>
        <p:txBody>
          <a:bodyPr/>
          <a:p>
            <a:r>
              <a:rPr lang="zh-CN" altLang="en-US" sz="3200"/>
              <a:t>归隐的原因</a:t>
            </a:r>
            <a:endParaRPr lang="zh-CN" altLang="en-US" sz="320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6172200" y="1727835"/>
            <a:ext cx="5183505" cy="4462145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质性自然</a:t>
            </a:r>
            <a:endParaRPr lang="zh-CN" altLang="en-US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违己交病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深愧平生之志</a:t>
            </a:r>
            <a:endParaRPr lang="zh-CN" altLang="en-US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程氏妹丧</a:t>
            </a:r>
            <a:endParaRPr lang="en-US" altLang="zh-CN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陶渊明辞官归隐的核心原因究竟是什么？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质性自然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”VS.“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深愧平生之志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780"/>
          </a:xfrm>
        </p:spPr>
        <p:txBody>
          <a:bodyPr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田园将芜胡不归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仲秋至冬，在官八十余日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僮仆欢迎，稚子候门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陶渊明的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田园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真的荒芜了吗？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陶渊明的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田园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为何会荒芜？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600"/>
              <a:t>陶渊明的</a:t>
            </a:r>
            <a:r>
              <a:rPr lang="en-US" altLang="zh-CN" sz="3600"/>
              <a:t>“</a:t>
            </a:r>
            <a:r>
              <a:rPr lang="zh-CN" altLang="en-US" sz="3600"/>
              <a:t>田园</a:t>
            </a:r>
            <a:r>
              <a:rPr lang="en-US" altLang="zh-CN" sz="3600"/>
              <a:t>”</a:t>
            </a:r>
            <a:r>
              <a:rPr lang="zh-CN" altLang="en-US" sz="3600"/>
              <a:t>意象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细读第二段（归家、归园），试分析：陶渊明用哪些意象构筑了自己的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田园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衡宇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衡宇之门，为何</a:t>
            </a:r>
            <a:r>
              <a:rPr lang="en-US" altLang="zh-CN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虽设而常关</a:t>
            </a:r>
            <a:r>
              <a:rPr lang="en-US" altLang="zh-CN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zh-CN" altLang="en-US" sz="32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7550" y="1535430"/>
            <a:ext cx="10527030" cy="5322570"/>
          </a:xfrm>
        </p:spPr>
        <p:txBody>
          <a:bodyPr/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因事顺心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，命篇曰归去来兮。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景翳翳以将入，抚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孤松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盘桓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或命巾车，或棹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孤舟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。既窈窕以寻壑，亦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崎岖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而经丘。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怀良辰以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孤往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，或植杖而耘耔。登东皋以舒啸，临清流而赋诗。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归去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之后，为何仍然孤独？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世与我而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相违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，复驾言兮焉求。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善万物之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得时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，感吾生之行休。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胡为乎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遑遑欲何之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？富贵非吾愿，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帝乡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不可期。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en-US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 </a:t>
            </a:r>
            <a:endParaRPr lang="en-US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（圣人）天下有道，与物皆昌；天下无道，修德就闲。千岁厌世，去而上仙，乘彼白云，至于帝乡。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                              ——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《庄子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·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天地》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7650"/>
            <a:ext cx="10515600" cy="4659630"/>
          </a:xfrm>
        </p:spPr>
        <p:txBody>
          <a:bodyPr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你认为陶渊明的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平生之志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是什么？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刑天舞干戚，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猛志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固常在。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猛志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逸四海，骞翮思远翥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少时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壮且厉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，抚剑独行游。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或击壤以自欢，或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大济于苍生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WPS 演示</Application>
  <PresentationFormat>宽屏</PresentationFormat>
  <Paragraphs>85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楷体</vt:lpstr>
      <vt:lpstr>微软雅黑</vt:lpstr>
      <vt:lpstr>Calibri</vt:lpstr>
      <vt:lpstr>Arial Unicode MS</vt:lpstr>
      <vt:lpstr>WPS</vt:lpstr>
      <vt:lpstr>归去来兮辞并序</vt:lpstr>
      <vt:lpstr>PowerPoint 演示文稿</vt:lpstr>
      <vt:lpstr>学习任务</vt:lpstr>
      <vt:lpstr>PowerPoint 演示文稿</vt:lpstr>
      <vt:lpstr>陶渊明的“田园”意象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王露浛</cp:lastModifiedBy>
  <cp:revision>6</cp:revision>
  <dcterms:created xsi:type="dcterms:W3CDTF">2023-08-09T12:44:00Z</dcterms:created>
  <dcterms:modified xsi:type="dcterms:W3CDTF">2025-05-23T04:44:16Z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2052-12.1.0.20784</vt:lpwstr>
  </property>
</Properties>
</file>