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3"/>
  </p:notesMasterIdLst>
  <p:sldIdLst>
    <p:sldId id="258" r:id="rId6"/>
    <p:sldId id="268" r:id="rId7"/>
    <p:sldId id="260" r:id="rId8"/>
    <p:sldId id="278" r:id="rId9"/>
    <p:sldId id="279" r:id="rId10"/>
    <p:sldId id="280" r:id="rId11"/>
    <p:sldId id="281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omiaosenaichenjing@outlook.com" initials="l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678"/>
    <a:srgbClr val="3195FF"/>
    <a:srgbClr val="D248FF"/>
    <a:srgbClr val="177292"/>
    <a:srgbClr val="09127B"/>
    <a:srgbClr val="6991FC"/>
    <a:srgbClr val="B536B7"/>
    <a:srgbClr val="2268BC"/>
    <a:srgbClr val="FBA96A"/>
    <a:srgbClr val="DC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66" d="100"/>
          <a:sy n="66" d="100"/>
        </p:scale>
        <p:origin x="67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34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3T14:32:02.962" idx="1">
    <p:pos x="7680" y="1253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花生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花生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花生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花生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花生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2"/>
          <p:cNvSpPr/>
          <p:nvPr userDrawn="1">
            <p:custDataLst>
              <p:tags r:id="rId2"/>
            </p:custDataLst>
          </p:nvPr>
        </p:nvSpPr>
        <p:spPr>
          <a:xfrm>
            <a:off x="0" y="1880870"/>
            <a:ext cx="12192000" cy="3218815"/>
          </a:xfrm>
          <a:custGeom>
            <a:avLst/>
            <a:gdLst>
              <a:gd name="connsiteX0" fmla="*/ 0 w 19205"/>
              <a:gd name="connsiteY0" fmla="*/ 5042 h 5069"/>
              <a:gd name="connsiteX1" fmla="*/ 2204 w 19205"/>
              <a:gd name="connsiteY1" fmla="*/ 5044 h 5069"/>
              <a:gd name="connsiteX2" fmla="*/ 2204 w 19205"/>
              <a:gd name="connsiteY2" fmla="*/ 4474 h 5069"/>
              <a:gd name="connsiteX3" fmla="*/ 3010 w 19205"/>
              <a:gd name="connsiteY3" fmla="*/ 4470 h 5069"/>
              <a:gd name="connsiteX4" fmla="*/ 3014 w 19205"/>
              <a:gd name="connsiteY4" fmla="*/ 3374 h 5069"/>
              <a:gd name="connsiteX5" fmla="*/ 4234 w 19205"/>
              <a:gd name="connsiteY5" fmla="*/ 3374 h 5069"/>
              <a:gd name="connsiteX6" fmla="*/ 4234 w 19205"/>
              <a:gd name="connsiteY6" fmla="*/ 4294 h 5069"/>
              <a:gd name="connsiteX7" fmla="*/ 3914 w 19205"/>
              <a:gd name="connsiteY7" fmla="*/ 4294 h 5069"/>
              <a:gd name="connsiteX8" fmla="*/ 3914 w 19205"/>
              <a:gd name="connsiteY8" fmla="*/ 2524 h 5069"/>
              <a:gd name="connsiteX9" fmla="*/ 4274 w 19205"/>
              <a:gd name="connsiteY9" fmla="*/ 2524 h 5069"/>
              <a:gd name="connsiteX10" fmla="*/ 4278 w 19205"/>
              <a:gd name="connsiteY10" fmla="*/ 0 h 5069"/>
              <a:gd name="connsiteX11" fmla="*/ 5058 w 19205"/>
              <a:gd name="connsiteY11" fmla="*/ 480 h 5069"/>
              <a:gd name="connsiteX12" fmla="*/ 5044 w 19205"/>
              <a:gd name="connsiteY12" fmla="*/ 4864 h 5069"/>
              <a:gd name="connsiteX13" fmla="*/ 4701 w 19205"/>
              <a:gd name="connsiteY13" fmla="*/ 4863 h 5069"/>
              <a:gd name="connsiteX14" fmla="*/ 4701 w 19205"/>
              <a:gd name="connsiteY14" fmla="*/ 1968 h 5069"/>
              <a:gd name="connsiteX15" fmla="*/ 5663 w 19205"/>
              <a:gd name="connsiteY15" fmla="*/ 1965 h 5069"/>
              <a:gd name="connsiteX16" fmla="*/ 5662 w 19205"/>
              <a:gd name="connsiteY16" fmla="*/ 4024 h 5069"/>
              <a:gd name="connsiteX17" fmla="*/ 6454 w 19205"/>
              <a:gd name="connsiteY17" fmla="*/ 4024 h 5069"/>
              <a:gd name="connsiteX18" fmla="*/ 6457 w 19205"/>
              <a:gd name="connsiteY18" fmla="*/ 5069 h 5069"/>
              <a:gd name="connsiteX19" fmla="*/ 19205 w 19205"/>
              <a:gd name="connsiteY19" fmla="*/ 5069 h 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205" h="5069">
                <a:moveTo>
                  <a:pt x="0" y="5042"/>
                </a:moveTo>
                <a:lnTo>
                  <a:pt x="2204" y="5044"/>
                </a:lnTo>
                <a:lnTo>
                  <a:pt x="2204" y="4474"/>
                </a:lnTo>
                <a:lnTo>
                  <a:pt x="3010" y="4470"/>
                </a:lnTo>
                <a:lnTo>
                  <a:pt x="3014" y="3374"/>
                </a:lnTo>
                <a:lnTo>
                  <a:pt x="4234" y="3374"/>
                </a:lnTo>
                <a:lnTo>
                  <a:pt x="4234" y="4294"/>
                </a:lnTo>
                <a:lnTo>
                  <a:pt x="3914" y="4294"/>
                </a:lnTo>
                <a:lnTo>
                  <a:pt x="3914" y="2524"/>
                </a:lnTo>
                <a:lnTo>
                  <a:pt x="4274" y="2524"/>
                </a:lnTo>
                <a:lnTo>
                  <a:pt x="4278" y="0"/>
                </a:lnTo>
                <a:lnTo>
                  <a:pt x="5058" y="480"/>
                </a:lnTo>
                <a:lnTo>
                  <a:pt x="5044" y="4864"/>
                </a:lnTo>
                <a:lnTo>
                  <a:pt x="4701" y="4863"/>
                </a:lnTo>
                <a:lnTo>
                  <a:pt x="4701" y="1968"/>
                </a:lnTo>
                <a:lnTo>
                  <a:pt x="5663" y="1965"/>
                </a:lnTo>
                <a:lnTo>
                  <a:pt x="5662" y="4024"/>
                </a:lnTo>
                <a:lnTo>
                  <a:pt x="6454" y="4024"/>
                </a:lnTo>
                <a:lnTo>
                  <a:pt x="6457" y="5069"/>
                </a:lnTo>
                <a:lnTo>
                  <a:pt x="19205" y="5069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4896000" y="1476155"/>
            <a:ext cx="5936400" cy="2055445"/>
          </a:xfrm>
        </p:spPr>
        <p:txBody>
          <a:bodyPr wrap="square" lIns="90000" tIns="46800" rIns="90000" bIns="46800" anchor="b">
            <a:normAutofit/>
          </a:bodyPr>
          <a:lstStyle>
            <a:lvl1pPr algn="r">
              <a:lnSpc>
                <a:spcPct val="100000"/>
              </a:lnSpc>
              <a:defRPr sz="5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96000" y="3888000"/>
            <a:ext cx="5936400" cy="720000"/>
          </a:xfrm>
        </p:spPr>
        <p:txBody>
          <a:bodyPr wrap="square" lIns="90000" tIns="46800" rIns="90000" bIns="46800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1" spc="5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209504" y="5504400"/>
            <a:ext cx="2566800" cy="739382"/>
          </a:xfrm>
        </p:spPr>
        <p:txBody>
          <a:bodyPr wrap="square" lIns="90000" tIns="46800" rIns="90000" bIns="4680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联系方式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5853760" y="5504400"/>
            <a:ext cx="2163600" cy="739382"/>
          </a:xfrm>
        </p:spPr>
        <p:txBody>
          <a:bodyPr wrap="square" lIns="90000" tIns="46800" rIns="900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17"/>
          <p:cNvSpPr/>
          <p:nvPr userDrawn="1">
            <p:custDataLst>
              <p:tags r:id="rId2"/>
            </p:custDataLst>
          </p:nvPr>
        </p:nvSpPr>
        <p:spPr>
          <a:xfrm>
            <a:off x="7534910" y="2957195"/>
            <a:ext cx="4657090" cy="3030855"/>
          </a:xfrm>
          <a:custGeom>
            <a:avLst/>
            <a:gdLst>
              <a:gd name="connsiteX0" fmla="*/ 0 w 7334"/>
              <a:gd name="connsiteY0" fmla="*/ 4754 h 4773"/>
              <a:gd name="connsiteX1" fmla="*/ 1297 w 7334"/>
              <a:gd name="connsiteY1" fmla="*/ 4754 h 4773"/>
              <a:gd name="connsiteX2" fmla="*/ 1297 w 7334"/>
              <a:gd name="connsiteY2" fmla="*/ 3267 h 4773"/>
              <a:gd name="connsiteX3" fmla="*/ 2032 w 7334"/>
              <a:gd name="connsiteY3" fmla="*/ 2990 h 4773"/>
              <a:gd name="connsiteX4" fmla="*/ 2028 w 7334"/>
              <a:gd name="connsiteY4" fmla="*/ 4767 h 4773"/>
              <a:gd name="connsiteX5" fmla="*/ 1736 w 7334"/>
              <a:gd name="connsiteY5" fmla="*/ 4769 h 4773"/>
              <a:gd name="connsiteX6" fmla="*/ 1736 w 7334"/>
              <a:gd name="connsiteY6" fmla="*/ 1950 h 4773"/>
              <a:gd name="connsiteX7" fmla="*/ 3109 w 7334"/>
              <a:gd name="connsiteY7" fmla="*/ 2275 h 4773"/>
              <a:gd name="connsiteX8" fmla="*/ 3109 w 7334"/>
              <a:gd name="connsiteY8" fmla="*/ 4773 h 4773"/>
              <a:gd name="connsiteX9" fmla="*/ 2594 w 7334"/>
              <a:gd name="connsiteY9" fmla="*/ 4773 h 4773"/>
              <a:gd name="connsiteX10" fmla="*/ 2604 w 7334"/>
              <a:gd name="connsiteY10" fmla="*/ 0 h 4773"/>
              <a:gd name="connsiteX11" fmla="*/ 3656 w 7334"/>
              <a:gd name="connsiteY11" fmla="*/ 7 h 4773"/>
              <a:gd name="connsiteX12" fmla="*/ 3653 w 7334"/>
              <a:gd name="connsiteY12" fmla="*/ 3834 h 4773"/>
              <a:gd name="connsiteX13" fmla="*/ 3404 w 7334"/>
              <a:gd name="connsiteY13" fmla="*/ 3837 h 4773"/>
              <a:gd name="connsiteX14" fmla="*/ 3404 w 7334"/>
              <a:gd name="connsiteY14" fmla="*/ 2979 h 4773"/>
              <a:gd name="connsiteX15" fmla="*/ 4594 w 7334"/>
              <a:gd name="connsiteY15" fmla="*/ 2978 h 4773"/>
              <a:gd name="connsiteX16" fmla="*/ 4593 w 7334"/>
              <a:gd name="connsiteY16" fmla="*/ 4339 h 4773"/>
              <a:gd name="connsiteX17" fmla="*/ 5122 w 7334"/>
              <a:gd name="connsiteY17" fmla="*/ 4338 h 4773"/>
              <a:gd name="connsiteX18" fmla="*/ 5120 w 7334"/>
              <a:gd name="connsiteY18" fmla="*/ 4771 h 4773"/>
              <a:gd name="connsiteX19" fmla="*/ 7334 w 7334"/>
              <a:gd name="connsiteY19" fmla="*/ 4769 h 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34" h="4773">
                <a:moveTo>
                  <a:pt x="0" y="4754"/>
                </a:moveTo>
                <a:lnTo>
                  <a:pt x="1297" y="4754"/>
                </a:lnTo>
                <a:lnTo>
                  <a:pt x="1297" y="3267"/>
                </a:lnTo>
                <a:lnTo>
                  <a:pt x="2032" y="2990"/>
                </a:lnTo>
                <a:lnTo>
                  <a:pt x="2028" y="4767"/>
                </a:lnTo>
                <a:lnTo>
                  <a:pt x="1736" y="4769"/>
                </a:lnTo>
                <a:lnTo>
                  <a:pt x="1736" y="1950"/>
                </a:lnTo>
                <a:lnTo>
                  <a:pt x="3109" y="2275"/>
                </a:lnTo>
                <a:lnTo>
                  <a:pt x="3109" y="4773"/>
                </a:lnTo>
                <a:lnTo>
                  <a:pt x="2594" y="4773"/>
                </a:lnTo>
                <a:lnTo>
                  <a:pt x="2604" y="0"/>
                </a:lnTo>
                <a:lnTo>
                  <a:pt x="3656" y="7"/>
                </a:lnTo>
                <a:lnTo>
                  <a:pt x="3653" y="3834"/>
                </a:lnTo>
                <a:lnTo>
                  <a:pt x="3404" y="3837"/>
                </a:lnTo>
                <a:lnTo>
                  <a:pt x="3404" y="2979"/>
                </a:lnTo>
                <a:lnTo>
                  <a:pt x="4594" y="2978"/>
                </a:lnTo>
                <a:lnTo>
                  <a:pt x="4593" y="4339"/>
                </a:lnTo>
                <a:lnTo>
                  <a:pt x="5122" y="4338"/>
                </a:lnTo>
                <a:lnTo>
                  <a:pt x="5120" y="4771"/>
                </a:lnTo>
                <a:lnTo>
                  <a:pt x="7334" y="4769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0" name="直接连接符 9"/>
          <p:cNvCxnSpPr/>
          <p:nvPr userDrawn="1">
            <p:custDataLst>
              <p:tags r:id="rId3"/>
            </p:custDataLst>
          </p:nvPr>
        </p:nvCxnSpPr>
        <p:spPr>
          <a:xfrm>
            <a:off x="9528175" y="2393950"/>
            <a:ext cx="0" cy="563245"/>
          </a:xfrm>
          <a:prstGeom prst="lin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3" name="椭圆 2"/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7488000" y="591480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50800" y="511200"/>
            <a:ext cx="2174400" cy="1404000"/>
          </a:xfrm>
        </p:spPr>
        <p:txBody>
          <a:bodyPr wrap="square" lIns="90000" tIns="46800" rIns="90000" bIns="46800" anchor="ctr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7"/>
          <p:cNvSpPr/>
          <p:nvPr>
            <p:custDataLst>
              <p:tags r:id="rId2"/>
            </p:custDataLst>
          </p:nvPr>
        </p:nvSpPr>
        <p:spPr>
          <a:xfrm>
            <a:off x="5881370" y="4941570"/>
            <a:ext cx="6301740" cy="1591310"/>
          </a:xfrm>
          <a:custGeom>
            <a:avLst/>
            <a:gdLst>
              <a:gd name="connsiteX0" fmla="*/ 2 w 9924"/>
              <a:gd name="connsiteY0" fmla="*/ 2235 h 2506"/>
              <a:gd name="connsiteX1" fmla="*/ 0 w 9924"/>
              <a:gd name="connsiteY1" fmla="*/ 230 h 2506"/>
              <a:gd name="connsiteX2" fmla="*/ 220 w 9924"/>
              <a:gd name="connsiteY2" fmla="*/ 0 h 2506"/>
              <a:gd name="connsiteX3" fmla="*/ 500 w 9924"/>
              <a:gd name="connsiteY3" fmla="*/ 0 h 2506"/>
              <a:gd name="connsiteX4" fmla="*/ 710 w 9924"/>
              <a:gd name="connsiteY4" fmla="*/ 220 h 2506"/>
              <a:gd name="connsiteX5" fmla="*/ 710 w 9924"/>
              <a:gd name="connsiteY5" fmla="*/ 2050 h 2506"/>
              <a:gd name="connsiteX6" fmla="*/ 500 w 9924"/>
              <a:gd name="connsiteY6" fmla="*/ 2050 h 2506"/>
              <a:gd name="connsiteX7" fmla="*/ 500 w 9924"/>
              <a:gd name="connsiteY7" fmla="*/ 980 h 2506"/>
              <a:gd name="connsiteX8" fmla="*/ 1153 w 9924"/>
              <a:gd name="connsiteY8" fmla="*/ 982 h 2506"/>
              <a:gd name="connsiteX9" fmla="*/ 1153 w 9924"/>
              <a:gd name="connsiteY9" fmla="*/ 1942 h 2506"/>
              <a:gd name="connsiteX10" fmla="*/ 1936 w 9924"/>
              <a:gd name="connsiteY10" fmla="*/ 1946 h 2506"/>
              <a:gd name="connsiteX11" fmla="*/ 1936 w 9924"/>
              <a:gd name="connsiteY11" fmla="*/ 2268 h 2506"/>
              <a:gd name="connsiteX12" fmla="*/ 2281 w 9924"/>
              <a:gd name="connsiteY12" fmla="*/ 2268 h 2506"/>
              <a:gd name="connsiteX13" fmla="*/ 2283 w 9924"/>
              <a:gd name="connsiteY13" fmla="*/ 2506 h 2506"/>
              <a:gd name="connsiteX14" fmla="*/ 9924 w 9924"/>
              <a:gd name="connsiteY14" fmla="*/ 2501 h 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24" h="2506">
                <a:moveTo>
                  <a:pt x="2" y="2235"/>
                </a:moveTo>
                <a:lnTo>
                  <a:pt x="0" y="230"/>
                </a:lnTo>
                <a:lnTo>
                  <a:pt x="220" y="0"/>
                </a:lnTo>
                <a:lnTo>
                  <a:pt x="500" y="0"/>
                </a:lnTo>
                <a:lnTo>
                  <a:pt x="710" y="220"/>
                </a:lnTo>
                <a:lnTo>
                  <a:pt x="710" y="2050"/>
                </a:lnTo>
                <a:lnTo>
                  <a:pt x="500" y="2050"/>
                </a:lnTo>
                <a:lnTo>
                  <a:pt x="500" y="980"/>
                </a:lnTo>
                <a:lnTo>
                  <a:pt x="1153" y="982"/>
                </a:lnTo>
                <a:lnTo>
                  <a:pt x="1153" y="1942"/>
                </a:lnTo>
                <a:lnTo>
                  <a:pt x="1936" y="1946"/>
                </a:lnTo>
                <a:lnTo>
                  <a:pt x="1936" y="2268"/>
                </a:lnTo>
                <a:lnTo>
                  <a:pt x="2281" y="2268"/>
                </a:lnTo>
                <a:lnTo>
                  <a:pt x="2283" y="2506"/>
                </a:lnTo>
                <a:lnTo>
                  <a:pt x="9924" y="2501"/>
                </a:lnTo>
              </a:path>
            </a:pathLst>
          </a:cu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任意多边形 8"/>
          <p:cNvSpPr/>
          <p:nvPr>
            <p:custDataLst>
              <p:tags r:id="rId3"/>
            </p:custDataLst>
          </p:nvPr>
        </p:nvSpPr>
        <p:spPr>
          <a:xfrm>
            <a:off x="0" y="5236845"/>
            <a:ext cx="5894705" cy="1302385"/>
          </a:xfrm>
          <a:custGeom>
            <a:avLst/>
            <a:gdLst>
              <a:gd name="connsiteX0" fmla="*/ 9283 w 9283"/>
              <a:gd name="connsiteY0" fmla="*/ 1758 h 2051"/>
              <a:gd name="connsiteX1" fmla="*/ 9062 w 9283"/>
              <a:gd name="connsiteY1" fmla="*/ 1755 h 2051"/>
              <a:gd name="connsiteX2" fmla="*/ 9062 w 9283"/>
              <a:gd name="connsiteY2" fmla="*/ 0 h 2051"/>
              <a:gd name="connsiteX3" fmla="*/ 8410 w 9283"/>
              <a:gd name="connsiteY3" fmla="*/ 547 h 2051"/>
              <a:gd name="connsiteX4" fmla="*/ 8410 w 9283"/>
              <a:gd name="connsiteY4" fmla="*/ 2028 h 2051"/>
              <a:gd name="connsiteX5" fmla="*/ 8710 w 9283"/>
              <a:gd name="connsiteY5" fmla="*/ 2028 h 2051"/>
              <a:gd name="connsiteX6" fmla="*/ 8710 w 9283"/>
              <a:gd name="connsiteY6" fmla="*/ 1158 h 2051"/>
              <a:gd name="connsiteX7" fmla="*/ 7675 w 9283"/>
              <a:gd name="connsiteY7" fmla="*/ 906 h 2051"/>
              <a:gd name="connsiteX8" fmla="*/ 7674 w 9283"/>
              <a:gd name="connsiteY8" fmla="*/ 1785 h 2051"/>
              <a:gd name="connsiteX9" fmla="*/ 7084 w 9283"/>
              <a:gd name="connsiteY9" fmla="*/ 1785 h 2051"/>
              <a:gd name="connsiteX10" fmla="*/ 7086 w 9283"/>
              <a:gd name="connsiteY10" fmla="*/ 2051 h 2051"/>
              <a:gd name="connsiteX11" fmla="*/ 0 w 9283"/>
              <a:gd name="connsiteY11" fmla="*/ 2047 h 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83" h="2051">
                <a:moveTo>
                  <a:pt x="9283" y="1758"/>
                </a:moveTo>
                <a:lnTo>
                  <a:pt x="9062" y="1755"/>
                </a:lnTo>
                <a:lnTo>
                  <a:pt x="9062" y="0"/>
                </a:lnTo>
                <a:lnTo>
                  <a:pt x="8410" y="547"/>
                </a:lnTo>
                <a:lnTo>
                  <a:pt x="8410" y="2028"/>
                </a:lnTo>
                <a:lnTo>
                  <a:pt x="8710" y="2028"/>
                </a:lnTo>
                <a:lnTo>
                  <a:pt x="8710" y="1158"/>
                </a:lnTo>
                <a:lnTo>
                  <a:pt x="7675" y="906"/>
                </a:lnTo>
                <a:lnTo>
                  <a:pt x="7674" y="1785"/>
                </a:lnTo>
                <a:lnTo>
                  <a:pt x="7084" y="1785"/>
                </a:lnTo>
                <a:lnTo>
                  <a:pt x="7086" y="2051"/>
                </a:lnTo>
                <a:lnTo>
                  <a:pt x="0" y="2047"/>
                </a:lnTo>
              </a:path>
            </a:pathLst>
          </a:cu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6106795" y="4594225"/>
            <a:ext cx="0" cy="347345"/>
          </a:xfrm>
          <a:prstGeom prst="line">
            <a:avLst/>
          </a:pr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2233477" y="3106297"/>
            <a:ext cx="7725045" cy="1159200"/>
          </a:xfrm>
        </p:spPr>
        <p:txBody>
          <a:bodyPr wrap="square" lIns="90000" tIns="46800" rIns="90000" bIns="46800" anchor="t">
            <a:normAutofit/>
          </a:bodyPr>
          <a:lstStyle>
            <a:lvl1pPr algn="ctr">
              <a:defRPr sz="5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6"/>
            </p:custDataLst>
          </p:nvPr>
        </p:nvSpPr>
        <p:spPr>
          <a:xfrm>
            <a:off x="3513000" y="1376507"/>
            <a:ext cx="5166000" cy="1602000"/>
          </a:xfrm>
        </p:spPr>
        <p:txBody>
          <a:bodyPr wrap="none" lIns="90000" tIns="46800" rIns="90000" bIns="46800" anchor="b">
            <a:normAutofit/>
          </a:bodyPr>
          <a:lstStyle>
            <a:lvl1pPr marL="0" indent="0" algn="ctr">
              <a:buNone/>
              <a:defRPr sz="6000" b="1">
                <a:ln w="158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noFill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>
            <a:off x="0" y="2167890"/>
            <a:ext cx="12191365" cy="3030855"/>
          </a:xfrm>
          <a:custGeom>
            <a:avLst/>
            <a:gdLst>
              <a:gd name="connsiteX0" fmla="*/ 0 w 19207"/>
              <a:gd name="connsiteY0" fmla="*/ 4755 h 4773"/>
              <a:gd name="connsiteX1" fmla="*/ 2772 w 19207"/>
              <a:gd name="connsiteY1" fmla="*/ 4754 h 4773"/>
              <a:gd name="connsiteX2" fmla="*/ 2772 w 19207"/>
              <a:gd name="connsiteY2" fmla="*/ 3267 h 4773"/>
              <a:gd name="connsiteX3" fmla="*/ 3507 w 19207"/>
              <a:gd name="connsiteY3" fmla="*/ 2990 h 4773"/>
              <a:gd name="connsiteX4" fmla="*/ 3503 w 19207"/>
              <a:gd name="connsiteY4" fmla="*/ 4767 h 4773"/>
              <a:gd name="connsiteX5" fmla="*/ 3211 w 19207"/>
              <a:gd name="connsiteY5" fmla="*/ 4769 h 4773"/>
              <a:gd name="connsiteX6" fmla="*/ 3211 w 19207"/>
              <a:gd name="connsiteY6" fmla="*/ 1950 h 4773"/>
              <a:gd name="connsiteX7" fmla="*/ 4584 w 19207"/>
              <a:gd name="connsiteY7" fmla="*/ 2275 h 4773"/>
              <a:gd name="connsiteX8" fmla="*/ 4584 w 19207"/>
              <a:gd name="connsiteY8" fmla="*/ 4773 h 4773"/>
              <a:gd name="connsiteX9" fmla="*/ 4069 w 19207"/>
              <a:gd name="connsiteY9" fmla="*/ 4773 h 4773"/>
              <a:gd name="connsiteX10" fmla="*/ 4079 w 19207"/>
              <a:gd name="connsiteY10" fmla="*/ 0 h 4773"/>
              <a:gd name="connsiteX11" fmla="*/ 5131 w 19207"/>
              <a:gd name="connsiteY11" fmla="*/ 7 h 4773"/>
              <a:gd name="connsiteX12" fmla="*/ 5128 w 19207"/>
              <a:gd name="connsiteY12" fmla="*/ 3834 h 4773"/>
              <a:gd name="connsiteX13" fmla="*/ 4879 w 19207"/>
              <a:gd name="connsiteY13" fmla="*/ 3837 h 4773"/>
              <a:gd name="connsiteX14" fmla="*/ 4879 w 19207"/>
              <a:gd name="connsiteY14" fmla="*/ 2979 h 4773"/>
              <a:gd name="connsiteX15" fmla="*/ 6069 w 19207"/>
              <a:gd name="connsiteY15" fmla="*/ 2978 h 4773"/>
              <a:gd name="connsiteX16" fmla="*/ 6068 w 19207"/>
              <a:gd name="connsiteY16" fmla="*/ 4339 h 4773"/>
              <a:gd name="connsiteX17" fmla="*/ 6597 w 19207"/>
              <a:gd name="connsiteY17" fmla="*/ 4338 h 4773"/>
              <a:gd name="connsiteX18" fmla="*/ 6595 w 19207"/>
              <a:gd name="connsiteY18" fmla="*/ 4771 h 4773"/>
              <a:gd name="connsiteX19" fmla="*/ 19207 w 19207"/>
              <a:gd name="connsiteY19" fmla="*/ 4770 h 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207" h="4773">
                <a:moveTo>
                  <a:pt x="0" y="4755"/>
                </a:moveTo>
                <a:lnTo>
                  <a:pt x="2772" y="4754"/>
                </a:lnTo>
                <a:lnTo>
                  <a:pt x="2772" y="3267"/>
                </a:lnTo>
                <a:lnTo>
                  <a:pt x="3507" y="2990"/>
                </a:lnTo>
                <a:lnTo>
                  <a:pt x="3503" y="4767"/>
                </a:lnTo>
                <a:lnTo>
                  <a:pt x="3211" y="4769"/>
                </a:lnTo>
                <a:lnTo>
                  <a:pt x="3211" y="1950"/>
                </a:lnTo>
                <a:lnTo>
                  <a:pt x="4584" y="2275"/>
                </a:lnTo>
                <a:lnTo>
                  <a:pt x="4584" y="4773"/>
                </a:lnTo>
                <a:lnTo>
                  <a:pt x="4069" y="4773"/>
                </a:lnTo>
                <a:lnTo>
                  <a:pt x="4079" y="0"/>
                </a:lnTo>
                <a:lnTo>
                  <a:pt x="5131" y="7"/>
                </a:lnTo>
                <a:lnTo>
                  <a:pt x="5128" y="3834"/>
                </a:lnTo>
                <a:lnTo>
                  <a:pt x="4879" y="3837"/>
                </a:lnTo>
                <a:lnTo>
                  <a:pt x="4879" y="2979"/>
                </a:lnTo>
                <a:lnTo>
                  <a:pt x="6069" y="2978"/>
                </a:lnTo>
                <a:lnTo>
                  <a:pt x="6068" y="4339"/>
                </a:lnTo>
                <a:lnTo>
                  <a:pt x="6597" y="4338"/>
                </a:lnTo>
                <a:lnTo>
                  <a:pt x="6595" y="4771"/>
                </a:lnTo>
                <a:lnTo>
                  <a:pt x="19207" y="4770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3"/>
            </p:custDataLst>
          </p:nvPr>
        </p:nvCxnSpPr>
        <p:spPr>
          <a:xfrm>
            <a:off x="2926715" y="1604645"/>
            <a:ext cx="0" cy="563245"/>
          </a:xfrm>
          <a:prstGeom prst="lin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4896000" y="1692000"/>
            <a:ext cx="5936400" cy="1825200"/>
          </a:xfrm>
        </p:spPr>
        <p:txBody>
          <a:bodyPr wrap="square" lIns="90000" tIns="46800" rIns="90000" bIns="46800" anchor="b">
            <a:normAutofit/>
          </a:bodyPr>
          <a:lstStyle>
            <a:lvl1pPr algn="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896000" y="3816000"/>
            <a:ext cx="5936400" cy="720000"/>
          </a:xfrm>
        </p:spPr>
        <p:txBody>
          <a:bodyPr wrap="square" lIns="90000" tIns="46800" rIns="90000" bIns="46800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1" spc="5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8219870" y="5616000"/>
            <a:ext cx="2566800" cy="655491"/>
          </a:xfrm>
        </p:spPr>
        <p:txBody>
          <a:bodyPr wrap="square" lIns="90000" tIns="46800" rIns="90000" bIns="4680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联系方式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5793470" y="5616000"/>
            <a:ext cx="2163600" cy="655491"/>
          </a:xfrm>
        </p:spPr>
        <p:txBody>
          <a:bodyPr wrap="square" lIns="90000" tIns="46800" rIns="900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花生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sv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sv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2.sv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9" Type="http://schemas.openxmlformats.org/officeDocument/2006/relationships/theme" Target="../theme/theme4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tags" Target="../tags/tag72.xml"/><Relationship Id="rId15" Type="http://schemas.openxmlformats.org/officeDocument/2006/relationships/tags" Target="../tags/tag71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花生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花生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F933-D841-445B-8B5A-250AEEDB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E1CE-D9B8-4256-977F-495952DA5BD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花生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5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flipH="1">
            <a:off x="695960" y="185497"/>
            <a:ext cx="11491926" cy="1032510"/>
          </a:xfrm>
          <a:custGeom>
            <a:avLst/>
            <a:gdLst>
              <a:gd name="connsiteX0" fmla="*/ 0 w 17629"/>
              <a:gd name="connsiteY0" fmla="*/ 1621 h 1626"/>
              <a:gd name="connsiteX1" fmla="*/ 1899 w 17629"/>
              <a:gd name="connsiteY1" fmla="*/ 1621 h 1626"/>
              <a:gd name="connsiteX2" fmla="*/ 1899 w 17629"/>
              <a:gd name="connsiteY2" fmla="*/ 1378 h 1626"/>
              <a:gd name="connsiteX3" fmla="*/ 2246 w 17629"/>
              <a:gd name="connsiteY3" fmla="*/ 1378 h 1626"/>
              <a:gd name="connsiteX4" fmla="*/ 2244 w 17629"/>
              <a:gd name="connsiteY4" fmla="*/ 982 h 1626"/>
              <a:gd name="connsiteX5" fmla="*/ 2765 w 17629"/>
              <a:gd name="connsiteY5" fmla="*/ 975 h 1626"/>
              <a:gd name="connsiteX6" fmla="*/ 2765 w 17629"/>
              <a:gd name="connsiteY6" fmla="*/ 1290 h 1626"/>
              <a:gd name="connsiteX7" fmla="*/ 2617 w 17629"/>
              <a:gd name="connsiteY7" fmla="*/ 1291 h 1626"/>
              <a:gd name="connsiteX8" fmla="*/ 2617 w 17629"/>
              <a:gd name="connsiteY8" fmla="*/ 133 h 1626"/>
              <a:gd name="connsiteX9" fmla="*/ 3295 w 17629"/>
              <a:gd name="connsiteY9" fmla="*/ 0 h 1626"/>
              <a:gd name="connsiteX10" fmla="*/ 3294 w 17629"/>
              <a:gd name="connsiteY10" fmla="*/ 1533 h 1626"/>
              <a:gd name="connsiteX11" fmla="*/ 3015 w 17629"/>
              <a:gd name="connsiteY11" fmla="*/ 1535 h 1626"/>
              <a:gd name="connsiteX12" fmla="*/ 3015 w 17629"/>
              <a:gd name="connsiteY12" fmla="*/ 755 h 1626"/>
              <a:gd name="connsiteX13" fmla="*/ 3603 w 17629"/>
              <a:gd name="connsiteY13" fmla="*/ 637 h 1626"/>
              <a:gd name="connsiteX14" fmla="*/ 3602 w 17629"/>
              <a:gd name="connsiteY14" fmla="*/ 1177 h 1626"/>
              <a:gd name="connsiteX15" fmla="*/ 4024 w 17629"/>
              <a:gd name="connsiteY15" fmla="*/ 1176 h 1626"/>
              <a:gd name="connsiteX16" fmla="*/ 4024 w 17629"/>
              <a:gd name="connsiteY16" fmla="*/ 1626 h 1626"/>
              <a:gd name="connsiteX17" fmla="*/ 17629 w 17629"/>
              <a:gd name="connsiteY17" fmla="*/ 1621 h 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29" h="1626">
                <a:moveTo>
                  <a:pt x="0" y="1621"/>
                </a:moveTo>
                <a:lnTo>
                  <a:pt x="1899" y="1621"/>
                </a:lnTo>
                <a:lnTo>
                  <a:pt x="1899" y="1378"/>
                </a:lnTo>
                <a:lnTo>
                  <a:pt x="2246" y="1378"/>
                </a:lnTo>
                <a:lnTo>
                  <a:pt x="2244" y="982"/>
                </a:lnTo>
                <a:cubicBezTo>
                  <a:pt x="2417" y="980"/>
                  <a:pt x="2593" y="975"/>
                  <a:pt x="2765" y="975"/>
                </a:cubicBezTo>
                <a:lnTo>
                  <a:pt x="2765" y="1290"/>
                </a:lnTo>
                <a:lnTo>
                  <a:pt x="2617" y="1291"/>
                </a:lnTo>
                <a:lnTo>
                  <a:pt x="2617" y="133"/>
                </a:lnTo>
                <a:lnTo>
                  <a:pt x="3295" y="0"/>
                </a:lnTo>
                <a:cubicBezTo>
                  <a:pt x="3296" y="468"/>
                  <a:pt x="3298" y="1057"/>
                  <a:pt x="3294" y="1533"/>
                </a:cubicBezTo>
                <a:lnTo>
                  <a:pt x="3015" y="1535"/>
                </a:lnTo>
                <a:lnTo>
                  <a:pt x="3015" y="755"/>
                </a:lnTo>
                <a:lnTo>
                  <a:pt x="3603" y="637"/>
                </a:lnTo>
                <a:lnTo>
                  <a:pt x="3602" y="1177"/>
                </a:lnTo>
                <a:lnTo>
                  <a:pt x="4024" y="1176"/>
                </a:lnTo>
                <a:lnTo>
                  <a:pt x="4024" y="1626"/>
                </a:lnTo>
                <a:lnTo>
                  <a:pt x="17629" y="1621"/>
                </a:lnTo>
              </a:path>
            </a:pathLst>
          </a:cu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image" Target="../media/image6.png"/><Relationship Id="rId4" Type="http://schemas.openxmlformats.org/officeDocument/2006/relationships/tags" Target="../tags/tag80.xml"/><Relationship Id="rId3" Type="http://schemas.openxmlformats.org/officeDocument/2006/relationships/image" Target="../media/image5.jpeg"/><Relationship Id="rId2" Type="http://schemas.openxmlformats.org/officeDocument/2006/relationships/tags" Target="../tags/tag79.xml"/><Relationship Id="rId10" Type="http://schemas.openxmlformats.org/officeDocument/2006/relationships/comments" Target="../comments/comment1.xml"/><Relationship Id="rId1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2" Type="http://schemas.openxmlformats.org/officeDocument/2006/relationships/slideLayout" Target="../slideLayouts/slideLayout41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2" Type="http://schemas.openxmlformats.org/officeDocument/2006/relationships/slideLayout" Target="../slideLayouts/slideLayout41.xml"/><Relationship Id="rId11" Type="http://schemas.openxmlformats.org/officeDocument/2006/relationships/tags" Target="../tags/tag103.xml"/><Relationship Id="rId10" Type="http://schemas.openxmlformats.org/officeDocument/2006/relationships/image" Target="../media/image8.jpeg"/><Relationship Id="rId1" Type="http://schemas.openxmlformats.org/officeDocument/2006/relationships/tags" Target="../tags/tag9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2" Type="http://schemas.openxmlformats.org/officeDocument/2006/relationships/slideLayout" Target="../slideLayouts/slideLayout41.xml"/><Relationship Id="rId11" Type="http://schemas.openxmlformats.org/officeDocument/2006/relationships/tags" Target="../tags/tag113.xml"/><Relationship Id="rId10" Type="http://schemas.openxmlformats.org/officeDocument/2006/relationships/image" Target="../media/image9.jpeg"/><Relationship Id="rId1" Type="http://schemas.openxmlformats.org/officeDocument/2006/relationships/tags" Target="../tags/tag10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2" Type="http://schemas.openxmlformats.org/officeDocument/2006/relationships/slideLayout" Target="../slideLayouts/slideLayout41.xml"/><Relationship Id="rId11" Type="http://schemas.openxmlformats.org/officeDocument/2006/relationships/tags" Target="../tags/tag123.xml"/><Relationship Id="rId10" Type="http://schemas.openxmlformats.org/officeDocument/2006/relationships/image" Target="../media/image10.jpeg"/><Relationship Id="rId1" Type="http://schemas.openxmlformats.org/officeDocument/2006/relationships/tags" Target="../tags/tag11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slideLayout" Target="../slideLayouts/slideLayout41.xml"/><Relationship Id="rId11" Type="http://schemas.openxmlformats.org/officeDocument/2006/relationships/tags" Target="../tags/tag133.xml"/><Relationship Id="rId10" Type="http://schemas.openxmlformats.org/officeDocument/2006/relationships/image" Target="../media/image11.jpeg"/><Relationship Id="rId1" Type="http://schemas.openxmlformats.org/officeDocument/2006/relationships/tags" Target="../tags/tag1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896000" y="1476155"/>
            <a:ext cx="5936400" cy="2055445"/>
          </a:xfrm>
        </p:spPr>
        <p:txBody>
          <a:bodyPr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5600"/>
              <a:t>未来已来</a:t>
            </a:r>
            <a:endParaRPr lang="zh-CN" altLang="en-US" sz="5600"/>
          </a:p>
        </p:txBody>
      </p:sp>
      <p:sp>
        <p:nvSpPr>
          <p:cNvPr id="8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896000" y="3888000"/>
            <a:ext cx="5936400" cy="720000"/>
          </a:xfrm>
        </p:spPr>
        <p:txBody>
          <a:bodyPr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2000" dirty="0"/>
              <a:t>-</a:t>
            </a:r>
            <a:r>
              <a:rPr lang="en-US" altLang="zh-CN" sz="2000" dirty="0"/>
              <a:t>生涯规划课程-</a:t>
            </a:r>
            <a:endParaRPr lang="en-US" altLang="zh-CN" sz="20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989000"/>
            <a:ext cx="1080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989000"/>
            <a:ext cx="6456000" cy="3240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6000" y="1269000"/>
            <a:ext cx="4682134" cy="4322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696000" y="1629681"/>
            <a:ext cx="4708525" cy="3756661"/>
            <a:chOff x="5376000" y="637489"/>
            <a:chExt cx="5795108" cy="921655"/>
          </a:xfrm>
        </p:grpSpPr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5376000" y="637489"/>
              <a:ext cx="4842412" cy="15828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/>
              <a:r>
                <a:rPr lang="en-US" altLang="zh-CN" sz="3600" cap="none" dirty="0">
                  <a:ln w="0"/>
                  <a:solidFill>
                    <a:schemeClr val="bg1"/>
                  </a:solidFill>
                  <a:latin typeface="+mj-lt"/>
                  <a:ea typeface="+mj-ea"/>
                </a:rPr>
                <a:t>100</a:t>
              </a:r>
              <a:r>
                <a:rPr lang="zh-CN" altLang="en-US" sz="3600" cap="none" dirty="0">
                  <a:ln w="0"/>
                  <a:solidFill>
                    <a:schemeClr val="bg1"/>
                  </a:solidFill>
                  <a:latin typeface="+mj-lt"/>
                  <a:ea typeface="+mj-ea"/>
                </a:rPr>
                <a:t>年前的想象</a:t>
              </a:r>
              <a:endParaRPr lang="zh-CN" altLang="en-US" sz="3600" cap="none" dirty="0">
                <a:ln w="0"/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5376000" y="902488"/>
              <a:ext cx="5795108" cy="6566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marL="800100" lvl="1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ln w="0"/>
                  <a:solidFill>
                    <a:schemeClr val="bg1">
                      <a:lumMod val="75000"/>
                    </a:schemeClr>
                  </a:solidFill>
                </a:rPr>
                <a:t>在</a:t>
              </a:r>
              <a:r>
                <a:rPr lang="en-US" altLang="zh-CN" sz="2800" dirty="0">
                  <a:ln w="0"/>
                  <a:solidFill>
                    <a:schemeClr val="bg1">
                      <a:lumMod val="75000"/>
                    </a:schemeClr>
                  </a:solidFill>
                </a:rPr>
                <a:t>100</a:t>
              </a:r>
              <a:r>
                <a:rPr lang="zh-CN" altLang="en-US" sz="2800" dirty="0">
                  <a:ln w="0"/>
                  <a:solidFill>
                    <a:schemeClr val="bg1">
                      <a:lumMod val="75000"/>
                    </a:schemeClr>
                  </a:solidFill>
                </a:rPr>
                <a:t>年前，人们曾经这样想象现在的生活。</a:t>
              </a:r>
              <a:endParaRPr lang="zh-CN" altLang="en-US" sz="2800" dirty="0">
                <a:ln w="0"/>
                <a:solidFill>
                  <a:schemeClr val="bg1">
                    <a:lumMod val="75000"/>
                  </a:schemeClr>
                </a:solidFill>
              </a:endParaRPr>
            </a:p>
            <a:p>
              <a:pPr marL="800100" lvl="1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800" cap="none" dirty="0">
                  <a:ln w="0"/>
                  <a:solidFill>
                    <a:schemeClr val="bg1">
                      <a:lumMod val="75000"/>
                    </a:schemeClr>
                  </a:solidFill>
                </a:rPr>
                <a:t>下面的图片是其中的四张，请问现在实现了吗？</a:t>
              </a:r>
              <a:endParaRPr lang="zh-CN" altLang="en-US" sz="2800" cap="none" dirty="0">
                <a:ln w="0"/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接连接符 59"/>
          <p:cNvCxnSpPr/>
          <p:nvPr>
            <p:custDataLst>
              <p:tags r:id="rId1"/>
            </p:custDataLst>
          </p:nvPr>
        </p:nvCxnSpPr>
        <p:spPr>
          <a:xfrm>
            <a:off x="8615725" y="682985"/>
            <a:ext cx="0" cy="576000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652915" y="372425"/>
            <a:ext cx="7579180" cy="815592"/>
            <a:chOff x="5016000" y="909000"/>
            <a:chExt cx="7579180" cy="815592"/>
          </a:xfrm>
        </p:grpSpPr>
        <p:cxnSp>
          <p:nvCxnSpPr>
            <p:cNvPr id="28" name="直接连接符 27"/>
            <p:cNvCxnSpPr/>
            <p:nvPr>
              <p:custDataLst>
                <p:tags r:id="rId3"/>
              </p:custDataLst>
            </p:nvPr>
          </p:nvCxnSpPr>
          <p:spPr>
            <a:xfrm>
              <a:off x="6456000" y="1629590"/>
              <a:ext cx="5736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5016000" y="909000"/>
              <a:ext cx="7579180" cy="815592"/>
              <a:chOff x="5016000" y="909000"/>
              <a:chExt cx="7579180" cy="815592"/>
            </a:xfrm>
          </p:grpSpPr>
          <p:sp>
            <p:nvSpPr>
              <p:cNvPr id="10" name="矩形 9"/>
              <p:cNvSpPr/>
              <p:nvPr>
                <p:custDataLst>
                  <p:tags r:id="rId4"/>
                </p:custDataLst>
              </p:nvPr>
            </p:nvSpPr>
            <p:spPr>
              <a:xfrm>
                <a:off x="6139180" y="1085924"/>
                <a:ext cx="6456000" cy="5219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lvl="1"/>
                <a:r>
                  <a:rPr lang="zh-CN" altLang="en-US" sz="2800" dirty="0">
                    <a:ln w="0"/>
                    <a:solidFill>
                      <a:schemeClr val="tx1">
                        <a:lumMod val="75000"/>
                      </a:schemeClr>
                    </a:solidFill>
                    <a:latin typeface="+mj-lt"/>
                    <a:ea typeface="+mj-ea"/>
                  </a:rPr>
                  <a:t>开着飞行器出行</a:t>
                </a:r>
                <a:endParaRPr lang="zh-CN" altLang="en-US" sz="2800" cap="none" dirty="0">
                  <a:ln w="0"/>
                  <a:solidFill>
                    <a:schemeClr val="tx1">
                      <a:lumMod val="75000"/>
                    </a:schemeClr>
                  </a:solidFill>
                  <a:latin typeface="+mj-lt"/>
                  <a:ea typeface="+mj-ea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5016000" y="909000"/>
                <a:ext cx="815592" cy="815592"/>
                <a:chOff x="4824914" y="2329270"/>
                <a:chExt cx="815592" cy="815592"/>
              </a:xfrm>
            </p:grpSpPr>
            <p:sp>
              <p:nvSpPr>
                <p:cNvPr id="33" name="泪滴形 32"/>
                <p:cNvSpPr/>
                <p:nvPr>
                  <p:custDataLst>
                    <p:tags r:id="rId5"/>
                  </p:custDataLst>
                </p:nvPr>
              </p:nvSpPr>
              <p:spPr>
                <a:xfrm rot="2700000">
                  <a:off x="4824914" y="2329270"/>
                  <a:ext cx="815592" cy="815592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accent1">
                        <a:alpha val="26000"/>
                      </a:schemeClr>
                    </a:gs>
                    <a:gs pos="43000">
                      <a:schemeClr val="accent2">
                        <a:alpha val="68000"/>
                      </a:schemeClr>
                    </a:gs>
                    <a:gs pos="66000">
                      <a:schemeClr val="accent3">
                        <a:alpha val="73000"/>
                      </a:schemeClr>
                    </a:gs>
                    <a:gs pos="100000">
                      <a:schemeClr val="accent4">
                        <a:alpha val="74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3600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34" name="矩形 33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5014928" y="2383123"/>
                  <a:ext cx="436880" cy="706755"/>
                </a:xfrm>
                <a:prstGeom prst="rect">
                  <a:avLst/>
                </a:prstGeom>
              </p:spPr>
              <p:txBody>
                <a:bodyPr wrap="square">
                  <a:normAutofit/>
                </a:bodyPr>
                <a:lstStyle/>
                <a:p>
                  <a:pPr algn="ctr"/>
                  <a:r>
                    <a:rPr lang="en-US" altLang="zh-CN" sz="4000" dirty="0">
                      <a:solidFill>
                        <a:schemeClr val="tx1"/>
                      </a:solidFill>
                    </a:rPr>
                    <a:t>1</a:t>
                  </a:r>
                  <a:endParaRPr lang="en-US" altLang="zh-CN" sz="4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5" name="椭圆 64"/>
              <p:cNvSpPr/>
              <p:nvPr>
                <p:custDataLst>
                  <p:tags r:id="rId7"/>
                </p:custDataLst>
              </p:nvPr>
            </p:nvSpPr>
            <p:spPr>
              <a:xfrm>
                <a:off x="6096000" y="1219596"/>
                <a:ext cx="194400" cy="1944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00" name="图片 99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13435" y="1635760"/>
            <a:ext cx="7270115" cy="4560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8616315" y="1452245"/>
            <a:ext cx="3215640" cy="4499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tx1"/>
                </a:solidFill>
              </a:rPr>
              <a:t>早期的未来主义者会将天空填满各种各样的飞行器，尺寸各异，功能也五花八门。作家、插画家阿尔伯特·洛必达（Albert Robida）就畅想了这样一个世界，人们搭自己的小飞行器去看戏，天空船作为公共交通工具，天上还漂浮着豪华娱乐场所。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接连接符 59"/>
          <p:cNvCxnSpPr/>
          <p:nvPr>
            <p:custDataLst>
              <p:tags r:id="rId1"/>
            </p:custDataLst>
          </p:nvPr>
        </p:nvCxnSpPr>
        <p:spPr>
          <a:xfrm>
            <a:off x="8615725" y="682985"/>
            <a:ext cx="0" cy="576000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652915" y="372425"/>
            <a:ext cx="7579180" cy="815592"/>
            <a:chOff x="5016000" y="909000"/>
            <a:chExt cx="7579180" cy="815592"/>
          </a:xfrm>
        </p:grpSpPr>
        <p:cxnSp>
          <p:nvCxnSpPr>
            <p:cNvPr id="28" name="直接连接符 27"/>
            <p:cNvCxnSpPr/>
            <p:nvPr>
              <p:custDataLst>
                <p:tags r:id="rId3"/>
              </p:custDataLst>
            </p:nvPr>
          </p:nvCxnSpPr>
          <p:spPr>
            <a:xfrm>
              <a:off x="6456000" y="1629590"/>
              <a:ext cx="5736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5016000" y="909000"/>
              <a:ext cx="7579180" cy="815592"/>
              <a:chOff x="5016000" y="909000"/>
              <a:chExt cx="7579180" cy="815592"/>
            </a:xfrm>
          </p:grpSpPr>
          <p:sp>
            <p:nvSpPr>
              <p:cNvPr id="10" name="矩形 9"/>
              <p:cNvSpPr/>
              <p:nvPr>
                <p:custDataLst>
                  <p:tags r:id="rId4"/>
                </p:custDataLst>
              </p:nvPr>
            </p:nvSpPr>
            <p:spPr>
              <a:xfrm>
                <a:off x="6139180" y="1085924"/>
                <a:ext cx="6456000" cy="5219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lvl="1"/>
                <a:r>
                  <a:rPr lang="zh-CN" altLang="en-US" sz="2800" dirty="0">
                    <a:ln w="0"/>
                    <a:solidFill>
                      <a:schemeClr val="tx1">
                        <a:lumMod val="75000"/>
                      </a:schemeClr>
                    </a:solidFill>
                    <a:latin typeface="+mj-lt"/>
                    <a:ea typeface="+mj-ea"/>
                  </a:rPr>
                  <a:t>全自动衣服护理机器</a:t>
                </a:r>
                <a:endParaRPr lang="zh-CN" altLang="en-US" sz="2800" cap="none" dirty="0">
                  <a:ln w="0"/>
                  <a:solidFill>
                    <a:schemeClr val="tx1">
                      <a:lumMod val="75000"/>
                    </a:schemeClr>
                  </a:solidFill>
                  <a:latin typeface="+mj-lt"/>
                  <a:ea typeface="+mj-ea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5016000" y="909000"/>
                <a:ext cx="815592" cy="815592"/>
                <a:chOff x="4824914" y="2329270"/>
                <a:chExt cx="815592" cy="815592"/>
              </a:xfrm>
            </p:grpSpPr>
            <p:sp>
              <p:nvSpPr>
                <p:cNvPr id="33" name="泪滴形 32"/>
                <p:cNvSpPr/>
                <p:nvPr>
                  <p:custDataLst>
                    <p:tags r:id="rId5"/>
                  </p:custDataLst>
                </p:nvPr>
              </p:nvSpPr>
              <p:spPr>
                <a:xfrm rot="2700000">
                  <a:off x="4824914" y="2329270"/>
                  <a:ext cx="815592" cy="815592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accent1">
                        <a:alpha val="26000"/>
                      </a:schemeClr>
                    </a:gs>
                    <a:gs pos="43000">
                      <a:schemeClr val="accent2">
                        <a:alpha val="68000"/>
                      </a:schemeClr>
                    </a:gs>
                    <a:gs pos="66000">
                      <a:schemeClr val="accent3">
                        <a:alpha val="73000"/>
                      </a:schemeClr>
                    </a:gs>
                    <a:gs pos="100000">
                      <a:schemeClr val="accent4">
                        <a:alpha val="74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3600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34" name="矩形 33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5014928" y="2383123"/>
                  <a:ext cx="436880" cy="706755"/>
                </a:xfrm>
                <a:prstGeom prst="rect">
                  <a:avLst/>
                </a:prstGeom>
              </p:spPr>
              <p:txBody>
                <a:bodyPr wrap="square">
                  <a:normAutofit/>
                </a:bodyPr>
                <a:lstStyle/>
                <a:p>
                  <a:pPr algn="ctr"/>
                  <a:r>
                    <a:rPr lang="en-US" altLang="zh-CN" sz="4000" dirty="0">
                      <a:solidFill>
                        <a:schemeClr val="tx1"/>
                      </a:solidFill>
                    </a:rPr>
                    <a:t>2</a:t>
                  </a:r>
                  <a:endParaRPr lang="en-US" altLang="zh-CN" sz="4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5" name="椭圆 64"/>
              <p:cNvSpPr/>
              <p:nvPr>
                <p:custDataLst>
                  <p:tags r:id="rId7"/>
                </p:custDataLst>
              </p:nvPr>
            </p:nvSpPr>
            <p:spPr>
              <a:xfrm>
                <a:off x="6096000" y="1219596"/>
                <a:ext cx="194400" cy="1944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616315" y="1452245"/>
            <a:ext cx="3215640" cy="4499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solidFill>
                  <a:schemeClr val="tx1"/>
                </a:solidFill>
              </a:rPr>
              <a:t>脏衣服被设想自动洗干净、烘干并叠好，为人们省下时间用于社交和休闲。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101" name="图片 100"/>
          <p:cNvPicPr/>
          <p:nvPr>
            <p:custDataLst>
              <p:tags r:id="rId9"/>
            </p:custDataLst>
          </p:nvPr>
        </p:nvPicPr>
        <p:blipFill>
          <a:blip r:embed="rId10"/>
          <a:srcRect b="34250"/>
          <a:stretch>
            <a:fillRect/>
          </a:stretch>
        </p:blipFill>
        <p:spPr>
          <a:xfrm>
            <a:off x="1416050" y="1452245"/>
            <a:ext cx="5749290" cy="49904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接连接符 59"/>
          <p:cNvCxnSpPr/>
          <p:nvPr>
            <p:custDataLst>
              <p:tags r:id="rId1"/>
            </p:custDataLst>
          </p:nvPr>
        </p:nvCxnSpPr>
        <p:spPr>
          <a:xfrm>
            <a:off x="8615725" y="682985"/>
            <a:ext cx="0" cy="576000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652915" y="372425"/>
            <a:ext cx="7579180" cy="815592"/>
            <a:chOff x="5016000" y="909000"/>
            <a:chExt cx="7579180" cy="815592"/>
          </a:xfrm>
        </p:grpSpPr>
        <p:cxnSp>
          <p:nvCxnSpPr>
            <p:cNvPr id="28" name="直接连接符 27"/>
            <p:cNvCxnSpPr/>
            <p:nvPr>
              <p:custDataLst>
                <p:tags r:id="rId3"/>
              </p:custDataLst>
            </p:nvPr>
          </p:nvCxnSpPr>
          <p:spPr>
            <a:xfrm>
              <a:off x="6456000" y="1629590"/>
              <a:ext cx="5736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5016000" y="909000"/>
              <a:ext cx="7579180" cy="815592"/>
              <a:chOff x="5016000" y="909000"/>
              <a:chExt cx="7579180" cy="815592"/>
            </a:xfrm>
          </p:grpSpPr>
          <p:sp>
            <p:nvSpPr>
              <p:cNvPr id="10" name="矩形 9"/>
              <p:cNvSpPr/>
              <p:nvPr>
                <p:custDataLst>
                  <p:tags r:id="rId4"/>
                </p:custDataLst>
              </p:nvPr>
            </p:nvSpPr>
            <p:spPr>
              <a:xfrm>
                <a:off x="6139180" y="1085924"/>
                <a:ext cx="6456000" cy="5219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1"/>
                <a:r>
                  <a:rPr lang="en-US" altLang="zh-CN" sz="2800" dirty="0">
                    <a:ln w="0"/>
                    <a:solidFill>
                      <a:schemeClr val="tx1">
                        <a:lumMod val="75000"/>
                      </a:schemeClr>
                    </a:solidFill>
                    <a:latin typeface="+mj-lt"/>
                    <a:ea typeface="+mj-ea"/>
                  </a:rPr>
                  <a:t>“</a:t>
                </a:r>
                <a:r>
                  <a:rPr lang="zh-CN" altLang="en-US" sz="2800" dirty="0">
                    <a:ln w="0"/>
                    <a:solidFill>
                      <a:schemeClr val="tx1">
                        <a:lumMod val="75000"/>
                      </a:schemeClr>
                    </a:solidFill>
                    <a:latin typeface="+mj-lt"/>
                    <a:ea typeface="+mj-ea"/>
                  </a:rPr>
                  <a:t>超级大厨</a:t>
                </a:r>
                <a:r>
                  <a:rPr lang="en-US" altLang="zh-CN" sz="2800" dirty="0">
                    <a:ln w="0"/>
                    <a:solidFill>
                      <a:schemeClr val="tx1">
                        <a:lumMod val="75000"/>
                      </a:schemeClr>
                    </a:solidFill>
                    <a:latin typeface="+mj-lt"/>
                    <a:ea typeface="+mj-ea"/>
                  </a:rPr>
                  <a:t>”</a:t>
                </a:r>
                <a:r>
                  <a:rPr lang="zh-CN" altLang="en-US" sz="2800" dirty="0">
                    <a:ln w="0"/>
                    <a:solidFill>
                      <a:schemeClr val="tx1">
                        <a:lumMod val="75000"/>
                      </a:schemeClr>
                    </a:solidFill>
                    <a:latin typeface="+mj-lt"/>
                    <a:ea typeface="+mj-ea"/>
                  </a:rPr>
                  <a:t>机器</a:t>
                </a:r>
                <a:endParaRPr lang="zh-CN" altLang="en-US" sz="2800" cap="none" dirty="0">
                  <a:ln w="0"/>
                  <a:solidFill>
                    <a:schemeClr val="tx1">
                      <a:lumMod val="75000"/>
                    </a:schemeClr>
                  </a:solidFill>
                  <a:latin typeface="+mj-lt"/>
                  <a:ea typeface="+mj-ea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5016000" y="909000"/>
                <a:ext cx="815592" cy="815592"/>
                <a:chOff x="4824914" y="2329270"/>
                <a:chExt cx="815592" cy="815592"/>
              </a:xfrm>
            </p:grpSpPr>
            <p:sp>
              <p:nvSpPr>
                <p:cNvPr id="33" name="泪滴形 32"/>
                <p:cNvSpPr/>
                <p:nvPr>
                  <p:custDataLst>
                    <p:tags r:id="rId5"/>
                  </p:custDataLst>
                </p:nvPr>
              </p:nvSpPr>
              <p:spPr>
                <a:xfrm rot="2700000">
                  <a:off x="4824914" y="2329270"/>
                  <a:ext cx="815592" cy="815592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accent1">
                        <a:alpha val="26000"/>
                      </a:schemeClr>
                    </a:gs>
                    <a:gs pos="43000">
                      <a:schemeClr val="accent2">
                        <a:alpha val="68000"/>
                      </a:schemeClr>
                    </a:gs>
                    <a:gs pos="66000">
                      <a:schemeClr val="accent3">
                        <a:alpha val="73000"/>
                      </a:schemeClr>
                    </a:gs>
                    <a:gs pos="100000">
                      <a:schemeClr val="accent4">
                        <a:alpha val="74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3600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34" name="矩形 33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5014928" y="2383123"/>
                  <a:ext cx="436880" cy="706755"/>
                </a:xfrm>
                <a:prstGeom prst="rect">
                  <a:avLst/>
                </a:prstGeom>
              </p:spPr>
              <p:txBody>
                <a:bodyPr wrap="square">
                  <a:normAutofit/>
                </a:bodyPr>
                <a:lstStyle/>
                <a:p>
                  <a:pPr algn="ctr"/>
                  <a:r>
                    <a:rPr lang="en-US" altLang="zh-CN" sz="4000" dirty="0">
                      <a:solidFill>
                        <a:schemeClr val="tx1"/>
                      </a:solidFill>
                    </a:rPr>
                    <a:t>3</a:t>
                  </a:r>
                  <a:endParaRPr lang="en-US" altLang="zh-CN" sz="4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5" name="椭圆 64"/>
              <p:cNvSpPr/>
              <p:nvPr>
                <p:custDataLst>
                  <p:tags r:id="rId7"/>
                </p:custDataLst>
              </p:nvPr>
            </p:nvSpPr>
            <p:spPr>
              <a:xfrm>
                <a:off x="6096000" y="1219596"/>
                <a:ext cx="194400" cy="1944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616315" y="1452245"/>
            <a:ext cx="3247390" cy="449961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一个名为“新旅程轴承”的公司创立于1888年。他们预想着到了20世纪50年代，制造的轴承会成为减轻劳动负担的机器里的重要部件。</a:t>
            </a:r>
            <a:endParaRPr lang="zh-CN" altLang="en-US" sz="20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到那时候，做饭变得异常简单，只需要启动他们的“超级大厨”机器，机器便会自动将你最爱的原料从巨大的冰柜里取出，用履带运送到红外炉灶上，做好之后就能吃了。</a:t>
            </a:r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102" name="图片 101"/>
          <p:cNvPicPr/>
          <p:nvPr>
            <p:custDataLst>
              <p:tags r:id="rId9"/>
            </p:custDataLst>
          </p:nvPr>
        </p:nvPicPr>
        <p:blipFill>
          <a:blip r:embed="rId10"/>
          <a:srcRect b="31841"/>
          <a:stretch>
            <a:fillRect/>
          </a:stretch>
        </p:blipFill>
        <p:spPr>
          <a:xfrm>
            <a:off x="1416050" y="1356995"/>
            <a:ext cx="5781675" cy="50850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接连接符 59"/>
          <p:cNvCxnSpPr/>
          <p:nvPr>
            <p:custDataLst>
              <p:tags r:id="rId1"/>
            </p:custDataLst>
          </p:nvPr>
        </p:nvCxnSpPr>
        <p:spPr>
          <a:xfrm>
            <a:off x="8615725" y="682985"/>
            <a:ext cx="0" cy="576000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652915" y="372425"/>
            <a:ext cx="7579180" cy="815592"/>
            <a:chOff x="5016000" y="909000"/>
            <a:chExt cx="7579180" cy="815592"/>
          </a:xfrm>
        </p:grpSpPr>
        <p:cxnSp>
          <p:nvCxnSpPr>
            <p:cNvPr id="28" name="直接连接符 27"/>
            <p:cNvCxnSpPr/>
            <p:nvPr>
              <p:custDataLst>
                <p:tags r:id="rId3"/>
              </p:custDataLst>
            </p:nvPr>
          </p:nvCxnSpPr>
          <p:spPr>
            <a:xfrm>
              <a:off x="6456000" y="1629590"/>
              <a:ext cx="5736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5016000" y="909000"/>
              <a:ext cx="7579180" cy="815592"/>
              <a:chOff x="5016000" y="909000"/>
              <a:chExt cx="7579180" cy="815592"/>
            </a:xfrm>
          </p:grpSpPr>
          <p:sp>
            <p:nvSpPr>
              <p:cNvPr id="10" name="矩形 9"/>
              <p:cNvSpPr/>
              <p:nvPr>
                <p:custDataLst>
                  <p:tags r:id="rId4"/>
                </p:custDataLst>
              </p:nvPr>
            </p:nvSpPr>
            <p:spPr>
              <a:xfrm>
                <a:off x="6139180" y="1085924"/>
                <a:ext cx="6456000" cy="5219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lvl="1"/>
                <a:r>
                  <a:rPr lang="zh-CN" sz="2800" dirty="0">
                    <a:ln w="0"/>
                    <a:solidFill>
                      <a:schemeClr val="tx1">
                        <a:lumMod val="75000"/>
                      </a:schemeClr>
                    </a:solidFill>
                    <a:latin typeface="+mj-lt"/>
                    <a:ea typeface="+mj-ea"/>
                  </a:rPr>
                  <a:t>飞行邮递员</a:t>
                </a:r>
                <a:endParaRPr lang="zh-CN" sz="2800" cap="none" dirty="0">
                  <a:ln w="0"/>
                  <a:solidFill>
                    <a:schemeClr val="tx1">
                      <a:lumMod val="75000"/>
                    </a:schemeClr>
                  </a:solidFill>
                  <a:latin typeface="+mj-lt"/>
                  <a:ea typeface="+mj-ea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5016000" y="909000"/>
                <a:ext cx="815592" cy="815592"/>
                <a:chOff x="4824914" y="2329270"/>
                <a:chExt cx="815592" cy="815592"/>
              </a:xfrm>
            </p:grpSpPr>
            <p:sp>
              <p:nvSpPr>
                <p:cNvPr id="33" name="泪滴形 32"/>
                <p:cNvSpPr/>
                <p:nvPr>
                  <p:custDataLst>
                    <p:tags r:id="rId5"/>
                  </p:custDataLst>
                </p:nvPr>
              </p:nvSpPr>
              <p:spPr>
                <a:xfrm rot="2700000">
                  <a:off x="4824914" y="2329270"/>
                  <a:ext cx="815592" cy="815592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accent1">
                        <a:alpha val="26000"/>
                      </a:schemeClr>
                    </a:gs>
                    <a:gs pos="43000">
                      <a:schemeClr val="accent2">
                        <a:alpha val="68000"/>
                      </a:schemeClr>
                    </a:gs>
                    <a:gs pos="66000">
                      <a:schemeClr val="accent3">
                        <a:alpha val="73000"/>
                      </a:schemeClr>
                    </a:gs>
                    <a:gs pos="100000">
                      <a:schemeClr val="accent4">
                        <a:alpha val="74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3600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34" name="矩形 33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5014928" y="2383123"/>
                  <a:ext cx="436880" cy="706755"/>
                </a:xfrm>
                <a:prstGeom prst="rect">
                  <a:avLst/>
                </a:prstGeom>
              </p:spPr>
              <p:txBody>
                <a:bodyPr wrap="square">
                  <a:normAutofit/>
                </a:bodyPr>
                <a:lstStyle/>
                <a:p>
                  <a:pPr algn="ctr"/>
                  <a:r>
                    <a:rPr lang="en-US" altLang="zh-CN" sz="4000" dirty="0">
                      <a:solidFill>
                        <a:schemeClr val="tx1"/>
                      </a:solidFill>
                    </a:rPr>
                    <a:t>4</a:t>
                  </a:r>
                  <a:endParaRPr lang="en-US" altLang="zh-CN" sz="4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5" name="椭圆 64"/>
              <p:cNvSpPr/>
              <p:nvPr>
                <p:custDataLst>
                  <p:tags r:id="rId7"/>
                </p:custDataLst>
              </p:nvPr>
            </p:nvSpPr>
            <p:spPr>
              <a:xfrm>
                <a:off x="6096000" y="1219596"/>
                <a:ext cx="194400" cy="1944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615680" y="2292350"/>
            <a:ext cx="3247390" cy="2541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tx1"/>
                </a:solidFill>
              </a:rPr>
              <a:t>邮递员空中送信，足不出户就能拿到信件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103" name="图片 102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79525" y="1797050"/>
            <a:ext cx="6534150" cy="3810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接连接符 59"/>
          <p:cNvCxnSpPr/>
          <p:nvPr>
            <p:custDataLst>
              <p:tags r:id="rId1"/>
            </p:custDataLst>
          </p:nvPr>
        </p:nvCxnSpPr>
        <p:spPr>
          <a:xfrm>
            <a:off x="8615725" y="682985"/>
            <a:ext cx="0" cy="576000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652915" y="372425"/>
            <a:ext cx="7579180" cy="815592"/>
            <a:chOff x="5016000" y="909000"/>
            <a:chExt cx="7579180" cy="815592"/>
          </a:xfrm>
        </p:grpSpPr>
        <p:cxnSp>
          <p:nvCxnSpPr>
            <p:cNvPr id="28" name="直接连接符 27"/>
            <p:cNvCxnSpPr/>
            <p:nvPr>
              <p:custDataLst>
                <p:tags r:id="rId3"/>
              </p:custDataLst>
            </p:nvPr>
          </p:nvCxnSpPr>
          <p:spPr>
            <a:xfrm>
              <a:off x="6456000" y="1629590"/>
              <a:ext cx="5736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5016000" y="909000"/>
              <a:ext cx="7579180" cy="815592"/>
              <a:chOff x="5016000" y="909000"/>
              <a:chExt cx="7579180" cy="815592"/>
            </a:xfrm>
          </p:grpSpPr>
          <p:sp>
            <p:nvSpPr>
              <p:cNvPr id="10" name="矩形 9"/>
              <p:cNvSpPr/>
              <p:nvPr>
                <p:custDataLst>
                  <p:tags r:id="rId4"/>
                </p:custDataLst>
              </p:nvPr>
            </p:nvSpPr>
            <p:spPr>
              <a:xfrm>
                <a:off x="6139180" y="1085924"/>
                <a:ext cx="6456000" cy="5219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lvl="1"/>
                <a:r>
                  <a:rPr lang="zh-CN" sz="2800" cap="none" dirty="0">
                    <a:ln w="0"/>
                    <a:solidFill>
                      <a:schemeClr val="tx1">
                        <a:lumMod val="75000"/>
                      </a:schemeClr>
                    </a:solidFill>
                    <a:latin typeface="+mj-lt"/>
                    <a:ea typeface="+mj-ea"/>
                  </a:rPr>
                  <a:t>单人玻璃车</a:t>
                </a:r>
                <a:endParaRPr lang="zh-CN" sz="2800" cap="none" dirty="0">
                  <a:ln w="0"/>
                  <a:solidFill>
                    <a:schemeClr val="tx1">
                      <a:lumMod val="75000"/>
                    </a:schemeClr>
                  </a:solidFill>
                  <a:latin typeface="+mj-lt"/>
                  <a:ea typeface="+mj-ea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5016000" y="909000"/>
                <a:ext cx="815592" cy="815592"/>
                <a:chOff x="4824914" y="2329270"/>
                <a:chExt cx="815592" cy="815592"/>
              </a:xfrm>
            </p:grpSpPr>
            <p:sp>
              <p:nvSpPr>
                <p:cNvPr id="33" name="泪滴形 32"/>
                <p:cNvSpPr/>
                <p:nvPr>
                  <p:custDataLst>
                    <p:tags r:id="rId5"/>
                  </p:custDataLst>
                </p:nvPr>
              </p:nvSpPr>
              <p:spPr>
                <a:xfrm rot="2700000">
                  <a:off x="4824914" y="2329270"/>
                  <a:ext cx="815592" cy="815592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accent1">
                        <a:alpha val="26000"/>
                      </a:schemeClr>
                    </a:gs>
                    <a:gs pos="43000">
                      <a:schemeClr val="accent2">
                        <a:alpha val="68000"/>
                      </a:schemeClr>
                    </a:gs>
                    <a:gs pos="66000">
                      <a:schemeClr val="accent3">
                        <a:alpha val="73000"/>
                      </a:schemeClr>
                    </a:gs>
                    <a:gs pos="100000">
                      <a:schemeClr val="accent4">
                        <a:alpha val="74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3600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34" name="矩形 33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5014928" y="2383123"/>
                  <a:ext cx="436880" cy="706755"/>
                </a:xfrm>
                <a:prstGeom prst="rect">
                  <a:avLst/>
                </a:prstGeom>
              </p:spPr>
              <p:txBody>
                <a:bodyPr wrap="square">
                  <a:normAutofit/>
                </a:bodyPr>
                <a:lstStyle/>
                <a:p>
                  <a:pPr algn="ctr"/>
                  <a:r>
                    <a:rPr lang="en-US" altLang="zh-CN" sz="4000" dirty="0">
                      <a:solidFill>
                        <a:schemeClr val="tx1"/>
                      </a:solidFill>
                    </a:rPr>
                    <a:t>5</a:t>
                  </a:r>
                  <a:endParaRPr lang="en-US" altLang="zh-CN" sz="4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5" name="椭圆 64"/>
              <p:cNvSpPr/>
              <p:nvPr>
                <p:custDataLst>
                  <p:tags r:id="rId7"/>
                </p:custDataLst>
              </p:nvPr>
            </p:nvSpPr>
            <p:spPr>
              <a:xfrm>
                <a:off x="6096000" y="1219596"/>
                <a:ext cx="194400" cy="1944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615680" y="1356360"/>
            <a:ext cx="3247390" cy="2093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tx1"/>
                </a:solidFill>
              </a:rPr>
              <a:t>未来因为空气质量差加上道路拥挤，人们会从笨重的汽车走出，用上这种有着透明玻璃罩的单人车。如此既可以和被污染的空气隔离开，又不会失去清晰的视野，且不会过于占据空间。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105" name="图片 104"/>
          <p:cNvPicPr/>
          <p:nvPr>
            <p:custDataLst>
              <p:tags r:id="rId9"/>
            </p:custDataLst>
          </p:nvPr>
        </p:nvPicPr>
        <p:blipFill>
          <a:blip r:embed="rId10"/>
          <a:srcRect t="15630" b="4756"/>
          <a:stretch>
            <a:fillRect/>
          </a:stretch>
        </p:blipFill>
        <p:spPr>
          <a:xfrm>
            <a:off x="1732915" y="1268730"/>
            <a:ext cx="6069965" cy="54336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5"/>
  <p:tag name="KSO_WM_UNIT_TYPE" val="i"/>
  <p:tag name="KSO_WM_BEAUTIFY_FLAG" val="#wm#"/>
</p:tagLst>
</file>

<file path=ppt/tags/tag101.xml><?xml version="1.0" encoding="utf-8"?>
<p:tagLst xmlns:p="http://schemas.openxmlformats.org/presentationml/2006/main">
  <p:tag name="KSO_WM_UNIT_INDEX" val="7"/>
  <p:tag name="KSO_WM_UNIT_TYPE" val="f"/>
  <p:tag name="KSO_WM_UNIT_SUBTYPE" val="a"/>
  <p:tag name="KSO_WM_BEAUTIFY_FLAG" val="#wm#"/>
</p:tagLst>
</file>

<file path=ppt/tags/tag102.xml><?xml version="1.0" encoding="utf-8"?>
<p:tagLst xmlns:p="http://schemas.openxmlformats.org/presentationml/2006/main">
  <p:tag name="KSO_WM_UNIT_INDEX" val="8"/>
  <p:tag name="KSO_WM_UNIT_TYPE" val="j"/>
  <p:tag name="KSO_WM_BEAUTIFY_FLAG" val="#wm#"/>
</p:tagLst>
</file>

<file path=ppt/tags/tag10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4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4"/>
  <p:tag name="KSO_WM_UNIT_TYPE" val="i"/>
  <p:tag name="KSO_WM_BEAUTIFY_FLAG" val="#wm#"/>
</p:tagLst>
</file>

<file path=ppt/tags/tag105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</p:tagLst>
</file>

<file path=ppt/tags/tag106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6"/>
  <p:tag name="KSO_WM_UNIT_TYPE" val="i"/>
  <p:tag name="KSO_WM_BEAUTIFY_FLAG" val="#wm#"/>
</p:tagLst>
</file>

<file path=ppt/tags/tag107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3"/>
  <p:tag name="KSO_WM_UNIT_TYPE" val="a"/>
  <p:tag name="KSO_WM_BEAUTIFY_FLAG" val="#wm#"/>
</p:tagLst>
</file>

<file path=ppt/tags/tag108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1"/>
  <p:tag name="KSO_WM_UNIT_TYPE" val="i"/>
  <p:tag name="KSO_WM_BEAUTIFY_FLAG" val="#wm#"/>
</p:tagLst>
</file>

<file path=ppt/tags/tag109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2"/>
  <p:tag name="KSO_WM_UNIT_TYPE" val="f"/>
  <p:tag name="KSO_WM_UNIT_SUBTYPE" val="a"/>
  <p:tag name="KSO_WM_BEAUTIFY_FLAG" val="#wm#"/>
</p:tagLst>
</file>

<file path=ppt/tags/tag1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5"/>
  <p:tag name="KSO_WM_UNIT_TYPE" val="i"/>
  <p:tag name="KSO_WM_BEAUTIFY_FLAG" val="#wm#"/>
</p:tagLst>
</file>

<file path=ppt/tags/tag111.xml><?xml version="1.0" encoding="utf-8"?>
<p:tagLst xmlns:p="http://schemas.openxmlformats.org/presentationml/2006/main">
  <p:tag name="KSO_WM_UNIT_INDEX" val="9"/>
  <p:tag name="KSO_WM_UNIT_TYPE" val="f"/>
  <p:tag name="KSO_WM_UNIT_SUBTYPE" val="a"/>
  <p:tag name="KSO_WM_BEAUTIFY_FLAG" val="#wm#"/>
</p:tagLst>
</file>

<file path=ppt/tags/tag112.xml><?xml version="1.0" encoding="utf-8"?>
<p:tagLst xmlns:p="http://schemas.openxmlformats.org/presentationml/2006/main">
  <p:tag name="KSO_WM_UNIT_INDEX" val="7"/>
  <p:tag name="KSO_WM_UNIT_TYPE" val="j"/>
  <p:tag name="KSO_WM_BEAUTIFY_FLAG" val="#wm#"/>
</p:tagLst>
</file>

<file path=ppt/tags/tag11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14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4"/>
  <p:tag name="KSO_WM_UNIT_TYPE" val="i"/>
  <p:tag name="KSO_WM_BEAUTIFY_FLAG" val="#wm#"/>
</p:tagLst>
</file>

<file path=ppt/tags/tag115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</p:tagLst>
</file>

<file path=ppt/tags/tag116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6"/>
  <p:tag name="KSO_WM_UNIT_TYPE" val="i"/>
  <p:tag name="KSO_WM_BEAUTIFY_FLAG" val="#wm#"/>
</p:tagLst>
</file>

<file path=ppt/tags/tag117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3"/>
  <p:tag name="KSO_WM_UNIT_TYPE" val="a"/>
  <p:tag name="KSO_WM_BEAUTIFY_FLAG" val="#wm#"/>
</p:tagLst>
</file>

<file path=ppt/tags/tag118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1"/>
  <p:tag name="KSO_WM_UNIT_TYPE" val="i"/>
  <p:tag name="KSO_WM_BEAUTIFY_FLAG" val="#wm#"/>
</p:tagLst>
</file>

<file path=ppt/tags/tag119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2"/>
  <p:tag name="KSO_WM_UNIT_TYPE" val="f"/>
  <p:tag name="KSO_WM_UNIT_SUBTYPE" val="a"/>
  <p:tag name="KSO_WM_BEAUTIFY_FLAG" val="#wm#"/>
</p:tagLst>
</file>

<file path=ppt/tags/tag1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5"/>
  <p:tag name="KSO_WM_UNIT_TYPE" val="i"/>
  <p:tag name="KSO_WM_BEAUTIFY_FLAG" val="#wm#"/>
</p:tagLst>
</file>

<file path=ppt/tags/tag121.xml><?xml version="1.0" encoding="utf-8"?>
<p:tagLst xmlns:p="http://schemas.openxmlformats.org/presentationml/2006/main">
  <p:tag name="KSO_WM_UNIT_INDEX" val="8"/>
  <p:tag name="KSO_WM_UNIT_TYPE" val="f"/>
  <p:tag name="KSO_WM_UNIT_SUBTYPE" val="a"/>
  <p:tag name="KSO_WM_BEAUTIFY_FLAG" val="#wm#"/>
</p:tagLst>
</file>

<file path=ppt/tags/tag122.xml><?xml version="1.0" encoding="utf-8"?>
<p:tagLst xmlns:p="http://schemas.openxmlformats.org/presentationml/2006/main">
  <p:tag name="KSO_WM_UNIT_INDEX" val="7"/>
  <p:tag name="KSO_WM_UNIT_TYPE" val="j"/>
  <p:tag name="KSO_WM_BEAUTIFY_FLAG" val="#wm#"/>
</p:tagLst>
</file>

<file path=ppt/tags/tag12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24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4"/>
  <p:tag name="KSO_WM_UNIT_TYPE" val="i"/>
  <p:tag name="KSO_WM_BEAUTIFY_FLAG" val="#wm#"/>
</p:tagLst>
</file>

<file path=ppt/tags/tag125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</p:tagLst>
</file>

<file path=ppt/tags/tag126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7"/>
  <p:tag name="KSO_WM_UNIT_TYPE" val="i"/>
  <p:tag name="KSO_WM_BEAUTIFY_FLAG" val="#wm#"/>
</p:tagLst>
</file>

<file path=ppt/tags/tag127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3"/>
  <p:tag name="KSO_WM_UNIT_TYPE" val="a"/>
  <p:tag name="KSO_WM_BEAUTIFY_FLAG" val="#wm#"/>
</p:tagLst>
</file>

<file path=ppt/tags/tag128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1"/>
  <p:tag name="KSO_WM_UNIT_TYPE" val="i"/>
  <p:tag name="KSO_WM_BEAUTIFY_FLAG" val="#wm#"/>
</p:tagLst>
</file>

<file path=ppt/tags/tag129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2"/>
  <p:tag name="KSO_WM_UNIT_TYPE" val="f"/>
  <p:tag name="KSO_WM_UNIT_SUBTYPE" val="a"/>
  <p:tag name="KSO_WM_BEAUTIFY_FLAG" val="#wm#"/>
</p:tagLst>
</file>

<file path=ppt/tags/tag1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5"/>
  <p:tag name="KSO_WM_UNIT_TYPE" val="i"/>
  <p:tag name="KSO_WM_BEAUTIFY_FLAG" val="#wm#"/>
</p:tagLst>
</file>

<file path=ppt/tags/tag131.xml><?xml version="1.0" encoding="utf-8"?>
<p:tagLst xmlns:p="http://schemas.openxmlformats.org/presentationml/2006/main">
  <p:tag name="KSO_WM_UNIT_INDEX" val="6"/>
  <p:tag name="KSO_WM_UNIT_TYPE" val="f"/>
  <p:tag name="KSO_WM_UNIT_SUBTYPE" val="a"/>
  <p:tag name="KSO_WM_BEAUTIFY_FLAG" val="#wm#"/>
</p:tagLst>
</file>

<file path=ppt/tags/tag132.xml><?xml version="1.0" encoding="utf-8"?>
<p:tagLst xmlns:p="http://schemas.openxmlformats.org/presentationml/2006/main">
  <p:tag name="KSO_WM_UNIT_INDEX" val="8"/>
  <p:tag name="KSO_WM_UNIT_TYPE" val="j"/>
  <p:tag name="KSO_WM_BEAUTIFY_FLAG" val="#wm#"/>
</p:tagLst>
</file>

<file path=ppt/tags/tag13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34.xml><?xml version="1.0" encoding="utf-8"?>
<p:tagLst xmlns:p="http://schemas.openxmlformats.org/presentationml/2006/main">
  <p:tag name="commondata" val="eyJjb3VudCI6MTEsImhkaWQiOiJjZTk4MmMwNGIxYjk1YmFkMjNmMjNjODY4NzE2YTBhNCIsInVzZXJDb3VudCI6MTF9"/>
  <p:tag name="resource_record_key" val="{&quot;10&quot;:[50034250],&quot;13&quot;:[20482033]}"/>
</p:tagLst>
</file>

<file path=ppt/tags/tag1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1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2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2"/>
</p:tagLst>
</file>

<file path=ppt/tags/tag2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0"/>
</p:tagLst>
</file>

<file path=ppt/tags/tag3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36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37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38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3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"/>
</p:tagLst>
</file>

<file path=ppt/tags/tag6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0"/>
</p:tagLst>
</file>

<file path=ppt/tags/tag6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f"/>
  <p:tag name="KSO_WM_UNIT_SUBTYPE" val="d"/>
  <p:tag name="KSO_WM_UNIT_INDEX" val="2"/>
  <p:tag name="KSO_WM_BEAUTIFY_FLAG" val="#wm#"/>
  <p:tag name="KSO_WM_TAG_VERSION" val="3.0"/>
  <p:tag name="KSO_WM_UNIT_PRESET_TEXT" val="联系方式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0"/>
</p:tagLst>
</file>

<file path=ppt/tags/tag6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"/>
</p:tagLst>
</file>

<file path=ppt/tags/tag6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894"/>
</p:tagLst>
</file>

<file path=ppt/tags/tag7.xml><?xml version="1.0" encoding="utf-8"?>
<p:tagLst xmlns:p="http://schemas.openxmlformats.org/presentationml/2006/main">
  <p:tag name="KSO_WM_UNIT_TYPE" val="f"/>
  <p:tag name="KSO_WM_UNIT_SUBTYPE" val="d"/>
  <p:tag name="KSO_WM_UNIT_INDEX" val="2"/>
  <p:tag name="KSO_WM_BEAUTIFY_FLAG" val="#wm#"/>
  <p:tag name="KSO_WM_TAG_VERSION" val="3.0"/>
  <p:tag name="KSO_WM_UNIT_PRESET_TEXT" val="联系方式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0"/>
</p:tagLst>
</file>

<file path=ppt/tags/tag7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894"/>
</p:tagLst>
</file>

<file path=ppt/tags/tag7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894"/>
  <p:tag name="KSO_WM_TEMPLATE_CATEGORY" val="custom"/>
  <p:tag name="KSO_WM_TEMPLATE_MASTER_TYPE" val="0"/>
</p:tagLst>
</file>

<file path=ppt/tags/tag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894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4"/>
  <p:tag name="KSO_WM_TEMPLATE_CATEGORY" val="custom"/>
  <p:tag name="KSO_WM_UNIT_ISCONTENTSTITLE" val="0"/>
  <p:tag name="KSO_WM_UNIT_TEXT_TYPE" val="1"/>
  <p:tag name="KSO_WM_UNIT_PRESET_TEXT" val="单击此处&#10;添加文档标题"/>
</p:tagLst>
</file>

<file path=ppt/tags/tag7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5894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4"/>
  <p:tag name="KSO_WM_TEMPLATE_CATEGORY" val="custom"/>
  <p:tag name="KSO_WM_UNIT_ISCONTENTSTITLE" val="0"/>
  <p:tag name="KSO_WM_UNIT_TEXT_TYPE" val="1"/>
  <p:tag name="KSO_WM_UNIT_PRESET_TEXT" val=" WPS,a click to unlimited possibilities"/>
</p:tagLst>
</file>

<file path=ppt/tags/tag77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5894"/>
  <p:tag name="KSO_WM_TEMPLATE_CATEGORY" val="custom"/>
  <p:tag name="KSO_WM_SLIDE_INDEX" val="1"/>
  <p:tag name="KSO_WM_SLIDE_ID" val="custom20235894_1"/>
  <p:tag name="KSO_WM_TEMPLATE_MASTER_TYPE" val="0"/>
  <p:tag name="KSO_WM_SLIDE_LAYOUT" val="a_b_f"/>
  <p:tag name="KSO_WM_SLIDE_LAYOUT_CNT" val="1_1_2"/>
  <p:tag name="KSO_WM_SLIDE_THEME_ID" val="3332912"/>
  <p:tag name="KSO_WM_SLIDE_THEME_NAME" val="城市线条职场办公商务风"/>
</p:tagLst>
</file>

<file path=ppt/tags/tag78.xml><?xml version="1.0" encoding="utf-8"?>
<p:tagLst xmlns:p="http://schemas.openxmlformats.org/presentationml/2006/main">
  <p:tag name="KSO_WM_UNIT_INDEX" val="3"/>
  <p:tag name="KSO_WM_UNIT_TYPE" val="i"/>
  <p:tag name="KSO_WM_BEAUTIFY_FLAG" val="#wm#"/>
</p:tagLst>
</file>

<file path=ppt/tags/tag79.xml><?xml version="1.0" encoding="utf-8"?>
<p:tagLst xmlns:p="http://schemas.openxmlformats.org/presentationml/2006/main">
  <p:tag name="KSO_WM_UNIT_INDEX" val="4"/>
  <p:tag name="KSO_WM_UNIT_TYPE" val="j"/>
  <p:tag name="KSO_WM_BEAUTIFY_FLAG" val="#wm#"/>
</p:tagLst>
</file>

<file path=ppt/tags/tag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"/>
</p:tagLst>
</file>

<file path=ppt/tags/tag80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81.xml><?xml version="1.0" encoding="utf-8"?>
<p:tagLst xmlns:p="http://schemas.openxmlformats.org/presentationml/2006/main">
  <p:tag name="KSO_WM_UNIT_INDEX" val="2"/>
  <p:tag name="KSO_WM_UNIT_TYPE" val="a"/>
  <p:tag name="KSO_WM_BEAUTIFY_FLAG" val="#wm#"/>
</p:tagLst>
</file>

<file path=ppt/tags/tag82.xml><?xml version="1.0" encoding="utf-8"?>
<p:tagLst xmlns:p="http://schemas.openxmlformats.org/presentationml/2006/main">
  <p:tag name="KSO_WM_UNIT_INDEX" val="6"/>
  <p:tag name="KSO_WM_UNIT_TYPE" val="f"/>
  <p:tag name="KSO_WM_UNIT_SUBTYPE" val="a"/>
  <p:tag name="KSO_WM_BEAUTIFY_FLAG" val="#wm#"/>
</p:tagLst>
</file>

<file path=ppt/tags/tag8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84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4"/>
  <p:tag name="KSO_WM_UNIT_TYPE" val="i"/>
  <p:tag name="KSO_WM_BEAUTIFY_FLAG" val="#wm#"/>
</p:tagLst>
</file>

<file path=ppt/tags/tag85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</p:tagLst>
</file>

<file path=ppt/tags/tag86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6"/>
  <p:tag name="KSO_WM_UNIT_TYPE" val="i"/>
  <p:tag name="KSO_WM_BEAUTIFY_FLAG" val="#wm#"/>
</p:tagLst>
</file>

<file path=ppt/tags/tag87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3"/>
  <p:tag name="KSO_WM_UNIT_TYPE" val="a"/>
  <p:tag name="KSO_WM_BEAUTIFY_FLAG" val="#wm#"/>
</p:tagLst>
</file>

<file path=ppt/tags/tag88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1"/>
  <p:tag name="KSO_WM_UNIT_TYPE" val="i"/>
  <p:tag name="KSO_WM_BEAUTIFY_FLAG" val="#wm#"/>
</p:tagLst>
</file>

<file path=ppt/tags/tag89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2"/>
  <p:tag name="KSO_WM_UNIT_TYPE" val="f"/>
  <p:tag name="KSO_WM_UNIT_SUBTYPE" val="a"/>
  <p:tag name="KSO_WM_BEAUTIFY_FLAG" val="#wm#"/>
</p:tagLst>
</file>

<file path=ppt/tags/tag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0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5"/>
  <p:tag name="KSO_WM_UNIT_TYPE" val="i"/>
  <p:tag name="KSO_WM_BEAUTIFY_FLAG" val="#wm#"/>
</p:tagLst>
</file>

<file path=ppt/tags/tag91.xml><?xml version="1.0" encoding="utf-8"?>
<p:tagLst xmlns:p="http://schemas.openxmlformats.org/presentationml/2006/main">
  <p:tag name="KSO_WM_UNIT_INDEX" val="8"/>
  <p:tag name="KSO_WM_UNIT_TYPE" val="j"/>
  <p:tag name="KSO_WM_BEAUTIFY_FLAG" val="#wm#"/>
</p:tagLst>
</file>

<file path=ppt/tags/tag92.xml><?xml version="1.0" encoding="utf-8"?>
<p:tagLst xmlns:p="http://schemas.openxmlformats.org/presentationml/2006/main">
  <p:tag name="KSO_WM_UNIT_INDEX" val="7"/>
  <p:tag name="KSO_WM_UNIT_TYPE" val="f"/>
  <p:tag name="KSO_WM_UNIT_SUBTYPE" val="a"/>
  <p:tag name="KSO_WM_BEAUTIFY_FLAG" val="#wm#"/>
</p:tagLst>
</file>

<file path=ppt/tags/tag9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94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4"/>
  <p:tag name="KSO_WM_UNIT_TYPE" val="i"/>
  <p:tag name="KSO_WM_BEAUTIFY_FLAG" val="#wm#"/>
</p:tagLst>
</file>

<file path=ppt/tags/tag95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</p:tagLst>
</file>

<file path=ppt/tags/tag96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6"/>
  <p:tag name="KSO_WM_UNIT_TYPE" val="i"/>
  <p:tag name="KSO_WM_BEAUTIFY_FLAG" val="#wm#"/>
</p:tagLst>
</file>

<file path=ppt/tags/tag97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3"/>
  <p:tag name="KSO_WM_UNIT_TYPE" val="a"/>
  <p:tag name="KSO_WM_BEAUTIFY_FLAG" val="#wm#"/>
</p:tagLst>
</file>

<file path=ppt/tags/tag98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1"/>
  <p:tag name="KSO_WM_UNIT_TYPE" val="i"/>
  <p:tag name="KSO_WM_BEAUTIFY_FLAG" val="#wm#"/>
</p:tagLst>
</file>

<file path=ppt/tags/tag99.xml><?xml version="1.0" encoding="utf-8"?>
<p:tagLst xmlns:p="http://schemas.openxmlformats.org/presentationml/2006/main">
  <p:tag name="KSO_WM_DIAGRAM_VIRTUALLY_FRAME" val="{&quot;height&quot;:467.4468503937008,&quot;left&quot;:51.410629921259854,&quot;top&quot;:29.3248031496063,&quot;width&quot;:936.9358267716534}"/>
  <p:tag name="KSO_WM_UNIT_INDEX" val="2"/>
  <p:tag name="KSO_WM_UNIT_TYPE" val="f"/>
  <p:tag name="KSO_WM_UNIT_SUBTYPE" val="a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城市线条职场办公商务风">
  <a:themeElements>
    <a:clrScheme name="城市线条">
      <a:dk1>
        <a:srgbClr val="000000"/>
      </a:dk1>
      <a:lt1>
        <a:srgbClr val="FFFFFF"/>
      </a:lt1>
      <a:dk2>
        <a:srgbClr val="222A35"/>
      </a:dk2>
      <a:lt2>
        <a:srgbClr val="F6FBFD"/>
      </a:lt2>
      <a:accent1>
        <a:srgbClr val="868686"/>
      </a:accent1>
      <a:accent2>
        <a:srgbClr val="6B81C1"/>
      </a:accent2>
      <a:accent3>
        <a:srgbClr val="906BC1"/>
      </a:accent3>
      <a:accent4>
        <a:srgbClr val="C1756B"/>
      </a:accent4>
      <a:accent5>
        <a:srgbClr val="C1AE6B"/>
      </a:accent5>
      <a:accent6>
        <a:srgbClr val="6BC19A"/>
      </a:accent6>
      <a:hlink>
        <a:srgbClr val="0563C1"/>
      </a:hlink>
      <a:folHlink>
        <a:srgbClr val="954F72"/>
      </a:folHlink>
    </a:clrScheme>
    <a:fontScheme name="自定义 1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WPS 演示</Application>
  <PresentationFormat>宽屏</PresentationFormat>
  <Paragraphs>40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思源黑体 CN Heavy</vt:lpstr>
      <vt:lpstr>微软雅黑</vt:lpstr>
      <vt:lpstr>Arial Unicode MS</vt:lpstr>
      <vt:lpstr>Calibri</vt:lpstr>
      <vt:lpstr>庞门正道标题体</vt:lpstr>
      <vt:lpstr>思源宋體 TW Medium</vt:lpstr>
      <vt:lpstr>黑体</vt:lpstr>
      <vt:lpstr>Office 主题​​</vt:lpstr>
      <vt:lpstr>1_Office 主题​​</vt:lpstr>
      <vt:lpstr>2_Office 主题​​</vt:lpstr>
      <vt:lpstr>城市线条职场办公商务风</vt:lpstr>
      <vt:lpstr>未来已来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luomiaosenaichenjing@outlook.com</dc:creator>
  <cp:lastModifiedBy>Broove</cp:lastModifiedBy>
  <cp:revision>55</cp:revision>
  <dcterms:created xsi:type="dcterms:W3CDTF">2019-06-09T13:30:00Z</dcterms:created>
  <dcterms:modified xsi:type="dcterms:W3CDTF">2025-06-16T01:52:26Z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KSOTemplateUUID">
    <vt:lpwstr>v1.0_mb_0WutmDygGCRC/gDknB/rsg==</vt:lpwstr>
  </property>
  <property fmtid="{D5CDD505-2E9C-101B-9397-08002B2CF9AE}" pid="4" name="ICV">
    <vt:lpwstr>6972AD27BD1C45B38259A3D085841F38_11</vt:lpwstr>
  </property>
</Properties>
</file>