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145" r:id="rId3"/>
    <p:sldId id="2342" r:id="rId4"/>
    <p:sldId id="2343" r:id="rId5"/>
    <p:sldId id="2369" r:id="rId6"/>
    <p:sldId id="2370" r:id="rId7"/>
    <p:sldId id="2345" r:id="rId9"/>
    <p:sldId id="2347" r:id="rId10"/>
    <p:sldId id="2381" r:id="rId11"/>
    <p:sldId id="2372" r:id="rId12"/>
    <p:sldId id="2351" r:id="rId13"/>
    <p:sldId id="2350" r:id="rId14"/>
    <p:sldId id="2352" r:id="rId15"/>
    <p:sldId id="2373" r:id="rId16"/>
    <p:sldId id="2353" r:id="rId17"/>
    <p:sldId id="2375" r:id="rId18"/>
    <p:sldId id="2374" r:id="rId19"/>
    <p:sldId id="2376" r:id="rId20"/>
    <p:sldId id="2377" r:id="rId21"/>
    <p:sldId id="2378" r:id="rId22"/>
    <p:sldId id="2382" r:id="rId23"/>
    <p:sldId id="2379" r:id="rId24"/>
    <p:sldId id="2380" r:id="rId25"/>
  </p:sldIdLst>
  <p:sldSz cx="12192000" cy="6858000"/>
  <p:notesSz cx="6797675" cy="9929495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0" clrIdx="0"/>
  <p:cmAuthor id="7" name="1206988966@qq.com" initials="1" lastIdx="0" clrIdx="2"/>
  <p:cmAuthor id="1" name="作者" initials="作" lastIdx="0" clrIdx="1"/>
  <p:cmAuthor id="8" name="姜伟光" initials="姜" lastIdx="0" clrIdx="0"/>
  <p:cmAuthor id="2" name="幸全" initials="幸" lastIdx="0" clrIdx="0"/>
  <p:cmAuthor id="9" name="dongyu" initials="" lastIdx="0" clrIdx="8"/>
  <p:cmAuthor id="3" name="Author" initials="A" lastIdx="0" clrIdx="2"/>
  <p:cmAuthor id="10" name="Microsoft" initials="M" lastIdx="0" clrIdx="9"/>
  <p:cmAuthor id="4" name="win" initials="w" lastIdx="0" clrIdx="0"/>
  <p:cmAuthor id="5" name="宋洁然" initials="宋" lastIdx="0" clrIdx="1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6182" autoAdjust="0"/>
  </p:normalViewPr>
  <p:slideViewPr>
    <p:cSldViewPr snapToGrid="0">
      <p:cViewPr varScale="1">
        <p:scale>
          <a:sx n="65" d="100"/>
          <a:sy n="65" d="100"/>
        </p:scale>
        <p:origin x="96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526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1"/>
            <a:ext cx="2945754" cy="498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50566" y="1"/>
            <a:ext cx="2945754" cy="498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20330" y="1240608"/>
            <a:ext cx="5957232" cy="33507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79790" y="4778569"/>
            <a:ext cx="5438314" cy="3909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9431298"/>
            <a:ext cx="2945754" cy="498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50566" y="9431298"/>
            <a:ext cx="2945754" cy="498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3" Type="http://schemas.openxmlformats.org/officeDocument/2006/relationships/tags" Target="../tags/tag44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3" Type="http://schemas.openxmlformats.org/officeDocument/2006/relationships/tags" Target="../tags/tag49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" Type="http://schemas.openxmlformats.org/officeDocument/2006/relationships/tags" Target="../tags/tag51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35842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3789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b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35842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平衡常数表示反应进行的程度，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不表示反应的快慢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 即速率大，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值不一定大。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35842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平衡常数表示反应进行的程度，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不表示反应的快慢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 即速率大，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值不一定大。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8909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endParaRPr lang="zh-CN" altLang="en-US" sz="120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9091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20688" y="1239838"/>
            <a:ext cx="5956300" cy="3351212"/>
          </a:xfrm>
        </p:spPr>
      </p:sp>
      <p:sp>
        <p:nvSpPr>
          <p:cNvPr id="35842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平衡常数表示反应进行的程度，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不表示反应的快慢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 即速率大，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值不一定大。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7" Type="http://schemas.openxmlformats.org/officeDocument/2006/relationships/tags" Target="../tags/tag124.xml"/><Relationship Id="rId26" Type="http://schemas.openxmlformats.org/officeDocument/2006/relationships/image" Target="../media/image5.png"/><Relationship Id="rId25" Type="http://schemas.openxmlformats.org/officeDocument/2006/relationships/tags" Target="../tags/tag123.xml"/><Relationship Id="rId24" Type="http://schemas.openxmlformats.org/officeDocument/2006/relationships/tags" Target="../tags/tag122.xml"/><Relationship Id="rId23" Type="http://schemas.openxmlformats.org/officeDocument/2006/relationships/image" Target="../media/image4.png"/><Relationship Id="rId22" Type="http://schemas.openxmlformats.org/officeDocument/2006/relationships/tags" Target="../tags/tag121.xml"/><Relationship Id="rId21" Type="http://schemas.openxmlformats.org/officeDocument/2006/relationships/image" Target="../media/image3.png"/><Relationship Id="rId20" Type="http://schemas.openxmlformats.org/officeDocument/2006/relationships/tags" Target="../tags/tag120.xml"/><Relationship Id="rId2" Type="http://schemas.openxmlformats.org/officeDocument/2006/relationships/tags" Target="../tags/tag104.xml"/><Relationship Id="rId19" Type="http://schemas.openxmlformats.org/officeDocument/2006/relationships/image" Target="../media/image2.png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image" Target="../media/image1.png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tags" Target="../tags/tag133.xml"/><Relationship Id="rId10" Type="http://schemas.microsoft.com/office/2007/relationships/hdphoto" Target="../media/image11.wdp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tags" Target="../tags/tag141.xml"/><Relationship Id="rId10" Type="http://schemas.microsoft.com/office/2007/relationships/hdphoto" Target="../media/image11.wdp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8" Type="http://schemas.openxmlformats.org/officeDocument/2006/relationships/tags" Target="../tags/tag87.xml"/><Relationship Id="rId27" Type="http://schemas.openxmlformats.org/officeDocument/2006/relationships/image" Target="../media/image5.png"/><Relationship Id="rId26" Type="http://schemas.openxmlformats.org/officeDocument/2006/relationships/tags" Target="../tags/tag86.xml"/><Relationship Id="rId25" Type="http://schemas.openxmlformats.org/officeDocument/2006/relationships/tags" Target="../tags/tag85.xml"/><Relationship Id="rId24" Type="http://schemas.openxmlformats.org/officeDocument/2006/relationships/image" Target="../media/image4.png"/><Relationship Id="rId23" Type="http://schemas.openxmlformats.org/officeDocument/2006/relationships/tags" Target="../tags/tag84.xml"/><Relationship Id="rId22" Type="http://schemas.openxmlformats.org/officeDocument/2006/relationships/image" Target="../media/image3.png"/><Relationship Id="rId21" Type="http://schemas.openxmlformats.org/officeDocument/2006/relationships/tags" Target="../tags/tag83.xml"/><Relationship Id="rId20" Type="http://schemas.openxmlformats.org/officeDocument/2006/relationships/image" Target="../media/image2.png"/><Relationship Id="rId2" Type="http://schemas.openxmlformats.org/officeDocument/2006/relationships/tags" Target="../tags/tag66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image" Target="../media/image1.png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5" Type="http://schemas.openxmlformats.org/officeDocument/2006/relationships/tags" Target="../tags/tag103.xml"/><Relationship Id="rId24" Type="http://schemas.openxmlformats.org/officeDocument/2006/relationships/image" Target="../media/image9.png"/><Relationship Id="rId23" Type="http://schemas.openxmlformats.org/officeDocument/2006/relationships/tags" Target="../tags/tag102.xml"/><Relationship Id="rId22" Type="http://schemas.openxmlformats.org/officeDocument/2006/relationships/image" Target="../media/image8.png"/><Relationship Id="rId21" Type="http://schemas.openxmlformats.org/officeDocument/2006/relationships/tags" Target="../tags/tag101.xml"/><Relationship Id="rId20" Type="http://schemas.openxmlformats.org/officeDocument/2006/relationships/tags" Target="../tags/tag100.xml"/><Relationship Id="rId2" Type="http://schemas.openxmlformats.org/officeDocument/2006/relationships/tags" Target="../tags/tag88.xml"/><Relationship Id="rId19" Type="http://schemas.openxmlformats.org/officeDocument/2006/relationships/image" Target="../media/image5.png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image" Target="../media/image4.png"/><Relationship Id="rId15" Type="http://schemas.openxmlformats.org/officeDocument/2006/relationships/tags" Target="../tags/tag97.xml"/><Relationship Id="rId14" Type="http://schemas.openxmlformats.org/officeDocument/2006/relationships/image" Target="../media/image3.png"/><Relationship Id="rId13" Type="http://schemas.openxmlformats.org/officeDocument/2006/relationships/tags" Target="../tags/tag96.xml"/><Relationship Id="rId12" Type="http://schemas.openxmlformats.org/officeDocument/2006/relationships/image" Target="../media/image2.png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 userDrawn="1">
            <p:custDataLst>
              <p:tags r:id="rId2"/>
            </p:custDataLst>
          </p:nvPr>
        </p:nvSpPr>
        <p:spPr>
          <a:xfrm>
            <a:off x="775535" y="479420"/>
            <a:ext cx="2882065" cy="135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>
              <a:solidFill>
                <a:schemeClr val="bg1"/>
              </a:solidFill>
            </a:endParaRPr>
          </a:p>
        </p:txBody>
      </p:sp>
      <p:grpSp>
        <p:nvGrpSpPr>
          <p:cNvPr id="180230" name="组合 50"/>
          <p:cNvGrpSpPr/>
          <p:nvPr userDrawn="1">
            <p:custDataLst>
              <p:tags r:id="rId3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4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5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6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7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8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9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277855" y="155785"/>
            <a:ext cx="545767" cy="496104"/>
            <a:chOff x="871717" y="11189609"/>
            <a:chExt cx="380406" cy="345792"/>
          </a:xfrm>
        </p:grpSpPr>
        <p:grpSp>
          <p:nvGrpSpPr>
            <p:cNvPr id="10" name="图形 54"/>
            <p:cNvGrpSpPr/>
            <p:nvPr>
              <p:custDataLst>
                <p:tags r:id="rId3"/>
              </p:custDataLst>
            </p:nvPr>
          </p:nvGrpSpPr>
          <p:grpSpPr>
            <a:xfrm>
              <a:off x="901463" y="11189609"/>
              <a:ext cx="304843" cy="345792"/>
              <a:chOff x="901463" y="11189609"/>
              <a:chExt cx="304843" cy="345792"/>
            </a:xfrm>
          </p:grpSpPr>
          <p:sp>
            <p:nvSpPr>
              <p:cNvPr id="14" name="任意多边形: 形状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995858" y="11189610"/>
                <a:ext cx="102407" cy="147237"/>
              </a:xfrm>
              <a:custGeom>
                <a:avLst/>
                <a:gdLst>
                  <a:gd name="connsiteX0" fmla="*/ 62597 w 90429"/>
                  <a:gd name="connsiteY0" fmla="*/ 104220 h 147237"/>
                  <a:gd name="connsiteX1" fmla="*/ 48305 w 90429"/>
                  <a:gd name="connsiteY1" fmla="*/ 104220 h 147237"/>
                  <a:gd name="connsiteX2" fmla="*/ 48305 w 90429"/>
                  <a:gd name="connsiteY2" fmla="*/ 93502 h 147237"/>
                  <a:gd name="connsiteX3" fmla="*/ 90429 w 90429"/>
                  <a:gd name="connsiteY3" fmla="*/ 51521 h 147237"/>
                  <a:gd name="connsiteX4" fmla="*/ 90429 w 90429"/>
                  <a:gd name="connsiteY4" fmla="*/ 65812 h 147237"/>
                  <a:gd name="connsiteX5" fmla="*/ 62597 w 90429"/>
                  <a:gd name="connsiteY5" fmla="*/ 93573 h 147237"/>
                  <a:gd name="connsiteX6" fmla="*/ 39837 w 90429"/>
                  <a:gd name="connsiteY6" fmla="*/ 147237 h 147237"/>
                  <a:gd name="connsiteX7" fmla="*/ 25546 w 90429"/>
                  <a:gd name="connsiteY7" fmla="*/ 147237 h 147237"/>
                  <a:gd name="connsiteX8" fmla="*/ 25546 w 90429"/>
                  <a:gd name="connsiteY8" fmla="*/ 39837 h 147237"/>
                  <a:gd name="connsiteX9" fmla="*/ 0 w 90429"/>
                  <a:gd name="connsiteY9" fmla="*/ 14291 h 147237"/>
                  <a:gd name="connsiteX10" fmla="*/ 0 w 90429"/>
                  <a:gd name="connsiteY10" fmla="*/ 0 h 147237"/>
                  <a:gd name="connsiteX11" fmla="*/ 39837 w 90429"/>
                  <a:gd name="connsiteY11" fmla="*/ 39837 h 14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29" h="147237">
                    <a:moveTo>
                      <a:pt x="62597" y="104220"/>
                    </a:moveTo>
                    <a:lnTo>
                      <a:pt x="48305" y="104220"/>
                    </a:lnTo>
                    <a:lnTo>
                      <a:pt x="48305" y="93502"/>
                    </a:lnTo>
                    <a:cubicBezTo>
                      <a:pt x="48364" y="70285"/>
                      <a:pt x="67212" y="51501"/>
                      <a:pt x="90429" y="51521"/>
                    </a:cubicBezTo>
                    <a:lnTo>
                      <a:pt x="90429" y="65812"/>
                    </a:lnTo>
                    <a:cubicBezTo>
                      <a:pt x="75077" y="65792"/>
                      <a:pt x="62616" y="78221"/>
                      <a:pt x="62597" y="93573"/>
                    </a:cubicBezTo>
                    <a:close/>
                    <a:moveTo>
                      <a:pt x="39837" y="147237"/>
                    </a:moveTo>
                    <a:lnTo>
                      <a:pt x="25546" y="147237"/>
                    </a:lnTo>
                    <a:lnTo>
                      <a:pt x="25546" y="39837"/>
                    </a:lnTo>
                    <a:cubicBezTo>
                      <a:pt x="25546" y="25729"/>
                      <a:pt x="14109" y="14291"/>
                      <a:pt x="0" y="14291"/>
                    </a:cubicBezTo>
                    <a:lnTo>
                      <a:pt x="0" y="0"/>
                    </a:lnTo>
                    <a:cubicBezTo>
                      <a:pt x="21993" y="20"/>
                      <a:pt x="39818" y="17844"/>
                      <a:pt x="39837" y="39837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956700" y="11189609"/>
                <a:ext cx="186300" cy="174212"/>
              </a:xfrm>
              <a:custGeom>
                <a:avLst/>
                <a:gdLst>
                  <a:gd name="connsiteX0" fmla="*/ 83283 w 170889"/>
                  <a:gd name="connsiteY0" fmla="*/ 174212 h 174212"/>
                  <a:gd name="connsiteX1" fmla="*/ 64704 w 170889"/>
                  <a:gd name="connsiteY1" fmla="*/ 155634 h 174212"/>
                  <a:gd name="connsiteX2" fmla="*/ 64704 w 170889"/>
                  <a:gd name="connsiteY2" fmla="*/ 125372 h 174212"/>
                  <a:gd name="connsiteX3" fmla="*/ 78996 w 170889"/>
                  <a:gd name="connsiteY3" fmla="*/ 125372 h 174212"/>
                  <a:gd name="connsiteX4" fmla="*/ 78996 w 170889"/>
                  <a:gd name="connsiteY4" fmla="*/ 155634 h 174212"/>
                  <a:gd name="connsiteX5" fmla="*/ 83284 w 170889"/>
                  <a:gd name="connsiteY5" fmla="*/ 159920 h 174212"/>
                  <a:gd name="connsiteX6" fmla="*/ 87571 w 170889"/>
                  <a:gd name="connsiteY6" fmla="*/ 155634 h 174212"/>
                  <a:gd name="connsiteX7" fmla="*/ 87571 w 170889"/>
                  <a:gd name="connsiteY7" fmla="*/ 102434 h 174212"/>
                  <a:gd name="connsiteX8" fmla="*/ 101862 w 170889"/>
                  <a:gd name="connsiteY8" fmla="*/ 102434 h 174212"/>
                  <a:gd name="connsiteX9" fmla="*/ 101862 w 170889"/>
                  <a:gd name="connsiteY9" fmla="*/ 155634 h 174212"/>
                  <a:gd name="connsiteX10" fmla="*/ 83283 w 170889"/>
                  <a:gd name="connsiteY10" fmla="*/ 174212 h 174212"/>
                  <a:gd name="connsiteX11" fmla="*/ 14291 w 170889"/>
                  <a:gd name="connsiteY11" fmla="*/ 74708 h 174212"/>
                  <a:gd name="connsiteX12" fmla="*/ 0 w 170889"/>
                  <a:gd name="connsiteY12" fmla="*/ 74708 h 174212"/>
                  <a:gd name="connsiteX13" fmla="*/ 0 w 170889"/>
                  <a:gd name="connsiteY13" fmla="*/ 39837 h 174212"/>
                  <a:gd name="connsiteX14" fmla="*/ 39873 w 170889"/>
                  <a:gd name="connsiteY14" fmla="*/ 0 h 174212"/>
                  <a:gd name="connsiteX15" fmla="*/ 39873 w 170889"/>
                  <a:gd name="connsiteY15" fmla="*/ 14291 h 174212"/>
                  <a:gd name="connsiteX16" fmla="*/ 14291 w 170889"/>
                  <a:gd name="connsiteY16" fmla="*/ 39837 h 174212"/>
                  <a:gd name="connsiteX17" fmla="*/ 170890 w 170889"/>
                  <a:gd name="connsiteY17" fmla="*/ 130124 h 174212"/>
                  <a:gd name="connsiteX18" fmla="*/ 156598 w 170889"/>
                  <a:gd name="connsiteY18" fmla="*/ 130124 h 174212"/>
                  <a:gd name="connsiteX19" fmla="*/ 156598 w 170889"/>
                  <a:gd name="connsiteY19" fmla="*/ 93573 h 174212"/>
                  <a:gd name="connsiteX20" fmla="*/ 128837 w 170889"/>
                  <a:gd name="connsiteY20" fmla="*/ 65812 h 174212"/>
                  <a:gd name="connsiteX21" fmla="*/ 128837 w 170889"/>
                  <a:gd name="connsiteY21" fmla="*/ 51521 h 174212"/>
                  <a:gd name="connsiteX22" fmla="*/ 170890 w 170889"/>
                  <a:gd name="connsiteY22" fmla="*/ 93573 h 17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0889" h="174212">
                    <a:moveTo>
                      <a:pt x="83283" y="174212"/>
                    </a:moveTo>
                    <a:cubicBezTo>
                      <a:pt x="73031" y="174193"/>
                      <a:pt x="64724" y="165886"/>
                      <a:pt x="64704" y="155634"/>
                    </a:cubicBezTo>
                    <a:lnTo>
                      <a:pt x="64704" y="125372"/>
                    </a:lnTo>
                    <a:lnTo>
                      <a:pt x="78996" y="125372"/>
                    </a:lnTo>
                    <a:lnTo>
                      <a:pt x="78996" y="155634"/>
                    </a:lnTo>
                    <a:cubicBezTo>
                      <a:pt x="78996" y="158002"/>
                      <a:pt x="80916" y="159921"/>
                      <a:pt x="83284" y="159920"/>
                    </a:cubicBezTo>
                    <a:cubicBezTo>
                      <a:pt x="85651" y="159919"/>
                      <a:pt x="87570" y="158001"/>
                      <a:pt x="87571" y="155634"/>
                    </a:cubicBezTo>
                    <a:lnTo>
                      <a:pt x="87571" y="102434"/>
                    </a:lnTo>
                    <a:lnTo>
                      <a:pt x="101862" y="102434"/>
                    </a:lnTo>
                    <a:lnTo>
                      <a:pt x="101862" y="155634"/>
                    </a:lnTo>
                    <a:cubicBezTo>
                      <a:pt x="101843" y="165886"/>
                      <a:pt x="93536" y="174193"/>
                      <a:pt x="83283" y="174212"/>
                    </a:cubicBezTo>
                    <a:close/>
                    <a:moveTo>
                      <a:pt x="14291" y="74708"/>
                    </a:moveTo>
                    <a:lnTo>
                      <a:pt x="0" y="74708"/>
                    </a:lnTo>
                    <a:lnTo>
                      <a:pt x="0" y="39837"/>
                    </a:lnTo>
                    <a:cubicBezTo>
                      <a:pt x="39" y="17838"/>
                      <a:pt x="17874" y="20"/>
                      <a:pt x="39873" y="0"/>
                    </a:cubicBezTo>
                    <a:lnTo>
                      <a:pt x="39873" y="14291"/>
                    </a:lnTo>
                    <a:cubicBezTo>
                      <a:pt x="25758" y="14291"/>
                      <a:pt x="14311" y="25723"/>
                      <a:pt x="14291" y="39837"/>
                    </a:cubicBezTo>
                    <a:close/>
                    <a:moveTo>
                      <a:pt x="170890" y="130124"/>
                    </a:moveTo>
                    <a:lnTo>
                      <a:pt x="156598" y="130124"/>
                    </a:lnTo>
                    <a:lnTo>
                      <a:pt x="156598" y="93573"/>
                    </a:lnTo>
                    <a:cubicBezTo>
                      <a:pt x="156579" y="78249"/>
                      <a:pt x="144161" y="65832"/>
                      <a:pt x="128837" y="65812"/>
                    </a:cubicBezTo>
                    <a:lnTo>
                      <a:pt x="128837" y="51521"/>
                    </a:lnTo>
                    <a:cubicBezTo>
                      <a:pt x="152054" y="51540"/>
                      <a:pt x="170870" y="70356"/>
                      <a:pt x="170890" y="93573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901463" y="11447641"/>
                <a:ext cx="121477" cy="55593"/>
              </a:xfrm>
              <a:custGeom>
                <a:avLst/>
                <a:gdLst>
                  <a:gd name="connsiteX0" fmla="*/ 60739 w 121477"/>
                  <a:gd name="connsiteY0" fmla="*/ 55594 h 55593"/>
                  <a:gd name="connsiteX1" fmla="*/ 0 w 121477"/>
                  <a:gd name="connsiteY1" fmla="*/ 0 h 55593"/>
                  <a:gd name="connsiteX2" fmla="*/ 121477 w 121477"/>
                  <a:gd name="connsiteY2" fmla="*/ 0 h 55593"/>
                  <a:gd name="connsiteX3" fmla="*/ 60739 w 121477"/>
                  <a:gd name="connsiteY3" fmla="*/ 55594 h 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7" h="55593">
                    <a:moveTo>
                      <a:pt x="60739" y="55594"/>
                    </a:moveTo>
                    <a:cubicBezTo>
                      <a:pt x="29157" y="55571"/>
                      <a:pt x="2811" y="31456"/>
                      <a:pt x="0" y="0"/>
                    </a:cubicBezTo>
                    <a:lnTo>
                      <a:pt x="121477" y="0"/>
                    </a:lnTo>
                    <a:cubicBezTo>
                      <a:pt x="118650" y="31448"/>
                      <a:pt x="92314" y="55554"/>
                      <a:pt x="60739" y="55594"/>
                    </a:cubicBezTo>
                    <a:close/>
                  </a:path>
                </a:pathLst>
              </a:custGeom>
              <a:solidFill>
                <a:srgbClr val="F8C44F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1061929" y="11328201"/>
                <a:ext cx="144377" cy="207200"/>
              </a:xfrm>
              <a:custGeom>
                <a:avLst/>
                <a:gdLst>
                  <a:gd name="connsiteX0" fmla="*/ 128551 w 144377"/>
                  <a:gd name="connsiteY0" fmla="*/ 207190 h 207200"/>
                  <a:gd name="connsiteX1" fmla="*/ 15899 w 144377"/>
                  <a:gd name="connsiteY1" fmla="*/ 207190 h 207200"/>
                  <a:gd name="connsiteX2" fmla="*/ 2322 w 144377"/>
                  <a:gd name="connsiteY2" fmla="*/ 200044 h 207200"/>
                  <a:gd name="connsiteX3" fmla="*/ 2322 w 144377"/>
                  <a:gd name="connsiteY3" fmla="*/ 182430 h 207200"/>
                  <a:gd name="connsiteX4" fmla="*/ 45196 w 144377"/>
                  <a:gd name="connsiteY4" fmla="*/ 95431 h 207200"/>
                  <a:gd name="connsiteX5" fmla="*/ 45196 w 144377"/>
                  <a:gd name="connsiteY5" fmla="*/ 44339 h 207200"/>
                  <a:gd name="connsiteX6" fmla="*/ 41373 w 144377"/>
                  <a:gd name="connsiteY6" fmla="*/ 44339 h 207200"/>
                  <a:gd name="connsiteX7" fmla="*/ 41373 w 144377"/>
                  <a:gd name="connsiteY7" fmla="*/ 0 h 207200"/>
                  <a:gd name="connsiteX8" fmla="*/ 103112 w 144377"/>
                  <a:gd name="connsiteY8" fmla="*/ 0 h 207200"/>
                  <a:gd name="connsiteX9" fmla="*/ 103112 w 144377"/>
                  <a:gd name="connsiteY9" fmla="*/ 44339 h 207200"/>
                  <a:gd name="connsiteX10" fmla="*/ 99182 w 144377"/>
                  <a:gd name="connsiteY10" fmla="*/ 44339 h 207200"/>
                  <a:gd name="connsiteX11" fmla="*/ 99182 w 144377"/>
                  <a:gd name="connsiteY11" fmla="*/ 95645 h 207200"/>
                  <a:gd name="connsiteX12" fmla="*/ 142056 w 144377"/>
                  <a:gd name="connsiteY12" fmla="*/ 182609 h 207200"/>
                  <a:gd name="connsiteX13" fmla="*/ 142056 w 144377"/>
                  <a:gd name="connsiteY13" fmla="*/ 200223 h 207200"/>
                  <a:gd name="connsiteX14" fmla="*/ 128551 w 144377"/>
                  <a:gd name="connsiteY14" fmla="*/ 207190 h 207200"/>
                  <a:gd name="connsiteX15" fmla="*/ 55665 w 144377"/>
                  <a:gd name="connsiteY15" fmla="*/ 30048 h 207200"/>
                  <a:gd name="connsiteX16" fmla="*/ 59666 w 144377"/>
                  <a:gd name="connsiteY16" fmla="*/ 30048 h 207200"/>
                  <a:gd name="connsiteX17" fmla="*/ 59666 w 144377"/>
                  <a:gd name="connsiteY17" fmla="*/ 98968 h 207200"/>
                  <a:gd name="connsiteX18" fmla="*/ 15291 w 144377"/>
                  <a:gd name="connsiteY18" fmla="*/ 188933 h 207200"/>
                  <a:gd name="connsiteX19" fmla="*/ 14434 w 144377"/>
                  <a:gd name="connsiteY19" fmla="*/ 192506 h 207200"/>
                  <a:gd name="connsiteX20" fmla="*/ 15899 w 144377"/>
                  <a:gd name="connsiteY20" fmla="*/ 192720 h 207200"/>
                  <a:gd name="connsiteX21" fmla="*/ 128551 w 144377"/>
                  <a:gd name="connsiteY21" fmla="*/ 192720 h 207200"/>
                  <a:gd name="connsiteX22" fmla="*/ 130051 w 144377"/>
                  <a:gd name="connsiteY22" fmla="*/ 192434 h 207200"/>
                  <a:gd name="connsiteX23" fmla="*/ 129194 w 144377"/>
                  <a:gd name="connsiteY23" fmla="*/ 188861 h 207200"/>
                  <a:gd name="connsiteX24" fmla="*/ 84890 w 144377"/>
                  <a:gd name="connsiteY24" fmla="*/ 98968 h 207200"/>
                  <a:gd name="connsiteX25" fmla="*/ 84890 w 144377"/>
                  <a:gd name="connsiteY25" fmla="*/ 30048 h 207200"/>
                  <a:gd name="connsiteX26" fmla="*/ 88821 w 144377"/>
                  <a:gd name="connsiteY26" fmla="*/ 30048 h 207200"/>
                  <a:gd name="connsiteX27" fmla="*/ 88821 w 144377"/>
                  <a:gd name="connsiteY27" fmla="*/ 14291 h 207200"/>
                  <a:gd name="connsiteX28" fmla="*/ 55665 w 144377"/>
                  <a:gd name="connsiteY28" fmla="*/ 14291 h 2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377" h="207200">
                    <a:moveTo>
                      <a:pt x="128551" y="207190"/>
                    </a:moveTo>
                    <a:lnTo>
                      <a:pt x="15899" y="207190"/>
                    </a:lnTo>
                    <a:cubicBezTo>
                      <a:pt x="10426" y="207386"/>
                      <a:pt x="5259" y="204666"/>
                      <a:pt x="2322" y="200044"/>
                    </a:cubicBezTo>
                    <a:cubicBezTo>
                      <a:pt x="-774" y="194581"/>
                      <a:pt x="-774" y="187894"/>
                      <a:pt x="2322" y="182430"/>
                    </a:cubicBezTo>
                    <a:lnTo>
                      <a:pt x="45196" y="95431"/>
                    </a:lnTo>
                    <a:lnTo>
                      <a:pt x="45196" y="44339"/>
                    </a:lnTo>
                    <a:lnTo>
                      <a:pt x="41373" y="44339"/>
                    </a:lnTo>
                    <a:lnTo>
                      <a:pt x="41373" y="0"/>
                    </a:lnTo>
                    <a:lnTo>
                      <a:pt x="103112" y="0"/>
                    </a:lnTo>
                    <a:lnTo>
                      <a:pt x="103112" y="44339"/>
                    </a:lnTo>
                    <a:lnTo>
                      <a:pt x="99182" y="44339"/>
                    </a:lnTo>
                    <a:lnTo>
                      <a:pt x="99182" y="95645"/>
                    </a:lnTo>
                    <a:lnTo>
                      <a:pt x="142056" y="182609"/>
                    </a:lnTo>
                    <a:cubicBezTo>
                      <a:pt x="145152" y="188072"/>
                      <a:pt x="145152" y="194760"/>
                      <a:pt x="142056" y="200223"/>
                    </a:cubicBezTo>
                    <a:cubicBezTo>
                      <a:pt x="139084" y="204751"/>
                      <a:pt x="133962" y="207393"/>
                      <a:pt x="128551" y="207190"/>
                    </a:cubicBezTo>
                    <a:close/>
                    <a:moveTo>
                      <a:pt x="55665" y="30048"/>
                    </a:moveTo>
                    <a:lnTo>
                      <a:pt x="59666" y="30048"/>
                    </a:lnTo>
                    <a:lnTo>
                      <a:pt x="59666" y="98968"/>
                    </a:lnTo>
                    <a:lnTo>
                      <a:pt x="15291" y="188933"/>
                    </a:lnTo>
                    <a:cubicBezTo>
                      <a:pt x="14618" y="189996"/>
                      <a:pt x="14316" y="191253"/>
                      <a:pt x="14434" y="192506"/>
                    </a:cubicBezTo>
                    <a:cubicBezTo>
                      <a:pt x="14907" y="192657"/>
                      <a:pt x="15402" y="192729"/>
                      <a:pt x="15899" y="192720"/>
                    </a:cubicBezTo>
                    <a:lnTo>
                      <a:pt x="128551" y="192720"/>
                    </a:lnTo>
                    <a:cubicBezTo>
                      <a:pt x="129068" y="192768"/>
                      <a:pt x="129588" y="192669"/>
                      <a:pt x="130051" y="192434"/>
                    </a:cubicBezTo>
                    <a:cubicBezTo>
                      <a:pt x="130159" y="191182"/>
                      <a:pt x="129858" y="189929"/>
                      <a:pt x="129194" y="188861"/>
                    </a:cubicBezTo>
                    <a:lnTo>
                      <a:pt x="84890" y="98968"/>
                    </a:lnTo>
                    <a:lnTo>
                      <a:pt x="84890" y="30048"/>
                    </a:lnTo>
                    <a:lnTo>
                      <a:pt x="88821" y="30048"/>
                    </a:lnTo>
                    <a:lnTo>
                      <a:pt x="88821" y="14291"/>
                    </a:lnTo>
                    <a:lnTo>
                      <a:pt x="55665" y="14291"/>
                    </a:ln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1098265" y="11433957"/>
                <a:ext cx="71814" cy="72850"/>
              </a:xfrm>
              <a:custGeom>
                <a:avLst/>
                <a:gdLst>
                  <a:gd name="connsiteX0" fmla="*/ 0 w 71814"/>
                  <a:gd name="connsiteY0" fmla="*/ 72851 h 72850"/>
                  <a:gd name="connsiteX1" fmla="*/ 35907 w 71814"/>
                  <a:gd name="connsiteY1" fmla="*/ 0 h 72850"/>
                  <a:gd name="connsiteX2" fmla="*/ 71814 w 71814"/>
                  <a:gd name="connsiteY2" fmla="*/ 72851 h 72850"/>
                  <a:gd name="connsiteX3" fmla="*/ 0 w 71814"/>
                  <a:gd name="connsiteY3" fmla="*/ 72851 h 7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14" h="72850">
                    <a:moveTo>
                      <a:pt x="0" y="72851"/>
                    </a:moveTo>
                    <a:lnTo>
                      <a:pt x="35907" y="0"/>
                    </a:lnTo>
                    <a:lnTo>
                      <a:pt x="71814" y="72851"/>
                    </a:lnTo>
                    <a:lnTo>
                      <a:pt x="0" y="72851"/>
                    </a:lnTo>
                    <a:close/>
                  </a:path>
                </a:pathLst>
              </a:custGeom>
              <a:solidFill>
                <a:srgbClr val="34CA9D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9"/>
              </p:custDataLst>
            </p:nvPr>
          </p:nvGrpSpPr>
          <p:grpSpPr>
            <a:xfrm>
              <a:off x="871717" y="11213443"/>
              <a:ext cx="380406" cy="318140"/>
              <a:chOff x="6369506" y="11232130"/>
              <a:chExt cx="5656826" cy="4730906"/>
            </a:xfrm>
          </p:grpSpPr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rcRect l="75956" b="74628"/>
              <a:stretch>
                <a:fillRect/>
              </a:stretch>
            </p:blipFill>
            <p:spPr>
              <a:xfrm>
                <a:off x="10850704" y="11276711"/>
                <a:ext cx="1175628" cy="120031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/>
              <a:srcRect r="25584"/>
              <a:stretch>
                <a:fillRect/>
              </a:stretch>
            </p:blipFill>
            <p:spPr>
              <a:xfrm>
                <a:off x="6369506" y="11232130"/>
                <a:ext cx="3638482" cy="4730906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>
            <p:custDataLst>
              <p:tags r:id="rId13"/>
            </p:custDataLst>
          </p:nvPr>
        </p:nvGrpSpPr>
        <p:grpSpPr>
          <a:xfrm>
            <a:off x="276414" y="193644"/>
            <a:ext cx="11915811" cy="591307"/>
            <a:chOff x="32649" y="149542"/>
            <a:chExt cx="25820132" cy="1904101"/>
          </a:xfrm>
        </p:grpSpPr>
        <p:cxnSp>
          <p:nvCxnSpPr>
            <p:cNvPr id="7" name="直接连接符 6"/>
            <p:cNvCxnSpPr/>
            <p:nvPr>
              <p:custDataLst>
                <p:tags r:id="rId14"/>
              </p:custDataLst>
            </p:nvPr>
          </p:nvCxnSpPr>
          <p:spPr>
            <a:xfrm>
              <a:off x="32649" y="2053643"/>
              <a:ext cx="25820132" cy="0"/>
            </a:xfrm>
            <a:prstGeom prst="line">
              <a:avLst/>
            </a:prstGeom>
            <a:ln w="41275">
              <a:gradFill>
                <a:gsLst>
                  <a:gs pos="0">
                    <a:srgbClr val="34CA9D"/>
                  </a:gs>
                  <a:gs pos="35000">
                    <a:srgbClr val="34CA9D"/>
                  </a:gs>
                  <a:gs pos="88000">
                    <a:srgbClr val="34CA9D"/>
                  </a:gs>
                  <a:gs pos="64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34CA9D"/>
                  </a:gs>
                  <a:gs pos="37000">
                    <a:srgbClr val="34CA9D"/>
                  </a:gs>
                  <a:gs pos="60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9"/>
          <p:cNvSpPr txBox="1"/>
          <p:nvPr userDrawn="1">
            <p:custDataLst>
              <p:tags r:id="rId16"/>
            </p:custDataLst>
          </p:nvPr>
        </p:nvSpPr>
        <p:spPr>
          <a:xfrm>
            <a:off x="1018636" y="300664"/>
            <a:ext cx="1815904" cy="3942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CN" altLang="en-US" sz="2260" kern="100">
                <a:solidFill>
                  <a:srgbClr val="000000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知识精讲</a:t>
            </a:r>
            <a:endParaRPr lang="zh-CN" altLang="en-US" sz="2260" kern="10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10"/>
            <p:custDataLst>
              <p:tags r:id="rId17"/>
            </p:custDataLst>
          </p:nvPr>
        </p:nvSpPr>
        <p:spPr>
          <a:xfrm>
            <a:off x="564528" y="1108875"/>
            <a:ext cx="10899635" cy="16115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26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1600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endParaRPr lang="en-US" altLang="zh-CN"/>
          </a:p>
        </p:txBody>
      </p:sp>
      <p:pic>
        <p:nvPicPr>
          <p:cNvPr id="22" name="图片 21" descr="图片包含 图标&#10;&#10;描述已自动生成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7"/>
          <a:stretch>
            <a:fillRect/>
          </a:stretch>
        </p:blipFill>
        <p:spPr>
          <a:xfrm>
            <a:off x="97657" y="6150541"/>
            <a:ext cx="2378819" cy="7076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5"/>
          <a:stretch>
            <a:fillRect/>
          </a:stretch>
        </p:blipFill>
        <p:spPr>
          <a:xfrm>
            <a:off x="5148069" y="6242691"/>
            <a:ext cx="2211489" cy="603799"/>
          </a:xfrm>
          <a:prstGeom prst="rect">
            <a:avLst/>
          </a:prstGeom>
        </p:spPr>
      </p:pic>
      <p:pic>
        <p:nvPicPr>
          <p:cNvPr id="24" name="图片 23" descr="背景图案&#10;&#10;描述已自动生成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>
            <a:fillRect/>
          </a:stretch>
        </p:blipFill>
        <p:spPr>
          <a:xfrm>
            <a:off x="9871385" y="6190749"/>
            <a:ext cx="2213307" cy="707683"/>
          </a:xfrm>
          <a:prstGeom prst="rect">
            <a:avLst/>
          </a:prstGeom>
        </p:spPr>
      </p:pic>
      <p:pic>
        <p:nvPicPr>
          <p:cNvPr id="25" name="图片 24" descr="图片包含 图标&#10;&#10;描述已自动生成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>
            <a:fillRect/>
          </a:stretch>
        </p:blipFill>
        <p:spPr>
          <a:xfrm>
            <a:off x="2621177" y="6150541"/>
            <a:ext cx="2378819" cy="7881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/>
          <a:stretch>
            <a:fillRect/>
          </a:stretch>
        </p:blipFill>
        <p:spPr>
          <a:xfrm>
            <a:off x="7511824" y="6178001"/>
            <a:ext cx="2211489" cy="707683"/>
          </a:xfrm>
          <a:prstGeom prst="rect">
            <a:avLst/>
          </a:prstGeom>
        </p:spPr>
      </p:pic>
      <p:sp>
        <p:nvSpPr>
          <p:cNvPr id="27" name="矩形 26"/>
          <p:cNvSpPr/>
          <p:nvPr userDrawn="1">
            <p:custDataLst>
              <p:tags r:id="rId27"/>
            </p:custDataLst>
          </p:nvPr>
        </p:nvSpPr>
        <p:spPr>
          <a:xfrm>
            <a:off x="-228152" y="6098613"/>
            <a:ext cx="12601356" cy="138251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2528203"/>
            <a:ext cx="12192000" cy="432979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对点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>
            <p:custDataLst>
              <p:tags r:id="rId2"/>
            </p:custDataLst>
          </p:nvPr>
        </p:nvGrpSpPr>
        <p:grpSpPr>
          <a:xfrm>
            <a:off x="276408" y="193637"/>
            <a:ext cx="11669848" cy="591288"/>
            <a:chOff x="32649" y="149542"/>
            <a:chExt cx="25287624" cy="1904101"/>
          </a:xfrm>
        </p:grpSpPr>
        <p:sp>
          <p:nvSpPr>
            <p:cNvPr id="6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1640958" y="494170"/>
              <a:ext cx="3934847" cy="1269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/>
              <a:r>
                <a:rPr lang="zh-CN" altLang="en-US" sz="2260" kern="100">
                  <a:solidFill>
                    <a:schemeClr val="tx1"/>
                  </a:solidFill>
                  <a:effectLst/>
                  <a:latin typeface="Calibri" panose="020F050202020403020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对点训练</a:t>
              </a:r>
              <a:endParaRPr lang="zh-CN" altLang="en-US" sz="226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32649" y="2053643"/>
              <a:ext cx="25287624" cy="0"/>
            </a:xfrm>
            <a:prstGeom prst="line">
              <a:avLst/>
            </a:prstGeom>
            <a:ln w="41275">
              <a:gradFill>
                <a:gsLst>
                  <a:gs pos="0">
                    <a:srgbClr val="00B0F0"/>
                  </a:gs>
                  <a:gs pos="27000">
                    <a:srgbClr val="00B0F0"/>
                  </a:gs>
                  <a:gs pos="76000">
                    <a:srgbClr val="00B0F0"/>
                  </a:gs>
                  <a:gs pos="47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00B0F0"/>
                  </a:gs>
                  <a:gs pos="37000">
                    <a:srgbClr val="00B0F0"/>
                  </a:gs>
                  <a:gs pos="60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>
            <p:custDataLst>
              <p:tags r:id="rId6"/>
            </p:custDataLst>
          </p:nvPr>
        </p:nvSpPr>
        <p:spPr>
          <a:xfrm>
            <a:off x="0" y="-1365110"/>
            <a:ext cx="466101" cy="1123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小杨老师</a:t>
            </a:r>
            <a:r>
              <a:rPr lang="en-US" altLang="zh-CN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     </a:t>
            </a:r>
            <a:r>
              <a:rPr lang="en-US" altLang="zh-CN" sz="100">
                <a:solidFill>
                  <a:schemeClr val="bg1"/>
                </a:solidFill>
                <a:effectLst/>
              </a:rPr>
              <a:t>15521324728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 userDrawn="1">
            <p:custDataLst>
              <p:tags r:id="rId7"/>
            </p:custDataLst>
          </p:nvPr>
        </p:nvSpPr>
        <p:spPr>
          <a:xfrm>
            <a:off x="11612922" y="7465017"/>
            <a:ext cx="579078" cy="1323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版权归属于微信公众号：杨</a:t>
            </a:r>
            <a:r>
              <a:rPr lang="en-US" altLang="zh-CN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sir</a:t>
            </a:r>
            <a:r>
              <a:rPr lang="zh-CN" altLang="en-US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化学</a:t>
            </a:r>
            <a:endParaRPr lang="en-US" altLang="zh-CN" sz="10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侵权必究</a:t>
            </a:r>
            <a:endParaRPr lang="en-US" altLang="zh-CN" sz="10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9" b="98594" l="313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" y="38850"/>
            <a:ext cx="768178" cy="7681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6600" y="5943600"/>
            <a:ext cx="1056310" cy="7885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>
            <p:custDataLst>
              <p:tags r:id="rId2"/>
            </p:custDataLst>
          </p:nvPr>
        </p:nvGrpSpPr>
        <p:grpSpPr>
          <a:xfrm>
            <a:off x="276408" y="193637"/>
            <a:ext cx="11669848" cy="591288"/>
            <a:chOff x="32649" y="149542"/>
            <a:chExt cx="25287624" cy="1904101"/>
          </a:xfrm>
        </p:grpSpPr>
        <p:sp>
          <p:nvSpPr>
            <p:cNvPr id="6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1640958" y="494170"/>
              <a:ext cx="3934847" cy="1269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/>
              <a:r>
                <a:rPr lang="zh-CN" altLang="en-US" sz="2260" kern="100">
                  <a:solidFill>
                    <a:schemeClr val="tx1"/>
                  </a:solidFill>
                  <a:effectLst/>
                  <a:latin typeface="Calibri" panose="020F050202020403020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本节检测</a:t>
              </a:r>
              <a:endParaRPr lang="zh-CN" altLang="en-US" sz="226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32649" y="2053643"/>
              <a:ext cx="25287624" cy="0"/>
            </a:xfrm>
            <a:prstGeom prst="line">
              <a:avLst/>
            </a:prstGeom>
            <a:ln w="41275">
              <a:gradFill>
                <a:gsLst>
                  <a:gs pos="0">
                    <a:srgbClr val="00B0F0"/>
                  </a:gs>
                  <a:gs pos="27000">
                    <a:srgbClr val="00B0F0"/>
                  </a:gs>
                  <a:gs pos="76000">
                    <a:srgbClr val="00B0F0"/>
                  </a:gs>
                  <a:gs pos="47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00B0F0"/>
                  </a:gs>
                  <a:gs pos="37000">
                    <a:srgbClr val="00B0F0"/>
                  </a:gs>
                  <a:gs pos="60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>
            <p:custDataLst>
              <p:tags r:id="rId6"/>
            </p:custDataLst>
          </p:nvPr>
        </p:nvSpPr>
        <p:spPr>
          <a:xfrm>
            <a:off x="0" y="-1365110"/>
            <a:ext cx="466101" cy="1123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小杨老师</a:t>
            </a:r>
            <a:r>
              <a:rPr lang="en-US" altLang="zh-CN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     </a:t>
            </a:r>
            <a:r>
              <a:rPr lang="en-US" altLang="zh-CN" sz="100">
                <a:solidFill>
                  <a:schemeClr val="bg1"/>
                </a:solidFill>
                <a:effectLst/>
              </a:rPr>
              <a:t>15521324728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 userDrawn="1">
            <p:custDataLst>
              <p:tags r:id="rId7"/>
            </p:custDataLst>
          </p:nvPr>
        </p:nvSpPr>
        <p:spPr>
          <a:xfrm>
            <a:off x="11612922" y="7465017"/>
            <a:ext cx="579078" cy="1323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版权归属于微信公众号：杨</a:t>
            </a:r>
            <a:r>
              <a:rPr lang="en-US" altLang="zh-CN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sir</a:t>
            </a:r>
            <a:r>
              <a:rPr lang="zh-CN" altLang="en-US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化学</a:t>
            </a:r>
            <a:endParaRPr lang="en-US" altLang="zh-CN" sz="10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侵权必究</a:t>
            </a:r>
            <a:endParaRPr lang="en-US" altLang="zh-CN" sz="10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9" b="98594" l="313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" y="38850"/>
            <a:ext cx="768178" cy="7681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6600" y="5943600"/>
            <a:ext cx="1056310" cy="7885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任意形状 14"/>
          <p:cNvSpPr/>
          <p:nvPr userDrawn="1"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4" name="任意形状 21"/>
          <p:cNvSpPr/>
          <p:nvPr userDrawn="1"/>
        </p:nvSpPr>
        <p:spPr>
          <a:xfrm>
            <a:off x="0" y="0"/>
            <a:ext cx="838090" cy="707886"/>
          </a:xfrm>
          <a:custGeom>
            <a:avLst/>
            <a:gdLst>
              <a:gd name="connsiteX0" fmla="*/ 0 w 670093"/>
              <a:gd name="connsiteY0" fmla="*/ 0 h 425685"/>
              <a:gd name="connsiteX1" fmla="*/ 670093 w 670093"/>
              <a:gd name="connsiteY1" fmla="*/ 0 h 425685"/>
              <a:gd name="connsiteX2" fmla="*/ 664674 w 670093"/>
              <a:gd name="connsiteY2" fmla="*/ 53757 h 425685"/>
              <a:gd name="connsiteX3" fmla="*/ 208333 w 670093"/>
              <a:gd name="connsiteY3" fmla="*/ 425685 h 425685"/>
              <a:gd name="connsiteX4" fmla="*/ 27021 w 670093"/>
              <a:gd name="connsiteY4" fmla="*/ 389080 h 425685"/>
              <a:gd name="connsiteX5" fmla="*/ 0 w 670093"/>
              <a:gd name="connsiteY5" fmla="*/ 374413 h 4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093" h="425685">
                <a:moveTo>
                  <a:pt x="0" y="0"/>
                </a:moveTo>
                <a:lnTo>
                  <a:pt x="670093" y="0"/>
                </a:lnTo>
                <a:lnTo>
                  <a:pt x="664674" y="53757"/>
                </a:lnTo>
                <a:cubicBezTo>
                  <a:pt x="621239" y="266015"/>
                  <a:pt x="433432" y="425685"/>
                  <a:pt x="208333" y="425685"/>
                </a:cubicBezTo>
                <a:cubicBezTo>
                  <a:pt x="144019" y="425685"/>
                  <a:pt x="82749" y="412651"/>
                  <a:pt x="27021" y="389080"/>
                </a:cubicBezTo>
                <a:lnTo>
                  <a:pt x="0" y="3744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30" name="组合 50"/>
          <p:cNvGrpSpPr/>
          <p:nvPr userDrawn="1">
            <p:custDataLst>
              <p:tags r:id="rId2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3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5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6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8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熊猫办公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24" y="1233488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标题 1"/>
          <p:cNvSpPr txBox="1"/>
          <p:nvPr userDrawn="1">
            <p:custDataLst>
              <p:tags r:id="rId7"/>
            </p:custDataLst>
          </p:nvPr>
        </p:nvSpPr>
        <p:spPr>
          <a:xfrm>
            <a:off x="1080335" y="3222620"/>
            <a:ext cx="2882065" cy="135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>
              <a:solidFill>
                <a:schemeClr val="bg1"/>
              </a:solidFill>
            </a:endParaRPr>
          </a:p>
        </p:txBody>
      </p:sp>
      <p:grpSp>
        <p:nvGrpSpPr>
          <p:cNvPr id="180230" name="组合 50"/>
          <p:cNvGrpSpPr/>
          <p:nvPr userDrawn="1">
            <p:custDataLst>
              <p:tags r:id="rId8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9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10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11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12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13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14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熊猫办公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180230" name="组合 50"/>
          <p:cNvGrpSpPr/>
          <p:nvPr userDrawn="1">
            <p:custDataLst>
              <p:tags r:id="rId6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7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8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9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10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11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12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30" name="组合 50"/>
          <p:cNvGrpSpPr/>
          <p:nvPr userDrawn="1">
            <p:custDataLst>
              <p:tags r:id="rId2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3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5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6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8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30" name="组合 50"/>
          <p:cNvGrpSpPr/>
          <p:nvPr userDrawn="1">
            <p:custDataLst>
              <p:tags r:id="rId2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3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5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6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8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6D2A5AC-3CEF-4796-BFDD-DD57B8F544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31385D8-F72D-4D79-9DFE-B7794CA0D35A}" type="slidenum">
              <a:rPr lang="zh-CN" altLang="en-US" smtClean="0"/>
            </a:fld>
            <a:endParaRPr lang="zh-CN" altLang="en-US"/>
          </a:p>
        </p:txBody>
      </p:sp>
      <p:grpSp>
        <p:nvGrpSpPr>
          <p:cNvPr id="180230" name="组合 50"/>
          <p:cNvGrpSpPr/>
          <p:nvPr userDrawn="1">
            <p:custDataLst>
              <p:tags r:id="rId7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8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9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10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11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12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13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277855" y="155785"/>
            <a:ext cx="545767" cy="496104"/>
            <a:chOff x="871717" y="11189609"/>
            <a:chExt cx="380406" cy="345792"/>
          </a:xfrm>
        </p:grpSpPr>
        <p:grpSp>
          <p:nvGrpSpPr>
            <p:cNvPr id="10" name="图形 54"/>
            <p:cNvGrpSpPr/>
            <p:nvPr>
              <p:custDataLst>
                <p:tags r:id="rId3"/>
              </p:custDataLst>
            </p:nvPr>
          </p:nvGrpSpPr>
          <p:grpSpPr>
            <a:xfrm>
              <a:off x="901463" y="11189609"/>
              <a:ext cx="304843" cy="345792"/>
              <a:chOff x="901463" y="11189609"/>
              <a:chExt cx="304843" cy="345792"/>
            </a:xfrm>
          </p:grpSpPr>
          <p:sp>
            <p:nvSpPr>
              <p:cNvPr id="14" name="任意多边形: 形状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995858" y="11189610"/>
                <a:ext cx="102407" cy="147237"/>
              </a:xfrm>
              <a:custGeom>
                <a:avLst/>
                <a:gdLst>
                  <a:gd name="connsiteX0" fmla="*/ 62597 w 90429"/>
                  <a:gd name="connsiteY0" fmla="*/ 104220 h 147237"/>
                  <a:gd name="connsiteX1" fmla="*/ 48305 w 90429"/>
                  <a:gd name="connsiteY1" fmla="*/ 104220 h 147237"/>
                  <a:gd name="connsiteX2" fmla="*/ 48305 w 90429"/>
                  <a:gd name="connsiteY2" fmla="*/ 93502 h 147237"/>
                  <a:gd name="connsiteX3" fmla="*/ 90429 w 90429"/>
                  <a:gd name="connsiteY3" fmla="*/ 51521 h 147237"/>
                  <a:gd name="connsiteX4" fmla="*/ 90429 w 90429"/>
                  <a:gd name="connsiteY4" fmla="*/ 65812 h 147237"/>
                  <a:gd name="connsiteX5" fmla="*/ 62597 w 90429"/>
                  <a:gd name="connsiteY5" fmla="*/ 93573 h 147237"/>
                  <a:gd name="connsiteX6" fmla="*/ 39837 w 90429"/>
                  <a:gd name="connsiteY6" fmla="*/ 147237 h 147237"/>
                  <a:gd name="connsiteX7" fmla="*/ 25546 w 90429"/>
                  <a:gd name="connsiteY7" fmla="*/ 147237 h 147237"/>
                  <a:gd name="connsiteX8" fmla="*/ 25546 w 90429"/>
                  <a:gd name="connsiteY8" fmla="*/ 39837 h 147237"/>
                  <a:gd name="connsiteX9" fmla="*/ 0 w 90429"/>
                  <a:gd name="connsiteY9" fmla="*/ 14291 h 147237"/>
                  <a:gd name="connsiteX10" fmla="*/ 0 w 90429"/>
                  <a:gd name="connsiteY10" fmla="*/ 0 h 147237"/>
                  <a:gd name="connsiteX11" fmla="*/ 39837 w 90429"/>
                  <a:gd name="connsiteY11" fmla="*/ 39837 h 14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29" h="147237">
                    <a:moveTo>
                      <a:pt x="62597" y="104220"/>
                    </a:moveTo>
                    <a:lnTo>
                      <a:pt x="48305" y="104220"/>
                    </a:lnTo>
                    <a:lnTo>
                      <a:pt x="48305" y="93502"/>
                    </a:lnTo>
                    <a:cubicBezTo>
                      <a:pt x="48364" y="70285"/>
                      <a:pt x="67212" y="51501"/>
                      <a:pt x="90429" y="51521"/>
                    </a:cubicBezTo>
                    <a:lnTo>
                      <a:pt x="90429" y="65812"/>
                    </a:lnTo>
                    <a:cubicBezTo>
                      <a:pt x="75077" y="65792"/>
                      <a:pt x="62616" y="78221"/>
                      <a:pt x="62597" y="93573"/>
                    </a:cubicBezTo>
                    <a:close/>
                    <a:moveTo>
                      <a:pt x="39837" y="147237"/>
                    </a:moveTo>
                    <a:lnTo>
                      <a:pt x="25546" y="147237"/>
                    </a:lnTo>
                    <a:lnTo>
                      <a:pt x="25546" y="39837"/>
                    </a:lnTo>
                    <a:cubicBezTo>
                      <a:pt x="25546" y="25729"/>
                      <a:pt x="14109" y="14291"/>
                      <a:pt x="0" y="14291"/>
                    </a:cubicBezTo>
                    <a:lnTo>
                      <a:pt x="0" y="0"/>
                    </a:lnTo>
                    <a:cubicBezTo>
                      <a:pt x="21993" y="20"/>
                      <a:pt x="39818" y="17844"/>
                      <a:pt x="39837" y="39837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956700" y="11189609"/>
                <a:ext cx="186300" cy="174212"/>
              </a:xfrm>
              <a:custGeom>
                <a:avLst/>
                <a:gdLst>
                  <a:gd name="connsiteX0" fmla="*/ 83283 w 170889"/>
                  <a:gd name="connsiteY0" fmla="*/ 174212 h 174212"/>
                  <a:gd name="connsiteX1" fmla="*/ 64704 w 170889"/>
                  <a:gd name="connsiteY1" fmla="*/ 155634 h 174212"/>
                  <a:gd name="connsiteX2" fmla="*/ 64704 w 170889"/>
                  <a:gd name="connsiteY2" fmla="*/ 125372 h 174212"/>
                  <a:gd name="connsiteX3" fmla="*/ 78996 w 170889"/>
                  <a:gd name="connsiteY3" fmla="*/ 125372 h 174212"/>
                  <a:gd name="connsiteX4" fmla="*/ 78996 w 170889"/>
                  <a:gd name="connsiteY4" fmla="*/ 155634 h 174212"/>
                  <a:gd name="connsiteX5" fmla="*/ 83284 w 170889"/>
                  <a:gd name="connsiteY5" fmla="*/ 159920 h 174212"/>
                  <a:gd name="connsiteX6" fmla="*/ 87571 w 170889"/>
                  <a:gd name="connsiteY6" fmla="*/ 155634 h 174212"/>
                  <a:gd name="connsiteX7" fmla="*/ 87571 w 170889"/>
                  <a:gd name="connsiteY7" fmla="*/ 102434 h 174212"/>
                  <a:gd name="connsiteX8" fmla="*/ 101862 w 170889"/>
                  <a:gd name="connsiteY8" fmla="*/ 102434 h 174212"/>
                  <a:gd name="connsiteX9" fmla="*/ 101862 w 170889"/>
                  <a:gd name="connsiteY9" fmla="*/ 155634 h 174212"/>
                  <a:gd name="connsiteX10" fmla="*/ 83283 w 170889"/>
                  <a:gd name="connsiteY10" fmla="*/ 174212 h 174212"/>
                  <a:gd name="connsiteX11" fmla="*/ 14291 w 170889"/>
                  <a:gd name="connsiteY11" fmla="*/ 74708 h 174212"/>
                  <a:gd name="connsiteX12" fmla="*/ 0 w 170889"/>
                  <a:gd name="connsiteY12" fmla="*/ 74708 h 174212"/>
                  <a:gd name="connsiteX13" fmla="*/ 0 w 170889"/>
                  <a:gd name="connsiteY13" fmla="*/ 39837 h 174212"/>
                  <a:gd name="connsiteX14" fmla="*/ 39873 w 170889"/>
                  <a:gd name="connsiteY14" fmla="*/ 0 h 174212"/>
                  <a:gd name="connsiteX15" fmla="*/ 39873 w 170889"/>
                  <a:gd name="connsiteY15" fmla="*/ 14291 h 174212"/>
                  <a:gd name="connsiteX16" fmla="*/ 14291 w 170889"/>
                  <a:gd name="connsiteY16" fmla="*/ 39837 h 174212"/>
                  <a:gd name="connsiteX17" fmla="*/ 170890 w 170889"/>
                  <a:gd name="connsiteY17" fmla="*/ 130124 h 174212"/>
                  <a:gd name="connsiteX18" fmla="*/ 156598 w 170889"/>
                  <a:gd name="connsiteY18" fmla="*/ 130124 h 174212"/>
                  <a:gd name="connsiteX19" fmla="*/ 156598 w 170889"/>
                  <a:gd name="connsiteY19" fmla="*/ 93573 h 174212"/>
                  <a:gd name="connsiteX20" fmla="*/ 128837 w 170889"/>
                  <a:gd name="connsiteY20" fmla="*/ 65812 h 174212"/>
                  <a:gd name="connsiteX21" fmla="*/ 128837 w 170889"/>
                  <a:gd name="connsiteY21" fmla="*/ 51521 h 174212"/>
                  <a:gd name="connsiteX22" fmla="*/ 170890 w 170889"/>
                  <a:gd name="connsiteY22" fmla="*/ 93573 h 17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0889" h="174212">
                    <a:moveTo>
                      <a:pt x="83283" y="174212"/>
                    </a:moveTo>
                    <a:cubicBezTo>
                      <a:pt x="73031" y="174193"/>
                      <a:pt x="64724" y="165886"/>
                      <a:pt x="64704" y="155634"/>
                    </a:cubicBezTo>
                    <a:lnTo>
                      <a:pt x="64704" y="125372"/>
                    </a:lnTo>
                    <a:lnTo>
                      <a:pt x="78996" y="125372"/>
                    </a:lnTo>
                    <a:lnTo>
                      <a:pt x="78996" y="155634"/>
                    </a:lnTo>
                    <a:cubicBezTo>
                      <a:pt x="78996" y="158002"/>
                      <a:pt x="80916" y="159921"/>
                      <a:pt x="83284" y="159920"/>
                    </a:cubicBezTo>
                    <a:cubicBezTo>
                      <a:pt x="85651" y="159919"/>
                      <a:pt x="87570" y="158001"/>
                      <a:pt x="87571" y="155634"/>
                    </a:cubicBezTo>
                    <a:lnTo>
                      <a:pt x="87571" y="102434"/>
                    </a:lnTo>
                    <a:lnTo>
                      <a:pt x="101862" y="102434"/>
                    </a:lnTo>
                    <a:lnTo>
                      <a:pt x="101862" y="155634"/>
                    </a:lnTo>
                    <a:cubicBezTo>
                      <a:pt x="101843" y="165886"/>
                      <a:pt x="93536" y="174193"/>
                      <a:pt x="83283" y="174212"/>
                    </a:cubicBezTo>
                    <a:close/>
                    <a:moveTo>
                      <a:pt x="14291" y="74708"/>
                    </a:moveTo>
                    <a:lnTo>
                      <a:pt x="0" y="74708"/>
                    </a:lnTo>
                    <a:lnTo>
                      <a:pt x="0" y="39837"/>
                    </a:lnTo>
                    <a:cubicBezTo>
                      <a:pt x="39" y="17838"/>
                      <a:pt x="17874" y="20"/>
                      <a:pt x="39873" y="0"/>
                    </a:cubicBezTo>
                    <a:lnTo>
                      <a:pt x="39873" y="14291"/>
                    </a:lnTo>
                    <a:cubicBezTo>
                      <a:pt x="25758" y="14291"/>
                      <a:pt x="14311" y="25723"/>
                      <a:pt x="14291" y="39837"/>
                    </a:cubicBezTo>
                    <a:close/>
                    <a:moveTo>
                      <a:pt x="170890" y="130124"/>
                    </a:moveTo>
                    <a:lnTo>
                      <a:pt x="156598" y="130124"/>
                    </a:lnTo>
                    <a:lnTo>
                      <a:pt x="156598" y="93573"/>
                    </a:lnTo>
                    <a:cubicBezTo>
                      <a:pt x="156579" y="78249"/>
                      <a:pt x="144161" y="65832"/>
                      <a:pt x="128837" y="65812"/>
                    </a:cubicBezTo>
                    <a:lnTo>
                      <a:pt x="128837" y="51521"/>
                    </a:lnTo>
                    <a:cubicBezTo>
                      <a:pt x="152054" y="51540"/>
                      <a:pt x="170870" y="70356"/>
                      <a:pt x="170890" y="93573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901463" y="11447641"/>
                <a:ext cx="121477" cy="55593"/>
              </a:xfrm>
              <a:custGeom>
                <a:avLst/>
                <a:gdLst>
                  <a:gd name="connsiteX0" fmla="*/ 60739 w 121477"/>
                  <a:gd name="connsiteY0" fmla="*/ 55594 h 55593"/>
                  <a:gd name="connsiteX1" fmla="*/ 0 w 121477"/>
                  <a:gd name="connsiteY1" fmla="*/ 0 h 55593"/>
                  <a:gd name="connsiteX2" fmla="*/ 121477 w 121477"/>
                  <a:gd name="connsiteY2" fmla="*/ 0 h 55593"/>
                  <a:gd name="connsiteX3" fmla="*/ 60739 w 121477"/>
                  <a:gd name="connsiteY3" fmla="*/ 55594 h 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7" h="55593">
                    <a:moveTo>
                      <a:pt x="60739" y="55594"/>
                    </a:moveTo>
                    <a:cubicBezTo>
                      <a:pt x="29157" y="55571"/>
                      <a:pt x="2811" y="31456"/>
                      <a:pt x="0" y="0"/>
                    </a:cubicBezTo>
                    <a:lnTo>
                      <a:pt x="121477" y="0"/>
                    </a:lnTo>
                    <a:cubicBezTo>
                      <a:pt x="118650" y="31448"/>
                      <a:pt x="92314" y="55554"/>
                      <a:pt x="60739" y="55594"/>
                    </a:cubicBezTo>
                    <a:close/>
                  </a:path>
                </a:pathLst>
              </a:custGeom>
              <a:solidFill>
                <a:srgbClr val="F8C44F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1061929" y="11328201"/>
                <a:ext cx="144377" cy="207200"/>
              </a:xfrm>
              <a:custGeom>
                <a:avLst/>
                <a:gdLst>
                  <a:gd name="connsiteX0" fmla="*/ 128551 w 144377"/>
                  <a:gd name="connsiteY0" fmla="*/ 207190 h 207200"/>
                  <a:gd name="connsiteX1" fmla="*/ 15899 w 144377"/>
                  <a:gd name="connsiteY1" fmla="*/ 207190 h 207200"/>
                  <a:gd name="connsiteX2" fmla="*/ 2322 w 144377"/>
                  <a:gd name="connsiteY2" fmla="*/ 200044 h 207200"/>
                  <a:gd name="connsiteX3" fmla="*/ 2322 w 144377"/>
                  <a:gd name="connsiteY3" fmla="*/ 182430 h 207200"/>
                  <a:gd name="connsiteX4" fmla="*/ 45196 w 144377"/>
                  <a:gd name="connsiteY4" fmla="*/ 95431 h 207200"/>
                  <a:gd name="connsiteX5" fmla="*/ 45196 w 144377"/>
                  <a:gd name="connsiteY5" fmla="*/ 44339 h 207200"/>
                  <a:gd name="connsiteX6" fmla="*/ 41373 w 144377"/>
                  <a:gd name="connsiteY6" fmla="*/ 44339 h 207200"/>
                  <a:gd name="connsiteX7" fmla="*/ 41373 w 144377"/>
                  <a:gd name="connsiteY7" fmla="*/ 0 h 207200"/>
                  <a:gd name="connsiteX8" fmla="*/ 103112 w 144377"/>
                  <a:gd name="connsiteY8" fmla="*/ 0 h 207200"/>
                  <a:gd name="connsiteX9" fmla="*/ 103112 w 144377"/>
                  <a:gd name="connsiteY9" fmla="*/ 44339 h 207200"/>
                  <a:gd name="connsiteX10" fmla="*/ 99182 w 144377"/>
                  <a:gd name="connsiteY10" fmla="*/ 44339 h 207200"/>
                  <a:gd name="connsiteX11" fmla="*/ 99182 w 144377"/>
                  <a:gd name="connsiteY11" fmla="*/ 95645 h 207200"/>
                  <a:gd name="connsiteX12" fmla="*/ 142056 w 144377"/>
                  <a:gd name="connsiteY12" fmla="*/ 182609 h 207200"/>
                  <a:gd name="connsiteX13" fmla="*/ 142056 w 144377"/>
                  <a:gd name="connsiteY13" fmla="*/ 200223 h 207200"/>
                  <a:gd name="connsiteX14" fmla="*/ 128551 w 144377"/>
                  <a:gd name="connsiteY14" fmla="*/ 207190 h 207200"/>
                  <a:gd name="connsiteX15" fmla="*/ 55665 w 144377"/>
                  <a:gd name="connsiteY15" fmla="*/ 30048 h 207200"/>
                  <a:gd name="connsiteX16" fmla="*/ 59666 w 144377"/>
                  <a:gd name="connsiteY16" fmla="*/ 30048 h 207200"/>
                  <a:gd name="connsiteX17" fmla="*/ 59666 w 144377"/>
                  <a:gd name="connsiteY17" fmla="*/ 98968 h 207200"/>
                  <a:gd name="connsiteX18" fmla="*/ 15291 w 144377"/>
                  <a:gd name="connsiteY18" fmla="*/ 188933 h 207200"/>
                  <a:gd name="connsiteX19" fmla="*/ 14434 w 144377"/>
                  <a:gd name="connsiteY19" fmla="*/ 192506 h 207200"/>
                  <a:gd name="connsiteX20" fmla="*/ 15899 w 144377"/>
                  <a:gd name="connsiteY20" fmla="*/ 192720 h 207200"/>
                  <a:gd name="connsiteX21" fmla="*/ 128551 w 144377"/>
                  <a:gd name="connsiteY21" fmla="*/ 192720 h 207200"/>
                  <a:gd name="connsiteX22" fmla="*/ 130051 w 144377"/>
                  <a:gd name="connsiteY22" fmla="*/ 192434 h 207200"/>
                  <a:gd name="connsiteX23" fmla="*/ 129194 w 144377"/>
                  <a:gd name="connsiteY23" fmla="*/ 188861 h 207200"/>
                  <a:gd name="connsiteX24" fmla="*/ 84890 w 144377"/>
                  <a:gd name="connsiteY24" fmla="*/ 98968 h 207200"/>
                  <a:gd name="connsiteX25" fmla="*/ 84890 w 144377"/>
                  <a:gd name="connsiteY25" fmla="*/ 30048 h 207200"/>
                  <a:gd name="connsiteX26" fmla="*/ 88821 w 144377"/>
                  <a:gd name="connsiteY26" fmla="*/ 30048 h 207200"/>
                  <a:gd name="connsiteX27" fmla="*/ 88821 w 144377"/>
                  <a:gd name="connsiteY27" fmla="*/ 14291 h 207200"/>
                  <a:gd name="connsiteX28" fmla="*/ 55665 w 144377"/>
                  <a:gd name="connsiteY28" fmla="*/ 14291 h 2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377" h="207200">
                    <a:moveTo>
                      <a:pt x="128551" y="207190"/>
                    </a:moveTo>
                    <a:lnTo>
                      <a:pt x="15899" y="207190"/>
                    </a:lnTo>
                    <a:cubicBezTo>
                      <a:pt x="10426" y="207386"/>
                      <a:pt x="5259" y="204666"/>
                      <a:pt x="2322" y="200044"/>
                    </a:cubicBezTo>
                    <a:cubicBezTo>
                      <a:pt x="-774" y="194581"/>
                      <a:pt x="-774" y="187894"/>
                      <a:pt x="2322" y="182430"/>
                    </a:cubicBezTo>
                    <a:lnTo>
                      <a:pt x="45196" y="95431"/>
                    </a:lnTo>
                    <a:lnTo>
                      <a:pt x="45196" y="44339"/>
                    </a:lnTo>
                    <a:lnTo>
                      <a:pt x="41373" y="44339"/>
                    </a:lnTo>
                    <a:lnTo>
                      <a:pt x="41373" y="0"/>
                    </a:lnTo>
                    <a:lnTo>
                      <a:pt x="103112" y="0"/>
                    </a:lnTo>
                    <a:lnTo>
                      <a:pt x="103112" y="44339"/>
                    </a:lnTo>
                    <a:lnTo>
                      <a:pt x="99182" y="44339"/>
                    </a:lnTo>
                    <a:lnTo>
                      <a:pt x="99182" y="95645"/>
                    </a:lnTo>
                    <a:lnTo>
                      <a:pt x="142056" y="182609"/>
                    </a:lnTo>
                    <a:cubicBezTo>
                      <a:pt x="145152" y="188072"/>
                      <a:pt x="145152" y="194760"/>
                      <a:pt x="142056" y="200223"/>
                    </a:cubicBezTo>
                    <a:cubicBezTo>
                      <a:pt x="139084" y="204751"/>
                      <a:pt x="133962" y="207393"/>
                      <a:pt x="128551" y="207190"/>
                    </a:cubicBezTo>
                    <a:close/>
                    <a:moveTo>
                      <a:pt x="55665" y="30048"/>
                    </a:moveTo>
                    <a:lnTo>
                      <a:pt x="59666" y="30048"/>
                    </a:lnTo>
                    <a:lnTo>
                      <a:pt x="59666" y="98968"/>
                    </a:lnTo>
                    <a:lnTo>
                      <a:pt x="15291" y="188933"/>
                    </a:lnTo>
                    <a:cubicBezTo>
                      <a:pt x="14618" y="189996"/>
                      <a:pt x="14316" y="191253"/>
                      <a:pt x="14434" y="192506"/>
                    </a:cubicBezTo>
                    <a:cubicBezTo>
                      <a:pt x="14907" y="192657"/>
                      <a:pt x="15402" y="192729"/>
                      <a:pt x="15899" y="192720"/>
                    </a:cubicBezTo>
                    <a:lnTo>
                      <a:pt x="128551" y="192720"/>
                    </a:lnTo>
                    <a:cubicBezTo>
                      <a:pt x="129068" y="192768"/>
                      <a:pt x="129588" y="192669"/>
                      <a:pt x="130051" y="192434"/>
                    </a:cubicBezTo>
                    <a:cubicBezTo>
                      <a:pt x="130159" y="191182"/>
                      <a:pt x="129858" y="189929"/>
                      <a:pt x="129194" y="188861"/>
                    </a:cubicBezTo>
                    <a:lnTo>
                      <a:pt x="84890" y="98968"/>
                    </a:lnTo>
                    <a:lnTo>
                      <a:pt x="84890" y="30048"/>
                    </a:lnTo>
                    <a:lnTo>
                      <a:pt x="88821" y="30048"/>
                    </a:lnTo>
                    <a:lnTo>
                      <a:pt x="88821" y="14291"/>
                    </a:lnTo>
                    <a:lnTo>
                      <a:pt x="55665" y="14291"/>
                    </a:ln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1098265" y="11433957"/>
                <a:ext cx="71814" cy="72850"/>
              </a:xfrm>
              <a:custGeom>
                <a:avLst/>
                <a:gdLst>
                  <a:gd name="connsiteX0" fmla="*/ 0 w 71814"/>
                  <a:gd name="connsiteY0" fmla="*/ 72851 h 72850"/>
                  <a:gd name="connsiteX1" fmla="*/ 35907 w 71814"/>
                  <a:gd name="connsiteY1" fmla="*/ 0 h 72850"/>
                  <a:gd name="connsiteX2" fmla="*/ 71814 w 71814"/>
                  <a:gd name="connsiteY2" fmla="*/ 72851 h 72850"/>
                  <a:gd name="connsiteX3" fmla="*/ 0 w 71814"/>
                  <a:gd name="connsiteY3" fmla="*/ 72851 h 7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14" h="72850">
                    <a:moveTo>
                      <a:pt x="0" y="72851"/>
                    </a:moveTo>
                    <a:lnTo>
                      <a:pt x="35907" y="0"/>
                    </a:lnTo>
                    <a:lnTo>
                      <a:pt x="71814" y="72851"/>
                    </a:lnTo>
                    <a:lnTo>
                      <a:pt x="0" y="72851"/>
                    </a:lnTo>
                    <a:close/>
                  </a:path>
                </a:pathLst>
              </a:custGeom>
              <a:solidFill>
                <a:srgbClr val="34CA9D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9"/>
              </p:custDataLst>
            </p:nvPr>
          </p:nvGrpSpPr>
          <p:grpSpPr>
            <a:xfrm>
              <a:off x="871717" y="11213443"/>
              <a:ext cx="380406" cy="318140"/>
              <a:chOff x="6369506" y="11232130"/>
              <a:chExt cx="5656826" cy="4730906"/>
            </a:xfrm>
          </p:grpSpPr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rcRect l="75956" b="74628"/>
              <a:stretch>
                <a:fillRect/>
              </a:stretch>
            </p:blipFill>
            <p:spPr>
              <a:xfrm>
                <a:off x="10850704" y="11276711"/>
                <a:ext cx="1175628" cy="120031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/>
              <a:srcRect r="25584"/>
              <a:stretch>
                <a:fillRect/>
              </a:stretch>
            </p:blipFill>
            <p:spPr>
              <a:xfrm>
                <a:off x="6369506" y="11232130"/>
                <a:ext cx="3638482" cy="4730906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>
            <p:custDataLst>
              <p:tags r:id="rId13"/>
            </p:custDataLst>
          </p:nvPr>
        </p:nvGrpSpPr>
        <p:grpSpPr>
          <a:xfrm>
            <a:off x="276414" y="193644"/>
            <a:ext cx="11915811" cy="591307"/>
            <a:chOff x="32649" y="149542"/>
            <a:chExt cx="25820132" cy="1904101"/>
          </a:xfrm>
        </p:grpSpPr>
        <p:cxnSp>
          <p:nvCxnSpPr>
            <p:cNvPr id="7" name="直接连接符 6"/>
            <p:cNvCxnSpPr/>
            <p:nvPr>
              <p:custDataLst>
                <p:tags r:id="rId14"/>
              </p:custDataLst>
            </p:nvPr>
          </p:nvCxnSpPr>
          <p:spPr>
            <a:xfrm>
              <a:off x="32649" y="2053643"/>
              <a:ext cx="25820132" cy="0"/>
            </a:xfrm>
            <a:prstGeom prst="line">
              <a:avLst/>
            </a:prstGeom>
            <a:ln w="41275">
              <a:gradFill>
                <a:gsLst>
                  <a:gs pos="0">
                    <a:srgbClr val="34CA9D"/>
                  </a:gs>
                  <a:gs pos="35000">
                    <a:srgbClr val="34CA9D"/>
                  </a:gs>
                  <a:gs pos="88000">
                    <a:srgbClr val="34CA9D"/>
                  </a:gs>
                  <a:gs pos="64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34CA9D"/>
                  </a:gs>
                  <a:gs pos="37000">
                    <a:srgbClr val="34CA9D"/>
                  </a:gs>
                  <a:gs pos="60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9"/>
          <p:cNvSpPr txBox="1"/>
          <p:nvPr userDrawn="1">
            <p:custDataLst>
              <p:tags r:id="rId16"/>
            </p:custDataLst>
          </p:nvPr>
        </p:nvSpPr>
        <p:spPr>
          <a:xfrm>
            <a:off x="1018636" y="300664"/>
            <a:ext cx="1815904" cy="3942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CN" altLang="en-US" sz="2260" kern="100">
                <a:solidFill>
                  <a:srgbClr val="000000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知识精讲</a:t>
            </a:r>
            <a:endParaRPr lang="zh-CN" altLang="en-US" sz="2260" kern="10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10" hasCustomPrompt="1"/>
            <p:custDataLst>
              <p:tags r:id="rId17"/>
            </p:custDataLst>
          </p:nvPr>
        </p:nvSpPr>
        <p:spPr>
          <a:xfrm>
            <a:off x="564528" y="1108875"/>
            <a:ext cx="10899635" cy="16115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26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1600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r>
              <a:rPr lang="zh-CN" altLang="en-US"/>
              <a:t>试一下</a:t>
            </a:r>
            <a:endParaRPr lang="en-US" altLang="zh-CN"/>
          </a:p>
          <a:p>
            <a:pPr lvl="0"/>
            <a:r>
              <a:rPr lang="zh-CN" altLang="en-US"/>
              <a:t>嗯嗯</a:t>
            </a:r>
            <a:endParaRPr lang="zh-CN" altLang="en-US"/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11" hasCustomPrompt="1"/>
            <p:custDataLst>
              <p:tags r:id="rId18"/>
            </p:custDataLst>
          </p:nvPr>
        </p:nvSpPr>
        <p:spPr>
          <a:xfrm>
            <a:off x="9435674" y="1215399"/>
            <a:ext cx="575280" cy="5265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60">
                <a:solidFill>
                  <a:srgbClr val="FF0000"/>
                </a:solidFill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1600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r>
              <a:rPr lang="en-US" altLang="zh-CN"/>
              <a:t>C</a:t>
            </a:r>
            <a:endParaRPr lang="zh-CN" altLang="en-US"/>
          </a:p>
        </p:txBody>
      </p:sp>
      <p:pic>
        <p:nvPicPr>
          <p:cNvPr id="22" name="图片 21" descr="图片包含 图标&#10;&#10;描述已自动生成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7"/>
          <a:stretch>
            <a:fillRect/>
          </a:stretch>
        </p:blipFill>
        <p:spPr>
          <a:xfrm>
            <a:off x="97657" y="6150541"/>
            <a:ext cx="2378819" cy="7076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5"/>
          <a:stretch>
            <a:fillRect/>
          </a:stretch>
        </p:blipFill>
        <p:spPr>
          <a:xfrm>
            <a:off x="5148069" y="6242691"/>
            <a:ext cx="2211489" cy="603799"/>
          </a:xfrm>
          <a:prstGeom prst="rect">
            <a:avLst/>
          </a:prstGeom>
        </p:spPr>
      </p:pic>
      <p:pic>
        <p:nvPicPr>
          <p:cNvPr id="24" name="图片 23" descr="背景图案&#10;&#10;描述已自动生成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>
            <a:fillRect/>
          </a:stretch>
        </p:blipFill>
        <p:spPr>
          <a:xfrm>
            <a:off x="9871385" y="6190749"/>
            <a:ext cx="2213307" cy="707683"/>
          </a:xfrm>
          <a:prstGeom prst="rect">
            <a:avLst/>
          </a:prstGeom>
        </p:spPr>
      </p:pic>
      <p:pic>
        <p:nvPicPr>
          <p:cNvPr id="25" name="图片 24" descr="图片包含 图标&#10;&#10;描述已自动生成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>
            <a:fillRect/>
          </a:stretch>
        </p:blipFill>
        <p:spPr>
          <a:xfrm>
            <a:off x="2621177" y="6150541"/>
            <a:ext cx="2378819" cy="7881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/>
          <a:stretch>
            <a:fillRect/>
          </a:stretch>
        </p:blipFill>
        <p:spPr>
          <a:xfrm>
            <a:off x="7511824" y="6178001"/>
            <a:ext cx="2211489" cy="707683"/>
          </a:xfrm>
          <a:prstGeom prst="rect">
            <a:avLst/>
          </a:prstGeom>
        </p:spPr>
      </p:pic>
      <p:sp>
        <p:nvSpPr>
          <p:cNvPr id="27" name="矩形 26"/>
          <p:cNvSpPr/>
          <p:nvPr userDrawn="1">
            <p:custDataLst>
              <p:tags r:id="rId28"/>
            </p:custDataLst>
          </p:nvPr>
        </p:nvSpPr>
        <p:spPr>
          <a:xfrm>
            <a:off x="-228152" y="6098613"/>
            <a:ext cx="12601356" cy="138251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对点训练（带答案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276413" y="193644"/>
            <a:ext cx="11670062" cy="591307"/>
            <a:chOff x="32649" y="149542"/>
            <a:chExt cx="25287624" cy="1904101"/>
          </a:xfrm>
        </p:grpSpPr>
        <p:sp>
          <p:nvSpPr>
            <p:cNvPr id="6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1640958" y="494170"/>
              <a:ext cx="3934847" cy="1269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/>
              <a:r>
                <a:rPr lang="zh-CN" altLang="en-US" sz="2260" kern="100">
                  <a:solidFill>
                    <a:schemeClr val="tx1"/>
                  </a:solidFill>
                  <a:effectLst/>
                  <a:latin typeface="Calibri" panose="020F050202020403020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对点训练</a:t>
              </a:r>
              <a:endParaRPr lang="zh-CN" altLang="en-US" sz="226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32649" y="2053643"/>
              <a:ext cx="25287624" cy="0"/>
            </a:xfrm>
            <a:prstGeom prst="line">
              <a:avLst/>
            </a:prstGeom>
            <a:ln w="41275">
              <a:gradFill>
                <a:gsLst>
                  <a:gs pos="0">
                    <a:srgbClr val="00B0F0"/>
                  </a:gs>
                  <a:gs pos="27000">
                    <a:srgbClr val="00B0F0"/>
                  </a:gs>
                  <a:gs pos="76000">
                    <a:srgbClr val="00B0F0"/>
                  </a:gs>
                  <a:gs pos="47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00B0F0"/>
                  </a:gs>
                  <a:gs pos="37000">
                    <a:srgbClr val="00B0F0"/>
                  </a:gs>
                  <a:gs pos="60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形 2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414" y="162168"/>
            <a:ext cx="577770" cy="577757"/>
          </a:xfrm>
          <a:prstGeom prst="rect">
            <a:avLst/>
          </a:prstGeom>
        </p:spPr>
      </p:pic>
      <p:sp>
        <p:nvSpPr>
          <p:cNvPr id="9" name="文本占位符 3"/>
          <p:cNvSpPr>
            <a:spLocks noGrp="1"/>
          </p:cNvSpPr>
          <p:nvPr>
            <p:ph type="body" sz="quarter" idx="10"/>
            <p:custDataLst>
              <p:tags r:id="rId9"/>
            </p:custDataLst>
          </p:nvPr>
        </p:nvSpPr>
        <p:spPr>
          <a:xfrm>
            <a:off x="564528" y="1022854"/>
            <a:ext cx="10899635" cy="434153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26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1600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endParaRPr lang="zh-CN" altLang="en-US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10728948" y="5555691"/>
            <a:ext cx="575280" cy="5265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105">
                <a:solidFill>
                  <a:srgbClr val="FF0000"/>
                </a:solidFill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1600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r>
              <a:rPr lang="en-US" altLang="zh-CN"/>
              <a:t>C</a:t>
            </a:r>
            <a:endParaRPr lang="zh-CN" altLang="en-US"/>
          </a:p>
        </p:txBody>
      </p:sp>
      <p:pic>
        <p:nvPicPr>
          <p:cNvPr id="11" name="图片 10" descr="图片包含 图标&#10;&#10;描述已自动生成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7"/>
          <a:stretch>
            <a:fillRect/>
          </a:stretch>
        </p:blipFill>
        <p:spPr>
          <a:xfrm>
            <a:off x="97657" y="6150541"/>
            <a:ext cx="2378819" cy="7076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5"/>
          <a:stretch>
            <a:fillRect/>
          </a:stretch>
        </p:blipFill>
        <p:spPr>
          <a:xfrm>
            <a:off x="5148069" y="6242691"/>
            <a:ext cx="2211489" cy="603799"/>
          </a:xfrm>
          <a:prstGeom prst="rect">
            <a:avLst/>
          </a:prstGeom>
        </p:spPr>
      </p:pic>
      <p:pic>
        <p:nvPicPr>
          <p:cNvPr id="13" name="图片 12" descr="背景图案&#10;&#10;描述已自动生成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>
            <a:fillRect/>
          </a:stretch>
        </p:blipFill>
        <p:spPr>
          <a:xfrm>
            <a:off x="9871385" y="6190749"/>
            <a:ext cx="2213307" cy="707683"/>
          </a:xfrm>
          <a:prstGeom prst="rect">
            <a:avLst/>
          </a:prstGeom>
        </p:spPr>
      </p:pic>
      <p:pic>
        <p:nvPicPr>
          <p:cNvPr id="14" name="图片 13" descr="图片包含 图标&#10;&#10;描述已自动生成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>
            <a:fillRect/>
          </a:stretch>
        </p:blipFill>
        <p:spPr>
          <a:xfrm>
            <a:off x="2621177" y="6150541"/>
            <a:ext cx="2378819" cy="788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/>
          <a:stretch>
            <a:fillRect/>
          </a:stretch>
        </p:blipFill>
        <p:spPr>
          <a:xfrm>
            <a:off x="7511824" y="6178001"/>
            <a:ext cx="2211489" cy="707683"/>
          </a:xfrm>
          <a:prstGeom prst="rect">
            <a:avLst/>
          </a:prstGeom>
        </p:spPr>
      </p:pic>
      <p:sp>
        <p:nvSpPr>
          <p:cNvPr id="16" name="矩形 15"/>
          <p:cNvSpPr/>
          <p:nvPr userDrawn="1">
            <p:custDataLst>
              <p:tags r:id="rId20"/>
            </p:custDataLst>
          </p:nvPr>
        </p:nvSpPr>
        <p:spPr>
          <a:xfrm>
            <a:off x="-228152" y="6098613"/>
            <a:ext cx="12601356" cy="138251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0"/>
          </a:p>
        </p:txBody>
      </p:sp>
      <p:pic>
        <p:nvPicPr>
          <p:cNvPr id="3" name="图片 2" descr="徽标, 图标&#10;&#10;描述已自动生成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79" y="5481443"/>
            <a:ext cx="601678" cy="601668"/>
          </a:xfrm>
          <a:prstGeom prst="rect">
            <a:avLst/>
          </a:prstGeom>
        </p:spPr>
      </p:pic>
      <p:pic>
        <p:nvPicPr>
          <p:cNvPr id="17" name="图片 16" descr="图标&#10;&#10;描述已自动生成"/>
          <p:cNvPicPr/>
          <p:nvPr userDrawn="1"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177" y="175859"/>
            <a:ext cx="492041" cy="4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占位符 3"/>
          <p:cNvSpPr>
            <a:spLocks noGrp="1"/>
          </p:cNvSpPr>
          <p:nvPr>
            <p:ph type="body" sz="quarter" idx="12"/>
            <p:custDataLst>
              <p:tags r:id="rId25"/>
            </p:custDataLst>
          </p:nvPr>
        </p:nvSpPr>
        <p:spPr>
          <a:xfrm>
            <a:off x="3320600" y="247428"/>
            <a:ext cx="4349804" cy="39423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975" baseline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1600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4.png"/><Relationship Id="rId28" Type="http://schemas.openxmlformats.org/officeDocument/2006/relationships/tags" Target="../tags/tag155.xml"/><Relationship Id="rId27" Type="http://schemas.openxmlformats.org/officeDocument/2006/relationships/tags" Target="../tags/tag154.xml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zh-CN" altLang="en-US"/>
          </a:p>
        </p:txBody>
      </p:sp>
      <p:cxnSp>
        <p:nvCxnSpPr>
          <p:cNvPr id="7" name="直接连接符 6"/>
          <p:cNvCxnSpPr/>
          <p:nvPr userDrawn="1">
            <p:custDataLst>
              <p:tags r:id="rId17"/>
            </p:custDataLst>
          </p:nvPr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熊猫办公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180230" name="组合 50"/>
          <p:cNvGrpSpPr/>
          <p:nvPr userDrawn="1">
            <p:custDataLst>
              <p:tags r:id="rId21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22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23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24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25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26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27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80231" name="图片 1073743875" descr="学科网 zxxk.com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r:link="rId3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image" Target="../media/image15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74.xml"/><Relationship Id="rId2" Type="http://schemas.openxmlformats.org/officeDocument/2006/relationships/tags" Target="../tags/tag157.xml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9" Type="http://schemas.openxmlformats.org/officeDocument/2006/relationships/notesSlide" Target="../notesSlides/notesSlide3.xml"/><Relationship Id="rId28" Type="http://schemas.openxmlformats.org/officeDocument/2006/relationships/slideLayout" Target="../slideLayouts/slideLayout3.xml"/><Relationship Id="rId27" Type="http://schemas.openxmlformats.org/officeDocument/2006/relationships/tags" Target="../tags/tag408.xml"/><Relationship Id="rId26" Type="http://schemas.openxmlformats.org/officeDocument/2006/relationships/tags" Target="../tags/tag407.xml"/><Relationship Id="rId25" Type="http://schemas.openxmlformats.org/officeDocument/2006/relationships/tags" Target="../tags/tag406.xml"/><Relationship Id="rId24" Type="http://schemas.openxmlformats.org/officeDocument/2006/relationships/tags" Target="../tags/tag405.xml"/><Relationship Id="rId23" Type="http://schemas.openxmlformats.org/officeDocument/2006/relationships/tags" Target="../tags/tag404.xml"/><Relationship Id="rId22" Type="http://schemas.openxmlformats.org/officeDocument/2006/relationships/tags" Target="../tags/tag403.xml"/><Relationship Id="rId21" Type="http://schemas.openxmlformats.org/officeDocument/2006/relationships/tags" Target="../tags/tag402.xml"/><Relationship Id="rId20" Type="http://schemas.openxmlformats.org/officeDocument/2006/relationships/tags" Target="../tags/tag401.xml"/><Relationship Id="rId2" Type="http://schemas.openxmlformats.org/officeDocument/2006/relationships/tags" Target="../tags/tag383.xml"/><Relationship Id="rId19" Type="http://schemas.openxmlformats.org/officeDocument/2006/relationships/tags" Target="../tags/tag400.xml"/><Relationship Id="rId18" Type="http://schemas.openxmlformats.org/officeDocument/2006/relationships/tags" Target="../tags/tag399.xml"/><Relationship Id="rId17" Type="http://schemas.openxmlformats.org/officeDocument/2006/relationships/tags" Target="../tags/tag398.xml"/><Relationship Id="rId16" Type="http://schemas.openxmlformats.org/officeDocument/2006/relationships/tags" Target="../tags/tag397.xml"/><Relationship Id="rId15" Type="http://schemas.openxmlformats.org/officeDocument/2006/relationships/tags" Target="../tags/tag396.xml"/><Relationship Id="rId14" Type="http://schemas.openxmlformats.org/officeDocument/2006/relationships/tags" Target="../tags/tag395.xml"/><Relationship Id="rId13" Type="http://schemas.openxmlformats.org/officeDocument/2006/relationships/tags" Target="../tags/tag394.xml"/><Relationship Id="rId12" Type="http://schemas.openxmlformats.org/officeDocument/2006/relationships/tags" Target="../tags/tag393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tags" Target="../tags/tag38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tags" Target="../tags/tag418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" Type="http://schemas.openxmlformats.org/officeDocument/2006/relationships/tags" Target="../tags/tag414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30.png"/><Relationship Id="rId20" Type="http://schemas.openxmlformats.org/officeDocument/2006/relationships/tags" Target="../tags/tag431.xml"/><Relationship Id="rId2" Type="http://schemas.openxmlformats.org/officeDocument/2006/relationships/tags" Target="../tags/tag413.xml"/><Relationship Id="rId19" Type="http://schemas.openxmlformats.org/officeDocument/2006/relationships/tags" Target="../tags/tag430.xml"/><Relationship Id="rId18" Type="http://schemas.openxmlformats.org/officeDocument/2006/relationships/tags" Target="../tags/tag429.xml"/><Relationship Id="rId17" Type="http://schemas.openxmlformats.org/officeDocument/2006/relationships/tags" Target="../tags/tag428.xml"/><Relationship Id="rId16" Type="http://schemas.openxmlformats.org/officeDocument/2006/relationships/tags" Target="../tags/tag427.xml"/><Relationship Id="rId15" Type="http://schemas.openxmlformats.org/officeDocument/2006/relationships/tags" Target="../tags/tag426.xml"/><Relationship Id="rId14" Type="http://schemas.openxmlformats.org/officeDocument/2006/relationships/tags" Target="../tags/tag425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43.xml"/><Relationship Id="rId8" Type="http://schemas.openxmlformats.org/officeDocument/2006/relationships/tags" Target="../tags/tag442.xml"/><Relationship Id="rId7" Type="http://schemas.openxmlformats.org/officeDocument/2006/relationships/tags" Target="../tags/tag441.xml"/><Relationship Id="rId6" Type="http://schemas.openxmlformats.org/officeDocument/2006/relationships/tags" Target="../tags/tag440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1.wmf"/><Relationship Id="rId13" Type="http://schemas.openxmlformats.org/officeDocument/2006/relationships/tags" Target="../tags/tag447.xml"/><Relationship Id="rId12" Type="http://schemas.openxmlformats.org/officeDocument/2006/relationships/tags" Target="../tags/tag446.xml"/><Relationship Id="rId11" Type="http://schemas.openxmlformats.org/officeDocument/2006/relationships/tags" Target="../tags/tag445.xml"/><Relationship Id="rId10" Type="http://schemas.openxmlformats.org/officeDocument/2006/relationships/tags" Target="../tags/tag444.xml"/><Relationship Id="rId1" Type="http://schemas.openxmlformats.org/officeDocument/2006/relationships/tags" Target="../tags/tag4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5" Type="http://schemas.openxmlformats.org/officeDocument/2006/relationships/notesSlide" Target="../notesSlides/notesSlide6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471.xml"/><Relationship Id="rId22" Type="http://schemas.openxmlformats.org/officeDocument/2006/relationships/image" Target="../media/image33.png"/><Relationship Id="rId21" Type="http://schemas.openxmlformats.org/officeDocument/2006/relationships/tags" Target="../tags/tag470.xml"/><Relationship Id="rId20" Type="http://schemas.openxmlformats.org/officeDocument/2006/relationships/image" Target="../media/image32.png"/><Relationship Id="rId2" Type="http://schemas.openxmlformats.org/officeDocument/2006/relationships/tags" Target="../tags/tag452.xml"/><Relationship Id="rId19" Type="http://schemas.openxmlformats.org/officeDocument/2006/relationships/tags" Target="../tags/tag469.xml"/><Relationship Id="rId18" Type="http://schemas.openxmlformats.org/officeDocument/2006/relationships/tags" Target="../tags/tag468.xml"/><Relationship Id="rId17" Type="http://schemas.openxmlformats.org/officeDocument/2006/relationships/tags" Target="../tags/tag467.xml"/><Relationship Id="rId16" Type="http://schemas.openxmlformats.org/officeDocument/2006/relationships/tags" Target="../tags/tag466.xml"/><Relationship Id="rId15" Type="http://schemas.openxmlformats.org/officeDocument/2006/relationships/tags" Target="../tags/tag465.xml"/><Relationship Id="rId14" Type="http://schemas.openxmlformats.org/officeDocument/2006/relationships/tags" Target="../tags/tag464.xml"/><Relationship Id="rId13" Type="http://schemas.openxmlformats.org/officeDocument/2006/relationships/tags" Target="../tags/tag463.xml"/><Relationship Id="rId12" Type="http://schemas.openxmlformats.org/officeDocument/2006/relationships/tags" Target="../tags/tag462.xml"/><Relationship Id="rId11" Type="http://schemas.openxmlformats.org/officeDocument/2006/relationships/tags" Target="../tags/tag461.xml"/><Relationship Id="rId10" Type="http://schemas.openxmlformats.org/officeDocument/2006/relationships/tags" Target="../tags/tag460.xml"/><Relationship Id="rId1" Type="http://schemas.openxmlformats.org/officeDocument/2006/relationships/tags" Target="../tags/tag45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tags" Target="../tags/tag482.xml"/><Relationship Id="rId7" Type="http://schemas.openxmlformats.org/officeDocument/2006/relationships/tags" Target="../tags/tag481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490.xml"/><Relationship Id="rId16" Type="http://schemas.openxmlformats.org/officeDocument/2006/relationships/tags" Target="../tags/tag489.xml"/><Relationship Id="rId15" Type="http://schemas.openxmlformats.org/officeDocument/2006/relationships/image" Target="../media/image34.png"/><Relationship Id="rId14" Type="http://schemas.openxmlformats.org/officeDocument/2006/relationships/tags" Target="../tags/tag488.xml"/><Relationship Id="rId13" Type="http://schemas.openxmlformats.org/officeDocument/2006/relationships/tags" Target="../tags/tag487.xml"/><Relationship Id="rId12" Type="http://schemas.openxmlformats.org/officeDocument/2006/relationships/tags" Target="../tags/tag486.xml"/><Relationship Id="rId11" Type="http://schemas.openxmlformats.org/officeDocument/2006/relationships/tags" Target="../tags/tag485.xml"/><Relationship Id="rId10" Type="http://schemas.openxmlformats.org/officeDocument/2006/relationships/tags" Target="../tags/tag484.xml"/><Relationship Id="rId1" Type="http://schemas.openxmlformats.org/officeDocument/2006/relationships/tags" Target="../tags/tag47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emf"/><Relationship Id="rId2" Type="http://schemas.openxmlformats.org/officeDocument/2006/relationships/package" Target="../embeddings/Document7.docx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Relationship Id="rId3" Type="http://schemas.openxmlformats.org/officeDocument/2006/relationships/tags" Target="../tags/tag496.xml"/><Relationship Id="rId22" Type="http://schemas.openxmlformats.org/officeDocument/2006/relationships/notesSlide" Target="../notesSlides/notesSlide8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513.xml"/><Relationship Id="rId2" Type="http://schemas.openxmlformats.org/officeDocument/2006/relationships/tags" Target="../tags/tag495.xml"/><Relationship Id="rId19" Type="http://schemas.openxmlformats.org/officeDocument/2006/relationships/tags" Target="../tags/tag512.xml"/><Relationship Id="rId18" Type="http://schemas.openxmlformats.org/officeDocument/2006/relationships/tags" Target="../tags/tag511.xml"/><Relationship Id="rId17" Type="http://schemas.openxmlformats.org/officeDocument/2006/relationships/tags" Target="../tags/tag510.xml"/><Relationship Id="rId16" Type="http://schemas.openxmlformats.org/officeDocument/2006/relationships/tags" Target="../tags/tag509.xml"/><Relationship Id="rId15" Type="http://schemas.openxmlformats.org/officeDocument/2006/relationships/tags" Target="../tags/tag508.xml"/><Relationship Id="rId14" Type="http://schemas.openxmlformats.org/officeDocument/2006/relationships/tags" Target="../tags/tag507.xml"/><Relationship Id="rId13" Type="http://schemas.openxmlformats.org/officeDocument/2006/relationships/tags" Target="../tags/tag506.xml"/><Relationship Id="rId12" Type="http://schemas.openxmlformats.org/officeDocument/2006/relationships/tags" Target="../tags/tag505.xml"/><Relationship Id="rId11" Type="http://schemas.openxmlformats.org/officeDocument/2006/relationships/tags" Target="../tags/tag504.xml"/><Relationship Id="rId10" Type="http://schemas.openxmlformats.org/officeDocument/2006/relationships/tags" Target="../tags/tag503.xml"/><Relationship Id="rId1" Type="http://schemas.openxmlformats.org/officeDocument/2006/relationships/tags" Target="../tags/tag4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18.xml"/><Relationship Id="rId5" Type="http://schemas.openxmlformats.org/officeDocument/2006/relationships/image" Target="../media/image37.emf"/><Relationship Id="rId4" Type="http://schemas.openxmlformats.org/officeDocument/2006/relationships/package" Target="../embeddings/Document9.docx"/><Relationship Id="rId3" Type="http://schemas.openxmlformats.org/officeDocument/2006/relationships/image" Target="../media/image36.emf"/><Relationship Id="rId2" Type="http://schemas.openxmlformats.org/officeDocument/2006/relationships/package" Target="../embeddings/Document8.docx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19.xml"/><Relationship Id="rId2" Type="http://schemas.openxmlformats.org/officeDocument/2006/relationships/image" Target="../media/image38.emf"/><Relationship Id="rId1" Type="http://schemas.openxmlformats.org/officeDocument/2006/relationships/package" Target="../embeddings/Document10.docx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16.png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tags" Target="../tags/tag1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0.emf"/><Relationship Id="rId3" Type="http://schemas.openxmlformats.org/officeDocument/2006/relationships/package" Target="../embeddings/Document12.docx"/><Relationship Id="rId2" Type="http://schemas.openxmlformats.org/officeDocument/2006/relationships/image" Target="../media/image39.emf"/><Relationship Id="rId1" Type="http://schemas.openxmlformats.org/officeDocument/2006/relationships/package" Target="../embeddings/Document11.docx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226.xml"/><Relationship Id="rId22" Type="http://schemas.openxmlformats.org/officeDocument/2006/relationships/tags" Target="../tags/tag225.xml"/><Relationship Id="rId21" Type="http://schemas.openxmlformats.org/officeDocument/2006/relationships/tags" Target="../tags/tag224.xml"/><Relationship Id="rId20" Type="http://schemas.openxmlformats.org/officeDocument/2006/relationships/tags" Target="../tags/tag223.xml"/><Relationship Id="rId2" Type="http://schemas.openxmlformats.org/officeDocument/2006/relationships/tags" Target="../tags/tag205.xml"/><Relationship Id="rId19" Type="http://schemas.openxmlformats.org/officeDocument/2006/relationships/tags" Target="../tags/tag222.xml"/><Relationship Id="rId18" Type="http://schemas.openxmlformats.org/officeDocument/2006/relationships/tags" Target="../tags/tag221.xml"/><Relationship Id="rId17" Type="http://schemas.openxmlformats.org/officeDocument/2006/relationships/tags" Target="../tags/tag220.xml"/><Relationship Id="rId16" Type="http://schemas.openxmlformats.org/officeDocument/2006/relationships/tags" Target="../tags/tag219.xml"/><Relationship Id="rId15" Type="http://schemas.openxmlformats.org/officeDocument/2006/relationships/tags" Target="../tags/tag218.xml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8" Type="http://schemas.openxmlformats.org/officeDocument/2006/relationships/package" Target="../embeddings/Document1.docx"/><Relationship Id="rId7" Type="http://schemas.openxmlformats.org/officeDocument/2006/relationships/image" Target="../media/image18.png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3" Type="http://schemas.openxmlformats.org/officeDocument/2006/relationships/notesSlide" Target="../notesSlides/notesSlide1.xml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235.xml"/><Relationship Id="rId2" Type="http://schemas.openxmlformats.org/officeDocument/2006/relationships/tags" Target="../tags/tag228.xml"/><Relationship Id="rId19" Type="http://schemas.openxmlformats.org/officeDocument/2006/relationships/tags" Target="../tags/tag234.xml"/><Relationship Id="rId18" Type="http://schemas.openxmlformats.org/officeDocument/2006/relationships/tags" Target="../tags/tag233.xml"/><Relationship Id="rId17" Type="http://schemas.openxmlformats.org/officeDocument/2006/relationships/image" Target="../media/image23.emf"/><Relationship Id="rId16" Type="http://schemas.openxmlformats.org/officeDocument/2006/relationships/package" Target="../embeddings/Document5.docx"/><Relationship Id="rId15" Type="http://schemas.openxmlformats.org/officeDocument/2006/relationships/image" Target="../media/image22.emf"/><Relationship Id="rId14" Type="http://schemas.openxmlformats.org/officeDocument/2006/relationships/package" Target="../embeddings/Document4.docx"/><Relationship Id="rId13" Type="http://schemas.openxmlformats.org/officeDocument/2006/relationships/image" Target="../media/image21.emf"/><Relationship Id="rId12" Type="http://schemas.openxmlformats.org/officeDocument/2006/relationships/package" Target="../embeddings/Document3.docx"/><Relationship Id="rId11" Type="http://schemas.openxmlformats.org/officeDocument/2006/relationships/image" Target="../media/image20.emf"/><Relationship Id="rId10" Type="http://schemas.openxmlformats.org/officeDocument/2006/relationships/package" Target="../embeddings/Document2.docx"/><Relationship Id="rId1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99" Type="http://schemas.openxmlformats.org/officeDocument/2006/relationships/tags" Target="../tags/tag333.xml"/><Relationship Id="rId98" Type="http://schemas.openxmlformats.org/officeDocument/2006/relationships/tags" Target="../tags/tag332.xml"/><Relationship Id="rId97" Type="http://schemas.openxmlformats.org/officeDocument/2006/relationships/tags" Target="../tags/tag331.xml"/><Relationship Id="rId96" Type="http://schemas.openxmlformats.org/officeDocument/2006/relationships/tags" Target="../tags/tag330.xml"/><Relationship Id="rId95" Type="http://schemas.openxmlformats.org/officeDocument/2006/relationships/tags" Target="../tags/tag329.xml"/><Relationship Id="rId94" Type="http://schemas.openxmlformats.org/officeDocument/2006/relationships/tags" Target="../tags/tag328.xml"/><Relationship Id="rId93" Type="http://schemas.openxmlformats.org/officeDocument/2006/relationships/tags" Target="../tags/tag327.xml"/><Relationship Id="rId92" Type="http://schemas.openxmlformats.org/officeDocument/2006/relationships/tags" Target="../tags/tag326.xml"/><Relationship Id="rId91" Type="http://schemas.openxmlformats.org/officeDocument/2006/relationships/tags" Target="../tags/tag325.xml"/><Relationship Id="rId90" Type="http://schemas.openxmlformats.org/officeDocument/2006/relationships/tags" Target="../tags/tag324.xml"/><Relationship Id="rId9" Type="http://schemas.openxmlformats.org/officeDocument/2006/relationships/tags" Target="../tags/tag246.xml"/><Relationship Id="rId89" Type="http://schemas.openxmlformats.org/officeDocument/2006/relationships/tags" Target="../tags/tag323.xml"/><Relationship Id="rId88" Type="http://schemas.openxmlformats.org/officeDocument/2006/relationships/oleObject" Target="../embeddings/oleObject3.bin"/><Relationship Id="rId87" Type="http://schemas.openxmlformats.org/officeDocument/2006/relationships/tags" Target="../tags/tag322.xml"/><Relationship Id="rId86" Type="http://schemas.openxmlformats.org/officeDocument/2006/relationships/tags" Target="../tags/tag321.xml"/><Relationship Id="rId85" Type="http://schemas.openxmlformats.org/officeDocument/2006/relationships/tags" Target="../tags/tag320.xml"/><Relationship Id="rId84" Type="http://schemas.openxmlformats.org/officeDocument/2006/relationships/image" Target="../media/image24.wmf"/><Relationship Id="rId83" Type="http://schemas.openxmlformats.org/officeDocument/2006/relationships/oleObject" Target="../embeddings/oleObject2.bin"/><Relationship Id="rId82" Type="http://schemas.openxmlformats.org/officeDocument/2006/relationships/tags" Target="../tags/tag319.xml"/><Relationship Id="rId81" Type="http://schemas.openxmlformats.org/officeDocument/2006/relationships/tags" Target="../tags/tag318.xml"/><Relationship Id="rId80" Type="http://schemas.openxmlformats.org/officeDocument/2006/relationships/tags" Target="../tags/tag317.xml"/><Relationship Id="rId8" Type="http://schemas.openxmlformats.org/officeDocument/2006/relationships/tags" Target="../tags/tag245.xml"/><Relationship Id="rId79" Type="http://schemas.openxmlformats.org/officeDocument/2006/relationships/tags" Target="../tags/tag316.xml"/><Relationship Id="rId78" Type="http://schemas.openxmlformats.org/officeDocument/2006/relationships/tags" Target="../tags/tag315.xml"/><Relationship Id="rId77" Type="http://schemas.openxmlformats.org/officeDocument/2006/relationships/tags" Target="../tags/tag314.xml"/><Relationship Id="rId76" Type="http://schemas.openxmlformats.org/officeDocument/2006/relationships/tags" Target="../tags/tag313.xml"/><Relationship Id="rId75" Type="http://schemas.openxmlformats.org/officeDocument/2006/relationships/tags" Target="../tags/tag312.xml"/><Relationship Id="rId74" Type="http://schemas.openxmlformats.org/officeDocument/2006/relationships/tags" Target="../tags/tag311.xml"/><Relationship Id="rId73" Type="http://schemas.openxmlformats.org/officeDocument/2006/relationships/tags" Target="../tags/tag310.xml"/><Relationship Id="rId72" Type="http://schemas.openxmlformats.org/officeDocument/2006/relationships/tags" Target="../tags/tag309.xml"/><Relationship Id="rId71" Type="http://schemas.openxmlformats.org/officeDocument/2006/relationships/tags" Target="../tags/tag308.xml"/><Relationship Id="rId70" Type="http://schemas.openxmlformats.org/officeDocument/2006/relationships/tags" Target="../tags/tag307.xml"/><Relationship Id="rId7" Type="http://schemas.openxmlformats.org/officeDocument/2006/relationships/tags" Target="../tags/tag244.xml"/><Relationship Id="rId69" Type="http://schemas.openxmlformats.org/officeDocument/2006/relationships/tags" Target="../tags/tag306.xml"/><Relationship Id="rId68" Type="http://schemas.openxmlformats.org/officeDocument/2006/relationships/tags" Target="../tags/tag305.xml"/><Relationship Id="rId67" Type="http://schemas.openxmlformats.org/officeDocument/2006/relationships/tags" Target="../tags/tag304.xml"/><Relationship Id="rId66" Type="http://schemas.openxmlformats.org/officeDocument/2006/relationships/tags" Target="../tags/tag303.xml"/><Relationship Id="rId65" Type="http://schemas.openxmlformats.org/officeDocument/2006/relationships/tags" Target="../tags/tag302.xml"/><Relationship Id="rId64" Type="http://schemas.openxmlformats.org/officeDocument/2006/relationships/tags" Target="../tags/tag301.xml"/><Relationship Id="rId63" Type="http://schemas.openxmlformats.org/officeDocument/2006/relationships/tags" Target="../tags/tag300.xml"/><Relationship Id="rId62" Type="http://schemas.openxmlformats.org/officeDocument/2006/relationships/tags" Target="../tags/tag299.xml"/><Relationship Id="rId61" Type="http://schemas.openxmlformats.org/officeDocument/2006/relationships/tags" Target="../tags/tag298.xml"/><Relationship Id="rId60" Type="http://schemas.openxmlformats.org/officeDocument/2006/relationships/tags" Target="../tags/tag297.xml"/><Relationship Id="rId6" Type="http://schemas.openxmlformats.org/officeDocument/2006/relationships/tags" Target="../tags/tag243.xml"/><Relationship Id="rId59" Type="http://schemas.openxmlformats.org/officeDocument/2006/relationships/tags" Target="../tags/tag296.xml"/><Relationship Id="rId58" Type="http://schemas.openxmlformats.org/officeDocument/2006/relationships/tags" Target="../tags/tag295.xml"/><Relationship Id="rId57" Type="http://schemas.openxmlformats.org/officeDocument/2006/relationships/tags" Target="../tags/tag294.xml"/><Relationship Id="rId56" Type="http://schemas.openxmlformats.org/officeDocument/2006/relationships/tags" Target="../tags/tag293.xml"/><Relationship Id="rId55" Type="http://schemas.openxmlformats.org/officeDocument/2006/relationships/tags" Target="../tags/tag292.xml"/><Relationship Id="rId54" Type="http://schemas.openxmlformats.org/officeDocument/2006/relationships/tags" Target="../tags/tag291.xml"/><Relationship Id="rId53" Type="http://schemas.openxmlformats.org/officeDocument/2006/relationships/tags" Target="../tags/tag290.xml"/><Relationship Id="rId52" Type="http://schemas.openxmlformats.org/officeDocument/2006/relationships/tags" Target="../tags/tag289.xml"/><Relationship Id="rId51" Type="http://schemas.openxmlformats.org/officeDocument/2006/relationships/tags" Target="../tags/tag288.xml"/><Relationship Id="rId50" Type="http://schemas.openxmlformats.org/officeDocument/2006/relationships/tags" Target="../tags/tag287.xml"/><Relationship Id="rId5" Type="http://schemas.openxmlformats.org/officeDocument/2006/relationships/tags" Target="../tags/tag242.xml"/><Relationship Id="rId49" Type="http://schemas.openxmlformats.org/officeDocument/2006/relationships/tags" Target="../tags/tag286.xml"/><Relationship Id="rId48" Type="http://schemas.openxmlformats.org/officeDocument/2006/relationships/tags" Target="../tags/tag285.xml"/><Relationship Id="rId47" Type="http://schemas.openxmlformats.org/officeDocument/2006/relationships/tags" Target="../tags/tag284.xml"/><Relationship Id="rId46" Type="http://schemas.openxmlformats.org/officeDocument/2006/relationships/tags" Target="../tags/tag283.xml"/><Relationship Id="rId45" Type="http://schemas.openxmlformats.org/officeDocument/2006/relationships/tags" Target="../tags/tag282.xml"/><Relationship Id="rId44" Type="http://schemas.openxmlformats.org/officeDocument/2006/relationships/tags" Target="../tags/tag281.xml"/><Relationship Id="rId43" Type="http://schemas.openxmlformats.org/officeDocument/2006/relationships/tags" Target="../tags/tag280.xml"/><Relationship Id="rId42" Type="http://schemas.openxmlformats.org/officeDocument/2006/relationships/tags" Target="../tags/tag279.xml"/><Relationship Id="rId41" Type="http://schemas.openxmlformats.org/officeDocument/2006/relationships/tags" Target="../tags/tag278.xml"/><Relationship Id="rId40" Type="http://schemas.openxmlformats.org/officeDocument/2006/relationships/tags" Target="../tags/tag277.xml"/><Relationship Id="rId4" Type="http://schemas.openxmlformats.org/officeDocument/2006/relationships/tags" Target="../tags/tag241.xml"/><Relationship Id="rId39" Type="http://schemas.openxmlformats.org/officeDocument/2006/relationships/tags" Target="../tags/tag276.xml"/><Relationship Id="rId38" Type="http://schemas.openxmlformats.org/officeDocument/2006/relationships/tags" Target="../tags/tag275.xml"/><Relationship Id="rId37" Type="http://schemas.openxmlformats.org/officeDocument/2006/relationships/tags" Target="../tags/tag274.xml"/><Relationship Id="rId36" Type="http://schemas.openxmlformats.org/officeDocument/2006/relationships/tags" Target="../tags/tag273.xml"/><Relationship Id="rId35" Type="http://schemas.openxmlformats.org/officeDocument/2006/relationships/tags" Target="../tags/tag272.xml"/><Relationship Id="rId34" Type="http://schemas.openxmlformats.org/officeDocument/2006/relationships/tags" Target="../tags/tag271.xml"/><Relationship Id="rId33" Type="http://schemas.openxmlformats.org/officeDocument/2006/relationships/tags" Target="../tags/tag270.xml"/><Relationship Id="rId32" Type="http://schemas.openxmlformats.org/officeDocument/2006/relationships/tags" Target="../tags/tag269.xml"/><Relationship Id="rId31" Type="http://schemas.openxmlformats.org/officeDocument/2006/relationships/tags" Target="../tags/tag268.xml"/><Relationship Id="rId30" Type="http://schemas.openxmlformats.org/officeDocument/2006/relationships/tags" Target="../tags/tag267.xml"/><Relationship Id="rId3" Type="http://schemas.openxmlformats.org/officeDocument/2006/relationships/tags" Target="../tags/tag240.xml"/><Relationship Id="rId29" Type="http://schemas.openxmlformats.org/officeDocument/2006/relationships/tags" Target="../tags/tag266.xml"/><Relationship Id="rId28" Type="http://schemas.openxmlformats.org/officeDocument/2006/relationships/tags" Target="../tags/tag265.xml"/><Relationship Id="rId27" Type="http://schemas.openxmlformats.org/officeDocument/2006/relationships/tags" Target="../tags/tag264.xml"/><Relationship Id="rId26" Type="http://schemas.openxmlformats.org/officeDocument/2006/relationships/tags" Target="../tags/tag263.xml"/><Relationship Id="rId25" Type="http://schemas.openxmlformats.org/officeDocument/2006/relationships/tags" Target="../tags/tag262.xml"/><Relationship Id="rId24" Type="http://schemas.openxmlformats.org/officeDocument/2006/relationships/tags" Target="../tags/tag261.xml"/><Relationship Id="rId23" Type="http://schemas.openxmlformats.org/officeDocument/2006/relationships/tags" Target="../tags/tag260.xml"/><Relationship Id="rId22" Type="http://schemas.openxmlformats.org/officeDocument/2006/relationships/tags" Target="../tags/tag259.xml"/><Relationship Id="rId21" Type="http://schemas.openxmlformats.org/officeDocument/2006/relationships/tags" Target="../tags/tag258.xml"/><Relationship Id="rId20" Type="http://schemas.openxmlformats.org/officeDocument/2006/relationships/tags" Target="../tags/tag257.xml"/><Relationship Id="rId2" Type="http://schemas.openxmlformats.org/officeDocument/2006/relationships/tags" Target="../tags/tag239.xml"/><Relationship Id="rId19" Type="http://schemas.openxmlformats.org/officeDocument/2006/relationships/tags" Target="../tags/tag256.xml"/><Relationship Id="rId18" Type="http://schemas.openxmlformats.org/officeDocument/2006/relationships/tags" Target="../tags/tag255.xml"/><Relationship Id="rId17" Type="http://schemas.openxmlformats.org/officeDocument/2006/relationships/tags" Target="../tags/tag254.xml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8" Type="http://schemas.openxmlformats.org/officeDocument/2006/relationships/vmlDrawing" Target="../drawings/vmlDrawing3.vml"/><Relationship Id="rId107" Type="http://schemas.openxmlformats.org/officeDocument/2006/relationships/slideLayout" Target="../slideLayouts/slideLayout3.xml"/><Relationship Id="rId106" Type="http://schemas.openxmlformats.org/officeDocument/2006/relationships/image" Target="../media/image26.wmf"/><Relationship Id="rId105" Type="http://schemas.openxmlformats.org/officeDocument/2006/relationships/oleObject" Target="../embeddings/oleObject5.bin"/><Relationship Id="rId104" Type="http://schemas.openxmlformats.org/officeDocument/2006/relationships/tags" Target="../tags/tag336.xml"/><Relationship Id="rId103" Type="http://schemas.openxmlformats.org/officeDocument/2006/relationships/image" Target="../media/image25.wmf"/><Relationship Id="rId102" Type="http://schemas.openxmlformats.org/officeDocument/2006/relationships/oleObject" Target="../embeddings/oleObject4.bin"/><Relationship Id="rId101" Type="http://schemas.openxmlformats.org/officeDocument/2006/relationships/tags" Target="../tags/tag335.xml"/><Relationship Id="rId100" Type="http://schemas.openxmlformats.org/officeDocument/2006/relationships/tags" Target="../tags/tag334.xml"/><Relationship Id="rId10" Type="http://schemas.openxmlformats.org/officeDocument/2006/relationships/tags" Target="../tags/tag247.xml"/><Relationship Id="rId1" Type="http://schemas.openxmlformats.org/officeDocument/2006/relationships/tags" Target="../tags/tag23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tags" Target="../tags/tag341.xml"/><Relationship Id="rId7" Type="http://schemas.openxmlformats.org/officeDocument/2006/relationships/oleObject" Target="../embeddings/oleObject7.bin"/><Relationship Id="rId6" Type="http://schemas.openxmlformats.org/officeDocument/2006/relationships/tags" Target="../tags/tag340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32" Type="http://schemas.openxmlformats.org/officeDocument/2006/relationships/vmlDrawing" Target="../drawings/vmlDrawing4.vml"/><Relationship Id="rId31" Type="http://schemas.openxmlformats.org/officeDocument/2006/relationships/slideLayout" Target="../slideLayouts/slideLayout3.xml"/><Relationship Id="rId30" Type="http://schemas.openxmlformats.org/officeDocument/2006/relationships/tags" Target="../tags/tag359.xml"/><Relationship Id="rId3" Type="http://schemas.openxmlformats.org/officeDocument/2006/relationships/tags" Target="../tags/tag339.xml"/><Relationship Id="rId29" Type="http://schemas.openxmlformats.org/officeDocument/2006/relationships/tags" Target="../tags/tag358.xml"/><Relationship Id="rId28" Type="http://schemas.openxmlformats.org/officeDocument/2006/relationships/tags" Target="../tags/tag357.xml"/><Relationship Id="rId27" Type="http://schemas.openxmlformats.org/officeDocument/2006/relationships/tags" Target="../tags/tag356.xml"/><Relationship Id="rId26" Type="http://schemas.openxmlformats.org/officeDocument/2006/relationships/tags" Target="../tags/tag355.xml"/><Relationship Id="rId25" Type="http://schemas.openxmlformats.org/officeDocument/2006/relationships/tags" Target="../tags/tag354.xml"/><Relationship Id="rId24" Type="http://schemas.openxmlformats.org/officeDocument/2006/relationships/tags" Target="../tags/tag353.xml"/><Relationship Id="rId23" Type="http://schemas.openxmlformats.org/officeDocument/2006/relationships/tags" Target="../tags/tag352.xml"/><Relationship Id="rId22" Type="http://schemas.openxmlformats.org/officeDocument/2006/relationships/tags" Target="../tags/tag351.xml"/><Relationship Id="rId21" Type="http://schemas.openxmlformats.org/officeDocument/2006/relationships/tags" Target="../tags/tag350.xml"/><Relationship Id="rId20" Type="http://schemas.openxmlformats.org/officeDocument/2006/relationships/tags" Target="../tags/tag349.xml"/><Relationship Id="rId2" Type="http://schemas.openxmlformats.org/officeDocument/2006/relationships/tags" Target="../tags/tag338.xml"/><Relationship Id="rId19" Type="http://schemas.openxmlformats.org/officeDocument/2006/relationships/tags" Target="../tags/tag348.xml"/><Relationship Id="rId18" Type="http://schemas.openxmlformats.org/officeDocument/2006/relationships/oleObject" Target="../embeddings/oleObject11.bin"/><Relationship Id="rId17" Type="http://schemas.openxmlformats.org/officeDocument/2006/relationships/tags" Target="../tags/tag347.xml"/><Relationship Id="rId16" Type="http://schemas.openxmlformats.org/officeDocument/2006/relationships/oleObject" Target="../embeddings/oleObject10.bin"/><Relationship Id="rId15" Type="http://schemas.openxmlformats.org/officeDocument/2006/relationships/tags" Target="../tags/tag346.xml"/><Relationship Id="rId14" Type="http://schemas.openxmlformats.org/officeDocument/2006/relationships/oleObject" Target="../embeddings/oleObject9.bin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4.xml"/><Relationship Id="rId3" Type="http://schemas.openxmlformats.org/officeDocument/2006/relationships/slide" Target="slide3.xml"/><Relationship Id="rId2" Type="http://schemas.openxmlformats.org/officeDocument/2006/relationships/image" Target="../media/image27.emf"/><Relationship Id="rId1" Type="http://schemas.openxmlformats.org/officeDocument/2006/relationships/package" Target="../embeddings/Document6.docx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379.xml"/><Relationship Id="rId21" Type="http://schemas.openxmlformats.org/officeDocument/2006/relationships/image" Target="../media/image29.png"/><Relationship Id="rId20" Type="http://schemas.openxmlformats.org/officeDocument/2006/relationships/tags" Target="../tags/tag378.xml"/><Relationship Id="rId2" Type="http://schemas.openxmlformats.org/officeDocument/2006/relationships/tags" Target="../tags/tag361.xml"/><Relationship Id="rId19" Type="http://schemas.openxmlformats.org/officeDocument/2006/relationships/image" Target="../media/image28.png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tags" Target="../tags/tag3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564364" y="1703507"/>
            <a:ext cx="11604776" cy="3543498"/>
            <a:chOff x="758674" y="1765102"/>
            <a:chExt cx="11604776" cy="354349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74" y="1765102"/>
              <a:ext cx="4965622" cy="3543498"/>
            </a:xfrm>
            <a:prstGeom prst="rect">
              <a:avLst/>
            </a:prstGeom>
          </p:spPr>
        </p:pic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5632450" y="4651375"/>
              <a:ext cx="6731000" cy="288000"/>
            </a:xfrm>
            <a:prstGeom prst="rect">
              <a:avLst/>
            </a:prstGeom>
            <a:solidFill>
              <a:srgbClr val="0F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5632450" y="4940300"/>
              <a:ext cx="6731000" cy="288000"/>
            </a:xfrm>
            <a:prstGeom prst="rect">
              <a:avLst/>
            </a:prstGeom>
            <a:solidFill>
              <a:srgbClr val="165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724525" y="2448560"/>
            <a:ext cx="712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solidFill>
                  <a:srgbClr val="0F46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化学平衡常数</a:t>
            </a:r>
            <a:endParaRPr lang="zh-CN" altLang="en-US" sz="7200" b="1">
              <a:solidFill>
                <a:srgbClr val="0F466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-25357" y="19051"/>
            <a:ext cx="12213590" cy="570340"/>
            <a:chOff x="-25357" y="19051"/>
            <a:chExt cx="12213590" cy="570340"/>
          </a:xfrm>
        </p:grpSpPr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 flipV="1">
              <a:off x="695368" y="334011"/>
              <a:ext cx="11492865" cy="76200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6" name="矩形 1675"/>
            <p:cNvSpPr/>
            <p:nvPr>
              <p:custDataLst>
                <p:tags r:id="rId9"/>
              </p:custDataLst>
            </p:nvPr>
          </p:nvSpPr>
          <p:spPr>
            <a:xfrm>
              <a:off x="984184" y="129016"/>
              <a:ext cx="3098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>
              <p:custDataLst>
                <p:tags r:id="rId10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9" name="流程图: 数据 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0230" name="组合 50"/>
          <p:cNvGrpSpPr/>
          <p:nvPr>
            <p:custDataLst>
              <p:tags r:id="rId13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14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15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16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17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18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19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3826413" y="4631558"/>
            <a:ext cx="818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化学（人教版）选择性必修</a:t>
            </a:r>
            <a:r>
              <a:rPr lang="en-US" altLang="zh-CN" sz="2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 </a:t>
            </a:r>
            <a:r>
              <a:rPr lang="zh-CN" altLang="en-US" sz="2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第二章 第二节 第二课时</a:t>
            </a:r>
            <a:endParaRPr lang="zh-CN" altLang="en-US" sz="2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3"/>
          <p:cNvSpPr txBox="1"/>
          <p:nvPr>
            <p:custDataLst>
              <p:tags r:id="rId1"/>
            </p:custDataLst>
          </p:nvPr>
        </p:nvSpPr>
        <p:spPr>
          <a:xfrm>
            <a:off x="945749" y="391341"/>
            <a:ext cx="81432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altLang="en-US" sz="3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表2:  </a:t>
            </a:r>
            <a:r>
              <a:rPr lang="zh-CN" altLang="en-US" sz="3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25 ℃ 时，</a:t>
            </a:r>
            <a:r>
              <a:rPr lang="zh-CN" altLang="en-US" sz="3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生成卤化氢</a:t>
            </a:r>
            <a:r>
              <a:rPr lang="zh-CN" altLang="en-US" sz="32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反应的平衡常数</a:t>
            </a:r>
            <a:endParaRPr lang="zh-CN" altLang="en-US" sz="32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21694" y="1593937"/>
          <a:ext cx="8813800" cy="319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2530"/>
                <a:gridCol w="3811270"/>
              </a:tblGrid>
              <a:tr h="6324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化学方程式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平衡常数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 </a:t>
                      </a:r>
                      <a:r>
                        <a:rPr lang="en-US" altLang="zh-CN" sz="2800" b="1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 </a:t>
                      </a:r>
                      <a:r>
                        <a:rPr lang="en-US" altLang="zh-CN" sz="2800" b="1" i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  <a:endParaRPr lang="en-US" altLang="zh-CN" sz="2800" b="1" i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>
                  <a:txBody>
                    <a:bodyPr/>
                    <a:lstStyle/>
                    <a:p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  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2HF(g)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6.5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95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  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2HCl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en-US" altLang="zh-CN" sz="2800" b="1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2.57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33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67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2HBr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en-US" altLang="zh-CN" sz="2800" b="1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1.91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zh-CN" altLang="en-US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2HI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en-US" altLang="zh-CN" sz="2800" b="1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8.67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>
            <p:custDataLst>
              <p:tags r:id="rId3"/>
            </p:custDataLst>
          </p:nvPr>
        </p:nvGrpSpPr>
        <p:grpSpPr>
          <a:xfrm>
            <a:off x="3972132" y="2330448"/>
            <a:ext cx="478070" cy="290227"/>
            <a:chOff x="6137274" y="2170689"/>
            <a:chExt cx="590400" cy="290227"/>
          </a:xfrm>
        </p:grpSpPr>
        <p:grpSp>
          <p:nvGrpSpPr>
            <p:cNvPr id="33" name="组合 32"/>
            <p:cNvGrpSpPr/>
            <p:nvPr>
              <p:custDataLst>
                <p:tags r:id="rId4"/>
              </p:custDataLst>
            </p:nvPr>
          </p:nvGrpSpPr>
          <p:grpSpPr>
            <a:xfrm>
              <a:off x="6137274" y="2170689"/>
              <a:ext cx="590400" cy="110694"/>
              <a:chOff x="19491500" y="6085168"/>
              <a:chExt cx="590400" cy="110694"/>
            </a:xfrm>
          </p:grpSpPr>
          <p:cxnSp>
            <p:nvCxnSpPr>
              <p:cNvPr id="56" name="直接连接符 55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57" name="直接连接符 56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34" name="直接连接符 33"/>
            <p:cNvCxnSpPr/>
            <p:nvPr>
              <p:custDataLst>
                <p:tags r:id="rId7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35" name="直接连接符 34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6144912" y="2351233"/>
              <a:ext cx="109683" cy="109683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grpSp>
        <p:nvGrpSpPr>
          <p:cNvPr id="58" name="组合 57"/>
          <p:cNvGrpSpPr/>
          <p:nvPr>
            <p:custDataLst>
              <p:tags r:id="rId9"/>
            </p:custDataLst>
          </p:nvPr>
        </p:nvGrpSpPr>
        <p:grpSpPr>
          <a:xfrm>
            <a:off x="3942918" y="2985767"/>
            <a:ext cx="478070" cy="290227"/>
            <a:chOff x="6137274" y="2170689"/>
            <a:chExt cx="590400" cy="290227"/>
          </a:xfrm>
        </p:grpSpPr>
        <p:grpSp>
          <p:nvGrpSpPr>
            <p:cNvPr id="59" name="组合 58"/>
            <p:cNvGrpSpPr/>
            <p:nvPr>
              <p:custDataLst>
                <p:tags r:id="rId10"/>
              </p:custDataLst>
            </p:nvPr>
          </p:nvGrpSpPr>
          <p:grpSpPr>
            <a:xfrm>
              <a:off x="6137274" y="2170689"/>
              <a:ext cx="590400" cy="110694"/>
              <a:chOff x="19491500" y="6085168"/>
              <a:chExt cx="590400" cy="110694"/>
            </a:xfrm>
          </p:grpSpPr>
          <p:cxnSp>
            <p:nvCxnSpPr>
              <p:cNvPr id="62" name="直接连接符 6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3" name="直接连接符 62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60" name="直接连接符 59"/>
            <p:cNvCxnSpPr/>
            <p:nvPr>
              <p:custDataLst>
                <p:tags r:id="rId13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61" name="直接连接符 60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6144912" y="2351233"/>
              <a:ext cx="109683" cy="109683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grpSp>
        <p:nvGrpSpPr>
          <p:cNvPr id="64" name="组合 63"/>
          <p:cNvGrpSpPr/>
          <p:nvPr>
            <p:custDataLst>
              <p:tags r:id="rId15"/>
            </p:custDataLst>
          </p:nvPr>
        </p:nvGrpSpPr>
        <p:grpSpPr>
          <a:xfrm>
            <a:off x="4023589" y="3573234"/>
            <a:ext cx="478070" cy="290227"/>
            <a:chOff x="6137274" y="2170689"/>
            <a:chExt cx="590400" cy="290227"/>
          </a:xfrm>
        </p:grpSpPr>
        <p:grpSp>
          <p:nvGrpSpPr>
            <p:cNvPr id="65" name="组合 64"/>
            <p:cNvGrpSpPr/>
            <p:nvPr>
              <p:custDataLst>
                <p:tags r:id="rId16"/>
              </p:custDataLst>
            </p:nvPr>
          </p:nvGrpSpPr>
          <p:grpSpPr>
            <a:xfrm>
              <a:off x="6137274" y="2170689"/>
              <a:ext cx="590400" cy="110694"/>
              <a:chOff x="19491500" y="6085168"/>
              <a:chExt cx="590400" cy="110694"/>
            </a:xfrm>
          </p:grpSpPr>
          <p:cxnSp>
            <p:nvCxnSpPr>
              <p:cNvPr id="68" name="直接连接符 67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9" name="直接连接符 68"/>
              <p:cNvCxnSpPr/>
              <p:nvPr>
                <p:custDataLst>
                  <p:tags r:id="rId18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66" name="直接连接符 65"/>
            <p:cNvCxnSpPr/>
            <p:nvPr>
              <p:custDataLst>
                <p:tags r:id="rId19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67" name="直接连接符 66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6144912" y="2351233"/>
              <a:ext cx="109683" cy="109683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grpSp>
        <p:nvGrpSpPr>
          <p:cNvPr id="70" name="组合 69"/>
          <p:cNvGrpSpPr/>
          <p:nvPr>
            <p:custDataLst>
              <p:tags r:id="rId21"/>
            </p:custDataLst>
          </p:nvPr>
        </p:nvGrpSpPr>
        <p:grpSpPr>
          <a:xfrm>
            <a:off x="3985229" y="4286811"/>
            <a:ext cx="478070" cy="290227"/>
            <a:chOff x="6137274" y="2170689"/>
            <a:chExt cx="590400" cy="290227"/>
          </a:xfrm>
        </p:grpSpPr>
        <p:grpSp>
          <p:nvGrpSpPr>
            <p:cNvPr id="71" name="组合 70"/>
            <p:cNvGrpSpPr/>
            <p:nvPr>
              <p:custDataLst>
                <p:tags r:id="rId22"/>
              </p:custDataLst>
            </p:nvPr>
          </p:nvGrpSpPr>
          <p:grpSpPr>
            <a:xfrm>
              <a:off x="6137274" y="2170689"/>
              <a:ext cx="590400" cy="110694"/>
              <a:chOff x="19491500" y="6085168"/>
              <a:chExt cx="590400" cy="110694"/>
            </a:xfrm>
          </p:grpSpPr>
          <p:cxnSp>
            <p:nvCxnSpPr>
              <p:cNvPr id="74" name="直接连接符 73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直接连接符 74"/>
              <p:cNvCxnSpPr/>
              <p:nvPr>
                <p:custDataLst>
                  <p:tags r:id="rId24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72" name="直接连接符 71"/>
            <p:cNvCxnSpPr/>
            <p:nvPr>
              <p:custDataLst>
                <p:tags r:id="rId25"/>
              </p:custDataLst>
            </p:nvPr>
          </p:nvCxnSpPr>
          <p:spPr>
            <a:xfrm>
              <a:off x="6137274" y="2352821"/>
              <a:ext cx="590400" cy="0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3" name="直接连接符 72"/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6144912" y="2351233"/>
              <a:ext cx="109683" cy="109683"/>
            </a:xfrm>
            <a:prstGeom prst="line">
              <a:avLst/>
            </a:prstGeom>
            <a:noFill/>
            <a:ln w="2159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34821" name="文本框 29"/>
          <p:cNvSpPr txBox="1"/>
          <p:nvPr>
            <p:custDataLst>
              <p:tags r:id="rId27"/>
            </p:custDataLst>
          </p:nvPr>
        </p:nvSpPr>
        <p:spPr>
          <a:xfrm>
            <a:off x="1339215" y="5191760"/>
            <a:ext cx="9895840" cy="583565"/>
          </a:xfrm>
          <a:prstGeom prst="rect">
            <a:avLst/>
          </a:prstGeom>
          <a:solidFill>
            <a:schemeClr val="bg1"/>
          </a:solidFill>
          <a:ln w="41275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平衡常数的大小，与反应中物质的性质（内因）有关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文本框 2"/>
          <p:cNvSpPr txBox="1"/>
          <p:nvPr>
            <p:custDataLst>
              <p:tags r:id="rId1"/>
            </p:custDataLst>
          </p:nvPr>
        </p:nvSpPr>
        <p:spPr>
          <a:xfrm>
            <a:off x="574991" y="983720"/>
            <a:ext cx="5543551" cy="581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内因：反应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中物质的性质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870" name="文本框 1"/>
          <p:cNvSpPr txBox="1"/>
          <p:nvPr>
            <p:custDataLst>
              <p:tags r:id="rId2"/>
            </p:custDataLst>
          </p:nvPr>
        </p:nvSpPr>
        <p:spPr>
          <a:xfrm>
            <a:off x="574991" y="1435723"/>
            <a:ext cx="10463531" cy="7215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  <a:buClrTx/>
              <a:buSzTx/>
              <a:buFontTx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外因：对于同一可逆反应，化学平衡常数只与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温度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有关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22542" y="381993"/>
            <a:ext cx="12192000" cy="72008"/>
            <a:chOff x="2190216" y="0"/>
            <a:chExt cx="7128792" cy="108012"/>
          </a:xfrm>
        </p:grpSpPr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6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280035" y="435106"/>
            <a:ext cx="5728334" cy="662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影响因素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>
            <p:custDataLst>
              <p:tags r:id="rId11"/>
            </p:custDataLst>
          </p:nvPr>
        </p:nvGrpSpPr>
        <p:grpSpPr>
          <a:xfrm>
            <a:off x="951424" y="2721382"/>
            <a:ext cx="3435555" cy="815340"/>
            <a:chOff x="1772" y="6269"/>
            <a:chExt cx="5595" cy="1284"/>
          </a:xfrm>
        </p:grpSpPr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1772" y="6724"/>
              <a:ext cx="63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</a:t>
              </a:r>
              <a:endParaRPr lang="en-US" altLang="zh-CN"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" name="组合 19"/>
            <p:cNvGrpSpPr/>
            <p:nvPr>
              <p:custDataLst>
                <p:tags r:id="rId13"/>
              </p:custDataLst>
            </p:nvPr>
          </p:nvGrpSpPr>
          <p:grpSpPr>
            <a:xfrm>
              <a:off x="2454" y="6269"/>
              <a:ext cx="4913" cy="1284"/>
              <a:chOff x="3471" y="6947"/>
              <a:chExt cx="4913" cy="1284"/>
            </a:xfrm>
          </p:grpSpPr>
          <p:sp>
            <p:nvSpPr>
              <p:cNvPr id="21" name="文本框 2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471" y="7434"/>
                <a:ext cx="683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endParaRPr lang="en-US" altLang="zh-CN" sz="20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组合 22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4055" y="6947"/>
                <a:ext cx="4329" cy="1284"/>
                <a:chOff x="4055" y="6947"/>
                <a:chExt cx="4329" cy="1284"/>
              </a:xfrm>
            </p:grpSpPr>
            <p:sp>
              <p:nvSpPr>
                <p:cNvPr id="25" name="文本框 24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4055" y="6947"/>
                  <a:ext cx="4329" cy="1284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zh-CN" altLang="en-US" sz="20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生成物</a:t>
                  </a:r>
                  <a:r>
                    <a: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浓度幂</a:t>
                  </a:r>
                  <a:r>
                    <a: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之积</a:t>
                  </a:r>
                  <a:endPara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zh-CN" altLang="en-US" sz="20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反应物</a:t>
                  </a:r>
                  <a:r>
                    <a: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浓度幂之积</a:t>
                  </a:r>
                  <a:endPara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6" name="直接连接符 25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4154" y="7659"/>
                  <a:ext cx="3609" cy="0"/>
                </a:xfrm>
                <a:prstGeom prst="line">
                  <a:avLst/>
                </a:prstGeom>
                <a:ln w="25400">
                  <a:solidFill>
                    <a:srgbClr val="0000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矩形 26"/>
          <p:cNvSpPr/>
          <p:nvPr>
            <p:custDataLst>
              <p:tags r:id="rId18"/>
            </p:custDataLst>
          </p:nvPr>
        </p:nvSpPr>
        <p:spPr>
          <a:xfrm>
            <a:off x="4776301" y="2633668"/>
            <a:ext cx="7117247" cy="90297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2400" b="1" i="1" dirty="0">
                <a:latin typeface="宋体" panose="02010600030101010101" pitchFamily="2" charset="-122"/>
                <a:cs typeface="宋体" panose="02010600030101010101" pitchFamily="2" charset="-122"/>
              </a:rPr>
              <a:t>K 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值越大，说明平衡体系中生成物的比例越大，正反应进行的程度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越大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 ，即</a:t>
            </a:r>
            <a:endParaRPr lang="zh-CN" altLang="en-US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00903" y="4190374"/>
                <a:ext cx="11106384" cy="1419860"/>
              </a:xfrm>
              <a:prstGeom prst="rect">
                <a:avLst/>
              </a:prstGeom>
              <a:solidFill>
                <a:schemeClr val="bg1"/>
              </a:solidFill>
              <a:ln w="41275" cmpd="sng">
                <a:solidFill>
                  <a:srgbClr val="C00000"/>
                </a:solidFill>
                <a:prstDash val="solid"/>
              </a:ln>
            </p:spPr>
            <p:txBody>
              <a:bodyPr wrap="square" rtlCol="0" anchor="t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对于</a:t>
                </a:r>
                <a:r>
                  <a:rPr lang="zh-CN" altLang="en-US" sz="2800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同类型的化学反应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，</a:t>
                </a:r>
                <a:r>
                  <a:rPr lang="zh-CN" altLang="en-US" sz="28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K 越大，反应进行的程度越大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，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反应物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转化率也越大。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一般：K </a:t>
                </a:r>
                <a:r>
                  <a:rPr lang="zh-CN" altLang="en-US" sz="2800" dirty="0">
                    <a:latin typeface="华文琥珀" panose="02010800040101010101" charset="-122"/>
                    <a:ea typeface="华文琥珀" panose="02010800040101010101" charset="-122"/>
                    <a:sym typeface="宋体" panose="02010600030101010101" pitchFamily="2" charset="-122"/>
                  </a:rPr>
                  <a:t>≥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10</a:t>
                </a:r>
                <a:r>
                  <a:rPr lang="zh-CN" altLang="en-US" sz="28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5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，正反应进行得基本完全。</a:t>
                </a:r>
                <a:r>
                  <a:rPr lang="zh-CN" altLang="en-US" sz="2800" b="1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  <a:sym typeface="+mn-ea"/>
                  </a:rPr>
                  <a:t>当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  <a:sym typeface="+mn-ea"/>
                  </a:rPr>
                  <a:t>K&lt;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  <a:sym typeface="+mn-ea"/>
                  </a:rPr>
                  <a:t>时，正反应很难进行。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500903" y="4190374"/>
                <a:ext cx="11106384" cy="1419860"/>
              </a:xfrm>
              <a:prstGeom prst="rect">
                <a:avLst/>
              </a:prstGeom>
              <a:blipFill rotWithShape="1">
                <a:blip r:embed="rId21"/>
                <a:stretch>
                  <a:fillRect l="-188" t="-1476" r="-182" b="-1430"/>
                </a:stretch>
              </a:blipFill>
              <a:ln w="41275" cmpd="sng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27" grpId="0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0"/>
          <p:cNvSpPr txBox="1"/>
          <p:nvPr>
            <p:custDataLst>
              <p:tags r:id="rId1"/>
            </p:custDataLst>
          </p:nvPr>
        </p:nvSpPr>
        <p:spPr>
          <a:xfrm>
            <a:off x="404383" y="934670"/>
            <a:ext cx="9446895" cy="581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根据平衡常数的大小，判断反应进行的程度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782497"/>
            <a:ext cx="12192000" cy="72008"/>
            <a:chOff x="2190216" y="0"/>
            <a:chExt cx="7128792" cy="108012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4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8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67666" y="0"/>
            <a:ext cx="5728334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任务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平衡常数的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应用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673029" y="2094952"/>
          <a:ext cx="8813800" cy="319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2530"/>
                <a:gridCol w="3811270"/>
              </a:tblGrid>
              <a:tr h="632460">
                <a:tc>
                  <a:txBody>
                    <a:bodyPr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化学方程式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平衡常数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 </a:t>
                      </a:r>
                      <a:r>
                        <a:rPr lang="en-US" altLang="zh-CN" sz="2800" b="1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 </a:t>
                      </a:r>
                      <a:r>
                        <a:rPr lang="en-US" altLang="zh-CN" sz="2800" b="1" i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  <a:endParaRPr lang="en-US" altLang="zh-CN" sz="2800" b="1" i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>
                  <a:txBody>
                    <a:bodyPr/>
                    <a:p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  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2HF(g)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6.5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95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>
                  <a:txBody>
                    <a:bodyPr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  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2HCl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en-US" altLang="zh-CN" sz="2800" b="1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2.57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33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670">
                <a:tc>
                  <a:txBody>
                    <a:bodyPr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 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2HBr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en-US" altLang="zh-CN" sz="2800" b="1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1.91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>
                  <a:txBody>
                    <a:bodyPr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800" b="1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zh-CN" altLang="en-US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  H</a:t>
                      </a:r>
                      <a:r>
                        <a:rPr lang="en-US" altLang="zh-CN" sz="2800" b="1" i="0" u="none" kern="1200" baseline="-25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2HI</a:t>
                      </a:r>
                      <a:r>
                        <a:rPr lang="en-US" altLang="zh-CN" sz="28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en-US" altLang="zh-CN" sz="2800" b="1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8.67 ×10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28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/>
          <p:nvPr>
            <p:custDataLst>
              <p:tags r:id="rId11"/>
            </p:custDataLst>
          </p:nvPr>
        </p:nvSpPr>
        <p:spPr>
          <a:xfrm>
            <a:off x="1649663" y="5489760"/>
            <a:ext cx="8172739" cy="534382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例如：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N</a:t>
            </a:r>
            <a:r>
              <a:rPr lang="en-US" altLang="zh-CN" sz="2400" b="1" baseline="-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(g)+O</a:t>
            </a:r>
            <a:r>
              <a:rPr lang="en-US" altLang="zh-CN" sz="2400" b="1" baseline="-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(g)         2NO(g)     K=1×10</a:t>
            </a:r>
            <a:r>
              <a:rPr lang="en-US" altLang="zh-CN" sz="2400" b="1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-30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(298K)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1888307" y="6024489"/>
            <a:ext cx="6963766" cy="646331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这意味着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298K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时，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N</a:t>
            </a:r>
            <a:r>
              <a:rPr lang="en-US" altLang="zh-CN" sz="2400" b="1" baseline="-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和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O</a:t>
            </a:r>
            <a:r>
              <a:rPr lang="en-US" altLang="zh-CN" sz="2400" b="1" baseline="-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基本上没有进行反应。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  <p:pic>
        <p:nvPicPr>
          <p:cNvPr id="6" name="图片 28980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546645" y="5645520"/>
            <a:ext cx="620206" cy="2220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782497"/>
            <a:ext cx="12192000" cy="72008"/>
            <a:chOff x="2190216" y="0"/>
            <a:chExt cx="7128792" cy="108012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4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文本框 10"/>
          <p:cNvSpPr txBox="1"/>
          <p:nvPr>
            <p:custDataLst>
              <p:tags r:id="rId8"/>
            </p:custDataLst>
          </p:nvPr>
        </p:nvSpPr>
        <p:spPr>
          <a:xfrm>
            <a:off x="134620" y="871909"/>
            <a:ext cx="11417300" cy="629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利用平衡常数判断反应是否达到平衡及化学反应进行的方向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8065" name="Text Box 4"/>
          <p:cNvSpPr txBox="1"/>
          <p:nvPr>
            <p:custDataLst>
              <p:tags r:id="rId9"/>
            </p:custDataLst>
          </p:nvPr>
        </p:nvSpPr>
        <p:spPr>
          <a:xfrm>
            <a:off x="593017" y="1627322"/>
            <a:ext cx="26968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对于可逆反应：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066" name="Text Box 12"/>
          <p:cNvSpPr txBox="1"/>
          <p:nvPr>
            <p:custDataLst>
              <p:tags r:id="rId10"/>
            </p:custDataLst>
          </p:nvPr>
        </p:nvSpPr>
        <p:spPr>
          <a:xfrm>
            <a:off x="533262" y="2456869"/>
            <a:ext cx="39008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ClrTx/>
              <a:buSzTx/>
              <a:buFontTx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任意时刻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的浓度商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1"/>
            </p:custDataLst>
          </p:nvPr>
        </p:nvGrpSpPr>
        <p:grpSpPr>
          <a:xfrm>
            <a:off x="4284935" y="2256301"/>
            <a:ext cx="4153535" cy="982934"/>
            <a:chOff x="8780" y="6353"/>
            <a:chExt cx="5019" cy="1548"/>
          </a:xfrm>
        </p:grpSpPr>
        <p:sp>
          <p:nvSpPr>
            <p:cNvPr id="26" name="文本框 4"/>
            <p:cNvSpPr txBox="1"/>
            <p:nvPr>
              <p:custDataLst>
                <p:tags r:id="rId12"/>
              </p:custDataLst>
            </p:nvPr>
          </p:nvSpPr>
          <p:spPr>
            <a:xfrm>
              <a:off x="8780" y="6654"/>
              <a:ext cx="177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Q </a:t>
              </a:r>
              <a:r>
                <a:rPr lang="zh-CN" altLang="en-US" sz="3200" noProof="0">
                  <a:ln>
                    <a:noFill/>
                  </a:ln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＝</a:t>
              </a:r>
              <a:endParaRPr lang="zh-CN" altLang="en-US" sz="3200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grpSp>
          <p:nvGrpSpPr>
            <p:cNvPr id="55" name="组合 24"/>
            <p:cNvGrpSpPr/>
            <p:nvPr>
              <p:custDataLst>
                <p:tags r:id="rId13"/>
              </p:custDataLst>
            </p:nvPr>
          </p:nvGrpSpPr>
          <p:grpSpPr>
            <a:xfrm>
              <a:off x="10265" y="6353"/>
              <a:ext cx="3534" cy="1548"/>
              <a:chOff x="4310754" y="6180701"/>
              <a:chExt cx="1826895" cy="982887"/>
            </a:xfrm>
          </p:grpSpPr>
          <p:sp>
            <p:nvSpPr>
              <p:cNvPr id="56" name="Text Box 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372337" y="6180701"/>
                <a:ext cx="1706584" cy="583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3200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c</a:t>
                </a:r>
                <a:r>
                  <a:rPr lang="en-US" altLang="zh-CN" sz="3200" i="1" baseline="30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p</a:t>
                </a:r>
                <a:r>
                  <a:rPr lang="en-US" altLang="zh-CN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(C) </a:t>
                </a:r>
                <a:r>
                  <a:rPr lang="zh-CN" altLang="en-US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+mn-ea"/>
                  </a:rPr>
                  <a:t>•</a:t>
                </a:r>
                <a:r>
                  <a:rPr lang="en-US" altLang="zh-CN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 </a:t>
                </a:r>
                <a:r>
                  <a:rPr lang="en-US" altLang="zh-CN" sz="3200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c</a:t>
                </a:r>
                <a:r>
                  <a:rPr lang="en-US" altLang="zh-CN" sz="3200" i="1" baseline="30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q</a:t>
                </a:r>
                <a:r>
                  <a:rPr lang="en-US" altLang="zh-CN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(D)</a:t>
                </a:r>
                <a:endParaRPr lang="en-US" altLang="zh-CN" sz="32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  <p:sp>
            <p:nvSpPr>
              <p:cNvPr id="57" name="Text Box 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310754" y="6580051"/>
                <a:ext cx="1826895" cy="583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3200" i="1" baseline="-25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200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r>
                  <a:rPr lang="en-US" altLang="zh-CN" sz="3200" i="1" baseline="30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m</a:t>
                </a:r>
                <a:r>
                  <a:rPr lang="en-US" altLang="zh-CN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(A) </a:t>
                </a:r>
                <a:r>
                  <a:rPr lang="zh-CN" altLang="en-US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+mn-ea"/>
                  </a:rPr>
                  <a:t>•</a:t>
                </a:r>
                <a:r>
                  <a:rPr lang="en-US" altLang="zh-CN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200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r>
                  <a:rPr lang="en-US" altLang="zh-CN" sz="3200" i="1" baseline="30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n</a:t>
                </a:r>
                <a:r>
                  <a:rPr lang="en-US" altLang="zh-CN" sz="32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</a:rPr>
                  <a:t>(B)   </a:t>
                </a:r>
                <a:endParaRPr lang="en-US" altLang="zh-CN" sz="32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58" name="直接连接符 57"/>
            <p:cNvCxnSpPr/>
            <p:nvPr>
              <p:custDataLst>
                <p:tags r:id="rId16"/>
              </p:custDataLst>
            </p:nvPr>
          </p:nvCxnSpPr>
          <p:spPr>
            <a:xfrm>
              <a:off x="10448" y="7056"/>
              <a:ext cx="32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>
            <p:custDataLst>
              <p:tags r:id="rId17"/>
            </p:custDataLst>
          </p:nvPr>
        </p:nvGrpSpPr>
        <p:grpSpPr>
          <a:xfrm>
            <a:off x="4047648" y="1564105"/>
            <a:ext cx="7445789" cy="629920"/>
            <a:chOff x="2315" y="5963"/>
            <a:chExt cx="16848" cy="992"/>
          </a:xfrm>
        </p:grpSpPr>
        <p:sp>
          <p:nvSpPr>
            <p:cNvPr id="5" name="文本框 4"/>
            <p:cNvSpPr txBox="1"/>
            <p:nvPr>
              <p:custDataLst>
                <p:tags r:id="rId18"/>
              </p:custDataLst>
            </p:nvPr>
          </p:nvSpPr>
          <p:spPr>
            <a:xfrm>
              <a:off x="2315" y="5963"/>
              <a:ext cx="16848" cy="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m A(g) + n B(g)          p C(g) + q D(g)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7" name="图片 -2147482521" descr="I}]D%QB0G1Z1@~6UW$H2$SJ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9779" y="6213"/>
              <a:ext cx="1202" cy="37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" name="图片 1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7" y="3409606"/>
            <a:ext cx="3841004" cy="3355679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3"/>
            </p:custDataLst>
          </p:nvPr>
        </p:nvSpPr>
        <p:spPr>
          <a:xfrm>
            <a:off x="4853330" y="3970571"/>
            <a:ext cx="6048672" cy="11988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思考：在平衡之前，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一直在变大，为什么？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/>
      <p:bldP spid="88066" grpId="0"/>
      <p:bldP spid="20" grpId="0" bldLvl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7" name="Group 3"/>
          <p:cNvGrpSpPr/>
          <p:nvPr>
            <p:custDataLst>
              <p:tags r:id="rId1"/>
            </p:custDataLst>
          </p:nvPr>
        </p:nvGrpSpPr>
        <p:grpSpPr>
          <a:xfrm>
            <a:off x="8853488" y="-1790700"/>
            <a:ext cx="769937" cy="0"/>
            <a:chOff x="1882" y="2205"/>
            <a:chExt cx="408" cy="136"/>
          </a:xfrm>
        </p:grpSpPr>
        <p:sp>
          <p:nvSpPr>
            <p:cNvPr id="12" name="Line 4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882" y="2251"/>
              <a:ext cx="4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245" y="2205"/>
              <a:ext cx="45" cy="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1882" y="2296"/>
              <a:ext cx="4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82" y="2296"/>
              <a:ext cx="91" cy="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687896"/>
            <a:ext cx="12192000" cy="72008"/>
            <a:chOff x="2190216" y="0"/>
            <a:chExt cx="7128792" cy="108012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8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9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0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1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0120" name="Text Box 3"/>
          <p:cNvSpPr txBox="1"/>
          <p:nvPr>
            <p:custDataLst>
              <p:tags r:id="rId13"/>
            </p:custDataLst>
          </p:nvPr>
        </p:nvSpPr>
        <p:spPr>
          <a:xfrm>
            <a:off x="512445" y="4621274"/>
            <a:ext cx="6599555" cy="2061210"/>
          </a:xfrm>
          <a:prstGeom prst="rect">
            <a:avLst/>
          </a:prstGeom>
          <a:solidFill>
            <a:schemeClr val="bg1"/>
          </a:solidFill>
          <a:ln w="41275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在同一温度下：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Q ＝ K ，处于化学平衡状态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Q ＜ K ，向正反应方向进行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Q ＞ K ，向逆反应方向进行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0" y="759904"/>
            <a:ext cx="6536088" cy="205629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4540567" y="2005999"/>
            <a:ext cx="7174865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小结：</a:t>
            </a:r>
            <a:endParaRPr lang="en-US" altLang="zh-CN" sz="3200" b="1" dirty="0">
              <a:solidFill>
                <a:schemeClr val="tx1"/>
              </a:solidFill>
              <a:highlight>
                <a:srgbClr val="FF00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任何可逆反应的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最终目标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都是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Q=K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（比值中，分子是产物，针对产物）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0"/>
          <p:cNvSpPr txBox="1"/>
          <p:nvPr>
            <p:custDataLst>
              <p:tags r:id="rId17"/>
            </p:custDataLst>
          </p:nvPr>
        </p:nvSpPr>
        <p:spPr>
          <a:xfrm>
            <a:off x="124995" y="93980"/>
            <a:ext cx="11417300" cy="629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利用平衡常数判断反应是否达到平衡及化学反应进行的方向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5128" y="3483326"/>
            <a:ext cx="61970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Q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</a:t>
            </a:r>
            <a:r>
              <a:rPr lang="zh-CN" altLang="en-US" sz="32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（逆向）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Q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少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</a:t>
            </a:r>
            <a:r>
              <a:rPr lang="zh-CN" altLang="en-US" sz="32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（正向）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，直到平衡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bldLvl="0" animBg="1"/>
      <p:bldP spid="2" grpId="0" bldLvl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0000" y="908720"/>
            <a:ext cx="11412000" cy="3888432"/>
          </a:xfrm>
          <a:prstGeom prst="rect">
            <a:avLst/>
          </a:prstGeom>
          <a:solidFill>
            <a:srgbClr val="F5F5F5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0" y="-2060"/>
            <a:ext cx="2474773" cy="560265"/>
          </a:xfrm>
          <a:prstGeom prst="homePlate">
            <a:avLst>
              <a:gd name="adj" fmla="val 28683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 kern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879" y="11710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应用体验</a:t>
            </a:r>
            <a:endParaRPr lang="zh-CN" altLang="zh-CN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6000" y="1001167"/>
            <a:ext cx="108906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298.15 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时，可逆反应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Sn(s)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，若溶液中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的浓度均为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，则反应进行的方向是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向右进行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向左进行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处于平衡状态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无法判断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51298" y="298742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6743" y="1321718"/>
            <a:ext cx="585674" cy="18814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0000" y="4437112"/>
            <a:ext cx="11412000" cy="2088232"/>
            <a:chOff x="390000" y="3895900"/>
            <a:chExt cx="11412000" cy="2088232"/>
          </a:xfrm>
        </p:grpSpPr>
        <p:grpSp>
          <p:nvGrpSpPr>
            <p:cNvPr id="14" name="组合 13"/>
            <p:cNvGrpSpPr/>
            <p:nvPr/>
          </p:nvGrpSpPr>
          <p:grpSpPr>
            <a:xfrm>
              <a:off x="390000" y="3895900"/>
              <a:ext cx="11412000" cy="1818306"/>
              <a:chOff x="390000" y="613340"/>
              <a:chExt cx="11412000" cy="2422781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390000" y="806381"/>
                <a:ext cx="11412000" cy="2229740"/>
              </a:xfrm>
              <a:prstGeom prst="roundRect">
                <a:avLst>
                  <a:gd name="adj" fmla="val 592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22765" y="693487"/>
                <a:ext cx="707945" cy="216027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22765" y="613340"/>
                <a:ext cx="779952" cy="292103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609600" y="4450607"/>
            <a:ext cx="10972800" cy="153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60" name="文档" r:id="rId2" imgW="10984865" imgH="1539240" progId="Word.Document.12">
                    <p:embed/>
                  </p:oleObj>
                </mc:Choice>
                <mc:Fallback>
                  <p:oleObj name="文档" r:id="rId2" imgW="10984865" imgH="1539240" progId="Word.Document.12">
                    <p:embed/>
                    <p:pic>
                      <p:nvPicPr>
                        <p:cNvPr id="0" name="图片 12725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9600" y="4450607"/>
                          <a:ext cx="10972800" cy="1533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文本框 1"/>
          <p:cNvSpPr txBox="1"/>
          <p:nvPr/>
        </p:nvSpPr>
        <p:spPr>
          <a:xfrm>
            <a:off x="2382520" y="4437380"/>
            <a:ext cx="9326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此时化学反应速率是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ν</a:t>
            </a:r>
            <a:r>
              <a:rPr lang="zh-CN" altLang="en-US" sz="2400" b="1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正 </a:t>
            </a:r>
            <a:r>
              <a:rPr lang="en-US" altLang="x-none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x-none" sz="2400" b="1" u="sng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x-none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ν</a:t>
            </a:r>
            <a:r>
              <a:rPr lang="zh-CN" altLang="en-US" sz="2400" b="1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逆</a:t>
            </a:r>
            <a:r>
              <a:rPr lang="en-US" altLang="x-none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填“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大于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”、“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小于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”或“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等于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altLang="x-none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-19878" y="590846"/>
            <a:ext cx="12192000" cy="72008"/>
            <a:chOff x="2190216" y="0"/>
            <a:chExt cx="7128792" cy="108012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4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961" name="文本框 10"/>
          <p:cNvSpPr txBox="1"/>
          <p:nvPr>
            <p:custDataLst>
              <p:tags r:id="rId8"/>
            </p:custDataLst>
          </p:nvPr>
        </p:nvSpPr>
        <p:spPr>
          <a:xfrm>
            <a:off x="387350" y="706714"/>
            <a:ext cx="7740650" cy="629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利用平衡常数K可判断反应的热效应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>
            <a:off x="154778" y="1231694"/>
            <a:ext cx="7571740" cy="7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若升高温度，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值增大，则正反应为吸热反应；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>
            <p:custDataLst>
              <p:tags r:id="rId10"/>
            </p:custDataLst>
          </p:nvPr>
        </p:nvSpPr>
        <p:spPr>
          <a:xfrm>
            <a:off x="154778" y="1792403"/>
            <a:ext cx="7771765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若升高温度，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值减小，则正反应为放热反应。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367666" y="2689293"/>
            <a:ext cx="893508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【任务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en-GB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在一定体积密闭容器中，进行如下反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应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GB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GB" altLang="zh-CN" sz="24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GB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(g)+H</a:t>
            </a:r>
            <a:r>
              <a:rPr lang="en-GB" altLang="zh-CN" sz="24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GB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(g) </a:t>
            </a:r>
            <a:r>
              <a:rPr lang="en-GB" altLang="zh-CN" sz="2400" b="1" dirty="0">
                <a:latin typeface="Times New Roman" panose="02020603050405020304" pitchFamily="18" charset="0"/>
                <a:ea typeface="MS PGothic" panose="020B0600070205080204" charset="-128"/>
                <a:cs typeface="Times New Roman" panose="02020603050405020304" pitchFamily="18" charset="0"/>
                <a:sym typeface="+mn-ea"/>
              </a:rPr>
              <a:t>⇋</a:t>
            </a:r>
            <a:r>
              <a:rPr lang="en-GB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CO(g) +H</a:t>
            </a:r>
            <a:r>
              <a:rPr lang="en-GB" altLang="zh-CN" sz="24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GB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O(g),</a:t>
            </a:r>
            <a:r>
              <a:rPr lang="zh-CN" altLang="en-GB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其平衡常数Ｋ和温度</a:t>
            </a:r>
            <a:r>
              <a:rPr lang="en-GB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GB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的关系如下：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4" name="Group 35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1250580" y="3677988"/>
          <a:ext cx="7705725" cy="941705"/>
        </p:xfrm>
        <a:graphic>
          <a:graphicData uri="http://schemas.openxmlformats.org/drawingml/2006/table">
            <a:tbl>
              <a:tblPr/>
              <a:tblGrid>
                <a:gridCol w="1283970"/>
                <a:gridCol w="1284605"/>
                <a:gridCol w="1342390"/>
                <a:gridCol w="1226185"/>
                <a:gridCol w="1283970"/>
                <a:gridCol w="1284605"/>
              </a:tblGrid>
              <a:tr h="459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t/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ºC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700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800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830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1200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endParaRPr kumimoji="1" lang="en-GB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kumimoji="1" lang="en-GB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1" lang="en-GB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endParaRPr kumimoji="1" lang="en-GB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矩形 5"/>
          <p:cNvSpPr/>
          <p:nvPr>
            <p:custDataLst>
              <p:tags r:id="rId13"/>
            </p:custDataLst>
          </p:nvPr>
        </p:nvSpPr>
        <p:spPr>
          <a:xfrm>
            <a:off x="533556" y="4798224"/>
            <a:ext cx="8569325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(1)k</a:t>
            </a:r>
            <a:r>
              <a:rPr lang="zh-CN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的表达式为：</a:t>
            </a:r>
            <a:r>
              <a:rPr lang="zh-CN" altLang="en-GB" sz="2400" b="1" u="sng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    　　　　　</a:t>
            </a:r>
            <a:r>
              <a:rPr lang="zh-CN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en-GB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GB" altLang="zh-CN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该反应为</a:t>
            </a:r>
            <a:r>
              <a:rPr lang="zh-CN" altLang="en-GB" sz="2400" b="1" u="sng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反应（“吸热”或“放热”）；</a:t>
            </a:r>
            <a:endParaRPr lang="zh-CN" altLang="en-GB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c(CO</a:t>
            </a:r>
            <a:r>
              <a:rPr lang="en-GB" altLang="zh-CN" sz="2400" b="1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c(H</a:t>
            </a:r>
            <a:r>
              <a:rPr lang="en-GB" altLang="zh-CN" sz="2400" b="1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)=c(CO) </a:t>
            </a:r>
            <a:r>
              <a:rPr lang="en-US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c(H</a:t>
            </a:r>
            <a:r>
              <a:rPr lang="en-GB" altLang="zh-CN" sz="2400" b="1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O),</a:t>
            </a:r>
            <a:r>
              <a:rPr lang="zh-CN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此时温度为 </a:t>
            </a:r>
            <a:r>
              <a:rPr lang="zh-CN" altLang="en-GB" sz="2400" b="1" u="sng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；</a:t>
            </a:r>
            <a:endParaRPr lang="zh-CN" altLang="en-GB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en-GB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GB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在上述温度下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,______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℃时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反应物转化率最大。</a:t>
            </a:r>
            <a:endParaRPr lang="zh-CN" altLang="en-GB" sz="2400" b="1" u="sng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3063436" y="4619852"/>
            <a:ext cx="1979930" cy="829945"/>
            <a:chOff x="4055" y="7060"/>
            <a:chExt cx="3118" cy="1307"/>
          </a:xfrm>
        </p:grpSpPr>
        <p:sp>
          <p:nvSpPr>
            <p:cNvPr id="27" name="文本框 26"/>
            <p:cNvSpPr txBox="1"/>
            <p:nvPr>
              <p:custDataLst>
                <p:tags r:id="rId15"/>
              </p:custDataLst>
            </p:nvPr>
          </p:nvSpPr>
          <p:spPr>
            <a:xfrm>
              <a:off x="4055" y="7060"/>
              <a:ext cx="311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c(CO)·c(H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O)</a:t>
              </a:r>
              <a:endPara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c(CO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)·c(H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)</a:t>
              </a:r>
              <a:endPara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接连接符 27"/>
            <p:cNvCxnSpPr/>
            <p:nvPr>
              <p:custDataLst>
                <p:tags r:id="rId16"/>
              </p:custDataLst>
            </p:nvPr>
          </p:nvCxnSpPr>
          <p:spPr>
            <a:xfrm>
              <a:off x="4168" y="7764"/>
              <a:ext cx="300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2394106" y="5445512"/>
            <a:ext cx="958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GB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吸热</a:t>
            </a:r>
            <a:endParaRPr lang="zh-CN" altLang="en-GB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6736716" y="5907792"/>
            <a:ext cx="1146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830℃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9"/>
            </p:custDataLst>
          </p:nvPr>
        </p:nvSpPr>
        <p:spPr>
          <a:xfrm>
            <a:off x="2933538" y="6224593"/>
            <a:ext cx="1007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1200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0"/>
            </p:custDataLst>
          </p:nvPr>
        </p:nvSpPr>
        <p:spPr>
          <a:xfrm>
            <a:off x="7477808" y="1975658"/>
            <a:ext cx="47141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吸热（正反应）正比，</a:t>
            </a:r>
            <a:r>
              <a:rPr lang="en-US" altLang="zh-CN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大，</a:t>
            </a:r>
            <a:r>
              <a:rPr lang="en-US" altLang="zh-CN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大，放热（正反应）反比，</a:t>
            </a:r>
            <a:r>
              <a:rPr lang="en-US" altLang="zh-CN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大，</a:t>
            </a:r>
            <a:r>
              <a:rPr lang="en-US" altLang="zh-CN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小，</a:t>
            </a:r>
            <a:endParaRPr lang="en-US" altLang="zh-CN" sz="2400" b="1" dirty="0">
              <a:solidFill>
                <a:srgbClr val="150AF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5" grpId="0"/>
      <p:bldP spid="29" grpId="0"/>
      <p:bldP spid="30" grpId="0"/>
      <p:bldP spid="31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4100" y="2223849"/>
            <a:ext cx="11412000" cy="2968288"/>
          </a:xfrm>
          <a:prstGeom prst="rect">
            <a:avLst/>
          </a:prstGeom>
          <a:solidFill>
            <a:srgbClr val="F5F5F5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6000" y="836712"/>
            <a:ext cx="10980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一定温度下，将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0.030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注入体积为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 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的密闭反应器，发生反应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en-US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，达到平衡后，测得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的平衡浓度为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0.044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的平衡转化率。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945" y="3899"/>
            <a:ext cx="1558925" cy="1109345"/>
            <a:chOff x="0" y="441662"/>
            <a:chExt cx="1558925" cy="1109345"/>
          </a:xfrm>
        </p:grpSpPr>
        <p:sp>
          <p:nvSpPr>
            <p:cNvPr id="14" name="矩形 13"/>
            <p:cNvSpPr/>
            <p:nvPr/>
          </p:nvSpPr>
          <p:spPr>
            <a:xfrm>
              <a:off x="0" y="441662"/>
              <a:ext cx="767408" cy="4568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6045" y="1029037"/>
              <a:ext cx="145288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800" b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latin typeface="Times New Roman" panose="02020603050405020304" pitchFamily="18" charset="0"/>
                  <a:ea typeface="方正中等线简体" panose="03000509000000000000" pitchFamily="65" charset="-122"/>
                </a:rPr>
                <a:t>3</a:t>
              </a:r>
              <a:endParaRPr lang="zh-CN" altLang="en-US" sz="2800" b="1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3597" y="1806724"/>
            <a:ext cx="585674" cy="188144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319655" y="252730"/>
            <a:ext cx="71206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0F46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化学平衡常数的计算</a:t>
            </a:r>
            <a:endParaRPr lang="zh-CN" altLang="en-US" sz="4000" b="1">
              <a:solidFill>
                <a:srgbClr val="0F466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0000" y="270173"/>
            <a:ext cx="11412000" cy="6221685"/>
          </a:xfrm>
          <a:prstGeom prst="rect">
            <a:avLst/>
          </a:prstGeom>
          <a:solidFill>
            <a:srgbClr val="F5F5F5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6000" y="358142"/>
            <a:ext cx="10980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第一步，列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三段式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84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2SO</a:t>
            </a:r>
            <a:r>
              <a:rPr lang="en-US" altLang="zh-CN" sz="2800" kern="1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en-US" sz="2800" kern="100" dirty="0">
                <a:solidFill>
                  <a:srgbClr val="0070C0"/>
                </a:solidFill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 smtClean="0">
                <a:solidFill>
                  <a:srgbClr val="0070C0"/>
                </a:solidFill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2SO</a:t>
            </a:r>
            <a:r>
              <a:rPr lang="en-US" altLang="zh-CN" sz="2800" kern="1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初始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/(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0.050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0.030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/(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0.044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0.022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0.044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/(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0.006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0.008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0.044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第二步，根据转化量，计算转化率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3324" y="1331651"/>
            <a:ext cx="585674" cy="188144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33425" y="4310634"/>
          <a:ext cx="107156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8" name="文档" r:id="rId2" imgW="10728960" imgH="1037590" progId="Word.Document.12">
                  <p:embed/>
                </p:oleObj>
              </mc:Choice>
              <mc:Fallback>
                <p:oleObj name="文档" r:id="rId2" imgW="10728960" imgH="1037590" progId="Word.Document.12">
                  <p:embed/>
                  <p:pic>
                    <p:nvPicPr>
                      <p:cNvPr id="0" name="图片 14379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3425" y="4310634"/>
                        <a:ext cx="107156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33425" y="5348859"/>
          <a:ext cx="107156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9" name="文档" r:id="rId4" imgW="10728960" imgH="1036320" progId="Word.Document.12">
                  <p:embed/>
                </p:oleObj>
              </mc:Choice>
              <mc:Fallback>
                <p:oleObj name="文档" r:id="rId4" imgW="10728960" imgH="1036320" progId="Word.Document.12">
                  <p:embed/>
                  <p:pic>
                    <p:nvPicPr>
                      <p:cNvPr id="0" name="图片 14379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425" y="5348859"/>
                        <a:ext cx="1071562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1540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23280" y="471170"/>
            <a:ext cx="4549140" cy="581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18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“</a:t>
            </a:r>
            <a:r>
              <a:rPr lang="zh-CN" altLang="en-US" sz="318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列方程、</a:t>
            </a:r>
            <a:r>
              <a:rPr kumimoji="0" lang="zh-CN" altLang="en-US" sz="318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始、转、平”</a:t>
            </a:r>
            <a:endParaRPr kumimoji="0" lang="zh-CN" altLang="en-US" sz="318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0000" y="748744"/>
            <a:ext cx="11412000" cy="2968288"/>
          </a:xfrm>
          <a:prstGeom prst="rect">
            <a:avLst/>
          </a:prstGeom>
          <a:solidFill>
            <a:srgbClr val="F5F5F5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6000" y="836712"/>
            <a:ext cx="10980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计算该温度下的平衡常数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6000" y="1558886"/>
            <a:ext cx="10980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第三步，根据平衡浓度，计算平衡常数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33425" y="2400300"/>
          <a:ext cx="107156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9" name="文档" r:id="rId1" imgW="10728960" imgH="1169035" progId="Word.Document.12">
                  <p:embed/>
                </p:oleObj>
              </mc:Choice>
              <mc:Fallback>
                <p:oleObj name="文档" r:id="rId1" imgW="10728960" imgH="1169035" progId="Word.Document.12">
                  <p:embed/>
                  <p:pic>
                    <p:nvPicPr>
                      <p:cNvPr id="0" name="图片 1445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3425" y="2400300"/>
                        <a:ext cx="1071562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1540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6971" y="4461341"/>
            <a:ext cx="5181189" cy="581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1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温度不变，</a:t>
            </a:r>
            <a:r>
              <a:rPr kumimoji="0" lang="en-US" altLang="zh-CN" sz="3185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K</a:t>
            </a:r>
            <a:r>
              <a:rPr kumimoji="0" lang="zh-CN" altLang="en-US" sz="31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不变</a:t>
            </a:r>
            <a:endParaRPr kumimoji="0" lang="zh-CN" altLang="en-US" sz="318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8001" y="1766685"/>
          <a:ext cx="11886565" cy="4374515"/>
        </p:xfrm>
        <a:graphic>
          <a:graphicData uri="http://schemas.openxmlformats.org/drawingml/2006/table">
            <a:tbl>
              <a:tblPr/>
              <a:tblGrid>
                <a:gridCol w="622300"/>
                <a:gridCol w="1506855"/>
                <a:gridCol w="1475740"/>
                <a:gridCol w="1490345"/>
                <a:gridCol w="1689100"/>
                <a:gridCol w="1764665"/>
                <a:gridCol w="1516380"/>
                <a:gridCol w="1821180"/>
              </a:tblGrid>
              <a:tr h="6400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序号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起始时各物质的浓度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mol/L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平衡时各物质的浓度</a:t>
                      </a:r>
                      <a:r>
                        <a:rPr kumimoji="1" lang="en-US" altLang="zh-CN" sz="24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mol/L</a:t>
                      </a:r>
                      <a:endParaRPr kumimoji="1" lang="en-US" altLang="zh-CN" sz="2400" b="1" i="0" u="none" strike="noStrike" cap="none" normalizeH="0" baseline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</a:t>
                      </a: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</a:t>
                      </a: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HI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</a:t>
                      </a: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</a:t>
                      </a: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HI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461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1.197×10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6.944×10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5.617×10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5.936×10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-4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1.270×10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48.37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1.228×10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9.964×10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3.841×10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1.524×10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1.687×10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48.62</a:t>
                      </a: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1.201×10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8.403×10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4.580×10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9.733×10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-4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1.486×10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49.54</a:t>
                      </a: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1.520×10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1.696×10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1.696×10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1.181×10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48.49</a:t>
                      </a: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1.287×10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1.433×10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1.433×10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1.000×10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48.70</a:t>
                      </a: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3.777×10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4.213×10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4.213×10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-3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2.934×10</a:t>
                      </a:r>
                      <a:r>
                        <a:rPr kumimoji="1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48.50</a:t>
                      </a: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19"/>
          <p:cNvGrpSpPr/>
          <p:nvPr>
            <p:custDataLst>
              <p:tags r:id="rId2"/>
            </p:custDataLst>
          </p:nvPr>
        </p:nvGrpSpPr>
        <p:grpSpPr>
          <a:xfrm>
            <a:off x="10333441" y="1804802"/>
            <a:ext cx="1669158" cy="952485"/>
            <a:chOff x="3471" y="974"/>
            <a:chExt cx="1150" cy="600"/>
          </a:xfrm>
        </p:grpSpPr>
        <p:sp>
          <p:nvSpPr>
            <p:cNvPr id="6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61" y="974"/>
              <a:ext cx="2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21"/>
            <p:cNvGrpSpPr/>
            <p:nvPr>
              <p:custDataLst>
                <p:tags r:id="rId4"/>
              </p:custDataLst>
            </p:nvPr>
          </p:nvGrpSpPr>
          <p:grpSpPr>
            <a:xfrm>
              <a:off x="3471" y="988"/>
              <a:ext cx="1150" cy="586"/>
              <a:chOff x="2603" y="3761"/>
              <a:chExt cx="1068" cy="586"/>
            </a:xfrm>
          </p:grpSpPr>
          <p:sp>
            <p:nvSpPr>
              <p:cNvPr id="8" name="Text Box 22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811" y="3761"/>
                <a:ext cx="559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 (HI)</a:t>
                </a:r>
                <a:endPara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Text Box 23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603" y="4018"/>
                <a:ext cx="106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c(H</a:t>
                </a:r>
                <a:r>
                  <a:rPr lang="en-US" altLang="zh-CN" sz="2400" b="1" baseline="-25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· </a:t>
                </a:r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c(I</a:t>
                </a:r>
                <a:r>
                  <a:rPr lang="en-US" altLang="zh-CN" sz="2400" b="1" baseline="-250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) </a:t>
                </a:r>
                <a:endPara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Line 24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99" y="4065"/>
                <a:ext cx="771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5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5055" y="912436"/>
            <a:ext cx="1123781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2800" b="1" ker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457.6℃</a:t>
            </a:r>
            <a:r>
              <a:rPr lang="zh-CN" altLang="en-US" sz="2800" b="1" ker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时反应体系</a:t>
            </a:r>
            <a:r>
              <a:rPr kumimoji="1"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kumimoji="1" lang="en-US" altLang="zh-CN" sz="2800" b="1" kern="0" baseline="-2500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(g) + H</a:t>
            </a:r>
            <a:r>
              <a:rPr kumimoji="1" lang="en-US" altLang="zh-CN" sz="2800" b="1" kern="0" baseline="-2500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(g)  </a:t>
            </a:r>
            <a:r>
              <a:rPr kumimoji="1" lang="en-US" altLang="zh-CN" sz="2800" b="1" ker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⇌</a:t>
            </a:r>
            <a:r>
              <a:rPr kumimoji="1"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2HI(g)</a:t>
            </a:r>
            <a:r>
              <a:rPr kumimoji="1" lang="zh-CN" altLang="en-US"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中各物质的浓度如图所示</a:t>
            </a:r>
            <a:endParaRPr kumimoji="1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100" y="56"/>
            <a:ext cx="3133668" cy="1766240"/>
            <a:chOff x="0" y="0"/>
            <a:chExt cx="3133719" cy="1766269"/>
          </a:xfrm>
        </p:grpSpPr>
        <p:grpSp>
          <p:nvGrpSpPr>
            <p:cNvPr id="15" name="组合 14"/>
            <p:cNvGrpSpPr/>
            <p:nvPr>
              <p:custDataLst>
                <p:tags r:id="rId10"/>
              </p:custDataLst>
            </p:nvPr>
          </p:nvGrpSpPr>
          <p:grpSpPr>
            <a:xfrm rot="10800000" flipH="1">
              <a:off x="0" y="0"/>
              <a:ext cx="1057275" cy="762000"/>
              <a:chOff x="0" y="4838701"/>
              <a:chExt cx="3295650" cy="2019300"/>
            </a:xfrm>
          </p:grpSpPr>
          <p:sp>
            <p:nvSpPr>
              <p:cNvPr id="17" name="直角三角形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0" y="4838701"/>
                <a:ext cx="3295650" cy="20193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直角三角形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0" y="4838701"/>
                <a:ext cx="2095500" cy="2019300"/>
              </a:xfrm>
              <a:prstGeom prst="rtTriangle">
                <a:avLst/>
              </a:prstGeom>
              <a:solidFill>
                <a:srgbClr val="16A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直角三角形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0" y="4838701"/>
                <a:ext cx="1352550" cy="2019300"/>
              </a:xfrm>
              <a:prstGeom prst="rtTriangle">
                <a:avLst/>
              </a:prstGeom>
              <a:solidFill>
                <a:srgbClr val="F3C5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371469" y="1305886"/>
              <a:ext cx="2762250" cy="46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课本</a:t>
              </a:r>
              <a:r>
                <a:rPr lang="en-US" altLang="zh-CN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P33 </a:t>
              </a:r>
              <a:r>
                <a:rPr lang="zh-CN" alt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en-US" altLang="zh-CN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2-1</a:t>
              </a:r>
              <a:endPara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98120" y="227965"/>
                <a:ext cx="11713845" cy="53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en-US" altLang="zh-CN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任务</a:t>
                </a:r>
                <a:r>
                  <a:rPr lang="en-US" altLang="zh-CN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1】</a:t>
                </a:r>
                <a:r>
                  <a:rPr lang="zh-CN" alt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分析下表，对于</a:t>
                </a:r>
                <a:r>
                  <a:rPr lang="en-US" altLang="zh-CN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3200" baseline="-300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+ I</a:t>
                </a:r>
                <a:r>
                  <a:rPr lang="en-US" altLang="zh-CN" sz="3200" baseline="-300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 </m:t>
                    </m:r>
                  </m:oMath>
                </a14:m>
                <a:r>
                  <a:rPr lang="en-US" altLang="zh-CN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2HI(g)</a:t>
                </a:r>
                <a:r>
                  <a:rPr lang="zh-CN" alt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你得出什么结论？</a:t>
                </a:r>
                <a:endParaRPr lang="zh-CN" alt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98120" y="227965"/>
                <a:ext cx="11713845" cy="534035"/>
              </a:xfrm>
              <a:prstGeom prst="rect">
                <a:avLst/>
              </a:prstGeom>
              <a:blipFill rotWithShape="1">
                <a:blip r:embed="rId17"/>
                <a:stretch>
                  <a:fillRect t="-5470" r="-1073" b="-9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0000" y="748744"/>
            <a:ext cx="11412000" cy="2968288"/>
          </a:xfrm>
          <a:prstGeom prst="rect">
            <a:avLst/>
          </a:prstGeom>
          <a:solidFill>
            <a:srgbClr val="F5F5F5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6000" y="1074901"/>
            <a:ext cx="10980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某温度下，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 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2HI(g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，若在此温度下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的密闭容器中充入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HI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气体，达到平衡时，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的分解率为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767408" cy="460713"/>
            <a:chOff x="0" y="437763"/>
            <a:chExt cx="767408" cy="460713"/>
          </a:xfrm>
        </p:grpSpPr>
        <p:sp>
          <p:nvSpPr>
            <p:cNvPr id="14" name="矩形 13"/>
            <p:cNvSpPr/>
            <p:nvPr/>
          </p:nvSpPr>
          <p:spPr>
            <a:xfrm>
              <a:off x="0" y="441662"/>
              <a:ext cx="767408" cy="4568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9972" y="437763"/>
              <a:ext cx="7000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2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2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rPr>
                <a:t>4</a:t>
              </a:r>
              <a:endParaRPr lang="zh-CN" altLang="en-US" sz="2200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9148" y="1400338"/>
            <a:ext cx="585674" cy="1881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7408" y="2349346"/>
            <a:ext cx="8435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2064" y="596255"/>
            <a:ext cx="11407873" cy="5064993"/>
            <a:chOff x="390000" y="457622"/>
            <a:chExt cx="11412000" cy="5066825"/>
          </a:xfrm>
        </p:grpSpPr>
        <p:grpSp>
          <p:nvGrpSpPr>
            <p:cNvPr id="2" name="组合 1"/>
            <p:cNvGrpSpPr/>
            <p:nvPr/>
          </p:nvGrpSpPr>
          <p:grpSpPr>
            <a:xfrm>
              <a:off x="390000" y="457622"/>
              <a:ext cx="11412000" cy="5066825"/>
              <a:chOff x="390000" y="613340"/>
              <a:chExt cx="11412000" cy="6751232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390000" y="806380"/>
                <a:ext cx="11412000" cy="6558192"/>
              </a:xfrm>
              <a:prstGeom prst="roundRect">
                <a:avLst>
                  <a:gd name="adj" fmla="val 201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4" name="矩形 3"/>
              <p:cNvSpPr/>
              <p:nvPr/>
            </p:nvSpPr>
            <p:spPr>
              <a:xfrm>
                <a:off x="922765" y="693487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922765" y="613340"/>
                <a:ext cx="779952" cy="292103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606000" y="745758"/>
              <a:ext cx="10891303" cy="4618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第一步，计算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2HI(g)</a:t>
              </a:r>
              <a:r>
                <a:rPr lang="zh-CN" altLang="en-US" sz="2800" kern="100" dirty="0">
                  <a:latin typeface="ZBFH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zh-CN" altLang="en-US" sz="2800" kern="100" dirty="0" smtClean="0">
                  <a:latin typeface="ZBFH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H</a:t>
              </a:r>
              <a:r>
                <a:rPr lang="en-US" altLang="zh-CN" sz="2800" kern="100" baseline="-250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(g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I</a:t>
              </a:r>
              <a:r>
                <a:rPr lang="en-US" altLang="zh-CN" sz="2800" kern="100" baseline="-250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(g)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的平衡常数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K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4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第二步，设未知量，列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三段式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设生成的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H</a:t>
              </a:r>
              <a:r>
                <a:rPr lang="en-US" altLang="zh-CN" sz="2800" kern="100" baseline="-250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的浓度为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x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 </a:t>
              </a:r>
              <a:r>
                <a:rPr lang="en-US" altLang="zh-CN" sz="2800" kern="100" dirty="0" err="1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1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，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indent="2844800" algn="just">
                <a:lnSpc>
                  <a:spcPct val="150000"/>
                </a:lnSpc>
                <a:spcAft>
                  <a:spcPts val="0"/>
                </a:spcAft>
                <a:tabLst>
                  <a:tab pos="2867025" algn="l"/>
                  <a:tab pos="4572000" algn="l"/>
                  <a:tab pos="5743575" algn="l"/>
                </a:tabLs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2HI(g)</a:t>
              </a:r>
              <a:r>
                <a:rPr lang="zh-CN" altLang="en-US" sz="2800" kern="100" dirty="0">
                  <a:latin typeface="ZBFH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zh-CN" altLang="en-US" sz="2800" kern="100" dirty="0" smtClean="0">
                  <a:latin typeface="ZBFH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H</a:t>
              </a:r>
              <a:r>
                <a:rPr lang="en-US" altLang="zh-CN" sz="2800" kern="100" baseline="-250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(g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I</a:t>
              </a:r>
              <a:r>
                <a:rPr lang="en-US" altLang="zh-CN" sz="2800" kern="100" baseline="-250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(g)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867025" algn="l"/>
                  <a:tab pos="4572000" algn="l"/>
                  <a:tab pos="5743575" algn="l"/>
                </a:tabLst>
              </a:pP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起始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/(</a:t>
              </a:r>
              <a:r>
                <a:rPr lang="en-US" altLang="zh-CN" sz="2800" kern="100" dirty="0" err="1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1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0.02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0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0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867025" algn="l"/>
                  <a:tab pos="4572000" algn="l"/>
                  <a:tab pos="5743575" algn="l"/>
                </a:tabLst>
              </a:pP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转化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/(</a:t>
              </a:r>
              <a:r>
                <a:rPr lang="en-US" altLang="zh-CN" sz="2800" kern="100" dirty="0" err="1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1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x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　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x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x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867025" algn="l"/>
                  <a:tab pos="4572000" algn="l"/>
                  <a:tab pos="5743575" algn="l"/>
                </a:tabLst>
              </a:pP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平衡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/(</a:t>
              </a:r>
              <a:r>
                <a:rPr lang="en-US" altLang="zh-CN" sz="2800" kern="100" dirty="0" err="1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 baseline="300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1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0.02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x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x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2800" i="1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x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752" y="1206277"/>
            <a:ext cx="585674" cy="1881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4307" y="3140968"/>
            <a:ext cx="585674" cy="188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2064" y="798562"/>
            <a:ext cx="11407873" cy="3278509"/>
            <a:chOff x="390000" y="457622"/>
            <a:chExt cx="11412000" cy="3279695"/>
          </a:xfrm>
        </p:grpSpPr>
        <p:grpSp>
          <p:nvGrpSpPr>
            <p:cNvPr id="2" name="组合 1"/>
            <p:cNvGrpSpPr/>
            <p:nvPr/>
          </p:nvGrpSpPr>
          <p:grpSpPr>
            <a:xfrm>
              <a:off x="390000" y="457622"/>
              <a:ext cx="11412000" cy="3279695"/>
              <a:chOff x="390000" y="613340"/>
              <a:chExt cx="11412000" cy="4369992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390000" y="806380"/>
                <a:ext cx="11412000" cy="4176952"/>
              </a:xfrm>
              <a:prstGeom prst="roundRect">
                <a:avLst>
                  <a:gd name="adj" fmla="val 201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zh-CN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4" name="矩形 3"/>
              <p:cNvSpPr/>
              <p:nvPr/>
            </p:nvSpPr>
            <p:spPr>
              <a:xfrm>
                <a:off x="922765" y="693487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922765" y="613340"/>
                <a:ext cx="779952" cy="292103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606000" y="745758"/>
              <a:ext cx="10891303" cy="637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第三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步，代入平衡常数表达式，计算未知量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33425" y="1846271"/>
          <a:ext cx="107156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39" name="文档" r:id="rId1" imgW="10728960" imgH="1161415" progId="Word.Document.12">
                  <p:embed/>
                </p:oleObj>
              </mc:Choice>
              <mc:Fallback>
                <p:oleObj name="文档" r:id="rId1" imgW="10728960" imgH="1161415" progId="Word.Document.12">
                  <p:embed/>
                  <p:pic>
                    <p:nvPicPr>
                      <p:cNvPr id="0" name="图片 1468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3425" y="1846271"/>
                        <a:ext cx="1071562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33425" y="2915022"/>
          <a:ext cx="107156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0" name="文档" r:id="rId3" imgW="10728960" imgH="1165860" progId="Word.Document.12">
                  <p:embed/>
                </p:oleObj>
              </mc:Choice>
              <mc:Fallback>
                <p:oleObj name="文档" r:id="rId3" imgW="10728960" imgH="1165860" progId="Word.Document.12">
                  <p:embed/>
                  <p:pic>
                    <p:nvPicPr>
                      <p:cNvPr id="0" name="图片 1468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425" y="2915022"/>
                        <a:ext cx="1071562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hlinkClick r:id="rId5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prstClr val="white"/>
                </a:solidFill>
                <a:latin typeface="微软雅黑" panose="020B0503020204020204" pitchFamily="34" charset="-122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prstClr val="white"/>
              </a:solidFill>
              <a:latin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38216" y="3319782"/>
          <a:ext cx="115568" cy="21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114935" imgH="217170" progId="Equation.KSEE3">
                  <p:embed/>
                </p:oleObj>
              </mc:Choice>
              <mc:Fallback>
                <p:oleObj name="" r:id="rId2" imgW="114935" imgH="21717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216" y="3319782"/>
                        <a:ext cx="115568" cy="21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 rot="10800000" flipH="1">
            <a:off x="0" y="0"/>
            <a:ext cx="1057275" cy="762000"/>
            <a:chOff x="0" y="4838701"/>
            <a:chExt cx="3295650" cy="2019300"/>
          </a:xfrm>
        </p:grpSpPr>
        <p:sp>
          <p:nvSpPr>
            <p:cNvPr id="20" name="直角三角形 19"/>
            <p:cNvSpPr/>
            <p:nvPr>
              <p:custDataLst>
                <p:tags r:id="rId5"/>
              </p:custDataLst>
            </p:nvPr>
          </p:nvSpPr>
          <p:spPr>
            <a:xfrm>
              <a:off x="0" y="4838701"/>
              <a:ext cx="3295650" cy="2019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  <p:sp>
          <p:nvSpPr>
            <p:cNvPr id="21" name="直角三角形 20"/>
            <p:cNvSpPr/>
            <p:nvPr>
              <p:custDataLst>
                <p:tags r:id="rId6"/>
              </p:custDataLst>
            </p:nvPr>
          </p:nvSpPr>
          <p:spPr>
            <a:xfrm>
              <a:off x="0" y="4838701"/>
              <a:ext cx="2095500" cy="2019300"/>
            </a:xfrm>
            <a:prstGeom prst="rtTriangl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  <p:sp>
          <p:nvSpPr>
            <p:cNvPr id="22" name="直角三角形 21"/>
            <p:cNvSpPr/>
            <p:nvPr>
              <p:custDataLst>
                <p:tags r:id="rId7"/>
              </p:custDataLst>
            </p:nvPr>
          </p:nvSpPr>
          <p:spPr>
            <a:xfrm>
              <a:off x="0" y="4838701"/>
              <a:ext cx="1352550" cy="2019300"/>
            </a:xfrm>
            <a:prstGeom prst="rtTriangle">
              <a:avLst/>
            </a:prstGeom>
            <a:solidFill>
              <a:srgbClr val="F3C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8"/>
            </p:custDataLst>
          </p:nvPr>
        </p:nvGrpSpPr>
        <p:grpSpPr>
          <a:xfrm>
            <a:off x="670649" y="1399664"/>
            <a:ext cx="10418275" cy="1384557"/>
            <a:chOff x="435" y="1703"/>
            <a:chExt cx="16407" cy="2180"/>
          </a:xfrm>
        </p:grpSpPr>
        <p:sp>
          <p:nvSpPr>
            <p:cNvPr id="27" name="Rectangle 11"/>
            <p:cNvSpPr/>
            <p:nvPr>
              <p:custDataLst>
                <p:tags r:id="rId9"/>
              </p:custDataLst>
            </p:nvPr>
          </p:nvSpPr>
          <p:spPr>
            <a:xfrm>
              <a:off x="435" y="2188"/>
              <a:ext cx="16407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(1)</a:t>
              </a:r>
              <a:r>
                <a:rPr lang="zh-CN" altLang="en-US" sz="3200" b="1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某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温度</a:t>
              </a:r>
              <a:r>
                <a:rPr lang="zh-CN" altLang="en-US" sz="3200" b="1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下时到达平衡时，                  </a:t>
              </a:r>
              <a:r>
                <a:rPr lang="en-US" altLang="zh-CN" sz="3200" b="1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3200" b="1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为常数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endParaRPr>
            </a:p>
            <a:p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7"/>
            <p:cNvGrpSpPr/>
            <p:nvPr>
              <p:custDataLst>
                <p:tags r:id="rId10"/>
              </p:custDataLst>
            </p:nvPr>
          </p:nvGrpSpPr>
          <p:grpSpPr>
            <a:xfrm>
              <a:off x="8436" y="1703"/>
              <a:ext cx="3563" cy="1841"/>
              <a:chOff x="4102" y="3697"/>
              <a:chExt cx="1425" cy="736"/>
            </a:xfrm>
          </p:grpSpPr>
          <p:sp>
            <p:nvSpPr>
              <p:cNvPr id="29" name="Text Box 8"/>
              <p:cNvSpPr/>
              <p:nvPr>
                <p:custDataLst>
                  <p:tags r:id="rId11"/>
                </p:custDataLst>
              </p:nvPr>
            </p:nvSpPr>
            <p:spPr>
              <a:xfrm>
                <a:off x="4355" y="3697"/>
                <a:ext cx="781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32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(HI)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9"/>
              <p:cNvSpPr/>
              <p:nvPr>
                <p:custDataLst>
                  <p:tags r:id="rId12"/>
                </p:custDataLst>
              </p:nvPr>
            </p:nvSpPr>
            <p:spPr>
              <a:xfrm>
                <a:off x="4102" y="4065"/>
                <a:ext cx="1425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c(H</a:t>
                </a:r>
                <a:r>
                  <a:rPr lang="en-US" altLang="zh-CN" sz="32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· c(I</a:t>
                </a:r>
                <a:r>
                  <a:rPr lang="en-US" altLang="zh-CN" sz="32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Line 10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4102" y="4065"/>
                <a:ext cx="1287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sp>
        <p:nvSpPr>
          <p:cNvPr id="32" name="Rectangle 12"/>
          <p:cNvSpPr/>
          <p:nvPr>
            <p:custDataLst>
              <p:tags r:id="rId14"/>
            </p:custDataLst>
          </p:nvPr>
        </p:nvSpPr>
        <p:spPr>
          <a:xfrm>
            <a:off x="670649" y="2538099"/>
            <a:ext cx="814374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该常数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与反应的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起始浓度大小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无关；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13"/>
          <p:cNvSpPr/>
          <p:nvPr>
            <p:custDataLst>
              <p:tags r:id="rId15"/>
            </p:custDataLst>
          </p:nvPr>
        </p:nvSpPr>
        <p:spPr>
          <a:xfrm>
            <a:off x="670649" y="3242184"/>
            <a:ext cx="10735134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/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(3)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该常数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与正向还是逆向建立平衡无关，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即与平衡建立的   </a:t>
            </a:r>
            <a:endParaRPr lang="en-US" altLang="zh-CN" sz="3200" b="1" dirty="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 fontAlgn="auto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途径无关。</a:t>
            </a:r>
            <a:endParaRPr lang="zh-CN" altLang="en-US" sz="3200" b="1" dirty="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2240" y="770255"/>
            <a:ext cx="4064000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 b="1">
                <a:solidFill>
                  <a:schemeClr val="tx1"/>
                </a:solidFill>
              </a:rPr>
              <a:t>结论：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06945" y="1157106"/>
            <a:ext cx="11153594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565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</a:t>
            </a:r>
            <a:r>
              <a:rPr lang="zh-CN" altLang="en-US" sz="2800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：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一定温度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下，当一个可逆反应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达到化学平衡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生成物浓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1218565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度幂之积与反应物浓度幂之积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比值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是一个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常数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，称为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化学平 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marL="0" marR="0" lvl="0" indent="0" algn="just" defTabSz="1218565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       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衡常数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，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简称平衡常数，用符号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表示。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6222" y="2573154"/>
            <a:ext cx="5728334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表达式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917670" y="2694137"/>
            <a:ext cx="954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mA(g)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nB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 </a:t>
            </a:r>
            <a:r>
              <a:rPr lang="en-US" altLang="zh-CN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qD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一定温度下</a:t>
            </a:r>
            <a:r>
              <a:rPr lang="zh-CN" altLang="en-US" sz="28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达到平衡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100" y="56"/>
            <a:ext cx="4585895" cy="788340"/>
            <a:chOff x="0" y="0"/>
            <a:chExt cx="4585970" cy="788353"/>
          </a:xfrm>
        </p:grpSpPr>
        <p:grpSp>
          <p:nvGrpSpPr>
            <p:cNvPr id="14" name="组合 13"/>
            <p:cNvGrpSpPr/>
            <p:nvPr>
              <p:custDataLst>
                <p:tags r:id="rId5"/>
              </p:custDataLst>
            </p:nvPr>
          </p:nvGrpSpPr>
          <p:grpSpPr>
            <a:xfrm rot="10800000" flipH="1">
              <a:off x="0" y="0"/>
              <a:ext cx="1057275" cy="762000"/>
              <a:chOff x="0" y="4838701"/>
              <a:chExt cx="3295650" cy="2019300"/>
            </a:xfrm>
          </p:grpSpPr>
          <p:sp>
            <p:nvSpPr>
              <p:cNvPr id="16" name="直角三角形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4838701"/>
                <a:ext cx="3295650" cy="20193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直角三角形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4838701"/>
                <a:ext cx="2095500" cy="2019300"/>
              </a:xfrm>
              <a:prstGeom prst="rtTriangle">
                <a:avLst/>
              </a:prstGeom>
              <a:solidFill>
                <a:srgbClr val="16A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直角三角形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4838701"/>
                <a:ext cx="1352550" cy="2019300"/>
              </a:xfrm>
              <a:prstGeom prst="rtTriangle">
                <a:avLst/>
              </a:prstGeom>
              <a:solidFill>
                <a:srgbClr val="F3C5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9"/>
              </p:custDataLst>
            </p:nvPr>
          </p:nvSpPr>
          <p:spPr>
            <a:xfrm>
              <a:off x="871221" y="204778"/>
              <a:ext cx="3714749" cy="583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150AF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一、化学平衡常数</a:t>
              </a:r>
              <a:endParaRPr lang="en-US" altLang="zh-CN" sz="3200" b="1" dirty="0">
                <a:solidFill>
                  <a:srgbClr val="150A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2708540" y="3930766"/>
            <a:ext cx="4019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3137013" y="3683726"/>
            <a:ext cx="3119704" cy="1014078"/>
            <a:chOff x="3471" y="6947"/>
            <a:chExt cx="4913" cy="1597"/>
          </a:xfrm>
        </p:grpSpPr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3471" y="7434"/>
              <a:ext cx="68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</a:t>
              </a:r>
              <a:endPara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2" name="组合 21"/>
            <p:cNvGrpSpPr/>
            <p:nvPr>
              <p:custDataLst>
                <p:tags r:id="rId13"/>
              </p:custDataLst>
            </p:nvPr>
          </p:nvGrpSpPr>
          <p:grpSpPr>
            <a:xfrm>
              <a:off x="4055" y="6947"/>
              <a:ext cx="4329" cy="1597"/>
              <a:chOff x="4055" y="6947"/>
              <a:chExt cx="4329" cy="1597"/>
            </a:xfrm>
          </p:grpSpPr>
          <p:sp>
            <p:nvSpPr>
              <p:cNvPr id="23" name="文本框 2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055" y="6947"/>
                <a:ext cx="4329" cy="1597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生成物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浓度幂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之积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反应物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浓度幂之积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" name="直接连接符 23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4168" y="7764"/>
                <a:ext cx="3969" cy="0"/>
              </a:xfrm>
              <a:prstGeom prst="line">
                <a:avLst/>
              </a:prstGeom>
              <a:ln w="25400">
                <a:solidFill>
                  <a:srgbClr val="0000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>
            <p:custDataLst>
              <p:tags r:id="rId16"/>
            </p:custDataLst>
          </p:nvPr>
        </p:nvGrpSpPr>
        <p:grpSpPr>
          <a:xfrm>
            <a:off x="6379054" y="3651343"/>
            <a:ext cx="2345652" cy="1167746"/>
            <a:chOff x="3471" y="6947"/>
            <a:chExt cx="3694" cy="1839"/>
          </a:xfrm>
        </p:grpSpPr>
        <p:sp>
          <p:nvSpPr>
            <p:cNvPr id="26" name="文本框 25"/>
            <p:cNvSpPr txBox="1"/>
            <p:nvPr>
              <p:custDataLst>
                <p:tags r:id="rId17"/>
              </p:custDataLst>
            </p:nvPr>
          </p:nvSpPr>
          <p:spPr>
            <a:xfrm>
              <a:off x="3471" y="7434"/>
              <a:ext cx="68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</a:t>
              </a:r>
              <a:endPara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" name="组合 26"/>
            <p:cNvGrpSpPr/>
            <p:nvPr>
              <p:custDataLst>
                <p:tags r:id="rId18"/>
              </p:custDataLst>
            </p:nvPr>
          </p:nvGrpSpPr>
          <p:grpSpPr>
            <a:xfrm>
              <a:off x="4055" y="6947"/>
              <a:ext cx="3110" cy="1839"/>
              <a:chOff x="4055" y="6947"/>
              <a:chExt cx="3110" cy="1839"/>
            </a:xfrm>
          </p:grpSpPr>
          <p:sp>
            <p:nvSpPr>
              <p:cNvPr id="28" name="文本框 2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4055" y="6947"/>
                <a:ext cx="3110" cy="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(C)·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(D)</a:t>
                </a:r>
                <a:endParaRPr lang="zh-CN" altLang="en-US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m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(A)·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</a:t>
                </a:r>
                <a:r>
                  <a:rPr lang="en-US" altLang="zh-CN" sz="2800" b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(B)</a:t>
                </a:r>
                <a:endParaRPr lang="zh-CN" altLang="en-US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28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4168" y="7764"/>
                <a:ext cx="2551" cy="0"/>
              </a:xfrm>
              <a:prstGeom prst="line">
                <a:avLst/>
              </a:prstGeom>
              <a:ln w="25400">
                <a:solidFill>
                  <a:srgbClr val="0000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672345" y="5071635"/>
            <a:ext cx="12293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2"/>
            </p:custDataLst>
          </p:nvPr>
        </p:nvSpPr>
        <p:spPr>
          <a:xfrm>
            <a:off x="1794190" y="5662942"/>
            <a:ext cx="742504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固体或纯液体浓度看作常数“1”，不代入表达式；</a:t>
            </a:r>
            <a:endParaRPr lang="zh-CN" altLang="en-US" sz="24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23"/>
            </p:custDataLst>
          </p:nvPr>
        </p:nvSpPr>
        <p:spPr>
          <a:xfrm>
            <a:off x="1794190" y="5071141"/>
            <a:ext cx="466025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其中</a:t>
            </a:r>
            <a:r>
              <a:rPr lang="en-US" altLang="zh-CN" sz="2400" b="1" i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c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为各组分的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平衡浓度</a:t>
            </a:r>
            <a:endParaRPr lang="zh-CN" altLang="en-US" sz="32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25357" y="19051"/>
            <a:ext cx="12213590" cy="542400"/>
            <a:chOff x="-25357" y="19051"/>
            <a:chExt cx="12213590" cy="542400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 flipV="1">
              <a:off x="2495593" y="274321"/>
              <a:ext cx="9692640" cy="76200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6" name="矩形 1675"/>
            <p:cNvSpPr/>
            <p:nvPr>
              <p:custDataLst>
                <p:tags r:id="rId3"/>
              </p:custDataLst>
            </p:nvPr>
          </p:nvSpPr>
          <p:spPr>
            <a:xfrm>
              <a:off x="888299" y="39481"/>
              <a:ext cx="111315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r>
                <a:rPr lang="en-US" altLang="zh-CN" sz="28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>
              <p:custDataLst>
                <p:tags r:id="rId4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9" name="流程图: 数据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404468" y="400546"/>
            <a:ext cx="10521864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写出下列各反应的平衡常数表达式。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(1)2NO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(g),____________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6058" y="1705520"/>
            <a:ext cx="585674" cy="188144"/>
          </a:xfrm>
          <a:prstGeom prst="rect">
            <a:avLst/>
          </a:prstGeom>
        </p:spPr>
      </p:pic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4083521" y="1047675"/>
          <a:ext cx="252095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8" imgW="2522220" imgH="1365250" progId="Word.Document.12">
                  <p:embed/>
                </p:oleObj>
              </mc:Choice>
              <mc:Fallback>
                <p:oleObj name="文档" r:id="rId8" imgW="2522220" imgH="1365250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3521" y="1047675"/>
                        <a:ext cx="2520950" cy="136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363079" y="1952058"/>
            <a:ext cx="10521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(2)3Fe(s)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O(g)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7023561" y="1729424"/>
          <a:ext cx="252095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文档" r:id="rId10" imgW="2522220" imgH="1367155" progId="Word.Document.12">
                  <p:embed/>
                </p:oleObj>
              </mc:Choice>
              <mc:Fallback>
                <p:oleObj name="文档" r:id="rId10" imgW="2522220" imgH="1367155" progId="Word.Document.12">
                  <p:embed/>
                  <p:pic>
                    <p:nvPicPr>
                      <p:cNvPr id="0" name="对象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23561" y="1729424"/>
                        <a:ext cx="2520950" cy="136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9875" y="2971735"/>
            <a:ext cx="585674" cy="188144"/>
          </a:xfrm>
          <a:prstGeom prst="rect">
            <a:avLst/>
          </a:prstGeom>
        </p:spPr>
      </p:pic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404468" y="2841597"/>
          <a:ext cx="11144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文档" r:id="rId12" imgW="11156950" imgH="824230" progId="Word.Document.12">
                  <p:embed/>
                </p:oleObj>
              </mc:Choice>
              <mc:Fallback>
                <p:oleObj name="文档" r:id="rId12" imgW="11156950" imgH="82423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4468" y="2841597"/>
                        <a:ext cx="1114425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7463421" y="2528723"/>
          <a:ext cx="3743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文档" r:id="rId14" imgW="3750310" imgH="1298575" progId="Word.Document.12">
                  <p:embed/>
                </p:oleObj>
              </mc:Choice>
              <mc:Fallback>
                <p:oleObj name="文档" r:id="rId14" imgW="3750310" imgH="1298575" progId="Word.Document.12">
                  <p:embed/>
                  <p:pic>
                    <p:nvPicPr>
                      <p:cNvPr id="0" name="对象 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63421" y="2528723"/>
                        <a:ext cx="37433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615" y="2288578"/>
            <a:ext cx="585674" cy="188144"/>
          </a:xfrm>
          <a:prstGeom prst="rect">
            <a:avLst/>
          </a:prstGeom>
        </p:spPr>
      </p:pic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1413739" y="3918329"/>
          <a:ext cx="45434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文档" r:id="rId16" imgW="4550410" imgH="1298575" progId="Word.Document.12">
                  <p:embed/>
                </p:oleObj>
              </mc:Choice>
              <mc:Fallback>
                <p:oleObj name="文档" r:id="rId16" imgW="4550410" imgH="1298575" progId="Word.Document.12">
                  <p:embed/>
                  <p:pic>
                    <p:nvPicPr>
                      <p:cNvPr id="0" name="对象 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13739" y="3918329"/>
                        <a:ext cx="4543425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342910" y="3218139"/>
            <a:ext cx="10521864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OH(l)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COOH(l)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(l)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O(l)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44639" y="428908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5227" y="3530863"/>
            <a:ext cx="585674" cy="188144"/>
          </a:xfrm>
          <a:prstGeom prst="rect">
            <a:avLst/>
          </a:prstGeom>
        </p:spPr>
      </p:pic>
      <p:sp>
        <p:nvSpPr>
          <p:cNvPr id="42" name="文本框 41"/>
          <p:cNvSpPr txBox="1"/>
          <p:nvPr>
            <p:custDataLst>
              <p:tags r:id="rId18"/>
            </p:custDataLst>
          </p:nvPr>
        </p:nvSpPr>
        <p:spPr>
          <a:xfrm>
            <a:off x="204064" y="5056869"/>
            <a:ext cx="1176976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反应物或生成物中有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纯液体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存在时，由于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其浓度可看做常数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而不代入 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150AF4"/>
                </a:solidFill>
                <a:latin typeface="+mj-ea"/>
                <a:ea typeface="+mj-ea"/>
                <a:sym typeface="+mn-ea"/>
              </a:rPr>
              <a:t>气态水或非水溶液中的反应，水的浓度需写入表达式</a:t>
            </a:r>
            <a:endParaRPr lang="zh-CN" altLang="en-US" sz="2400" b="1" dirty="0">
              <a:solidFill>
                <a:srgbClr val="150AF4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3" name="Text Box 4"/>
          <p:cNvSpPr txBox="1"/>
          <p:nvPr>
            <p:custDataLst>
              <p:tags r:id="rId19"/>
            </p:custDataLst>
          </p:nvPr>
        </p:nvSpPr>
        <p:spPr>
          <a:xfrm>
            <a:off x="7463421" y="747455"/>
            <a:ext cx="37433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学习笔记</a:t>
            </a:r>
            <a:r>
              <a:rPr lang="en-US" altLang="zh-CN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</a:t>
            </a:r>
            <a:r>
              <a:rPr lang="zh-CN" altLang="en-US" sz="2400" b="1" dirty="0">
                <a:solidFill>
                  <a:srgbClr val="150AF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页：思考交流</a:t>
            </a:r>
            <a:endParaRPr lang="zh-CN" altLang="en-US" sz="2400" b="1" dirty="0">
              <a:solidFill>
                <a:srgbClr val="150AF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>
            <p:custDataLst>
              <p:tags r:id="rId1"/>
            </p:custDataLst>
          </p:nvPr>
        </p:nvSpPr>
        <p:spPr bwMode="auto">
          <a:xfrm>
            <a:off x="4498303" y="756755"/>
            <a:ext cx="2427248" cy="118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55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AutoShape 59"/>
          <p:cNvSpPr>
            <a:spLocks noChangeAspect="1" noChangeArrowheads="1" noTextEdit="1"/>
          </p:cNvSpPr>
          <p:nvPr>
            <p:custDataLst>
              <p:tags r:id="rId2"/>
            </p:custDataLst>
          </p:nvPr>
        </p:nvSpPr>
        <p:spPr bwMode="auto">
          <a:xfrm>
            <a:off x="4457940" y="592066"/>
            <a:ext cx="2808241" cy="94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55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3" name="组合 102"/>
          <p:cNvGrpSpPr/>
          <p:nvPr>
            <p:custDataLst>
              <p:tags r:id="rId3"/>
            </p:custDataLst>
          </p:nvPr>
        </p:nvGrpSpPr>
        <p:grpSpPr>
          <a:xfrm>
            <a:off x="4714871" y="1228837"/>
            <a:ext cx="2762258" cy="895336"/>
            <a:chOff x="4496463" y="2893412"/>
            <a:chExt cx="2762303" cy="895350"/>
          </a:xfrm>
        </p:grpSpPr>
        <p:grpSp>
          <p:nvGrpSpPr>
            <p:cNvPr id="15" name="Group 60"/>
            <p:cNvGrpSpPr/>
            <p:nvPr>
              <p:custDataLst>
                <p:tags r:id="rId4"/>
              </p:custDataLst>
            </p:nvPr>
          </p:nvGrpSpPr>
          <p:grpSpPr>
            <a:xfrm>
              <a:off x="4496463" y="3095336"/>
              <a:ext cx="314325" cy="425450"/>
              <a:chOff x="3509" y="1780"/>
              <a:chExt cx="198" cy="268"/>
            </a:xfrm>
          </p:grpSpPr>
          <p:sp>
            <p:nvSpPr>
              <p:cNvPr id="16" name="Rectangle 6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509" y="1780"/>
                <a:ext cx="13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6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47" y="1903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63"/>
            <p:cNvGrpSpPr/>
            <p:nvPr>
              <p:custDataLst>
                <p:tags r:id="rId7"/>
              </p:custDataLst>
            </p:nvPr>
          </p:nvGrpSpPr>
          <p:grpSpPr>
            <a:xfrm>
              <a:off x="4975941" y="2893412"/>
              <a:ext cx="2282825" cy="895350"/>
              <a:chOff x="3761" y="1639"/>
              <a:chExt cx="1438" cy="564"/>
            </a:xfrm>
          </p:grpSpPr>
          <p:sp>
            <p:nvSpPr>
              <p:cNvPr id="19" name="Line 64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919" y="1908"/>
                <a:ext cx="12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55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6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132" y="1935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6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845" y="1935"/>
                <a:ext cx="144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6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737" y="1935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6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563" y="1935"/>
                <a:ext cx="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6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11" y="1935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7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34" y="1935"/>
                <a:ext cx="13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7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23" y="1935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7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30" y="1935"/>
                <a:ext cx="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7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88" y="1655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7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66" y="1655"/>
                <a:ext cx="27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7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355" y="1655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7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174" y="1655"/>
                <a:ext cx="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7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017" y="2058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7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663" y="1919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7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97" y="2058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8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77" y="1777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8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278" y="1639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8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4492" y="1913"/>
                <a:ext cx="8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8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761" y="1758"/>
                <a:ext cx="11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组合 103"/>
          <p:cNvGrpSpPr/>
          <p:nvPr>
            <p:custDataLst>
              <p:tags r:id="rId28"/>
            </p:custDataLst>
          </p:nvPr>
        </p:nvGrpSpPr>
        <p:grpSpPr>
          <a:xfrm>
            <a:off x="4667953" y="2484721"/>
            <a:ext cx="2749690" cy="922322"/>
            <a:chOff x="4434365" y="4004713"/>
            <a:chExt cx="2749736" cy="922338"/>
          </a:xfrm>
        </p:grpSpPr>
        <p:grpSp>
          <p:nvGrpSpPr>
            <p:cNvPr id="40" name="Group 85"/>
            <p:cNvGrpSpPr/>
            <p:nvPr>
              <p:custDataLst>
                <p:tags r:id="rId29"/>
              </p:custDataLst>
            </p:nvPr>
          </p:nvGrpSpPr>
          <p:grpSpPr>
            <a:xfrm>
              <a:off x="4434365" y="4238723"/>
              <a:ext cx="342900" cy="431800"/>
              <a:chOff x="3511" y="2338"/>
              <a:chExt cx="216" cy="272"/>
            </a:xfrm>
          </p:grpSpPr>
          <p:sp>
            <p:nvSpPr>
              <p:cNvPr id="41" name="Rectangle 8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511" y="2338"/>
                <a:ext cx="1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8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67" y="2465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88"/>
            <p:cNvGrpSpPr/>
            <p:nvPr>
              <p:custDataLst>
                <p:tags r:id="rId32"/>
              </p:custDataLst>
            </p:nvPr>
          </p:nvGrpSpPr>
          <p:grpSpPr>
            <a:xfrm>
              <a:off x="4810788" y="4004713"/>
              <a:ext cx="2373313" cy="922338"/>
              <a:chOff x="3796" y="2191"/>
              <a:chExt cx="1495" cy="581"/>
            </a:xfrm>
          </p:grpSpPr>
          <p:sp>
            <p:nvSpPr>
              <p:cNvPr id="44" name="Line 89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961" y="2470"/>
                <a:ext cx="133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55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9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969" y="2499"/>
                <a:ext cx="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9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0" y="2499"/>
                <a:ext cx="2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9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13" y="2499"/>
                <a:ext cx="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9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225" y="2499"/>
                <a:ext cx="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9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222" y="2207"/>
                <a:ext cx="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9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924" y="2207"/>
                <a:ext cx="15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9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12" y="2207"/>
                <a:ext cx="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9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631" y="2207"/>
                <a:ext cx="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9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473" y="2207"/>
                <a:ext cx="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9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184" y="2207"/>
                <a:ext cx="1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10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068" y="2207"/>
                <a:ext cx="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10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971" y="2207"/>
                <a:ext cx="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10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53" y="2627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10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333" y="2483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10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04" y="2335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10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735" y="2191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ectangle 10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354" y="2335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10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796" y="2314"/>
                <a:ext cx="11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6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5" name="组合 104"/>
          <p:cNvGrpSpPr/>
          <p:nvPr>
            <p:custDataLst>
              <p:tags r:id="rId52"/>
            </p:custDataLst>
          </p:nvPr>
        </p:nvGrpSpPr>
        <p:grpSpPr>
          <a:xfrm>
            <a:off x="5236862" y="3545858"/>
            <a:ext cx="3186670" cy="869935"/>
            <a:chOff x="4489397" y="5232927"/>
            <a:chExt cx="3186722" cy="869950"/>
          </a:xfrm>
        </p:grpSpPr>
        <p:grpSp>
          <p:nvGrpSpPr>
            <p:cNvPr id="63" name="Group 110"/>
            <p:cNvGrpSpPr/>
            <p:nvPr>
              <p:custDataLst>
                <p:tags r:id="rId53"/>
              </p:custDataLst>
            </p:nvPr>
          </p:nvGrpSpPr>
          <p:grpSpPr>
            <a:xfrm>
              <a:off x="4489397" y="5383739"/>
              <a:ext cx="328613" cy="425450"/>
              <a:chOff x="3509" y="3005"/>
              <a:chExt cx="207" cy="268"/>
            </a:xfrm>
          </p:grpSpPr>
          <p:sp>
            <p:nvSpPr>
              <p:cNvPr id="64" name="Rectangle 11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09" y="3005"/>
                <a:ext cx="13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11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656" y="3128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113"/>
            <p:cNvGrpSpPr/>
            <p:nvPr>
              <p:custDataLst>
                <p:tags r:id="rId56"/>
              </p:custDataLst>
            </p:nvPr>
          </p:nvGrpSpPr>
          <p:grpSpPr>
            <a:xfrm>
              <a:off x="4832906" y="5232927"/>
              <a:ext cx="2843213" cy="869950"/>
              <a:chOff x="3776" y="2880"/>
              <a:chExt cx="1791" cy="548"/>
            </a:xfrm>
          </p:grpSpPr>
          <p:sp>
            <p:nvSpPr>
              <p:cNvPr id="67" name="Line 11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4" y="3132"/>
                <a:ext cx="16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55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11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500" y="3160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11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213" y="3160"/>
                <a:ext cx="144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11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105" y="3160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11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788" y="3160"/>
                <a:ext cx="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11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636" y="3160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12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59" y="3160"/>
                <a:ext cx="13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121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247" y="3160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122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944" y="3160"/>
                <a:ext cx="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123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035" y="2880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124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613" y="2880"/>
                <a:ext cx="27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endParaRPr lang="en-US" altLang="zh-CN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12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02" y="2880"/>
                <a:ext cx="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12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09" y="2880"/>
                <a:ext cx="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127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964" y="3144"/>
                <a:ext cx="3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128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106" y="3144"/>
                <a:ext cx="3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129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385" y="3283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130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028" y="3144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131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88" y="3144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132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522" y="3283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133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170" y="3144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134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035" y="3144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135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925" y="3002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ectangle 136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76" y="2983"/>
                <a:ext cx="11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6" name="组合 95"/>
          <p:cNvGrpSpPr/>
          <p:nvPr>
            <p:custDataLst>
              <p:tags r:id="rId80"/>
            </p:custDataLst>
          </p:nvPr>
        </p:nvGrpSpPr>
        <p:grpSpPr>
          <a:xfrm>
            <a:off x="526275" y="1412345"/>
            <a:ext cx="3621029" cy="521970"/>
            <a:chOff x="1611875" y="967219"/>
            <a:chExt cx="3621088" cy="521978"/>
          </a:xfrm>
        </p:grpSpPr>
        <p:sp>
          <p:nvSpPr>
            <p:cNvPr id="3" name="Rectangle 1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611875" y="967219"/>
              <a:ext cx="3621088" cy="52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①N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+3H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2NH</a:t>
              </a:r>
              <a:r>
                <a:rPr lang="en-US" altLang="zh-CN" sz="28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对象 90"/>
            <p:cNvGraphicFramePr>
              <a:graphicFrameLocks noChangeAspect="1"/>
            </p:cNvGraphicFramePr>
            <p:nvPr>
              <p:custDataLst>
                <p:tags r:id="rId82"/>
              </p:custDataLst>
            </p:nvPr>
          </p:nvGraphicFramePr>
          <p:xfrm>
            <a:off x="3400702" y="1022478"/>
            <a:ext cx="776804" cy="366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83" imgW="326390" imgH="138430" progId="Flash.Movie">
                    <p:embed/>
                  </p:oleObj>
                </mc:Choice>
                <mc:Fallback>
                  <p:oleObj name="" r:id="rId83" imgW="326390" imgH="138430" progId="Flash.Movie">
                    <p:embed/>
                    <p:pic>
                      <p:nvPicPr>
                        <p:cNvPr id="0" name="对象 90"/>
                        <p:cNvPicPr/>
                        <p:nvPr/>
                      </p:nvPicPr>
                      <p:blipFill>
                        <a:blip r:embed="rId8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400702" y="1022478"/>
                          <a:ext cx="776804" cy="366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组合 91"/>
          <p:cNvGrpSpPr/>
          <p:nvPr>
            <p:custDataLst>
              <p:tags r:id="rId85"/>
            </p:custDataLst>
          </p:nvPr>
        </p:nvGrpSpPr>
        <p:grpSpPr>
          <a:xfrm>
            <a:off x="493690" y="2554738"/>
            <a:ext cx="4397304" cy="521970"/>
            <a:chOff x="2281237" y="2857500"/>
            <a:chExt cx="4397376" cy="521978"/>
          </a:xfrm>
        </p:grpSpPr>
        <p:sp>
          <p:nvSpPr>
            <p:cNvPr id="93" name="Rectangle 13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281237" y="2857500"/>
              <a:ext cx="4397376" cy="52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②2NH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N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+3H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zh-CN" sz="28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对象 93"/>
            <p:cNvGraphicFramePr>
              <a:graphicFrameLocks noChangeAspect="1"/>
            </p:cNvGraphicFramePr>
            <p:nvPr>
              <p:custDataLst>
                <p:tags r:id="rId87"/>
              </p:custDataLst>
            </p:nvPr>
          </p:nvGraphicFramePr>
          <p:xfrm>
            <a:off x="3669738" y="2962605"/>
            <a:ext cx="776804" cy="366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88" imgW="326390" imgH="138430" progId="Flash.Movie">
                    <p:embed/>
                  </p:oleObj>
                </mc:Choice>
                <mc:Fallback>
                  <p:oleObj name="" r:id="rId88" imgW="326390" imgH="138430" progId="Flash.Movie">
                    <p:embed/>
                    <p:pic>
                      <p:nvPicPr>
                        <p:cNvPr id="0" name="对象 93"/>
                        <p:cNvPicPr/>
                        <p:nvPr/>
                      </p:nvPicPr>
                      <p:blipFill>
                        <a:blip r:embed="rId8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69738" y="2962605"/>
                          <a:ext cx="776804" cy="366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Text Box 6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-635" y="4709795"/>
            <a:ext cx="12192000" cy="177038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        </a:t>
            </a:r>
            <a:r>
              <a:rPr lang="zh-CN" altLang="en-US" sz="2800" b="1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2800" b="1" i="1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 K</a:t>
            </a:r>
            <a:r>
              <a:rPr lang="en-US" altLang="zh-CN" sz="2800" b="1" baseline="-25000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baseline="30000" dirty="0">
                <a:solidFill>
                  <a:srgbClr val="150AF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150AF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化学计量数</a:t>
            </a:r>
            <a:r>
              <a:rPr lang="zh-CN" altLang="zh-CN" sz="28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变为原来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倍，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变为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altLang="zh-CN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。例如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方程式系数变为原来的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倍，则平衡常数变为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；系数变为原来的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1/2,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则平衡常数变为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1/2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0" name="Rectangle 108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8836779" y="1078963"/>
            <a:ext cx="2698420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u="sng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/K</a:t>
            </a:r>
            <a:r>
              <a:rPr lang="en-US" altLang="zh-CN" sz="2800" b="1" u="sng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正逆反应，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互为倒数。</a:t>
            </a:r>
            <a:endParaRPr lang="en-US" altLang="zh-CN" sz="2800" i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1" name="AutoShape 109"/>
          <p:cNvSpPr>
            <a:spLocks noChangeAspect="1" noChangeArrowheads="1" noTextEdit="1"/>
          </p:cNvSpPr>
          <p:nvPr>
            <p:custDataLst>
              <p:tags r:id="rId91"/>
            </p:custDataLst>
          </p:nvPr>
        </p:nvSpPr>
        <p:spPr bwMode="auto">
          <a:xfrm>
            <a:off x="7160150" y="4732402"/>
            <a:ext cx="3386083" cy="89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0" name="组合 199"/>
          <p:cNvGrpSpPr/>
          <p:nvPr>
            <p:custDataLst>
              <p:tags r:id="rId92"/>
            </p:custDataLst>
          </p:nvPr>
        </p:nvGrpSpPr>
        <p:grpSpPr>
          <a:xfrm rot="10800000" flipH="1">
            <a:off x="0" y="0"/>
            <a:ext cx="1057275" cy="762000"/>
            <a:chOff x="0" y="4838701"/>
            <a:chExt cx="3295650" cy="2019300"/>
          </a:xfrm>
        </p:grpSpPr>
        <p:sp>
          <p:nvSpPr>
            <p:cNvPr id="202" name="直角三角形 201"/>
            <p:cNvSpPr/>
            <p:nvPr>
              <p:custDataLst>
                <p:tags r:id="rId93"/>
              </p:custDataLst>
            </p:nvPr>
          </p:nvSpPr>
          <p:spPr>
            <a:xfrm>
              <a:off x="0" y="4838701"/>
              <a:ext cx="3295650" cy="2019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  <p:sp>
          <p:nvSpPr>
            <p:cNvPr id="203" name="直角三角形 202"/>
            <p:cNvSpPr/>
            <p:nvPr>
              <p:custDataLst>
                <p:tags r:id="rId94"/>
              </p:custDataLst>
            </p:nvPr>
          </p:nvSpPr>
          <p:spPr>
            <a:xfrm>
              <a:off x="0" y="4838701"/>
              <a:ext cx="2095500" cy="2019300"/>
            </a:xfrm>
            <a:prstGeom prst="rtTriangl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  <p:sp>
          <p:nvSpPr>
            <p:cNvPr id="204" name="直角三角形 203"/>
            <p:cNvSpPr/>
            <p:nvPr>
              <p:custDataLst>
                <p:tags r:id="rId95"/>
              </p:custDataLst>
            </p:nvPr>
          </p:nvSpPr>
          <p:spPr>
            <a:xfrm>
              <a:off x="0" y="4838701"/>
              <a:ext cx="1352550" cy="2019300"/>
            </a:xfrm>
            <a:prstGeom prst="rtTriangle">
              <a:avLst/>
            </a:prstGeom>
            <a:solidFill>
              <a:srgbClr val="F3C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</p:grpSp>
      <p:sp>
        <p:nvSpPr>
          <p:cNvPr id="112" name="右弧形箭头 29"/>
          <p:cNvSpPr/>
          <p:nvPr>
            <p:custDataLst>
              <p:tags r:id="rId96"/>
            </p:custDataLst>
          </p:nvPr>
        </p:nvSpPr>
        <p:spPr>
          <a:xfrm>
            <a:off x="7585077" y="1722735"/>
            <a:ext cx="506405" cy="1112662"/>
          </a:xfrm>
          <a:prstGeom prst="curvedLeftArrow">
            <a:avLst/>
          </a:prstGeom>
          <a:solidFill>
            <a:srgbClr val="6096E6"/>
          </a:solidFill>
          <a:ln w="12700" cap="flat" cmpd="sng" algn="ctr">
            <a:solidFill>
              <a:srgbClr val="6096E6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13" name="右弧形箭头 21"/>
          <p:cNvSpPr/>
          <p:nvPr>
            <p:custDataLst>
              <p:tags r:id="rId97"/>
            </p:custDataLst>
          </p:nvPr>
        </p:nvSpPr>
        <p:spPr>
          <a:xfrm>
            <a:off x="7999606" y="1362474"/>
            <a:ext cx="873433" cy="2633824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676" name="矩形 1675"/>
          <p:cNvSpPr/>
          <p:nvPr>
            <p:custDataLst>
              <p:tags r:id="rId98"/>
            </p:custDataLst>
          </p:nvPr>
        </p:nvSpPr>
        <p:spPr>
          <a:xfrm>
            <a:off x="779079" y="466836"/>
            <a:ext cx="11131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8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b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>
            <p:custDataLst>
              <p:tags r:id="rId99"/>
            </p:custDataLst>
          </p:nvPr>
        </p:nvSpPr>
        <p:spPr>
          <a:xfrm>
            <a:off x="1892300" y="466775"/>
            <a:ext cx="9387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写出下列平衡常数表达式，并思考，K</a:t>
            </a:r>
            <a:r>
              <a:rPr lang="zh-CN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、K</a:t>
            </a:r>
            <a:r>
              <a:rPr lang="zh-CN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、K</a:t>
            </a:r>
            <a:r>
              <a:rPr lang="zh-CN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之间有何关系？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文本框 97"/>
          <p:cNvSpPr txBox="1"/>
          <p:nvPr>
            <p:custDataLst>
              <p:tags r:id="rId100"/>
            </p:custDataLst>
          </p:nvPr>
        </p:nvSpPr>
        <p:spPr>
          <a:xfrm>
            <a:off x="472688" y="3608829"/>
            <a:ext cx="481894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pt-BR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pt-BR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pt-BR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pt-BR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pt-BR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pt-BR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 + </a:t>
            </a:r>
            <a:r>
              <a:rPr lang="en-US" altLang="pt-BR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pt-BR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pt-BR" altLang="zh-CN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pt-BR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(g) ⇋</a:t>
            </a:r>
            <a:r>
              <a:rPr lang="en-US" altLang="pt-BR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pt-BR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pt-BR" sz="28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pt-BR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(g) 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2" name="对象 10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01"/>
            </p:custDataLst>
          </p:nvPr>
        </p:nvGraphicFramePr>
        <p:xfrm>
          <a:off x="988308" y="3497069"/>
          <a:ext cx="264795" cy="68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02" imgW="152400" imgH="393700" progId="Equation.KSEE3">
                  <p:embed/>
                </p:oleObj>
              </mc:Choice>
              <mc:Fallback>
                <p:oleObj name="" r:id="rId102" imgW="152400" imgH="393700" progId="Equation.KSEE3">
                  <p:embed/>
                  <p:pic>
                    <p:nvPicPr>
                      <p:cNvPr id="0" name="对象 1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988308" y="3497069"/>
                        <a:ext cx="264795" cy="68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对象 10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04"/>
            </p:custDataLst>
          </p:nvPr>
        </p:nvGraphicFramePr>
        <p:xfrm>
          <a:off x="2541630" y="3541170"/>
          <a:ext cx="264795" cy="68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05" imgW="152400" imgH="393700" progId="Equation.KSEE3">
                  <p:embed/>
                </p:oleObj>
              </mc:Choice>
              <mc:Fallback>
                <p:oleObj name="" r:id="rId105" imgW="152400" imgH="393700" progId="Equation.KSEE3">
                  <p:embed/>
                  <p:pic>
                    <p:nvPicPr>
                      <p:cNvPr id="0" name="对象 1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2541630" y="3541170"/>
                        <a:ext cx="264795" cy="68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bldLvl="0" animBg="1"/>
      <p:bldP spid="112" grpId="0" bldLvl="0" animBg="1"/>
      <p:bldP spid="1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559824" y="929458"/>
            <a:ext cx="6248298" cy="2202180"/>
            <a:chOff x="793376" y="1600200"/>
            <a:chExt cx="6248400" cy="2202216"/>
          </a:xfrm>
        </p:grpSpPr>
        <p:sp>
          <p:nvSpPr>
            <p:cNvPr id="4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93376" y="1600200"/>
              <a:ext cx="6248400" cy="2202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Microsoft JhengHei" panose="020B0604030504040204" pitchFamily="34" charset="-120"/>
                <a:buChar char="◆"/>
                <a:defRPr sz="36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①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2NO (g) + O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 (g)          2NO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kumimoji="0" lang="en-US" altLang="zh-CN" sz="28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i="1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kumimoji="0" lang="en-US" altLang="zh-CN" sz="28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lvl="0" algn="just" fontAlgn="base">
                <a:lnSpc>
                  <a:spcPct val="150000"/>
                </a:lnSpc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altLang="zh-CN" sz="2800" kern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②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2NO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 (g)          N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              </a:t>
              </a:r>
              <a:r>
                <a:rPr kumimoji="0" lang="en-US" altLang="zh-CN" sz="28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i="1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kumimoji="0" lang="en-US" altLang="zh-CN" sz="28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lvl="0" algn="just" fontAlgn="base">
                <a:lnSpc>
                  <a:spcPct val="150000"/>
                </a:lnSpc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altLang="zh-CN" sz="2800" kern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③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2NO (g) +O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(g)         N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 (g)   </a:t>
              </a:r>
              <a:r>
                <a:rPr kumimoji="0" lang="en-US" altLang="zh-CN" sz="28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i="1" u="none" strike="noStrike" kern="0" cap="none" spc="0" normalizeH="0" baseline="-25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kumimoji="0" lang="en-US" altLang="zh-CN" sz="2800" i="1" u="none" strike="noStrike" kern="0" cap="none" spc="0" normalizeH="0" baseline="-250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3748738" y="1858336"/>
            <a:ext cx="776804" cy="366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4" imgW="326390" imgH="138430" progId="Flash.Movie">
                    <p:embed/>
                  </p:oleObj>
                </mc:Choice>
                <mc:Fallback>
                  <p:oleObj name="" r:id="rId4" imgW="326390" imgH="138430" progId="Flash.Movi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48738" y="1858336"/>
                          <a:ext cx="776804" cy="366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2544248" y="2580709"/>
            <a:ext cx="77628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7" imgW="326390" imgH="138430" progId="Flash.Movie">
                    <p:embed/>
                  </p:oleObj>
                </mc:Choice>
                <mc:Fallback>
                  <p:oleObj name="" r:id="rId7" imgW="326390" imgH="138430" progId="Flash.Movi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44248" y="2580709"/>
                          <a:ext cx="77628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3469342" y="3280476"/>
            <a:ext cx="776804" cy="366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9" imgW="326390" imgH="138430" progId="Flash.Movie">
                    <p:embed/>
                  </p:oleObj>
                </mc:Choice>
                <mc:Fallback>
                  <p:oleObj name="" r:id="rId9" imgW="326390" imgH="138430" progId="Flash.Movi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469342" y="3280476"/>
                          <a:ext cx="776804" cy="366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773792" y="3072642"/>
            <a:ext cx="6382625" cy="147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zh-CN" altLang="en-US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、</a:t>
            </a: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zh-CN" altLang="en-US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、</a:t>
            </a: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zh-CN" altLang="en-US" sz="2800" ker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三者关系为</a:t>
            </a:r>
            <a:r>
              <a:rPr lang="en-US" altLang="zh-CN" sz="2800" ker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altLang="zh-CN" sz="2800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endParaRPr lang="zh-CN" altLang="en-US" sz="2800">
              <a:solidFill>
                <a:srgbClr val="FF0000"/>
              </a:solidFill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kumimoji="0" lang="en-US" altLang="zh-CN" sz="2800" b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554434" y="3796390"/>
            <a:ext cx="7619876" cy="2202180"/>
            <a:chOff x="838201" y="3764705"/>
            <a:chExt cx="7620000" cy="2202216"/>
          </a:xfrm>
        </p:grpSpPr>
        <p:sp>
          <p:nvSpPr>
            <p:cNvPr id="13" name="Text Box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1" y="3764705"/>
              <a:ext cx="7620000" cy="2202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Microsoft JhengHei" panose="020B0604030504040204" pitchFamily="34" charset="-120"/>
                <a:buChar char="◆"/>
                <a:defRPr sz="36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宋体" panose="02010600030101010101" pitchFamily="2" charset="-122"/>
                </a:defRPr>
              </a:lvl9pPr>
            </a:lstStyle>
            <a:p>
              <a:pPr lvl="0" algn="just" fontAlgn="base">
                <a:lnSpc>
                  <a:spcPct val="150000"/>
                </a:lnSpc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altLang="zh-CN" sz="2800" kern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① 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C (s) + H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O (g)         CO (g) + H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 (g)      </a:t>
              </a:r>
              <a:r>
                <a:rPr kumimoji="0" lang="en-US" altLang="zh-CN" sz="28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i="1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kumimoji="0" lang="en-US" altLang="zh-CN" sz="28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lvl="0" algn="just" fontAlgn="base">
                <a:lnSpc>
                  <a:spcPct val="150000"/>
                </a:lnSpc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altLang="zh-CN" sz="2800" kern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② 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CO (g) +H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O (g)           CO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 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(g) + H</a:t>
              </a:r>
              <a:r>
                <a:rPr kumimoji="0" lang="en-US" altLang="zh-CN" sz="2800" i="0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 (g)    </a:t>
              </a:r>
              <a:r>
                <a:rPr kumimoji="0" lang="en-US" altLang="zh-CN" sz="28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i="1" u="none" strike="noStrike" kern="0" cap="none" spc="0" normalizeH="0" baseline="-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kumimoji="0" lang="en-US" altLang="zh-CN" sz="2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lvl="0" algn="just" fontAlgn="base">
                <a:lnSpc>
                  <a:spcPct val="150000"/>
                </a:lnSpc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altLang="zh-CN" sz="2800" kern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③ 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C (s)  + CO</a:t>
              </a:r>
              <a:r>
                <a:rPr kumimoji="0" lang="en-US" altLang="zh-CN" sz="2800" i="0" u="none" strike="noStrike" kern="0" cap="none" spc="0" normalizeH="0" baseline="-25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(g)          2CO(g)                </a:t>
              </a:r>
              <a:r>
                <a:rPr kumimoji="0" lang="en-US" altLang="zh-CN" sz="28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i="1" u="none" strike="noStrike" kern="0" cap="none" spc="0" normalizeH="0" baseline="-25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kumimoji="0" lang="en-US" altLang="zh-CN" sz="2800" i="1" u="none" strike="noStrike" kern="0" cap="none" spc="0" normalizeH="0" baseline="-250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3655417" y="3967851"/>
            <a:ext cx="776804" cy="366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4" imgW="326390" imgH="138430" progId="Flash.Movie">
                    <p:embed/>
                  </p:oleObj>
                </mc:Choice>
                <mc:Fallback>
                  <p:oleObj name="" r:id="rId14" imgW="326390" imgH="138430" progId="Flash.Movi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55417" y="3967851"/>
                          <a:ext cx="776804" cy="366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4006133" y="4749078"/>
            <a:ext cx="776804" cy="366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16" imgW="326390" imgH="138430" progId="Flash.Movie">
                    <p:embed/>
                  </p:oleObj>
                </mc:Choice>
                <mc:Fallback>
                  <p:oleObj name="" r:id="rId16" imgW="326390" imgH="138430" progId="Flash.Movi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006133" y="4749078"/>
                          <a:ext cx="776804" cy="366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3669514" y="5486830"/>
            <a:ext cx="776804" cy="366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" r:id="rId18" imgW="326390" imgH="138430" progId="Flash.Movie">
                    <p:embed/>
                  </p:oleObj>
                </mc:Choice>
                <mc:Fallback>
                  <p:oleObj name="" r:id="rId18" imgW="326390" imgH="138430" progId="Flash.Movi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69514" y="5486830"/>
                          <a:ext cx="776804" cy="366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773792" y="5880614"/>
            <a:ext cx="5683531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zh-CN" altLang="en-US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、</a:t>
            </a: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zh-CN" altLang="en-US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、</a:t>
            </a: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zh-CN" altLang="en-US" sz="2800" ker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三者关系为</a:t>
            </a:r>
            <a:r>
              <a:rPr lang="en-US" altLang="zh-CN" sz="2800" ker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en-US" altLang="zh-CN" sz="2800" b="0" i="1" u="none" strike="noStrike" kern="0" cap="none" spc="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altLang="zh-CN" sz="2800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endParaRPr kumimoji="0" lang="en-US" altLang="zh-CN" sz="2800" b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1" name="组合 20"/>
          <p:cNvGrpSpPr/>
          <p:nvPr>
            <p:custDataLst>
              <p:tags r:id="rId20"/>
            </p:custDataLst>
          </p:nvPr>
        </p:nvGrpSpPr>
        <p:grpSpPr>
          <a:xfrm>
            <a:off x="5165985" y="5755004"/>
            <a:ext cx="930015" cy="953135"/>
            <a:chOff x="8519861" y="3005523"/>
            <a:chExt cx="930030" cy="953151"/>
          </a:xfrm>
        </p:grpSpPr>
        <p:sp>
          <p:nvSpPr>
            <p:cNvPr id="20" name="文本框 19"/>
            <p:cNvSpPr txBox="1"/>
            <p:nvPr>
              <p:custDataLst>
                <p:tags r:id="rId21"/>
              </p:custDataLst>
            </p:nvPr>
          </p:nvSpPr>
          <p:spPr>
            <a:xfrm>
              <a:off x="8519861" y="3005523"/>
              <a:ext cx="930030" cy="953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b="0" i="1" u="none" strike="noStrike" kern="0" cap="none" spc="0" normalizeH="0" baseline="-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kumimoji="0" lang="en-US" altLang="zh-CN" sz="2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kumimoji="0" lang="en-US" altLang="zh-CN" sz="2800" b="0" i="1" u="none" strike="noStrike" kern="0" cap="none" spc="0" normalizeH="0" baseline="-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行楷" panose="020108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zh-CN" altLang="en-US" sz="2550">
                <a:solidFill>
                  <a:srgbClr val="FF0000"/>
                </a:solidFill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22"/>
              </p:custDataLst>
            </p:nvPr>
          </p:nvCxnSpPr>
          <p:spPr>
            <a:xfrm flipV="1">
              <a:off x="8519861" y="3504776"/>
              <a:ext cx="59724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>
            <p:custDataLst>
              <p:tags r:id="rId23"/>
            </p:custDataLst>
          </p:nvPr>
        </p:nvSpPr>
        <p:spPr>
          <a:xfrm>
            <a:off x="7443926" y="1866566"/>
            <a:ext cx="4188249" cy="147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3200" b="1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200" b="1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）方程式相加</a:t>
            </a:r>
            <a:r>
              <a:rPr lang="en-US" altLang="zh-CN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减</a:t>
            </a:r>
            <a:r>
              <a:rPr lang="en-US" altLang="zh-CN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3200" b="1" u="sng" kern="1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相乘</a:t>
            </a:r>
            <a:r>
              <a:rPr lang="en-US" altLang="zh-CN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除</a:t>
            </a:r>
            <a:r>
              <a:rPr lang="en-US" altLang="zh-CN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u="sng" dirty="0">
              <a:solidFill>
                <a:srgbClr val="0000FF"/>
              </a:solidFill>
            </a:endParaRPr>
          </a:p>
        </p:txBody>
      </p:sp>
      <p:grpSp>
        <p:nvGrpSpPr>
          <p:cNvPr id="24" name="组合 23"/>
          <p:cNvGrpSpPr/>
          <p:nvPr>
            <p:custDataLst>
              <p:tags r:id="rId24"/>
            </p:custDataLst>
          </p:nvPr>
        </p:nvGrpSpPr>
        <p:grpSpPr>
          <a:xfrm rot="10800000" flipH="1">
            <a:off x="0" y="0"/>
            <a:ext cx="1057275" cy="762000"/>
            <a:chOff x="0" y="4838701"/>
            <a:chExt cx="3295650" cy="2019300"/>
          </a:xfrm>
        </p:grpSpPr>
        <p:sp>
          <p:nvSpPr>
            <p:cNvPr id="25" name="直角三角形 24"/>
            <p:cNvSpPr/>
            <p:nvPr>
              <p:custDataLst>
                <p:tags r:id="rId25"/>
              </p:custDataLst>
            </p:nvPr>
          </p:nvSpPr>
          <p:spPr>
            <a:xfrm>
              <a:off x="0" y="4838701"/>
              <a:ext cx="3295650" cy="2019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  <p:sp>
          <p:nvSpPr>
            <p:cNvPr id="26" name="直角三角形 25"/>
            <p:cNvSpPr/>
            <p:nvPr>
              <p:custDataLst>
                <p:tags r:id="rId26"/>
              </p:custDataLst>
            </p:nvPr>
          </p:nvSpPr>
          <p:spPr>
            <a:xfrm>
              <a:off x="0" y="4838701"/>
              <a:ext cx="2095500" cy="2019300"/>
            </a:xfrm>
            <a:prstGeom prst="rtTriangl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  <p:sp>
          <p:nvSpPr>
            <p:cNvPr id="27" name="直角三角形 26"/>
            <p:cNvSpPr/>
            <p:nvPr>
              <p:custDataLst>
                <p:tags r:id="rId27"/>
              </p:custDataLst>
            </p:nvPr>
          </p:nvSpPr>
          <p:spPr>
            <a:xfrm>
              <a:off x="0" y="4838701"/>
              <a:ext cx="1352550" cy="2019300"/>
            </a:xfrm>
            <a:prstGeom prst="rtTriangle">
              <a:avLst/>
            </a:prstGeom>
            <a:solidFill>
              <a:srgbClr val="F3C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50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>
            <p:custDataLst>
              <p:tags r:id="rId28"/>
            </p:custDataLst>
          </p:nvPr>
        </p:nvSpPr>
        <p:spPr>
          <a:xfrm>
            <a:off x="5395477" y="3212552"/>
            <a:ext cx="977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zh-CN" sz="2800" i="1" kern="0" baseline="-300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zh-CN" altLang="en-US" sz="2800" i="1" ker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∙</a:t>
            </a:r>
            <a:r>
              <a:rPr lang="en-US" altLang="zh-CN" sz="2800" i="1" ker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zh-CN" sz="2800" i="1" kern="0" baseline="-300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CN" altLang="en-US" sz="2550"/>
          </a:p>
        </p:txBody>
      </p:sp>
      <p:sp>
        <p:nvSpPr>
          <p:cNvPr id="1676" name="矩形 1675"/>
          <p:cNvSpPr/>
          <p:nvPr>
            <p:custDataLst>
              <p:tags r:id="rId29"/>
            </p:custDataLst>
          </p:nvPr>
        </p:nvSpPr>
        <p:spPr>
          <a:xfrm>
            <a:off x="885759" y="407781"/>
            <a:ext cx="11131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8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b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>
            <p:custDataLst>
              <p:tags r:id="rId30"/>
            </p:custDataLst>
          </p:nvPr>
        </p:nvSpPr>
        <p:spPr>
          <a:xfrm>
            <a:off x="1998914" y="400015"/>
            <a:ext cx="9387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写出下列平衡常数表达式，并思考，K</a:t>
            </a:r>
            <a:r>
              <a:rPr lang="zh-CN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、K</a:t>
            </a:r>
            <a:r>
              <a:rPr lang="zh-CN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、K</a:t>
            </a:r>
            <a:r>
              <a:rPr lang="zh-CN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之间有何关系？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57104" y="215351"/>
            <a:ext cx="11106350" cy="4175526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6491" y="1205771"/>
            <a:ext cx="10607619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与化学计量数等倍扩大或缩小成幂指数关系。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对于给定的化学反应，正、逆反应的平衡常数互为倒数。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若两反应的平衡常数分别为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若两反应相加，则总反应的平衡常数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若两反应相减，则总反应的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平衡常数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4925" y="338455"/>
            <a:ext cx="3909695" cy="661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 b="1" i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sz="4000" b="1" i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36395" y="3754288"/>
          <a:ext cx="19589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9" name="文档" r:id="rId1" imgW="1959610" imgH="1260475" progId="Word.Document.12">
                  <p:embed/>
                </p:oleObj>
              </mc:Choice>
              <mc:Fallback>
                <p:oleObj name="文档" r:id="rId1" imgW="1959610" imgH="1260475" progId="Word.Document.12">
                  <p:embed/>
                  <p:pic>
                    <p:nvPicPr>
                      <p:cNvPr id="0" name="图片 1262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36395" y="3754288"/>
                        <a:ext cx="1958975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prstClr val="white"/>
                </a:solidFill>
                <a:latin typeface="微软雅黑" panose="020B0503020204020204" pitchFamily="34" charset="-122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prstClr val="white"/>
              </a:solidFill>
              <a:latin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7225" y="4645025"/>
            <a:ext cx="1098994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化学平衡常数是指某一具体反应的平衡常数。</a:t>
            </a:r>
            <a:r>
              <a:rPr lang="zh-CN" altLang="en-US" sz="2800" b="1" dirty="0">
                <a:latin typeface="+mj-ea"/>
                <a:ea typeface="+mj-ea"/>
                <a:sym typeface="+mn-ea"/>
              </a:rPr>
              <a:t>由于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书写方式不同</a:t>
            </a:r>
            <a:r>
              <a:rPr lang="zh-CN" altLang="en-US" sz="2800" b="1" dirty="0">
                <a:latin typeface="+mj-ea"/>
                <a:ea typeface="+mj-ea"/>
                <a:sym typeface="+mn-ea"/>
              </a:rPr>
              <a:t>，各反应物、生成物的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系数不同</a:t>
            </a:r>
            <a:r>
              <a:rPr lang="zh-CN" altLang="en-US" sz="2800" b="1" dirty="0">
                <a:latin typeface="+mj-ea"/>
                <a:ea typeface="+mj-ea"/>
                <a:sym typeface="+mn-ea"/>
              </a:rPr>
              <a:t>，平衡常数的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表达式不同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,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+mn-ea"/>
              </a:rPr>
              <a:t>化学平衡常数没有固定单位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2800" b="1" dirty="0">
                <a:latin typeface="+mj-ea"/>
                <a:ea typeface="+mj-ea"/>
                <a:sym typeface="+mn-ea"/>
              </a:rPr>
              <a:t>。</a:t>
            </a:r>
            <a:endParaRPr lang="zh-CN" altLang="en-US" sz="2800" b="1" dirty="0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21590" y="342376"/>
            <a:ext cx="12213590" cy="579706"/>
            <a:chOff x="-25357" y="-23384"/>
            <a:chExt cx="12213590" cy="579706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 flipV="1">
              <a:off x="2495593" y="274321"/>
              <a:ext cx="9692640" cy="76200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6" name="矩形 1675"/>
            <p:cNvSpPr/>
            <p:nvPr>
              <p:custDataLst>
                <p:tags r:id="rId3"/>
              </p:custDataLst>
            </p:nvPr>
          </p:nvSpPr>
          <p:spPr>
            <a:xfrm>
              <a:off x="660969" y="-23384"/>
              <a:ext cx="111315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r>
                <a:rPr lang="en-US" altLang="zh-CN" sz="2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>
              <p:custDataLst>
                <p:tags r:id="rId4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9" name="流程图: 数据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1638160" y="1181735"/>
            <a:ext cx="8543925" cy="521970"/>
            <a:chOff x="1433" y="2672"/>
            <a:chExt cx="12108" cy="822"/>
          </a:xfrm>
        </p:grpSpPr>
        <p:sp>
          <p:nvSpPr>
            <p:cNvPr id="26625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1433" y="2672"/>
              <a:ext cx="121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表</a:t>
              </a:r>
              <a:r>
                <a:rPr lang="en-US" altLang="zh-CN" sz="28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1:H</a:t>
              </a:r>
              <a:r>
                <a:rPr lang="en-US" altLang="zh-CN" sz="2800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(g) + I</a:t>
              </a:r>
              <a:r>
                <a:rPr lang="en-US" altLang="zh-CN" sz="2800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(g)   </a:t>
              </a:r>
              <a:r>
                <a:rPr lang="en-US" altLang="zh-CN" sz="28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2HI(g)</a:t>
              </a:r>
              <a:r>
                <a:rPr lang="zh-CN" altLang="en-US" sz="28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不同条件下的平衡常数</a:t>
              </a:r>
              <a:endPara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6627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5650" y="2864"/>
              <a:ext cx="600" cy="327"/>
              <a:chOff x="1882" y="2205"/>
              <a:chExt cx="408" cy="136"/>
            </a:xfrm>
          </p:grpSpPr>
          <p:sp>
            <p:nvSpPr>
              <p:cNvPr id="18" name="Line 4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882" y="2251"/>
                <a:ext cx="408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" name="Line 5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 flipV="1">
                <a:off x="2245" y="2205"/>
                <a:ext cx="45" cy="46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Line 6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882" y="2296"/>
                <a:ext cx="408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82" y="2296"/>
                <a:ext cx="91" cy="45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1756363" y="1772074"/>
          <a:ext cx="7830820" cy="4143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265"/>
                <a:gridCol w="1021080"/>
                <a:gridCol w="1052830"/>
                <a:gridCol w="1020445"/>
                <a:gridCol w="1452880"/>
                <a:gridCol w="1435735"/>
                <a:gridCol w="997585"/>
              </a:tblGrid>
              <a:tr h="7010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altLang="en-US" sz="20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起始浓度</a:t>
                      </a:r>
                      <a:endParaRPr lang="zh-CN" altLang="en-US" sz="20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</a:t>
                      </a:r>
                      <a:r>
                        <a:rPr lang="en-US" altLang="zh-CN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×10</a:t>
                      </a:r>
                      <a:r>
                        <a:rPr lang="zh-CN" altLang="en-US" sz="2000" b="0" baseline="30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－</a:t>
                      </a:r>
                      <a:r>
                        <a:rPr lang="en-US" altLang="zh-CN" sz="2000" b="0" baseline="30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2 </a:t>
                      </a:r>
                      <a:r>
                        <a:rPr lang="en-US" altLang="zh-CN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mol·L</a:t>
                      </a:r>
                      <a:r>
                        <a:rPr lang="en-US" altLang="zh-CN" sz="2000" b="0" baseline="3000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-1</a:t>
                      </a:r>
                      <a:r>
                        <a:rPr lang="zh-CN" altLang="en-US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）</a:t>
                      </a:r>
                      <a:endParaRPr lang="zh-CN" altLang="en-US" sz="2000" b="0" baseline="3000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不同温度下的平衡常数</a:t>
                      </a:r>
                      <a:r>
                        <a:rPr lang="en-US" altLang="zh-CN" sz="2400" b="0" i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(</a:t>
                      </a:r>
                      <a:r>
                        <a:rPr lang="en-US" altLang="zh-CN" sz="2400" b="0" i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K </a:t>
                      </a:r>
                      <a:r>
                        <a:rPr lang="en-US" altLang="zh-CN" sz="2400" b="0" i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en-US" altLang="zh-CN" sz="2400" b="0" i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lang="en-US" altLang="zh-CN" sz="2000" b="0" baseline="-250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20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(I</a:t>
                      </a:r>
                      <a:r>
                        <a:rPr lang="en-US" altLang="zh-CN" sz="2000" b="0" baseline="-250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20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20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(HI)</a:t>
                      </a:r>
                      <a:endParaRPr lang="en-US" altLang="zh-CN" sz="20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457.6 ℃</a:t>
                      </a:r>
                      <a:endParaRPr lang="en-US" altLang="zh-CN" sz="2400" b="0" i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425.6 ℃</a:t>
                      </a:r>
                      <a:endParaRPr lang="en-US" altLang="zh-CN" sz="2400" b="0" i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25 ℃</a:t>
                      </a:r>
                      <a:endParaRPr lang="en-US" altLang="zh-CN" sz="2400" b="0" i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1.197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0.694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48.38</a:t>
                      </a:r>
                      <a:endParaRPr lang="en-US" altLang="zh-CN" sz="2800" b="0" dirty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 dirty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54.51</a:t>
                      </a:r>
                      <a:endParaRPr lang="en-US" altLang="zh-CN" sz="2800" b="0" kern="1200" dirty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 dirty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867</a:t>
                      </a:r>
                      <a:endParaRPr lang="en-US" altLang="zh-CN" sz="2800" b="0" kern="1200" dirty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1.228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0.996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48.61</a:t>
                      </a:r>
                      <a:endParaRPr lang="en-US" altLang="zh-CN" sz="2800" b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54.62</a:t>
                      </a:r>
                      <a:endParaRPr lang="en-US" altLang="zh-CN" sz="2800" b="0" kern="1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867</a:t>
                      </a:r>
                      <a:endParaRPr lang="en-US" altLang="zh-CN" sz="2800" b="0" kern="1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1.201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0.840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49.54</a:t>
                      </a:r>
                      <a:endParaRPr lang="en-US" altLang="zh-CN" sz="2800" b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54.21</a:t>
                      </a:r>
                      <a:endParaRPr lang="en-US" altLang="zh-CN" sz="2800" b="0" kern="1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867</a:t>
                      </a:r>
                      <a:endParaRPr lang="en-US" altLang="zh-CN" sz="2800" b="0" kern="1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1.520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48.48</a:t>
                      </a:r>
                      <a:endParaRPr lang="en-US" altLang="zh-CN" sz="2800" b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54.10</a:t>
                      </a:r>
                      <a:endParaRPr lang="en-US" altLang="zh-CN" sz="2800" b="0" kern="1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867</a:t>
                      </a:r>
                      <a:endParaRPr lang="en-US" altLang="zh-CN" sz="2800" b="0" kern="1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1.287</a:t>
                      </a:r>
                      <a:endParaRPr lang="en-US" altLang="zh-CN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48.71</a:t>
                      </a:r>
                      <a:endParaRPr lang="en-US" altLang="zh-CN" sz="2800" b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54.42</a:t>
                      </a:r>
                      <a:endParaRPr lang="en-US" altLang="zh-CN" sz="2800" b="0" kern="12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 dirty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867</a:t>
                      </a:r>
                      <a:endParaRPr lang="en-US" altLang="zh-CN" sz="2800" b="0" kern="1200" dirty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7" name="文本框 3"/>
          <p:cNvSpPr txBox="1"/>
          <p:nvPr>
            <p:custDataLst>
              <p:tags r:id="rId15"/>
            </p:custDataLst>
          </p:nvPr>
        </p:nvSpPr>
        <p:spPr>
          <a:xfrm>
            <a:off x="1778043" y="99993"/>
            <a:ext cx="10162540" cy="112037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平衡常数受哪些因素影响？</a:t>
            </a:r>
            <a:endParaRPr lang="zh-CN" altLang="en-US" sz="2800" b="1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zh-CN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请根据以下资料提供的数据，分析影响平衡常数的因素。</a:t>
            </a:r>
            <a:endParaRPr lang="zh-CN" altLang="en-US" sz="28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8675" name="文本框 7"/>
          <p:cNvSpPr txBox="1"/>
          <p:nvPr>
            <p:custDataLst>
              <p:tags r:id="rId16"/>
            </p:custDataLst>
          </p:nvPr>
        </p:nvSpPr>
        <p:spPr>
          <a:xfrm>
            <a:off x="1187074" y="6089650"/>
            <a:ext cx="8489315" cy="768350"/>
          </a:xfrm>
          <a:prstGeom prst="rect">
            <a:avLst/>
          </a:prstGeom>
          <a:solidFill>
            <a:schemeClr val="bg1"/>
          </a:solidFill>
          <a:ln w="41275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平衡常数不受浓度的影响，受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温度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影响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1508" name="组合 19"/>
          <p:cNvGrpSpPr/>
          <p:nvPr>
            <p:custDataLst>
              <p:tags r:id="rId17"/>
            </p:custDataLst>
          </p:nvPr>
        </p:nvGrpSpPr>
        <p:grpSpPr>
          <a:xfrm>
            <a:off x="1757304" y="3442335"/>
            <a:ext cx="7830185" cy="1839595"/>
            <a:chOff x="2471209" y="3704687"/>
            <a:chExt cx="8150655" cy="1534259"/>
          </a:xfrm>
        </p:grpSpPr>
        <p:pic>
          <p:nvPicPr>
            <p:cNvPr id="21517" name="图片 1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471209" y="3704687"/>
              <a:ext cx="8150655" cy="15342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8" name="图片 16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>
              <a:grayscl/>
            </a:blip>
            <a:stretch>
              <a:fillRect/>
            </a:stretch>
          </p:blipFill>
          <p:spPr>
            <a:xfrm>
              <a:off x="2700572" y="4477907"/>
              <a:ext cx="1153426" cy="60586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9872345" y="2169160"/>
            <a:ext cx="2067560" cy="3992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升高温度若平衡常数减小说明正反应方向进行的程度减小</a:t>
            </a:r>
            <a:endParaRPr lang="zh-CN" altLang="en-US" sz="3200" b="1"/>
          </a:p>
        </p:txBody>
      </p: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nimBg="1"/>
      <p:bldP spid="5" grpId="0"/>
    </p:bldLst>
  </p:timing>
</p:sld>
</file>

<file path=ppt/tags/tag1.xml><?xml version="1.0" encoding="utf-8"?>
<p:tagLst xmlns:p="http://schemas.openxmlformats.org/presentationml/2006/main">
  <p:tag name="AS_UNIQUEID" val="2983"/>
</p:tagLst>
</file>

<file path=ppt/tags/tag10.xml><?xml version="1.0" encoding="utf-8"?>
<p:tagLst xmlns:p="http://schemas.openxmlformats.org/presentationml/2006/main">
  <p:tag name="AS_UNIQUEID" val="2993"/>
</p:tagLst>
</file>

<file path=ppt/tags/tag100.xml><?xml version="1.0" encoding="utf-8"?>
<p:tagLst xmlns:p="http://schemas.openxmlformats.org/presentationml/2006/main">
  <p:tag name="AS_UNIQUEID" val="221"/>
</p:tagLst>
</file>

<file path=ppt/tags/tag101.xml><?xml version="1.0" encoding="utf-8"?>
<p:tagLst xmlns:p="http://schemas.openxmlformats.org/presentationml/2006/main">
  <p:tag name="AS_UNIQUEID" val="222"/>
</p:tagLst>
</file>

<file path=ppt/tags/tag102.xml><?xml version="1.0" encoding="utf-8"?>
<p:tagLst xmlns:p="http://schemas.openxmlformats.org/presentationml/2006/main">
  <p:tag name="AS_UNIQUEID" val="223"/>
</p:tagLst>
</file>

<file path=ppt/tags/tag103.xml><?xml version="1.0" encoding="utf-8"?>
<p:tagLst xmlns:p="http://schemas.openxmlformats.org/presentationml/2006/main">
  <p:tag name="AS_UNIQUEID" val="224"/>
</p:tagLst>
</file>

<file path=ppt/tags/tag104.xml><?xml version="1.0" encoding="utf-8"?>
<p:tagLst xmlns:p="http://schemas.openxmlformats.org/presentationml/2006/main">
  <p:tag name="AS_UNIQUEID" val="254"/>
</p:tagLst>
</file>

<file path=ppt/tags/tag105.xml><?xml version="1.0" encoding="utf-8"?>
<p:tagLst xmlns:p="http://schemas.openxmlformats.org/presentationml/2006/main">
  <p:tag name="AS_UNIQUEID" val="255"/>
</p:tagLst>
</file>

<file path=ppt/tags/tag106.xml><?xml version="1.0" encoding="utf-8"?>
<p:tagLst xmlns:p="http://schemas.openxmlformats.org/presentationml/2006/main">
  <p:tag name="AS_UNIQUEID" val="256"/>
</p:tagLst>
</file>

<file path=ppt/tags/tag107.xml><?xml version="1.0" encoding="utf-8"?>
<p:tagLst xmlns:p="http://schemas.openxmlformats.org/presentationml/2006/main">
  <p:tag name="AS_UNIQUEID" val="257"/>
</p:tagLst>
</file>

<file path=ppt/tags/tag108.xml><?xml version="1.0" encoding="utf-8"?>
<p:tagLst xmlns:p="http://schemas.openxmlformats.org/presentationml/2006/main">
  <p:tag name="AS_UNIQUEID" val="258"/>
</p:tagLst>
</file>

<file path=ppt/tags/tag109.xml><?xml version="1.0" encoding="utf-8"?>
<p:tagLst xmlns:p="http://schemas.openxmlformats.org/presentationml/2006/main">
  <p:tag name="AS_UNIQUEID" val="259"/>
</p:tagLst>
</file>

<file path=ppt/tags/tag11.xml><?xml version="1.0" encoding="utf-8"?>
<p:tagLst xmlns:p="http://schemas.openxmlformats.org/presentationml/2006/main">
  <p:tag name="AS_UNIQUEID" val="2994"/>
</p:tagLst>
</file>

<file path=ppt/tags/tag110.xml><?xml version="1.0" encoding="utf-8"?>
<p:tagLst xmlns:p="http://schemas.openxmlformats.org/presentationml/2006/main">
  <p:tag name="AS_UNIQUEID" val="260"/>
</p:tagLst>
</file>

<file path=ppt/tags/tag111.xml><?xml version="1.0" encoding="utf-8"?>
<p:tagLst xmlns:p="http://schemas.openxmlformats.org/presentationml/2006/main">
  <p:tag name="AS_UNIQUEID" val="261"/>
</p:tagLst>
</file>

<file path=ppt/tags/tag112.xml><?xml version="1.0" encoding="utf-8"?>
<p:tagLst xmlns:p="http://schemas.openxmlformats.org/presentationml/2006/main">
  <p:tag name="AS_UNIQUEID" val="262"/>
</p:tagLst>
</file>

<file path=ppt/tags/tag113.xml><?xml version="1.0" encoding="utf-8"?>
<p:tagLst xmlns:p="http://schemas.openxmlformats.org/presentationml/2006/main">
  <p:tag name="AS_UNIQUEID" val="263"/>
</p:tagLst>
</file>

<file path=ppt/tags/tag114.xml><?xml version="1.0" encoding="utf-8"?>
<p:tagLst xmlns:p="http://schemas.openxmlformats.org/presentationml/2006/main">
  <p:tag name="AS_UNIQUEID" val="264"/>
</p:tagLst>
</file>

<file path=ppt/tags/tag115.xml><?xml version="1.0" encoding="utf-8"?>
<p:tagLst xmlns:p="http://schemas.openxmlformats.org/presentationml/2006/main">
  <p:tag name="AS_UNIQUEID" val="265"/>
</p:tagLst>
</file>

<file path=ppt/tags/tag116.xml><?xml version="1.0" encoding="utf-8"?>
<p:tagLst xmlns:p="http://schemas.openxmlformats.org/presentationml/2006/main">
  <p:tag name="AS_UNIQUEID" val="266"/>
</p:tagLst>
</file>

<file path=ppt/tags/tag117.xml><?xml version="1.0" encoding="utf-8"?>
<p:tagLst xmlns:p="http://schemas.openxmlformats.org/presentationml/2006/main">
  <p:tag name="AS_UNIQUEID" val="267"/>
</p:tagLst>
</file>

<file path=ppt/tags/tag118.xml><?xml version="1.0" encoding="utf-8"?>
<p:tagLst xmlns:p="http://schemas.openxmlformats.org/presentationml/2006/main">
  <p:tag name="AS_UNIQUEID" val="268"/>
</p:tagLst>
</file>

<file path=ppt/tags/tag119.xml><?xml version="1.0" encoding="utf-8"?>
<p:tagLst xmlns:p="http://schemas.openxmlformats.org/presentationml/2006/main">
  <p:tag name="AS_UNIQUEID" val="269"/>
</p:tagLst>
</file>

<file path=ppt/tags/tag12.xml><?xml version="1.0" encoding="utf-8"?>
<p:tagLst xmlns:p="http://schemas.openxmlformats.org/presentationml/2006/main">
  <p:tag name="AS_UNIQUEID" val="2995"/>
</p:tagLst>
</file>

<file path=ppt/tags/tag120.xml><?xml version="1.0" encoding="utf-8"?>
<p:tagLst xmlns:p="http://schemas.openxmlformats.org/presentationml/2006/main">
  <p:tag name="AS_UNIQUEID" val="270"/>
</p:tagLst>
</file>

<file path=ppt/tags/tag121.xml><?xml version="1.0" encoding="utf-8"?>
<p:tagLst xmlns:p="http://schemas.openxmlformats.org/presentationml/2006/main">
  <p:tag name="AS_UNIQUEID" val="271"/>
</p:tagLst>
</file>

<file path=ppt/tags/tag122.xml><?xml version="1.0" encoding="utf-8"?>
<p:tagLst xmlns:p="http://schemas.openxmlformats.org/presentationml/2006/main">
  <p:tag name="AS_UNIQUEID" val="272"/>
</p:tagLst>
</file>

<file path=ppt/tags/tag123.xml><?xml version="1.0" encoding="utf-8"?>
<p:tagLst xmlns:p="http://schemas.openxmlformats.org/presentationml/2006/main">
  <p:tag name="AS_UNIQUEID" val="273"/>
</p:tagLst>
</file>

<file path=ppt/tags/tag124.xml><?xml version="1.0" encoding="utf-8"?>
<p:tagLst xmlns:p="http://schemas.openxmlformats.org/presentationml/2006/main">
  <p:tag name="AS_UNIQUEID" val="274"/>
</p:tagLst>
</file>

<file path=ppt/tags/tag125.xml><?xml version="1.0" encoding="utf-8"?>
<p:tagLst xmlns:p="http://schemas.openxmlformats.org/presentationml/2006/main">
  <p:tag name="AS_UNIQUEID" val="329"/>
</p:tagLst>
</file>

<file path=ppt/tags/tag126.xml><?xml version="1.0" encoding="utf-8"?>
<p:tagLst xmlns:p="http://schemas.openxmlformats.org/presentationml/2006/main">
  <p:tag name="AS_UNIQUEID" val="4987"/>
</p:tagLst>
</file>

<file path=ppt/tags/tag127.xml><?xml version="1.0" encoding="utf-8"?>
<p:tagLst xmlns:p="http://schemas.openxmlformats.org/presentationml/2006/main">
  <p:tag name="AS_UNIQUEID" val="4988"/>
</p:tagLst>
</file>

<file path=ppt/tags/tag128.xml><?xml version="1.0" encoding="utf-8"?>
<p:tagLst xmlns:p="http://schemas.openxmlformats.org/presentationml/2006/main">
  <p:tag name="AS_UNIQUEID" val="4989"/>
</p:tagLst>
</file>

<file path=ppt/tags/tag129.xml><?xml version="1.0" encoding="utf-8"?>
<p:tagLst xmlns:p="http://schemas.openxmlformats.org/presentationml/2006/main">
  <p:tag name="AS_UNIQUEID" val="4990"/>
</p:tagLst>
</file>

<file path=ppt/tags/tag13.xml><?xml version="1.0" encoding="utf-8"?>
<p:tagLst xmlns:p="http://schemas.openxmlformats.org/presentationml/2006/main">
  <p:tag name="AS_UNIQUEID" val="2996"/>
</p:tagLst>
</file>

<file path=ppt/tags/tag130.xml><?xml version="1.0" encoding="utf-8"?>
<p:tagLst xmlns:p="http://schemas.openxmlformats.org/presentationml/2006/main">
  <p:tag name="AS_UNIQUEID" val="4991"/>
</p:tagLst>
</file>

<file path=ppt/tags/tag131.xml><?xml version="1.0" encoding="utf-8"?>
<p:tagLst xmlns:p="http://schemas.openxmlformats.org/presentationml/2006/main">
  <p:tag name="AS_UNIQUEID" val="4992"/>
</p:tagLst>
</file>

<file path=ppt/tags/tag132.xml><?xml version="1.0" encoding="utf-8"?>
<p:tagLst xmlns:p="http://schemas.openxmlformats.org/presentationml/2006/main">
  <p:tag name="AS_UNIQUEID" val="4993"/>
</p:tagLst>
</file>

<file path=ppt/tags/tag133.xml><?xml version="1.0" encoding="utf-8"?>
<p:tagLst xmlns:p="http://schemas.openxmlformats.org/presentationml/2006/main">
  <p:tag name="AS_UNIQUEID" val="4966"/>
</p:tagLst>
</file>

<file path=ppt/tags/tag134.xml><?xml version="1.0" encoding="utf-8"?>
<p:tagLst xmlns:p="http://schemas.openxmlformats.org/presentationml/2006/main">
  <p:tag name="AS_UNIQUEID" val="5003"/>
</p:tagLst>
</file>

<file path=ppt/tags/tag135.xml><?xml version="1.0" encoding="utf-8"?>
<p:tagLst xmlns:p="http://schemas.openxmlformats.org/presentationml/2006/main">
  <p:tag name="AS_UNIQUEID" val="5004"/>
</p:tagLst>
</file>

<file path=ppt/tags/tag136.xml><?xml version="1.0" encoding="utf-8"?>
<p:tagLst xmlns:p="http://schemas.openxmlformats.org/presentationml/2006/main">
  <p:tag name="AS_UNIQUEID" val="5005"/>
</p:tagLst>
</file>

<file path=ppt/tags/tag137.xml><?xml version="1.0" encoding="utf-8"?>
<p:tagLst xmlns:p="http://schemas.openxmlformats.org/presentationml/2006/main">
  <p:tag name="AS_UNIQUEID" val="5006"/>
</p:tagLst>
</file>

<file path=ppt/tags/tag138.xml><?xml version="1.0" encoding="utf-8"?>
<p:tagLst xmlns:p="http://schemas.openxmlformats.org/presentationml/2006/main">
  <p:tag name="AS_UNIQUEID" val="5007"/>
</p:tagLst>
</file>

<file path=ppt/tags/tag139.xml><?xml version="1.0" encoding="utf-8"?>
<p:tagLst xmlns:p="http://schemas.openxmlformats.org/presentationml/2006/main">
  <p:tag name="AS_UNIQUEID" val="5008"/>
</p:tagLst>
</file>

<file path=ppt/tags/tag14.xml><?xml version="1.0" encoding="utf-8"?>
<p:tagLst xmlns:p="http://schemas.openxmlformats.org/presentationml/2006/main">
  <p:tag name="AS_UNIQUEID" val="2997"/>
</p:tagLst>
</file>

<file path=ppt/tags/tag140.xml><?xml version="1.0" encoding="utf-8"?>
<p:tagLst xmlns:p="http://schemas.openxmlformats.org/presentationml/2006/main">
  <p:tag name="AS_UNIQUEID" val="5009"/>
</p:tagLst>
</file>

<file path=ppt/tags/tag141.xml><?xml version="1.0" encoding="utf-8"?>
<p:tagLst xmlns:p="http://schemas.openxmlformats.org/presentationml/2006/main">
  <p:tag name="AS_UNIQUEID" val="4966"/>
</p:tagLst>
</file>

<file path=ppt/tags/tag142.xml><?xml version="1.0" encoding="utf-8"?>
<p:tagLst xmlns:p="http://schemas.openxmlformats.org/presentationml/2006/main">
  <p:tag name="AS_UNIQUEID" val="3058"/>
</p:tagLst>
</file>

<file path=ppt/tags/tag143.xml><?xml version="1.0" encoding="utf-8"?>
<p:tagLst xmlns:p="http://schemas.openxmlformats.org/presentationml/2006/main">
  <p:tag name="AS_UNIQUEID" val="3059"/>
</p:tagLst>
</file>

<file path=ppt/tags/tag144.xml><?xml version="1.0" encoding="utf-8"?>
<p:tagLst xmlns:p="http://schemas.openxmlformats.org/presentationml/2006/main">
  <p:tag name="AS_UNIQUEID" val="3060"/>
</p:tagLst>
</file>

<file path=ppt/tags/tag145.xml><?xml version="1.0" encoding="utf-8"?>
<p:tagLst xmlns:p="http://schemas.openxmlformats.org/presentationml/2006/main">
  <p:tag name="AS_UNIQUEID" val="3061"/>
</p:tagLst>
</file>

<file path=ppt/tags/tag146.xml><?xml version="1.0" encoding="utf-8"?>
<p:tagLst xmlns:p="http://schemas.openxmlformats.org/presentationml/2006/main">
  <p:tag name="AS_UNIQUEID" val="3062"/>
</p:tagLst>
</file>

<file path=ppt/tags/tag147.xml><?xml version="1.0" encoding="utf-8"?>
<p:tagLst xmlns:p="http://schemas.openxmlformats.org/presentationml/2006/main">
  <p:tag name="AS_UNIQUEID" val="3063"/>
</p:tagLst>
</file>

<file path=ppt/tags/tag148.xml><?xml version="1.0" encoding="utf-8"?>
<p:tagLst xmlns:p="http://schemas.openxmlformats.org/presentationml/2006/main">
  <p:tag name="AS_UNIQUEID" val="3064"/>
</p:tagLst>
</file>

<file path=ppt/tags/tag149.xml><?xml version="1.0" encoding="utf-8"?>
<p:tagLst xmlns:p="http://schemas.openxmlformats.org/presentationml/2006/main">
  <p:tag name="AS_UNIQUEID" val="3065"/>
</p:tagLst>
</file>

<file path=ppt/tags/tag15.xml><?xml version="1.0" encoding="utf-8"?>
<p:tagLst xmlns:p="http://schemas.openxmlformats.org/presentationml/2006/main">
  <p:tag name="AS_UNIQUEID" val="2998"/>
</p:tagLst>
</file>

<file path=ppt/tags/tag150.xml><?xml version="1.0" encoding="utf-8"?>
<p:tagLst xmlns:p="http://schemas.openxmlformats.org/presentationml/2006/main">
  <p:tag name="AS_UNIQUEID" val="3066"/>
</p:tagLst>
</file>

<file path=ppt/tags/tag151.xml><?xml version="1.0" encoding="utf-8"?>
<p:tagLst xmlns:p="http://schemas.openxmlformats.org/presentationml/2006/main">
  <p:tag name="AS_UNIQUEID" val="3067"/>
</p:tagLst>
</file>

<file path=ppt/tags/tag152.xml><?xml version="1.0" encoding="utf-8"?>
<p:tagLst xmlns:p="http://schemas.openxmlformats.org/presentationml/2006/main">
  <p:tag name="AS_UNIQUEID" val="3068"/>
</p:tagLst>
</file>

<file path=ppt/tags/tag153.xml><?xml version="1.0" encoding="utf-8"?>
<p:tagLst xmlns:p="http://schemas.openxmlformats.org/presentationml/2006/main">
  <p:tag name="AS_UNIQUEID" val="3069"/>
</p:tagLst>
</file>

<file path=ppt/tags/tag154.xml><?xml version="1.0" encoding="utf-8"?>
<p:tagLst xmlns:p="http://schemas.openxmlformats.org/presentationml/2006/main">
  <p:tag name="AS_UNIQUEID" val="3070"/>
</p:tagLst>
</file>

<file path=ppt/tags/tag155.xml><?xml version="1.0" encoding="utf-8"?>
<p:tagLst xmlns:p="http://schemas.openxmlformats.org/presentationml/2006/main">
  <p:tag name="AS_UNIQUEID" val="3071"/>
</p:tagLst>
</file>

<file path=ppt/tags/tag156.xml><?xml version="1.0" encoding="utf-8"?>
<p:tagLst xmlns:p="http://schemas.openxmlformats.org/presentationml/2006/main">
  <p:tag name="AS_UNIQUEID" val="3433"/>
</p:tagLst>
</file>

<file path=ppt/tags/tag157.xml><?xml version="1.0" encoding="utf-8"?>
<p:tagLst xmlns:p="http://schemas.openxmlformats.org/presentationml/2006/main">
  <p:tag name="AS_UNIQUEID" val="3434"/>
</p:tagLst>
</file>

<file path=ppt/tags/tag158.xml><?xml version="1.0" encoding="utf-8"?>
<p:tagLst xmlns:p="http://schemas.openxmlformats.org/presentationml/2006/main">
  <p:tag name="AS_UNIQUEID" val="3435"/>
</p:tagLst>
</file>

<file path=ppt/tags/tag159.xml><?xml version="1.0" encoding="utf-8"?>
<p:tagLst xmlns:p="http://schemas.openxmlformats.org/presentationml/2006/main">
  <p:tag name="AS_UNIQUEID" val="3436"/>
</p:tagLst>
</file>

<file path=ppt/tags/tag16.xml><?xml version="1.0" encoding="utf-8"?>
<p:tagLst xmlns:p="http://schemas.openxmlformats.org/presentationml/2006/main">
  <p:tag name="AS_UNIQUEID" val="3000"/>
</p:tagLst>
</file>

<file path=ppt/tags/tag160.xml><?xml version="1.0" encoding="utf-8"?>
<p:tagLst xmlns:p="http://schemas.openxmlformats.org/presentationml/2006/main">
  <p:tag name="AS_UNIQUEID" val="3437"/>
</p:tagLst>
</file>

<file path=ppt/tags/tag161.xml><?xml version="1.0" encoding="utf-8"?>
<p:tagLst xmlns:p="http://schemas.openxmlformats.org/presentationml/2006/main">
  <p:tag name="AS_UNIQUEID" val="3438"/>
</p:tagLst>
</file>

<file path=ppt/tags/tag162.xml><?xml version="1.0" encoding="utf-8"?>
<p:tagLst xmlns:p="http://schemas.openxmlformats.org/presentationml/2006/main">
  <p:tag name="AS_UNIQUEID" val="3439"/>
</p:tagLst>
</file>

<file path=ppt/tags/tag163.xml><?xml version="1.0" encoding="utf-8"?>
<p:tagLst xmlns:p="http://schemas.openxmlformats.org/presentationml/2006/main">
  <p:tag name="AS_UNIQUEID" val="3440"/>
</p:tagLst>
</file>

<file path=ppt/tags/tag164.xml><?xml version="1.0" encoding="utf-8"?>
<p:tagLst xmlns:p="http://schemas.openxmlformats.org/presentationml/2006/main">
  <p:tag name="AS_UNIQUEID" val="3441"/>
</p:tagLst>
</file>

<file path=ppt/tags/tag165.xml><?xml version="1.0" encoding="utf-8"?>
<p:tagLst xmlns:p="http://schemas.openxmlformats.org/presentationml/2006/main">
  <p:tag name="AS_UNIQUEID" val="3442"/>
</p:tagLst>
</file>

<file path=ppt/tags/tag166.xml><?xml version="1.0" encoding="utf-8"?>
<p:tagLst xmlns:p="http://schemas.openxmlformats.org/presentationml/2006/main">
  <p:tag name="AS_UNIQUEID" val="3443"/>
</p:tagLst>
</file>

<file path=ppt/tags/tag167.xml><?xml version="1.0" encoding="utf-8"?>
<p:tagLst xmlns:p="http://schemas.openxmlformats.org/presentationml/2006/main">
  <p:tag name="AS_UNIQUEID" val="3444"/>
</p:tagLst>
</file>

<file path=ppt/tags/tag168.xml><?xml version="1.0" encoding="utf-8"?>
<p:tagLst xmlns:p="http://schemas.openxmlformats.org/presentationml/2006/main">
  <p:tag name="AS_UNIQUEID" val="3445"/>
</p:tagLst>
</file>

<file path=ppt/tags/tag169.xml><?xml version="1.0" encoding="utf-8"?>
<p:tagLst xmlns:p="http://schemas.openxmlformats.org/presentationml/2006/main">
  <p:tag name="AS_UNIQUEID" val="3446"/>
</p:tagLst>
</file>

<file path=ppt/tags/tag17.xml><?xml version="1.0" encoding="utf-8"?>
<p:tagLst xmlns:p="http://schemas.openxmlformats.org/presentationml/2006/main">
  <p:tag name="AS_UNIQUEID" val="3001"/>
</p:tagLst>
</file>

<file path=ppt/tags/tag170.xml><?xml version="1.0" encoding="utf-8"?>
<p:tagLst xmlns:p="http://schemas.openxmlformats.org/presentationml/2006/main">
  <p:tag name="AS_UNIQUEID" val="3447"/>
</p:tagLst>
</file>

<file path=ppt/tags/tag171.xml><?xml version="1.0" encoding="utf-8"?>
<p:tagLst xmlns:p="http://schemas.openxmlformats.org/presentationml/2006/main">
  <p:tag name="AS_UNIQUEID" val="3448"/>
</p:tagLst>
</file>

<file path=ppt/tags/tag172.xml><?xml version="1.0" encoding="utf-8"?>
<p:tagLst xmlns:p="http://schemas.openxmlformats.org/presentationml/2006/main">
  <p:tag name="AS_UNIQUEID" val="3449"/>
</p:tagLst>
</file>

<file path=ppt/tags/tag173.xml><?xml version="1.0" encoding="utf-8"?>
<p:tagLst xmlns:p="http://schemas.openxmlformats.org/presentationml/2006/main">
  <p:tag name="AS_UNIQUEID" val="3450"/>
</p:tagLst>
</file>

<file path=ppt/tags/tag174.xml><?xml version="1.0" encoding="utf-8"?>
<p:tagLst xmlns:p="http://schemas.openxmlformats.org/presentationml/2006/main">
  <p:tag name="AS_UNIQUEID" val="3451"/>
</p:tagLst>
</file>

<file path=ppt/tags/tag175.xml><?xml version="1.0" encoding="utf-8"?>
<p:tagLst xmlns:p="http://schemas.openxmlformats.org/presentationml/2006/main">
  <p:tag name="AS_UNIQUEID" val="2614"/>
  <p:tag name="KSO_WM_UNIT_TABLE_BEAUTIFY" val="smartTable{8e4f0533-7fcb-4eaf-b5c7-dec7ed185bfc}"/>
</p:tagLst>
</file>

<file path=ppt/tags/tag176.xml><?xml version="1.0" encoding="utf-8"?>
<p:tagLst xmlns:p="http://schemas.openxmlformats.org/presentationml/2006/main">
  <p:tag name="AS_UNIQUEID" val="2615"/>
</p:tagLst>
</file>

<file path=ppt/tags/tag177.xml><?xml version="1.0" encoding="utf-8"?>
<p:tagLst xmlns:p="http://schemas.openxmlformats.org/presentationml/2006/main">
  <p:tag name="AS_UNIQUEID" val="2616"/>
</p:tagLst>
</file>

<file path=ppt/tags/tag178.xml><?xml version="1.0" encoding="utf-8"?>
<p:tagLst xmlns:p="http://schemas.openxmlformats.org/presentationml/2006/main">
  <p:tag name="AS_UNIQUEID" val="2617"/>
</p:tagLst>
</file>

<file path=ppt/tags/tag179.xml><?xml version="1.0" encoding="utf-8"?>
<p:tagLst xmlns:p="http://schemas.openxmlformats.org/presentationml/2006/main">
  <p:tag name="AS_UNIQUEID" val="2618"/>
</p:tagLst>
</file>

<file path=ppt/tags/tag18.xml><?xml version="1.0" encoding="utf-8"?>
<p:tagLst xmlns:p="http://schemas.openxmlformats.org/presentationml/2006/main">
  <p:tag name="AS_UNIQUEID" val="3002"/>
</p:tagLst>
</file>

<file path=ppt/tags/tag180.xml><?xml version="1.0" encoding="utf-8"?>
<p:tagLst xmlns:p="http://schemas.openxmlformats.org/presentationml/2006/main">
  <p:tag name="AS_UNIQUEID" val="2619"/>
</p:tagLst>
</file>

<file path=ppt/tags/tag181.xml><?xml version="1.0" encoding="utf-8"?>
<p:tagLst xmlns:p="http://schemas.openxmlformats.org/presentationml/2006/main">
  <p:tag name="AS_UNIQUEID" val="2620"/>
</p:tagLst>
</file>

<file path=ppt/tags/tag182.xml><?xml version="1.0" encoding="utf-8"?>
<p:tagLst xmlns:p="http://schemas.openxmlformats.org/presentationml/2006/main">
  <p:tag name="AS_UNIQUEID" val="2621"/>
</p:tagLst>
</file>

<file path=ppt/tags/tag183.xml><?xml version="1.0" encoding="utf-8"?>
<p:tagLst xmlns:p="http://schemas.openxmlformats.org/presentationml/2006/main">
  <p:tag name="AS_UNIQUEID" val="2622"/>
</p:tagLst>
</file>

<file path=ppt/tags/tag184.xml><?xml version="1.0" encoding="utf-8"?>
<p:tagLst xmlns:p="http://schemas.openxmlformats.org/presentationml/2006/main">
  <p:tag name="AS_UNIQUEID" val="2623"/>
</p:tagLst>
</file>

<file path=ppt/tags/tag185.xml><?xml version="1.0" encoding="utf-8"?>
<p:tagLst xmlns:p="http://schemas.openxmlformats.org/presentationml/2006/main">
  <p:tag name="AS_UNIQUEID" val="2624"/>
</p:tagLst>
</file>

<file path=ppt/tags/tag186.xml><?xml version="1.0" encoding="utf-8"?>
<p:tagLst xmlns:p="http://schemas.openxmlformats.org/presentationml/2006/main">
  <p:tag name="AS_UNIQUEID" val="2625"/>
</p:tagLst>
</file>

<file path=ppt/tags/tag187.xml><?xml version="1.0" encoding="utf-8"?>
<p:tagLst xmlns:p="http://schemas.openxmlformats.org/presentationml/2006/main">
  <p:tag name="AS_UNIQUEID" val="2626"/>
</p:tagLst>
</file>

<file path=ppt/tags/tag188.xml><?xml version="1.0" encoding="utf-8"?>
<p:tagLst xmlns:p="http://schemas.openxmlformats.org/presentationml/2006/main">
  <p:tag name="AS_UNIQUEID" val="2627"/>
</p:tagLst>
</file>

<file path=ppt/tags/tag189.xml><?xml version="1.0" encoding="utf-8"?>
<p:tagLst xmlns:p="http://schemas.openxmlformats.org/presentationml/2006/main">
  <p:tag name="AS_UNIQUEID" val="1300"/>
</p:tagLst>
</file>

<file path=ppt/tags/tag19.xml><?xml version="1.0" encoding="utf-8"?>
<p:tagLst xmlns:p="http://schemas.openxmlformats.org/presentationml/2006/main">
  <p:tag name="AS_UNIQUEID" val="3003"/>
</p:tagLst>
</file>

<file path=ppt/tags/tag190.xml><?xml version="1.0" encoding="utf-8"?>
<p:tagLst xmlns:p="http://schemas.openxmlformats.org/presentationml/2006/main">
  <p:tag name="AS_UNIQUEID" val="1300"/>
</p:tagLst>
</file>

<file path=ppt/tags/tag191.xml><?xml version="1.0" encoding="utf-8"?>
<p:tagLst xmlns:p="http://schemas.openxmlformats.org/presentationml/2006/main">
  <p:tag name="AS_UNIQUEID" val="1309"/>
</p:tagLst>
</file>

<file path=ppt/tags/tag192.xml><?xml version="1.0" encoding="utf-8"?>
<p:tagLst xmlns:p="http://schemas.openxmlformats.org/presentationml/2006/main">
  <p:tag name="AS_UNIQUEID" val="2630"/>
</p:tagLst>
</file>

<file path=ppt/tags/tag193.xml><?xml version="1.0" encoding="utf-8"?>
<p:tagLst xmlns:p="http://schemas.openxmlformats.org/presentationml/2006/main">
  <p:tag name="AS_UNIQUEID" val="2631"/>
</p:tagLst>
</file>

<file path=ppt/tags/tag194.xml><?xml version="1.0" encoding="utf-8"?>
<p:tagLst xmlns:p="http://schemas.openxmlformats.org/presentationml/2006/main">
  <p:tag name="AS_UNIQUEID" val="2632"/>
</p:tagLst>
</file>

<file path=ppt/tags/tag195.xml><?xml version="1.0" encoding="utf-8"?>
<p:tagLst xmlns:p="http://schemas.openxmlformats.org/presentationml/2006/main">
  <p:tag name="AS_UNIQUEID" val="2633"/>
</p:tagLst>
</file>

<file path=ppt/tags/tag196.xml><?xml version="1.0" encoding="utf-8"?>
<p:tagLst xmlns:p="http://schemas.openxmlformats.org/presentationml/2006/main">
  <p:tag name="AS_UNIQUEID" val="2415"/>
</p:tagLst>
</file>

<file path=ppt/tags/tag197.xml><?xml version="1.0" encoding="utf-8"?>
<p:tagLst xmlns:p="http://schemas.openxmlformats.org/presentationml/2006/main">
  <p:tag name="AS_UNIQUEID" val="1014"/>
</p:tagLst>
</file>

<file path=ppt/tags/tag198.xml><?xml version="1.0" encoding="utf-8"?>
<p:tagLst xmlns:p="http://schemas.openxmlformats.org/presentationml/2006/main">
  <p:tag name="AS_UNIQUEID" val="1018"/>
</p:tagLst>
</file>

<file path=ppt/tags/tag199.xml><?xml version="1.0" encoding="utf-8"?>
<p:tagLst xmlns:p="http://schemas.openxmlformats.org/presentationml/2006/main">
  <p:tag name="AS_UNIQUEID" val="1019"/>
</p:tagLst>
</file>

<file path=ppt/tags/tag2.xml><?xml version="1.0" encoding="utf-8"?>
<p:tagLst xmlns:p="http://schemas.openxmlformats.org/presentationml/2006/main">
  <p:tag name="AS_UNIQUEID" val="2984"/>
</p:tagLst>
</file>

<file path=ppt/tags/tag20.xml><?xml version="1.0" encoding="utf-8"?>
<p:tagLst xmlns:p="http://schemas.openxmlformats.org/presentationml/2006/main">
  <p:tag name="AS_UNIQUEID" val="3004"/>
</p:tagLst>
</file>

<file path=ppt/tags/tag200.xml><?xml version="1.0" encoding="utf-8"?>
<p:tagLst xmlns:p="http://schemas.openxmlformats.org/presentationml/2006/main">
  <p:tag name="AS_UNIQUEID" val="1020"/>
</p:tagLst>
</file>

<file path=ppt/tags/tag201.xml><?xml version="1.0" encoding="utf-8"?>
<p:tagLst xmlns:p="http://schemas.openxmlformats.org/presentationml/2006/main">
  <p:tag name="AS_UNIQUEID" val="1021"/>
</p:tagLst>
</file>

<file path=ppt/tags/tag202.xml><?xml version="1.0" encoding="utf-8"?>
<p:tagLst xmlns:p="http://schemas.openxmlformats.org/presentationml/2006/main">
  <p:tag name="AS_UNIQUEID" val="1022"/>
</p:tagLst>
</file>

<file path=ppt/tags/tag203.xml><?xml version="1.0" encoding="utf-8"?>
<p:tagLst xmlns:p="http://schemas.openxmlformats.org/presentationml/2006/main">
  <p:tag name="AS_UNIQUEID" val="1023"/>
</p:tagLst>
</file>

<file path=ppt/tags/tag204.xml><?xml version="1.0" encoding="utf-8"?>
<p:tagLst xmlns:p="http://schemas.openxmlformats.org/presentationml/2006/main">
  <p:tag name="AS_UNIQUEID" val="2636"/>
</p:tagLst>
</file>

<file path=ppt/tags/tag205.xml><?xml version="1.0" encoding="utf-8"?>
<p:tagLst xmlns:p="http://schemas.openxmlformats.org/presentationml/2006/main">
  <p:tag name="AS_UNIQUEID" val="2637"/>
</p:tagLst>
</file>

<file path=ppt/tags/tag206.xml><?xml version="1.0" encoding="utf-8"?>
<p:tagLst xmlns:p="http://schemas.openxmlformats.org/presentationml/2006/main">
  <p:tag name="AS_UNIQUEID" val="2638"/>
</p:tagLst>
</file>

<file path=ppt/tags/tag207.xml><?xml version="1.0" encoding="utf-8"?>
<p:tagLst xmlns:p="http://schemas.openxmlformats.org/presentationml/2006/main">
  <p:tag name="AS_UNIQUEID" val="2639"/>
</p:tagLst>
</file>

<file path=ppt/tags/tag208.xml><?xml version="1.0" encoding="utf-8"?>
<p:tagLst xmlns:p="http://schemas.openxmlformats.org/presentationml/2006/main">
  <p:tag name="AS_UNIQUEID" val="2640"/>
</p:tagLst>
</file>

<file path=ppt/tags/tag209.xml><?xml version="1.0" encoding="utf-8"?>
<p:tagLst xmlns:p="http://schemas.openxmlformats.org/presentationml/2006/main">
  <p:tag name="AS_UNIQUEID" val="2641"/>
</p:tagLst>
</file>

<file path=ppt/tags/tag21.xml><?xml version="1.0" encoding="utf-8"?>
<p:tagLst xmlns:p="http://schemas.openxmlformats.org/presentationml/2006/main">
  <p:tag name="AS_UNIQUEID" val="3005"/>
</p:tagLst>
</file>

<file path=ppt/tags/tag210.xml><?xml version="1.0" encoding="utf-8"?>
<p:tagLst xmlns:p="http://schemas.openxmlformats.org/presentationml/2006/main">
  <p:tag name="AS_UNIQUEID" val="2642"/>
</p:tagLst>
</file>

<file path=ppt/tags/tag211.xml><?xml version="1.0" encoding="utf-8"?>
<p:tagLst xmlns:p="http://schemas.openxmlformats.org/presentationml/2006/main">
  <p:tag name="AS_UNIQUEID" val="2643"/>
</p:tagLst>
</file>

<file path=ppt/tags/tag212.xml><?xml version="1.0" encoding="utf-8"?>
<p:tagLst xmlns:p="http://schemas.openxmlformats.org/presentationml/2006/main">
  <p:tag name="AS_UNIQUEID" val="2644"/>
</p:tagLst>
</file>

<file path=ppt/tags/tag213.xml><?xml version="1.0" encoding="utf-8"?>
<p:tagLst xmlns:p="http://schemas.openxmlformats.org/presentationml/2006/main">
  <p:tag name="AS_UNIQUEID" val="1320"/>
</p:tagLst>
</file>

<file path=ppt/tags/tag214.xml><?xml version="1.0" encoding="utf-8"?>
<p:tagLst xmlns:p="http://schemas.openxmlformats.org/presentationml/2006/main">
  <p:tag name="AS_UNIQUEID" val="1321"/>
</p:tagLst>
</file>

<file path=ppt/tags/tag215.xml><?xml version="1.0" encoding="utf-8"?>
<p:tagLst xmlns:p="http://schemas.openxmlformats.org/presentationml/2006/main">
  <p:tag name="AS_UNIQUEID" val="1322"/>
</p:tagLst>
</file>

<file path=ppt/tags/tag216.xml><?xml version="1.0" encoding="utf-8"?>
<p:tagLst xmlns:p="http://schemas.openxmlformats.org/presentationml/2006/main">
  <p:tag name="AS_UNIQUEID" val="1323"/>
</p:tagLst>
</file>

<file path=ppt/tags/tag217.xml><?xml version="1.0" encoding="utf-8"?>
<p:tagLst xmlns:p="http://schemas.openxmlformats.org/presentationml/2006/main">
  <p:tag name="AS_UNIQUEID" val="1324"/>
</p:tagLst>
</file>

<file path=ppt/tags/tag218.xml><?xml version="1.0" encoding="utf-8"?>
<p:tagLst xmlns:p="http://schemas.openxmlformats.org/presentationml/2006/main">
  <p:tag name="AS_UNIQUEID" val="1325"/>
</p:tagLst>
</file>

<file path=ppt/tags/tag219.xml><?xml version="1.0" encoding="utf-8"?>
<p:tagLst xmlns:p="http://schemas.openxmlformats.org/presentationml/2006/main">
  <p:tag name="AS_UNIQUEID" val="1326"/>
</p:tagLst>
</file>

<file path=ppt/tags/tag22.xml><?xml version="1.0" encoding="utf-8"?>
<p:tagLst xmlns:p="http://schemas.openxmlformats.org/presentationml/2006/main">
  <p:tag name="AS_UNIQUEID" val="3006"/>
</p:tagLst>
</file>

<file path=ppt/tags/tag220.xml><?xml version="1.0" encoding="utf-8"?>
<p:tagLst xmlns:p="http://schemas.openxmlformats.org/presentationml/2006/main">
  <p:tag name="AS_UNIQUEID" val="1327"/>
</p:tagLst>
</file>

<file path=ppt/tags/tag221.xml><?xml version="1.0" encoding="utf-8"?>
<p:tagLst xmlns:p="http://schemas.openxmlformats.org/presentationml/2006/main">
  <p:tag name="AS_UNIQUEID" val="1328"/>
</p:tagLst>
</file>

<file path=ppt/tags/tag222.xml><?xml version="1.0" encoding="utf-8"?>
<p:tagLst xmlns:p="http://schemas.openxmlformats.org/presentationml/2006/main">
  <p:tag name="AS_UNIQUEID" val="1329"/>
</p:tagLst>
</file>

<file path=ppt/tags/tag223.xml><?xml version="1.0" encoding="utf-8"?>
<p:tagLst xmlns:p="http://schemas.openxmlformats.org/presentationml/2006/main">
  <p:tag name="AS_UNIQUEID" val="1330"/>
</p:tagLst>
</file>

<file path=ppt/tags/tag224.xml><?xml version="1.0" encoding="utf-8"?>
<p:tagLst xmlns:p="http://schemas.openxmlformats.org/presentationml/2006/main">
  <p:tag name="AS_UNIQUEID" val="1350"/>
</p:tagLst>
</file>

<file path=ppt/tags/tag225.xml><?xml version="1.0" encoding="utf-8"?>
<p:tagLst xmlns:p="http://schemas.openxmlformats.org/presentationml/2006/main">
  <p:tag name="AS_UNIQUEID" val="2419"/>
</p:tagLst>
</file>

<file path=ppt/tags/tag226.xml><?xml version="1.0" encoding="utf-8"?>
<p:tagLst xmlns:p="http://schemas.openxmlformats.org/presentationml/2006/main">
  <p:tag name="AS_UNIQUEID" val="2420"/>
</p:tagLst>
</file>

<file path=ppt/tags/tag227.xml><?xml version="1.0" encoding="utf-8"?>
<p:tagLst xmlns:p="http://schemas.openxmlformats.org/presentationml/2006/main">
  <p:tag name="AS_UNIQUEID" val="3598"/>
</p:tagLst>
</file>

<file path=ppt/tags/tag228.xml><?xml version="1.0" encoding="utf-8"?>
<p:tagLst xmlns:p="http://schemas.openxmlformats.org/presentationml/2006/main">
  <p:tag name="AS_UNIQUEID" val="3599"/>
</p:tagLst>
</file>

<file path=ppt/tags/tag229.xml><?xml version="1.0" encoding="utf-8"?>
<p:tagLst xmlns:p="http://schemas.openxmlformats.org/presentationml/2006/main">
  <p:tag name="AS_UNIQUEID" val="3600"/>
</p:tagLst>
</file>

<file path=ppt/tags/tag23.xml><?xml version="1.0" encoding="utf-8"?>
<p:tagLst xmlns:p="http://schemas.openxmlformats.org/presentationml/2006/main">
  <p:tag name="AS_UNIQUEID" val="3007"/>
</p:tagLst>
</file>

<file path=ppt/tags/tag230.xml><?xml version="1.0" encoding="utf-8"?>
<p:tagLst xmlns:p="http://schemas.openxmlformats.org/presentationml/2006/main">
  <p:tag name="AS_UNIQUEID" val="3601"/>
</p:tagLst>
</file>

<file path=ppt/tags/tag231.xml><?xml version="1.0" encoding="utf-8"?>
<p:tagLst xmlns:p="http://schemas.openxmlformats.org/presentationml/2006/main">
  <p:tag name="AS_UNIQUEID" val="3602"/>
</p:tagLst>
</file>

<file path=ppt/tags/tag232.xml><?xml version="1.0" encoding="utf-8"?>
<p:tagLst xmlns:p="http://schemas.openxmlformats.org/presentationml/2006/main">
  <p:tag name="AS_UNIQUEID" val="3603"/>
</p:tagLst>
</file>

<file path=ppt/tags/tag233.xml><?xml version="1.0" encoding="utf-8"?>
<p:tagLst xmlns:p="http://schemas.openxmlformats.org/presentationml/2006/main">
  <p:tag name="AS_UNIQUEID" val="2506"/>
</p:tagLst>
</file>

<file path=ppt/tags/tag234.xml><?xml version="1.0" encoding="utf-8"?>
<p:tagLst xmlns:p="http://schemas.openxmlformats.org/presentationml/2006/main">
  <p:tag name="AS_UNIQUEID" val="1447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4359"/>
</p:tagLst>
</file>

<file path=ppt/tags/tag236.xml><?xml version="1.0" encoding="utf-8"?>
<p:tagLst xmlns:p="http://schemas.openxmlformats.org/presentationml/2006/main">
  <p:tag name="AS_UNIQUEID" val="3595"/>
</p:tagLst>
</file>

<file path=ppt/tags/tag237.xml><?xml version="1.0" encoding="utf-8"?>
<p:tagLst xmlns:p="http://schemas.openxmlformats.org/presentationml/2006/main">
  <p:tag name="AS_UNIQUEID" val="3596"/>
</p:tagLst>
</file>

<file path=ppt/tags/tag238.xml><?xml version="1.0" encoding="utf-8"?>
<p:tagLst xmlns:p="http://schemas.openxmlformats.org/presentationml/2006/main">
  <p:tag name="AS_UNIQUEID" val="2674"/>
</p:tagLst>
</file>

<file path=ppt/tags/tag239.xml><?xml version="1.0" encoding="utf-8"?>
<p:tagLst xmlns:p="http://schemas.openxmlformats.org/presentationml/2006/main">
  <p:tag name="AS_UNIQUEID" val="2675"/>
</p:tagLst>
</file>

<file path=ppt/tags/tag24.xml><?xml version="1.0" encoding="utf-8"?>
<p:tagLst xmlns:p="http://schemas.openxmlformats.org/presentationml/2006/main">
  <p:tag name="AS_UNIQUEID" val="3008"/>
</p:tagLst>
</file>

<file path=ppt/tags/tag240.xml><?xml version="1.0" encoding="utf-8"?>
<p:tagLst xmlns:p="http://schemas.openxmlformats.org/presentationml/2006/main">
  <p:tag name="AS_UNIQUEID" val="2676"/>
</p:tagLst>
</file>

<file path=ppt/tags/tag241.xml><?xml version="1.0" encoding="utf-8"?>
<p:tagLst xmlns:p="http://schemas.openxmlformats.org/presentationml/2006/main">
  <p:tag name="AS_UNIQUEID" val="2677"/>
</p:tagLst>
</file>

<file path=ppt/tags/tag242.xml><?xml version="1.0" encoding="utf-8"?>
<p:tagLst xmlns:p="http://schemas.openxmlformats.org/presentationml/2006/main">
  <p:tag name="AS_UNIQUEID" val="2678"/>
</p:tagLst>
</file>

<file path=ppt/tags/tag243.xml><?xml version="1.0" encoding="utf-8"?>
<p:tagLst xmlns:p="http://schemas.openxmlformats.org/presentationml/2006/main">
  <p:tag name="AS_UNIQUEID" val="2679"/>
</p:tagLst>
</file>

<file path=ppt/tags/tag244.xml><?xml version="1.0" encoding="utf-8"?>
<p:tagLst xmlns:p="http://schemas.openxmlformats.org/presentationml/2006/main">
  <p:tag name="AS_UNIQUEID" val="2680"/>
</p:tagLst>
</file>

<file path=ppt/tags/tag245.xml><?xml version="1.0" encoding="utf-8"?>
<p:tagLst xmlns:p="http://schemas.openxmlformats.org/presentationml/2006/main">
  <p:tag name="AS_UNIQUEID" val="2681"/>
</p:tagLst>
</file>

<file path=ppt/tags/tag246.xml><?xml version="1.0" encoding="utf-8"?>
<p:tagLst xmlns:p="http://schemas.openxmlformats.org/presentationml/2006/main">
  <p:tag name="AS_UNIQUEID" val="2682"/>
</p:tagLst>
</file>

<file path=ppt/tags/tag247.xml><?xml version="1.0" encoding="utf-8"?>
<p:tagLst xmlns:p="http://schemas.openxmlformats.org/presentationml/2006/main">
  <p:tag name="AS_UNIQUEID" val="2683"/>
</p:tagLst>
</file>

<file path=ppt/tags/tag248.xml><?xml version="1.0" encoding="utf-8"?>
<p:tagLst xmlns:p="http://schemas.openxmlformats.org/presentationml/2006/main">
  <p:tag name="AS_UNIQUEID" val="2684"/>
</p:tagLst>
</file>

<file path=ppt/tags/tag249.xml><?xml version="1.0" encoding="utf-8"?>
<p:tagLst xmlns:p="http://schemas.openxmlformats.org/presentationml/2006/main">
  <p:tag name="AS_UNIQUEID" val="2685"/>
</p:tagLst>
</file>

<file path=ppt/tags/tag25.xml><?xml version="1.0" encoding="utf-8"?>
<p:tagLst xmlns:p="http://schemas.openxmlformats.org/presentationml/2006/main">
  <p:tag name="AS_UNIQUEID" val="3009"/>
</p:tagLst>
</file>

<file path=ppt/tags/tag250.xml><?xml version="1.0" encoding="utf-8"?>
<p:tagLst xmlns:p="http://schemas.openxmlformats.org/presentationml/2006/main">
  <p:tag name="AS_UNIQUEID" val="2686"/>
</p:tagLst>
</file>

<file path=ppt/tags/tag251.xml><?xml version="1.0" encoding="utf-8"?>
<p:tagLst xmlns:p="http://schemas.openxmlformats.org/presentationml/2006/main">
  <p:tag name="AS_UNIQUEID" val="2687"/>
</p:tagLst>
</file>

<file path=ppt/tags/tag252.xml><?xml version="1.0" encoding="utf-8"?>
<p:tagLst xmlns:p="http://schemas.openxmlformats.org/presentationml/2006/main">
  <p:tag name="AS_UNIQUEID" val="2688"/>
</p:tagLst>
</file>

<file path=ppt/tags/tag253.xml><?xml version="1.0" encoding="utf-8"?>
<p:tagLst xmlns:p="http://schemas.openxmlformats.org/presentationml/2006/main">
  <p:tag name="AS_UNIQUEID" val="2689"/>
</p:tagLst>
</file>

<file path=ppt/tags/tag254.xml><?xml version="1.0" encoding="utf-8"?>
<p:tagLst xmlns:p="http://schemas.openxmlformats.org/presentationml/2006/main">
  <p:tag name="AS_UNIQUEID" val="2690"/>
</p:tagLst>
</file>

<file path=ppt/tags/tag255.xml><?xml version="1.0" encoding="utf-8"?>
<p:tagLst xmlns:p="http://schemas.openxmlformats.org/presentationml/2006/main">
  <p:tag name="AS_UNIQUEID" val="2691"/>
</p:tagLst>
</file>

<file path=ppt/tags/tag256.xml><?xml version="1.0" encoding="utf-8"?>
<p:tagLst xmlns:p="http://schemas.openxmlformats.org/presentationml/2006/main">
  <p:tag name="AS_UNIQUEID" val="2692"/>
</p:tagLst>
</file>

<file path=ppt/tags/tag257.xml><?xml version="1.0" encoding="utf-8"?>
<p:tagLst xmlns:p="http://schemas.openxmlformats.org/presentationml/2006/main">
  <p:tag name="AS_UNIQUEID" val="2693"/>
</p:tagLst>
</file>

<file path=ppt/tags/tag258.xml><?xml version="1.0" encoding="utf-8"?>
<p:tagLst xmlns:p="http://schemas.openxmlformats.org/presentationml/2006/main">
  <p:tag name="AS_UNIQUEID" val="2694"/>
</p:tagLst>
</file>

<file path=ppt/tags/tag259.xml><?xml version="1.0" encoding="utf-8"?>
<p:tagLst xmlns:p="http://schemas.openxmlformats.org/presentationml/2006/main">
  <p:tag name="AS_UNIQUEID" val="2695"/>
</p:tagLst>
</file>

<file path=ppt/tags/tag26.xml><?xml version="1.0" encoding="utf-8"?>
<p:tagLst xmlns:p="http://schemas.openxmlformats.org/presentationml/2006/main">
  <p:tag name="AS_UNIQUEID" val="3010"/>
</p:tagLst>
</file>

<file path=ppt/tags/tag260.xml><?xml version="1.0" encoding="utf-8"?>
<p:tagLst xmlns:p="http://schemas.openxmlformats.org/presentationml/2006/main">
  <p:tag name="AS_UNIQUEID" val="2696"/>
</p:tagLst>
</file>

<file path=ppt/tags/tag261.xml><?xml version="1.0" encoding="utf-8"?>
<p:tagLst xmlns:p="http://schemas.openxmlformats.org/presentationml/2006/main">
  <p:tag name="AS_UNIQUEID" val="2697"/>
</p:tagLst>
</file>

<file path=ppt/tags/tag262.xml><?xml version="1.0" encoding="utf-8"?>
<p:tagLst xmlns:p="http://schemas.openxmlformats.org/presentationml/2006/main">
  <p:tag name="AS_UNIQUEID" val="2698"/>
</p:tagLst>
</file>

<file path=ppt/tags/tag263.xml><?xml version="1.0" encoding="utf-8"?>
<p:tagLst xmlns:p="http://schemas.openxmlformats.org/presentationml/2006/main">
  <p:tag name="AS_UNIQUEID" val="2699"/>
</p:tagLst>
</file>

<file path=ppt/tags/tag264.xml><?xml version="1.0" encoding="utf-8"?>
<p:tagLst xmlns:p="http://schemas.openxmlformats.org/presentationml/2006/main">
  <p:tag name="AS_UNIQUEID" val="2700"/>
</p:tagLst>
</file>

<file path=ppt/tags/tag265.xml><?xml version="1.0" encoding="utf-8"?>
<p:tagLst xmlns:p="http://schemas.openxmlformats.org/presentationml/2006/main">
  <p:tag name="AS_UNIQUEID" val="2701"/>
</p:tagLst>
</file>

<file path=ppt/tags/tag266.xml><?xml version="1.0" encoding="utf-8"?>
<p:tagLst xmlns:p="http://schemas.openxmlformats.org/presentationml/2006/main">
  <p:tag name="AS_UNIQUEID" val="2702"/>
</p:tagLst>
</file>

<file path=ppt/tags/tag267.xml><?xml version="1.0" encoding="utf-8"?>
<p:tagLst xmlns:p="http://schemas.openxmlformats.org/presentationml/2006/main">
  <p:tag name="AS_UNIQUEID" val="2703"/>
</p:tagLst>
</file>

<file path=ppt/tags/tag268.xml><?xml version="1.0" encoding="utf-8"?>
<p:tagLst xmlns:p="http://schemas.openxmlformats.org/presentationml/2006/main">
  <p:tag name="AS_UNIQUEID" val="2704"/>
</p:tagLst>
</file>

<file path=ppt/tags/tag269.xml><?xml version="1.0" encoding="utf-8"?>
<p:tagLst xmlns:p="http://schemas.openxmlformats.org/presentationml/2006/main">
  <p:tag name="AS_UNIQUEID" val="2705"/>
</p:tagLst>
</file>

<file path=ppt/tags/tag27.xml><?xml version="1.0" encoding="utf-8"?>
<p:tagLst xmlns:p="http://schemas.openxmlformats.org/presentationml/2006/main">
  <p:tag name="AS_UNIQUEID" val="3011"/>
</p:tagLst>
</file>

<file path=ppt/tags/tag270.xml><?xml version="1.0" encoding="utf-8"?>
<p:tagLst xmlns:p="http://schemas.openxmlformats.org/presentationml/2006/main">
  <p:tag name="AS_UNIQUEID" val="2706"/>
</p:tagLst>
</file>

<file path=ppt/tags/tag271.xml><?xml version="1.0" encoding="utf-8"?>
<p:tagLst xmlns:p="http://schemas.openxmlformats.org/presentationml/2006/main">
  <p:tag name="AS_UNIQUEID" val="2707"/>
</p:tagLst>
</file>

<file path=ppt/tags/tag272.xml><?xml version="1.0" encoding="utf-8"?>
<p:tagLst xmlns:p="http://schemas.openxmlformats.org/presentationml/2006/main">
  <p:tag name="AS_UNIQUEID" val="2708"/>
</p:tagLst>
</file>

<file path=ppt/tags/tag273.xml><?xml version="1.0" encoding="utf-8"?>
<p:tagLst xmlns:p="http://schemas.openxmlformats.org/presentationml/2006/main">
  <p:tag name="AS_UNIQUEID" val="2709"/>
</p:tagLst>
</file>

<file path=ppt/tags/tag274.xml><?xml version="1.0" encoding="utf-8"?>
<p:tagLst xmlns:p="http://schemas.openxmlformats.org/presentationml/2006/main">
  <p:tag name="AS_UNIQUEID" val="2710"/>
</p:tagLst>
</file>

<file path=ppt/tags/tag275.xml><?xml version="1.0" encoding="utf-8"?>
<p:tagLst xmlns:p="http://schemas.openxmlformats.org/presentationml/2006/main">
  <p:tag name="AS_UNIQUEID" val="2711"/>
</p:tagLst>
</file>

<file path=ppt/tags/tag276.xml><?xml version="1.0" encoding="utf-8"?>
<p:tagLst xmlns:p="http://schemas.openxmlformats.org/presentationml/2006/main">
  <p:tag name="AS_UNIQUEID" val="2712"/>
</p:tagLst>
</file>

<file path=ppt/tags/tag277.xml><?xml version="1.0" encoding="utf-8"?>
<p:tagLst xmlns:p="http://schemas.openxmlformats.org/presentationml/2006/main">
  <p:tag name="AS_UNIQUEID" val="2713"/>
</p:tagLst>
</file>

<file path=ppt/tags/tag278.xml><?xml version="1.0" encoding="utf-8"?>
<p:tagLst xmlns:p="http://schemas.openxmlformats.org/presentationml/2006/main">
  <p:tag name="AS_UNIQUEID" val="2714"/>
</p:tagLst>
</file>

<file path=ppt/tags/tag279.xml><?xml version="1.0" encoding="utf-8"?>
<p:tagLst xmlns:p="http://schemas.openxmlformats.org/presentationml/2006/main">
  <p:tag name="AS_UNIQUEID" val="2715"/>
</p:tagLst>
</file>

<file path=ppt/tags/tag28.xml><?xml version="1.0" encoding="utf-8"?>
<p:tagLst xmlns:p="http://schemas.openxmlformats.org/presentationml/2006/main">
  <p:tag name="AS_UNIQUEID" val="3012"/>
</p:tagLst>
</file>

<file path=ppt/tags/tag280.xml><?xml version="1.0" encoding="utf-8"?>
<p:tagLst xmlns:p="http://schemas.openxmlformats.org/presentationml/2006/main">
  <p:tag name="AS_UNIQUEID" val="2716"/>
</p:tagLst>
</file>

<file path=ppt/tags/tag281.xml><?xml version="1.0" encoding="utf-8"?>
<p:tagLst xmlns:p="http://schemas.openxmlformats.org/presentationml/2006/main">
  <p:tag name="AS_UNIQUEID" val="2717"/>
</p:tagLst>
</file>

<file path=ppt/tags/tag282.xml><?xml version="1.0" encoding="utf-8"?>
<p:tagLst xmlns:p="http://schemas.openxmlformats.org/presentationml/2006/main">
  <p:tag name="AS_UNIQUEID" val="2718"/>
</p:tagLst>
</file>

<file path=ppt/tags/tag283.xml><?xml version="1.0" encoding="utf-8"?>
<p:tagLst xmlns:p="http://schemas.openxmlformats.org/presentationml/2006/main">
  <p:tag name="AS_UNIQUEID" val="2719"/>
</p:tagLst>
</file>

<file path=ppt/tags/tag284.xml><?xml version="1.0" encoding="utf-8"?>
<p:tagLst xmlns:p="http://schemas.openxmlformats.org/presentationml/2006/main">
  <p:tag name="AS_UNIQUEID" val="2720"/>
</p:tagLst>
</file>

<file path=ppt/tags/tag285.xml><?xml version="1.0" encoding="utf-8"?>
<p:tagLst xmlns:p="http://schemas.openxmlformats.org/presentationml/2006/main">
  <p:tag name="AS_UNIQUEID" val="2721"/>
</p:tagLst>
</file>

<file path=ppt/tags/tag286.xml><?xml version="1.0" encoding="utf-8"?>
<p:tagLst xmlns:p="http://schemas.openxmlformats.org/presentationml/2006/main">
  <p:tag name="AS_UNIQUEID" val="2722"/>
</p:tagLst>
</file>

<file path=ppt/tags/tag287.xml><?xml version="1.0" encoding="utf-8"?>
<p:tagLst xmlns:p="http://schemas.openxmlformats.org/presentationml/2006/main">
  <p:tag name="AS_UNIQUEID" val="2723"/>
</p:tagLst>
</file>

<file path=ppt/tags/tag288.xml><?xml version="1.0" encoding="utf-8"?>
<p:tagLst xmlns:p="http://schemas.openxmlformats.org/presentationml/2006/main">
  <p:tag name="AS_UNIQUEID" val="2724"/>
</p:tagLst>
</file>

<file path=ppt/tags/tag289.xml><?xml version="1.0" encoding="utf-8"?>
<p:tagLst xmlns:p="http://schemas.openxmlformats.org/presentationml/2006/main">
  <p:tag name="AS_UNIQUEID" val="2725"/>
</p:tagLst>
</file>

<file path=ppt/tags/tag29.xml><?xml version="1.0" encoding="utf-8"?>
<p:tagLst xmlns:p="http://schemas.openxmlformats.org/presentationml/2006/main">
  <p:tag name="AS_UNIQUEID" val="3014"/>
</p:tagLst>
</file>

<file path=ppt/tags/tag290.xml><?xml version="1.0" encoding="utf-8"?>
<p:tagLst xmlns:p="http://schemas.openxmlformats.org/presentationml/2006/main">
  <p:tag name="AS_UNIQUEID" val="2726"/>
</p:tagLst>
</file>

<file path=ppt/tags/tag291.xml><?xml version="1.0" encoding="utf-8"?>
<p:tagLst xmlns:p="http://schemas.openxmlformats.org/presentationml/2006/main">
  <p:tag name="AS_UNIQUEID" val="2727"/>
</p:tagLst>
</file>

<file path=ppt/tags/tag292.xml><?xml version="1.0" encoding="utf-8"?>
<p:tagLst xmlns:p="http://schemas.openxmlformats.org/presentationml/2006/main">
  <p:tag name="AS_UNIQUEID" val="2728"/>
</p:tagLst>
</file>

<file path=ppt/tags/tag293.xml><?xml version="1.0" encoding="utf-8"?>
<p:tagLst xmlns:p="http://schemas.openxmlformats.org/presentationml/2006/main">
  <p:tag name="AS_UNIQUEID" val="2729"/>
</p:tagLst>
</file>

<file path=ppt/tags/tag294.xml><?xml version="1.0" encoding="utf-8"?>
<p:tagLst xmlns:p="http://schemas.openxmlformats.org/presentationml/2006/main">
  <p:tag name="AS_UNIQUEID" val="2730"/>
</p:tagLst>
</file>

<file path=ppt/tags/tag295.xml><?xml version="1.0" encoding="utf-8"?>
<p:tagLst xmlns:p="http://schemas.openxmlformats.org/presentationml/2006/main">
  <p:tag name="AS_UNIQUEID" val="2731"/>
</p:tagLst>
</file>

<file path=ppt/tags/tag296.xml><?xml version="1.0" encoding="utf-8"?>
<p:tagLst xmlns:p="http://schemas.openxmlformats.org/presentationml/2006/main">
  <p:tag name="AS_UNIQUEID" val="2732"/>
</p:tagLst>
</file>

<file path=ppt/tags/tag297.xml><?xml version="1.0" encoding="utf-8"?>
<p:tagLst xmlns:p="http://schemas.openxmlformats.org/presentationml/2006/main">
  <p:tag name="AS_UNIQUEID" val="2733"/>
</p:tagLst>
</file>

<file path=ppt/tags/tag298.xml><?xml version="1.0" encoding="utf-8"?>
<p:tagLst xmlns:p="http://schemas.openxmlformats.org/presentationml/2006/main">
  <p:tag name="AS_UNIQUEID" val="2734"/>
</p:tagLst>
</file>

<file path=ppt/tags/tag299.xml><?xml version="1.0" encoding="utf-8"?>
<p:tagLst xmlns:p="http://schemas.openxmlformats.org/presentationml/2006/main">
  <p:tag name="AS_UNIQUEID" val="2735"/>
</p:tagLst>
</file>

<file path=ppt/tags/tag3.xml><?xml version="1.0" encoding="utf-8"?>
<p:tagLst xmlns:p="http://schemas.openxmlformats.org/presentationml/2006/main">
  <p:tag name="AS_UNIQUEID" val="2985"/>
</p:tagLst>
</file>

<file path=ppt/tags/tag30.xml><?xml version="1.0" encoding="utf-8"?>
<p:tagLst xmlns:p="http://schemas.openxmlformats.org/presentationml/2006/main">
  <p:tag name="AS_UNIQUEID" val="3015"/>
</p:tagLst>
</file>

<file path=ppt/tags/tag300.xml><?xml version="1.0" encoding="utf-8"?>
<p:tagLst xmlns:p="http://schemas.openxmlformats.org/presentationml/2006/main">
  <p:tag name="AS_UNIQUEID" val="2736"/>
</p:tagLst>
</file>

<file path=ppt/tags/tag301.xml><?xml version="1.0" encoding="utf-8"?>
<p:tagLst xmlns:p="http://schemas.openxmlformats.org/presentationml/2006/main">
  <p:tag name="AS_UNIQUEID" val="2737"/>
</p:tagLst>
</file>

<file path=ppt/tags/tag302.xml><?xml version="1.0" encoding="utf-8"?>
<p:tagLst xmlns:p="http://schemas.openxmlformats.org/presentationml/2006/main">
  <p:tag name="AS_UNIQUEID" val="2738"/>
</p:tagLst>
</file>

<file path=ppt/tags/tag303.xml><?xml version="1.0" encoding="utf-8"?>
<p:tagLst xmlns:p="http://schemas.openxmlformats.org/presentationml/2006/main">
  <p:tag name="AS_UNIQUEID" val="2739"/>
</p:tagLst>
</file>

<file path=ppt/tags/tag304.xml><?xml version="1.0" encoding="utf-8"?>
<p:tagLst xmlns:p="http://schemas.openxmlformats.org/presentationml/2006/main">
  <p:tag name="AS_UNIQUEID" val="2740"/>
</p:tagLst>
</file>

<file path=ppt/tags/tag305.xml><?xml version="1.0" encoding="utf-8"?>
<p:tagLst xmlns:p="http://schemas.openxmlformats.org/presentationml/2006/main">
  <p:tag name="AS_UNIQUEID" val="2741"/>
</p:tagLst>
</file>

<file path=ppt/tags/tag306.xml><?xml version="1.0" encoding="utf-8"?>
<p:tagLst xmlns:p="http://schemas.openxmlformats.org/presentationml/2006/main">
  <p:tag name="AS_UNIQUEID" val="2742"/>
</p:tagLst>
</file>

<file path=ppt/tags/tag307.xml><?xml version="1.0" encoding="utf-8"?>
<p:tagLst xmlns:p="http://schemas.openxmlformats.org/presentationml/2006/main">
  <p:tag name="AS_UNIQUEID" val="2743"/>
</p:tagLst>
</file>

<file path=ppt/tags/tag308.xml><?xml version="1.0" encoding="utf-8"?>
<p:tagLst xmlns:p="http://schemas.openxmlformats.org/presentationml/2006/main">
  <p:tag name="AS_UNIQUEID" val="2744"/>
</p:tagLst>
</file>

<file path=ppt/tags/tag309.xml><?xml version="1.0" encoding="utf-8"?>
<p:tagLst xmlns:p="http://schemas.openxmlformats.org/presentationml/2006/main">
  <p:tag name="AS_UNIQUEID" val="2745"/>
</p:tagLst>
</file>

<file path=ppt/tags/tag31.xml><?xml version="1.0" encoding="utf-8"?>
<p:tagLst xmlns:p="http://schemas.openxmlformats.org/presentationml/2006/main">
  <p:tag name="AS_UNIQUEID" val="3016"/>
</p:tagLst>
</file>

<file path=ppt/tags/tag310.xml><?xml version="1.0" encoding="utf-8"?>
<p:tagLst xmlns:p="http://schemas.openxmlformats.org/presentationml/2006/main">
  <p:tag name="AS_UNIQUEID" val="2746"/>
</p:tagLst>
</file>

<file path=ppt/tags/tag311.xml><?xml version="1.0" encoding="utf-8"?>
<p:tagLst xmlns:p="http://schemas.openxmlformats.org/presentationml/2006/main">
  <p:tag name="AS_UNIQUEID" val="2747"/>
</p:tagLst>
</file>

<file path=ppt/tags/tag312.xml><?xml version="1.0" encoding="utf-8"?>
<p:tagLst xmlns:p="http://schemas.openxmlformats.org/presentationml/2006/main">
  <p:tag name="AS_UNIQUEID" val="2748"/>
</p:tagLst>
</file>

<file path=ppt/tags/tag313.xml><?xml version="1.0" encoding="utf-8"?>
<p:tagLst xmlns:p="http://schemas.openxmlformats.org/presentationml/2006/main">
  <p:tag name="AS_UNIQUEID" val="2749"/>
</p:tagLst>
</file>

<file path=ppt/tags/tag314.xml><?xml version="1.0" encoding="utf-8"?>
<p:tagLst xmlns:p="http://schemas.openxmlformats.org/presentationml/2006/main">
  <p:tag name="AS_UNIQUEID" val="2750"/>
</p:tagLst>
</file>

<file path=ppt/tags/tag315.xml><?xml version="1.0" encoding="utf-8"?>
<p:tagLst xmlns:p="http://schemas.openxmlformats.org/presentationml/2006/main">
  <p:tag name="AS_UNIQUEID" val="2751"/>
</p:tagLst>
</file>

<file path=ppt/tags/tag316.xml><?xml version="1.0" encoding="utf-8"?>
<p:tagLst xmlns:p="http://schemas.openxmlformats.org/presentationml/2006/main">
  <p:tag name="AS_UNIQUEID" val="2752"/>
</p:tagLst>
</file>

<file path=ppt/tags/tag317.xml><?xml version="1.0" encoding="utf-8"?>
<p:tagLst xmlns:p="http://schemas.openxmlformats.org/presentationml/2006/main">
  <p:tag name="AS_UNIQUEID" val="2753"/>
</p:tagLst>
</file>

<file path=ppt/tags/tag318.xml><?xml version="1.0" encoding="utf-8"?>
<p:tagLst xmlns:p="http://schemas.openxmlformats.org/presentationml/2006/main">
  <p:tag name="AS_UNIQUEID" val="2754"/>
</p:tagLst>
</file>

<file path=ppt/tags/tag319.xml><?xml version="1.0" encoding="utf-8"?>
<p:tagLst xmlns:p="http://schemas.openxmlformats.org/presentationml/2006/main">
  <p:tag name="AS_UNIQUEID" val="2755"/>
</p:tagLst>
</file>

<file path=ppt/tags/tag32.xml><?xml version="1.0" encoding="utf-8"?>
<p:tagLst xmlns:p="http://schemas.openxmlformats.org/presentationml/2006/main">
  <p:tag name="AS_UNIQUEID" val="3017"/>
</p:tagLst>
</file>

<file path=ppt/tags/tag320.xml><?xml version="1.0" encoding="utf-8"?>
<p:tagLst xmlns:p="http://schemas.openxmlformats.org/presentationml/2006/main">
  <p:tag name="AS_UNIQUEID" val="2756"/>
</p:tagLst>
</file>

<file path=ppt/tags/tag321.xml><?xml version="1.0" encoding="utf-8"?>
<p:tagLst xmlns:p="http://schemas.openxmlformats.org/presentationml/2006/main">
  <p:tag name="AS_UNIQUEID" val="2757"/>
</p:tagLst>
</file>

<file path=ppt/tags/tag322.xml><?xml version="1.0" encoding="utf-8"?>
<p:tagLst xmlns:p="http://schemas.openxmlformats.org/presentationml/2006/main">
  <p:tag name="AS_UNIQUEID" val="2758"/>
</p:tagLst>
</file>

<file path=ppt/tags/tag323.xml><?xml version="1.0" encoding="utf-8"?>
<p:tagLst xmlns:p="http://schemas.openxmlformats.org/presentationml/2006/main">
  <p:tag name="AS_UNIQUEID" val="2772"/>
</p:tagLst>
</file>

<file path=ppt/tags/tag324.xml><?xml version="1.0" encoding="utf-8"?>
<p:tagLst xmlns:p="http://schemas.openxmlformats.org/presentationml/2006/main">
  <p:tag name="AS_UNIQUEID" val="2773"/>
</p:tagLst>
</file>

<file path=ppt/tags/tag325.xml><?xml version="1.0" encoding="utf-8"?>
<p:tagLst xmlns:p="http://schemas.openxmlformats.org/presentationml/2006/main">
  <p:tag name="AS_UNIQUEID" val="2774"/>
</p:tagLst>
</file>

<file path=ppt/tags/tag326.xml><?xml version="1.0" encoding="utf-8"?>
<p:tagLst xmlns:p="http://schemas.openxmlformats.org/presentationml/2006/main">
  <p:tag name="AS_UNIQUEID" val="2777"/>
</p:tagLst>
</file>

<file path=ppt/tags/tag327.xml><?xml version="1.0" encoding="utf-8"?>
<p:tagLst xmlns:p="http://schemas.openxmlformats.org/presentationml/2006/main">
  <p:tag name="AS_UNIQUEID" val="2778"/>
</p:tagLst>
</file>

<file path=ppt/tags/tag328.xml><?xml version="1.0" encoding="utf-8"?>
<p:tagLst xmlns:p="http://schemas.openxmlformats.org/presentationml/2006/main">
  <p:tag name="AS_UNIQUEID" val="2779"/>
</p:tagLst>
</file>

<file path=ppt/tags/tag329.xml><?xml version="1.0" encoding="utf-8"?>
<p:tagLst xmlns:p="http://schemas.openxmlformats.org/presentationml/2006/main">
  <p:tag name="AS_UNIQUEID" val="2780"/>
</p:tagLst>
</file>

<file path=ppt/tags/tag33.xml><?xml version="1.0" encoding="utf-8"?>
<p:tagLst xmlns:p="http://schemas.openxmlformats.org/presentationml/2006/main">
  <p:tag name="AS_UNIQUEID" val="3018"/>
</p:tagLst>
</file>

<file path=ppt/tags/tag330.xml><?xml version="1.0" encoding="utf-8"?>
<p:tagLst xmlns:p="http://schemas.openxmlformats.org/presentationml/2006/main">
  <p:tag name="AS_UNIQUEID" val="439"/>
</p:tagLst>
</file>

<file path=ppt/tags/tag331.xml><?xml version="1.0" encoding="utf-8"?>
<p:tagLst xmlns:p="http://schemas.openxmlformats.org/presentationml/2006/main">
  <p:tag name="AS_UNIQUEID" val="439"/>
</p:tagLst>
</file>

<file path=ppt/tags/tag332.xml><?xml version="1.0" encoding="utf-8"?>
<p:tagLst xmlns:p="http://schemas.openxmlformats.org/presentationml/2006/main">
  <p:tag name="AS_UNIQUEID" val="3625"/>
  <p:tag name="KSO_WM_BEAUTIFY_FLAG" val=""/>
</p:tagLst>
</file>

<file path=ppt/tags/tag333.xml><?xml version="1.0" encoding="utf-8"?>
<p:tagLst xmlns:p="http://schemas.openxmlformats.org/presentationml/2006/main">
  <p:tag name="AS_UNIQUEID" val="3629"/>
  <p:tag name="KSO_WM_BEAUTIFY_FLAG" val=""/>
</p:tagLst>
</file>

<file path=ppt/tags/tag334.xml><?xml version="1.0" encoding="utf-8"?>
<p:tagLst xmlns:p="http://schemas.openxmlformats.org/presentationml/2006/main">
  <p:tag name="AS_UNIQUEID" val="1591"/>
</p:tagLst>
</file>

<file path=ppt/tags/tag335.xml><?xml version="1.0" encoding="utf-8"?>
<p:tagLst xmlns:p="http://schemas.openxmlformats.org/presentationml/2006/main">
  <p:tag name="AS_UNIQUEID" val="1592"/>
</p:tagLst>
</file>

<file path=ppt/tags/tag336.xml><?xml version="1.0" encoding="utf-8"?>
<p:tagLst xmlns:p="http://schemas.openxmlformats.org/presentationml/2006/main">
  <p:tag name="AS_UNIQUEID" val="1593"/>
</p:tagLst>
</file>

<file path=ppt/tags/tag337.xml><?xml version="1.0" encoding="utf-8"?>
<p:tagLst xmlns:p="http://schemas.openxmlformats.org/presentationml/2006/main">
  <p:tag name="AS_UNIQUEID" val="2783"/>
</p:tagLst>
</file>

<file path=ppt/tags/tag338.xml><?xml version="1.0" encoding="utf-8"?>
<p:tagLst xmlns:p="http://schemas.openxmlformats.org/presentationml/2006/main">
  <p:tag name="AS_UNIQUEID" val="2784"/>
</p:tagLst>
</file>

<file path=ppt/tags/tag339.xml><?xml version="1.0" encoding="utf-8"?>
<p:tagLst xmlns:p="http://schemas.openxmlformats.org/presentationml/2006/main">
  <p:tag name="AS_UNIQUEID" val="2785"/>
</p:tagLst>
</file>

<file path=ppt/tags/tag34.xml><?xml version="1.0" encoding="utf-8"?>
<p:tagLst xmlns:p="http://schemas.openxmlformats.org/presentationml/2006/main">
  <p:tag name="AS_UNIQUEID" val="3019"/>
</p:tagLst>
</file>

<file path=ppt/tags/tag340.xml><?xml version="1.0" encoding="utf-8"?>
<p:tagLst xmlns:p="http://schemas.openxmlformats.org/presentationml/2006/main">
  <p:tag name="AS_UNIQUEID" val="2786"/>
</p:tagLst>
</file>

<file path=ppt/tags/tag341.xml><?xml version="1.0" encoding="utf-8"?>
<p:tagLst xmlns:p="http://schemas.openxmlformats.org/presentationml/2006/main">
  <p:tag name="AS_UNIQUEID" val="2787"/>
</p:tagLst>
</file>

<file path=ppt/tags/tag342.xml><?xml version="1.0" encoding="utf-8"?>
<p:tagLst xmlns:p="http://schemas.openxmlformats.org/presentationml/2006/main">
  <p:tag name="AS_UNIQUEID" val="2788"/>
</p:tagLst>
</file>

<file path=ppt/tags/tag343.xml><?xml version="1.0" encoding="utf-8"?>
<p:tagLst xmlns:p="http://schemas.openxmlformats.org/presentationml/2006/main">
  <p:tag name="AS_UNIQUEID" val="2789"/>
</p:tagLst>
</file>

<file path=ppt/tags/tag344.xml><?xml version="1.0" encoding="utf-8"?>
<p:tagLst xmlns:p="http://schemas.openxmlformats.org/presentationml/2006/main">
  <p:tag name="AS_UNIQUEID" val="2790"/>
</p:tagLst>
</file>

<file path=ppt/tags/tag345.xml><?xml version="1.0" encoding="utf-8"?>
<p:tagLst xmlns:p="http://schemas.openxmlformats.org/presentationml/2006/main">
  <p:tag name="AS_UNIQUEID" val="2791"/>
</p:tagLst>
</file>

<file path=ppt/tags/tag346.xml><?xml version="1.0" encoding="utf-8"?>
<p:tagLst xmlns:p="http://schemas.openxmlformats.org/presentationml/2006/main">
  <p:tag name="AS_UNIQUEID" val="2792"/>
</p:tagLst>
</file>

<file path=ppt/tags/tag347.xml><?xml version="1.0" encoding="utf-8"?>
<p:tagLst xmlns:p="http://schemas.openxmlformats.org/presentationml/2006/main">
  <p:tag name="AS_UNIQUEID" val="2793"/>
</p:tagLst>
</file>

<file path=ppt/tags/tag348.xml><?xml version="1.0" encoding="utf-8"?>
<p:tagLst xmlns:p="http://schemas.openxmlformats.org/presentationml/2006/main">
  <p:tag name="AS_UNIQUEID" val="2794"/>
</p:tagLst>
</file>

<file path=ppt/tags/tag349.xml><?xml version="1.0" encoding="utf-8"?>
<p:tagLst xmlns:p="http://schemas.openxmlformats.org/presentationml/2006/main">
  <p:tag name="AS_UNIQUEID" val="2795"/>
</p:tagLst>
</file>

<file path=ppt/tags/tag35.xml><?xml version="1.0" encoding="utf-8"?>
<p:tagLst xmlns:p="http://schemas.openxmlformats.org/presentationml/2006/main">
  <p:tag name="AS_UNIQUEID" val="3020"/>
</p:tagLst>
</file>

<file path=ppt/tags/tag350.xml><?xml version="1.0" encoding="utf-8"?>
<p:tagLst xmlns:p="http://schemas.openxmlformats.org/presentationml/2006/main">
  <p:tag name="AS_UNIQUEID" val="2796"/>
</p:tagLst>
</file>

<file path=ppt/tags/tag351.xml><?xml version="1.0" encoding="utf-8"?>
<p:tagLst xmlns:p="http://schemas.openxmlformats.org/presentationml/2006/main">
  <p:tag name="AS_UNIQUEID" val="2797"/>
</p:tagLst>
</file>

<file path=ppt/tags/tag352.xml><?xml version="1.0" encoding="utf-8"?>
<p:tagLst xmlns:p="http://schemas.openxmlformats.org/presentationml/2006/main">
  <p:tag name="AS_UNIQUEID" val="2798"/>
</p:tagLst>
</file>

<file path=ppt/tags/tag353.xml><?xml version="1.0" encoding="utf-8"?>
<p:tagLst xmlns:p="http://schemas.openxmlformats.org/presentationml/2006/main">
  <p:tag name="AS_UNIQUEID" val="2800"/>
</p:tagLst>
</file>

<file path=ppt/tags/tag354.xml><?xml version="1.0" encoding="utf-8"?>
<p:tagLst xmlns:p="http://schemas.openxmlformats.org/presentationml/2006/main">
  <p:tag name="AS_UNIQUEID" val="2801"/>
</p:tagLst>
</file>

<file path=ppt/tags/tag355.xml><?xml version="1.0" encoding="utf-8"?>
<p:tagLst xmlns:p="http://schemas.openxmlformats.org/presentationml/2006/main">
  <p:tag name="AS_UNIQUEID" val="2802"/>
</p:tagLst>
</file>

<file path=ppt/tags/tag356.xml><?xml version="1.0" encoding="utf-8"?>
<p:tagLst xmlns:p="http://schemas.openxmlformats.org/presentationml/2006/main">
  <p:tag name="AS_UNIQUEID" val="2803"/>
</p:tagLst>
</file>

<file path=ppt/tags/tag357.xml><?xml version="1.0" encoding="utf-8"?>
<p:tagLst xmlns:p="http://schemas.openxmlformats.org/presentationml/2006/main">
  <p:tag name="AS_UNIQUEID" val="2805"/>
</p:tagLst>
</file>

<file path=ppt/tags/tag358.xml><?xml version="1.0" encoding="utf-8"?>
<p:tagLst xmlns:p="http://schemas.openxmlformats.org/presentationml/2006/main">
  <p:tag name="AS_UNIQUEID" val="3625"/>
  <p:tag name="KSO_WM_BEAUTIFY_FLAG" val=""/>
</p:tagLst>
</file>

<file path=ppt/tags/tag359.xml><?xml version="1.0" encoding="utf-8"?>
<p:tagLst xmlns:p="http://schemas.openxmlformats.org/presentationml/2006/main">
  <p:tag name="AS_UNIQUEID" val="3629"/>
  <p:tag name="KSO_WM_BEAUTIFY_FLAG" val=""/>
</p:tagLst>
</file>

<file path=ppt/tags/tag36.xml><?xml version="1.0" encoding="utf-8"?>
<p:tagLst xmlns:p="http://schemas.openxmlformats.org/presentationml/2006/main">
  <p:tag name="AS_UNIQUEID" val="3021"/>
</p:tagLst>
</file>

<file path=ppt/tags/tag360.xml><?xml version="1.0" encoding="utf-8"?>
<p:tagLst xmlns:p="http://schemas.openxmlformats.org/presentationml/2006/main">
  <p:tag name="AS_UNIQUEID" val="3598"/>
</p:tagLst>
</file>

<file path=ppt/tags/tag361.xml><?xml version="1.0" encoding="utf-8"?>
<p:tagLst xmlns:p="http://schemas.openxmlformats.org/presentationml/2006/main">
  <p:tag name="AS_UNIQUEID" val="3599"/>
</p:tagLst>
</file>

<file path=ppt/tags/tag362.xml><?xml version="1.0" encoding="utf-8"?>
<p:tagLst xmlns:p="http://schemas.openxmlformats.org/presentationml/2006/main">
  <p:tag name="AS_UNIQUEID" val="3600"/>
</p:tagLst>
</file>

<file path=ppt/tags/tag363.xml><?xml version="1.0" encoding="utf-8"?>
<p:tagLst xmlns:p="http://schemas.openxmlformats.org/presentationml/2006/main">
  <p:tag name="AS_UNIQUEID" val="3601"/>
</p:tagLst>
</file>

<file path=ppt/tags/tag364.xml><?xml version="1.0" encoding="utf-8"?>
<p:tagLst xmlns:p="http://schemas.openxmlformats.org/presentationml/2006/main">
  <p:tag name="AS_UNIQUEID" val="3602"/>
</p:tagLst>
</file>

<file path=ppt/tags/tag365.xml><?xml version="1.0" encoding="utf-8"?>
<p:tagLst xmlns:p="http://schemas.openxmlformats.org/presentationml/2006/main">
  <p:tag name="AS_UNIQUEID" val="3603"/>
</p:tagLst>
</file>

<file path=ppt/tags/tag366.xml><?xml version="1.0" encoding="utf-8"?>
<p:tagLst xmlns:p="http://schemas.openxmlformats.org/presentationml/2006/main">
  <p:tag name="AS_UNIQUEID" val="2315"/>
</p:tagLst>
</file>

<file path=ppt/tags/tag367.xml><?xml version="1.0" encoding="utf-8"?>
<p:tagLst xmlns:p="http://schemas.openxmlformats.org/presentationml/2006/main">
  <p:tag name="AS_UNIQUEID" val="2316"/>
</p:tagLst>
</file>

<file path=ppt/tags/tag368.xml><?xml version="1.0" encoding="utf-8"?>
<p:tagLst xmlns:p="http://schemas.openxmlformats.org/presentationml/2006/main">
  <p:tag name="AS_UNIQUEID" val="2317"/>
</p:tagLst>
</file>

<file path=ppt/tags/tag369.xml><?xml version="1.0" encoding="utf-8"?>
<p:tagLst xmlns:p="http://schemas.openxmlformats.org/presentationml/2006/main">
  <p:tag name="AS_UNIQUEID" val="2318"/>
</p:tagLst>
</file>

<file path=ppt/tags/tag37.xml><?xml version="1.0" encoding="utf-8"?>
<p:tagLst xmlns:p="http://schemas.openxmlformats.org/presentationml/2006/main">
  <p:tag name="AS_UNIQUEID" val="3022"/>
</p:tagLst>
</file>

<file path=ppt/tags/tag370.xml><?xml version="1.0" encoding="utf-8"?>
<p:tagLst xmlns:p="http://schemas.openxmlformats.org/presentationml/2006/main">
  <p:tag name="AS_UNIQUEID" val="2319"/>
</p:tagLst>
</file>

<file path=ppt/tags/tag371.xml><?xml version="1.0" encoding="utf-8"?>
<p:tagLst xmlns:p="http://schemas.openxmlformats.org/presentationml/2006/main">
  <p:tag name="AS_UNIQUEID" val="2320"/>
</p:tagLst>
</file>

<file path=ppt/tags/tag372.xml><?xml version="1.0" encoding="utf-8"?>
<p:tagLst xmlns:p="http://schemas.openxmlformats.org/presentationml/2006/main">
  <p:tag name="AS_UNIQUEID" val="2321"/>
</p:tagLst>
</file>

<file path=ppt/tags/tag373.xml><?xml version="1.0" encoding="utf-8"?>
<p:tagLst xmlns:p="http://schemas.openxmlformats.org/presentationml/2006/main">
  <p:tag name="AS_UNIQUEID" val="2322"/>
  <p:tag name="KSO_WM_UNIT_TABLE_BEAUTIFY" val="smartTable{639d0c19-aebc-42ea-b5b2-641728348627}"/>
  <p:tag name="TABLE_ENDDRAG_ORIGIN_RECT" val="564*327"/>
  <p:tag name="TABLE_ENDDRAG_RECT" val="184*192*564*327"/>
</p:tagLst>
</file>

<file path=ppt/tags/tag374.xml><?xml version="1.0" encoding="utf-8"?>
<p:tagLst xmlns:p="http://schemas.openxmlformats.org/presentationml/2006/main">
  <p:tag name="AS_UNIQUEID" val="2323"/>
</p:tagLst>
</file>

<file path=ppt/tags/tag375.xml><?xml version="1.0" encoding="utf-8"?>
<p:tagLst xmlns:p="http://schemas.openxmlformats.org/presentationml/2006/main">
  <p:tag name="AS_UNIQUEID" val="2325"/>
</p:tagLst>
</file>

<file path=ppt/tags/tag376.xml><?xml version="1.0" encoding="utf-8"?>
<p:tagLst xmlns:p="http://schemas.openxmlformats.org/presentationml/2006/main">
  <p:tag name="AS_UNIQUEID" val="376"/>
</p:tagLst>
</file>

<file path=ppt/tags/tag377.xml><?xml version="1.0" encoding="utf-8"?>
<p:tagLst xmlns:p="http://schemas.openxmlformats.org/presentationml/2006/main">
  <p:tag name="AS_UNIQUEID" val="377"/>
  <p:tag name="KSO_WM_BEAUTIFY_FLAG" val=""/>
</p:tagLst>
</file>

<file path=ppt/tags/tag378.xml><?xml version="1.0" encoding="utf-8"?>
<p:tagLst xmlns:p="http://schemas.openxmlformats.org/presentationml/2006/main">
  <p:tag name="AS_UNIQUEID" val="378"/>
  <p:tag name="KSO_WM_BEAUTIFY_FLAG" val=""/>
</p:tagLst>
</file>

<file path=ppt/tags/tag379.xml><?xml version="1.0" encoding="utf-8"?>
<p:tagLst xmlns:p="http://schemas.openxmlformats.org/presentationml/2006/main">
  <p:tag name="KSO_WM_BEAUTIFY_FLAG" val="#wm#"/>
  <p:tag name="KSO_WM_TEMPLATE_CATEGORY" val="custom"/>
  <p:tag name="KSO_WM_TEMPLATE_INDEX" val="20204359"/>
</p:tagLst>
</file>

<file path=ppt/tags/tag38.xml><?xml version="1.0" encoding="utf-8"?>
<p:tagLst xmlns:p="http://schemas.openxmlformats.org/presentationml/2006/main">
  <p:tag name="AS_UNIQUEID" val="3023"/>
</p:tagLst>
</file>

<file path=ppt/tags/tag380.xml><?xml version="1.0" encoding="utf-8"?>
<p:tagLst xmlns:p="http://schemas.openxmlformats.org/presentationml/2006/main">
  <p:tag name="AS_UNIQUEID" val="3595"/>
</p:tagLst>
</file>

<file path=ppt/tags/tag381.xml><?xml version="1.0" encoding="utf-8"?>
<p:tagLst xmlns:p="http://schemas.openxmlformats.org/presentationml/2006/main">
  <p:tag name="AS_UNIQUEID" val="3596"/>
</p:tagLst>
</file>

<file path=ppt/tags/tag382.xml><?xml version="1.0" encoding="utf-8"?>
<p:tagLst xmlns:p="http://schemas.openxmlformats.org/presentationml/2006/main">
  <p:tag name="AS_UNIQUEID" val="2339"/>
</p:tagLst>
</file>

<file path=ppt/tags/tag383.xml><?xml version="1.0" encoding="utf-8"?>
<p:tagLst xmlns:p="http://schemas.openxmlformats.org/presentationml/2006/main">
  <p:tag name="AS_UNIQUEID" val="2340"/>
  <p:tag name="KSO_WM_UNIT_TABLE_BEAUTIFY" val="smartTable{835675ce-0ce0-4e6d-a16e-8d5374b60860}"/>
  <p:tag name="TABLE_ENDDRAG_ORIGIN_RECT" val="694*289"/>
  <p:tag name="TABLE_ENDDRAG_RECT" val="111*125*694*289"/>
</p:tagLst>
</file>

<file path=ppt/tags/tag384.xml><?xml version="1.0" encoding="utf-8"?>
<p:tagLst xmlns:p="http://schemas.openxmlformats.org/presentationml/2006/main">
  <p:tag name="AS_UNIQUEID" val="2341"/>
</p:tagLst>
</file>

<file path=ppt/tags/tag385.xml><?xml version="1.0" encoding="utf-8"?>
<p:tagLst xmlns:p="http://schemas.openxmlformats.org/presentationml/2006/main">
  <p:tag name="AS_UNIQUEID" val="2342"/>
</p:tagLst>
</file>

<file path=ppt/tags/tag386.xml><?xml version="1.0" encoding="utf-8"?>
<p:tagLst xmlns:p="http://schemas.openxmlformats.org/presentationml/2006/main">
  <p:tag name="AS_UNIQUEID" val="2343"/>
</p:tagLst>
</file>

<file path=ppt/tags/tag387.xml><?xml version="1.0" encoding="utf-8"?>
<p:tagLst xmlns:p="http://schemas.openxmlformats.org/presentationml/2006/main">
  <p:tag name="AS_UNIQUEID" val="2344"/>
</p:tagLst>
</file>

<file path=ppt/tags/tag388.xml><?xml version="1.0" encoding="utf-8"?>
<p:tagLst xmlns:p="http://schemas.openxmlformats.org/presentationml/2006/main">
  <p:tag name="AS_UNIQUEID" val="2345"/>
</p:tagLst>
</file>

<file path=ppt/tags/tag389.xml><?xml version="1.0" encoding="utf-8"?>
<p:tagLst xmlns:p="http://schemas.openxmlformats.org/presentationml/2006/main">
  <p:tag name="AS_UNIQUEID" val="2346"/>
</p:tagLst>
</file>

<file path=ppt/tags/tag39.xml><?xml version="1.0" encoding="utf-8"?>
<p:tagLst xmlns:p="http://schemas.openxmlformats.org/presentationml/2006/main">
  <p:tag name="AS_UNIQUEID" val="3024"/>
</p:tagLst>
</file>

<file path=ppt/tags/tag390.xml><?xml version="1.0" encoding="utf-8"?>
<p:tagLst xmlns:p="http://schemas.openxmlformats.org/presentationml/2006/main">
  <p:tag name="AS_UNIQUEID" val="2347"/>
</p:tagLst>
</file>

<file path=ppt/tags/tag391.xml><?xml version="1.0" encoding="utf-8"?>
<p:tagLst xmlns:p="http://schemas.openxmlformats.org/presentationml/2006/main">
  <p:tag name="AS_UNIQUEID" val="2348"/>
</p:tagLst>
</file>

<file path=ppt/tags/tag392.xml><?xml version="1.0" encoding="utf-8"?>
<p:tagLst xmlns:p="http://schemas.openxmlformats.org/presentationml/2006/main">
  <p:tag name="AS_UNIQUEID" val="2349"/>
</p:tagLst>
</file>

<file path=ppt/tags/tag393.xml><?xml version="1.0" encoding="utf-8"?>
<p:tagLst xmlns:p="http://schemas.openxmlformats.org/presentationml/2006/main">
  <p:tag name="AS_UNIQUEID" val="2350"/>
</p:tagLst>
</file>

<file path=ppt/tags/tag394.xml><?xml version="1.0" encoding="utf-8"?>
<p:tagLst xmlns:p="http://schemas.openxmlformats.org/presentationml/2006/main">
  <p:tag name="AS_UNIQUEID" val="2351"/>
</p:tagLst>
</file>

<file path=ppt/tags/tag395.xml><?xml version="1.0" encoding="utf-8"?>
<p:tagLst xmlns:p="http://schemas.openxmlformats.org/presentationml/2006/main">
  <p:tag name="AS_UNIQUEID" val="2352"/>
</p:tagLst>
</file>

<file path=ppt/tags/tag396.xml><?xml version="1.0" encoding="utf-8"?>
<p:tagLst xmlns:p="http://schemas.openxmlformats.org/presentationml/2006/main">
  <p:tag name="AS_UNIQUEID" val="2353"/>
</p:tagLst>
</file>

<file path=ppt/tags/tag397.xml><?xml version="1.0" encoding="utf-8"?>
<p:tagLst xmlns:p="http://schemas.openxmlformats.org/presentationml/2006/main">
  <p:tag name="AS_UNIQUEID" val="2354"/>
</p:tagLst>
</file>

<file path=ppt/tags/tag398.xml><?xml version="1.0" encoding="utf-8"?>
<p:tagLst xmlns:p="http://schemas.openxmlformats.org/presentationml/2006/main">
  <p:tag name="AS_UNIQUEID" val="2355"/>
</p:tagLst>
</file>

<file path=ppt/tags/tag399.xml><?xml version="1.0" encoding="utf-8"?>
<p:tagLst xmlns:p="http://schemas.openxmlformats.org/presentationml/2006/main">
  <p:tag name="AS_UNIQUEID" val="2356"/>
</p:tagLst>
</file>

<file path=ppt/tags/tag4.xml><?xml version="1.0" encoding="utf-8"?>
<p:tagLst xmlns:p="http://schemas.openxmlformats.org/presentationml/2006/main">
  <p:tag name="AS_UNIQUEID" val="2986"/>
</p:tagLst>
</file>

<file path=ppt/tags/tag40.xml><?xml version="1.0" encoding="utf-8"?>
<p:tagLst xmlns:p="http://schemas.openxmlformats.org/presentationml/2006/main">
  <p:tag name="AS_UNIQUEID" val="3026"/>
</p:tagLst>
</file>

<file path=ppt/tags/tag400.xml><?xml version="1.0" encoding="utf-8"?>
<p:tagLst xmlns:p="http://schemas.openxmlformats.org/presentationml/2006/main">
  <p:tag name="AS_UNIQUEID" val="2357"/>
</p:tagLst>
</file>

<file path=ppt/tags/tag401.xml><?xml version="1.0" encoding="utf-8"?>
<p:tagLst xmlns:p="http://schemas.openxmlformats.org/presentationml/2006/main">
  <p:tag name="AS_UNIQUEID" val="2358"/>
</p:tagLst>
</file>

<file path=ppt/tags/tag402.xml><?xml version="1.0" encoding="utf-8"?>
<p:tagLst xmlns:p="http://schemas.openxmlformats.org/presentationml/2006/main">
  <p:tag name="AS_UNIQUEID" val="2359"/>
</p:tagLst>
</file>

<file path=ppt/tags/tag403.xml><?xml version="1.0" encoding="utf-8"?>
<p:tagLst xmlns:p="http://schemas.openxmlformats.org/presentationml/2006/main">
  <p:tag name="AS_UNIQUEID" val="2360"/>
</p:tagLst>
</file>

<file path=ppt/tags/tag404.xml><?xml version="1.0" encoding="utf-8"?>
<p:tagLst xmlns:p="http://schemas.openxmlformats.org/presentationml/2006/main">
  <p:tag name="AS_UNIQUEID" val="2361"/>
</p:tagLst>
</file>

<file path=ppt/tags/tag405.xml><?xml version="1.0" encoding="utf-8"?>
<p:tagLst xmlns:p="http://schemas.openxmlformats.org/presentationml/2006/main">
  <p:tag name="AS_UNIQUEID" val="2362"/>
</p:tagLst>
</file>

<file path=ppt/tags/tag406.xml><?xml version="1.0" encoding="utf-8"?>
<p:tagLst xmlns:p="http://schemas.openxmlformats.org/presentationml/2006/main">
  <p:tag name="AS_UNIQUEID" val="2363"/>
</p:tagLst>
</file>

<file path=ppt/tags/tag407.xml><?xml version="1.0" encoding="utf-8"?>
<p:tagLst xmlns:p="http://schemas.openxmlformats.org/presentationml/2006/main">
  <p:tag name="AS_UNIQUEID" val="2364"/>
</p:tagLst>
</file>

<file path=ppt/tags/tag408.xml><?xml version="1.0" encoding="utf-8"?>
<p:tagLst xmlns:p="http://schemas.openxmlformats.org/presentationml/2006/main">
  <p:tag name="AS_UNIQUEID" val="2365"/>
</p:tagLst>
</file>

<file path=ppt/tags/tag409.xml><?xml version="1.0" encoding="utf-8"?>
<p:tagLst xmlns:p="http://schemas.openxmlformats.org/presentationml/2006/main">
  <p:tag name="AS_UNIQUEID" val="2335"/>
</p:tagLst>
</file>

<file path=ppt/tags/tag41.xml><?xml version="1.0" encoding="utf-8"?>
<p:tagLst xmlns:p="http://schemas.openxmlformats.org/presentationml/2006/main">
  <p:tag name="AS_UNIQUEID" val="3027"/>
</p:tagLst>
</file>

<file path=ppt/tags/tag410.xml><?xml version="1.0" encoding="utf-8"?>
<p:tagLst xmlns:p="http://schemas.openxmlformats.org/presentationml/2006/main">
  <p:tag name="AS_UNIQUEID" val="2336"/>
</p:tagLst>
</file>

<file path=ppt/tags/tag411.xml><?xml version="1.0" encoding="utf-8"?>
<p:tagLst xmlns:p="http://schemas.openxmlformats.org/presentationml/2006/main">
  <p:tag name="AS_UNIQUEID" val="2337"/>
</p:tagLst>
</file>

<file path=ppt/tags/tag412.xml><?xml version="1.0" encoding="utf-8"?>
<p:tagLst xmlns:p="http://schemas.openxmlformats.org/presentationml/2006/main">
  <p:tag name="AS_UNIQUEID" val="2372"/>
</p:tagLst>
</file>

<file path=ppt/tags/tag413.xml><?xml version="1.0" encoding="utf-8"?>
<p:tagLst xmlns:p="http://schemas.openxmlformats.org/presentationml/2006/main">
  <p:tag name="AS_UNIQUEID" val="2373"/>
</p:tagLst>
</file>

<file path=ppt/tags/tag414.xml><?xml version="1.0" encoding="utf-8"?>
<p:tagLst xmlns:p="http://schemas.openxmlformats.org/presentationml/2006/main">
  <p:tag name="AS_UNIQUEID" val="3253"/>
</p:tagLst>
</file>

<file path=ppt/tags/tag415.xml><?xml version="1.0" encoding="utf-8"?>
<p:tagLst xmlns:p="http://schemas.openxmlformats.org/presentationml/2006/main">
  <p:tag name="AS_UNIQUEID" val="3254"/>
</p:tagLst>
</file>

<file path=ppt/tags/tag416.xml><?xml version="1.0" encoding="utf-8"?>
<p:tagLst xmlns:p="http://schemas.openxmlformats.org/presentationml/2006/main">
  <p:tag name="AS_UNIQUEID" val="3255"/>
</p:tagLst>
</file>

<file path=ppt/tags/tag417.xml><?xml version="1.0" encoding="utf-8"?>
<p:tagLst xmlns:p="http://schemas.openxmlformats.org/presentationml/2006/main">
  <p:tag name="AS_UNIQUEID" val="3256"/>
</p:tagLst>
</file>

<file path=ppt/tags/tag418.xml><?xml version="1.0" encoding="utf-8"?>
<p:tagLst xmlns:p="http://schemas.openxmlformats.org/presentationml/2006/main">
  <p:tag name="AS_UNIQUEID" val="3257"/>
</p:tagLst>
</file>

<file path=ppt/tags/tag419.xml><?xml version="1.0" encoding="utf-8"?>
<p:tagLst xmlns:p="http://schemas.openxmlformats.org/presentationml/2006/main">
  <p:tag name="AS_UNIQUEID" val="3258"/>
</p:tagLst>
</file>

<file path=ppt/tags/tag42.xml><?xml version="1.0" encoding="utf-8"?>
<p:tagLst xmlns:p="http://schemas.openxmlformats.org/presentationml/2006/main">
  <p:tag name="AS_UNIQUEID" val="3028"/>
</p:tagLst>
</file>

<file path=ppt/tags/tag420.xml><?xml version="1.0" encoding="utf-8"?>
<p:tagLst xmlns:p="http://schemas.openxmlformats.org/presentationml/2006/main">
  <p:tag name="AS_UNIQUEID" val="3259"/>
</p:tagLst>
</file>

<file path=ppt/tags/tag421.xml><?xml version="1.0" encoding="utf-8"?>
<p:tagLst xmlns:p="http://schemas.openxmlformats.org/presentationml/2006/main">
  <p:tag name="AS_UNIQUEID" val="2637"/>
</p:tagLst>
</file>

<file path=ppt/tags/tag422.xml><?xml version="1.0" encoding="utf-8"?>
<p:tagLst xmlns:p="http://schemas.openxmlformats.org/presentationml/2006/main">
  <p:tag name="AS_UNIQUEID" val="1612"/>
</p:tagLst>
</file>

<file path=ppt/tags/tag423.xml><?xml version="1.0" encoding="utf-8"?>
<p:tagLst xmlns:p="http://schemas.openxmlformats.org/presentationml/2006/main">
  <p:tag name="AS_UNIQUEID" val="1613"/>
</p:tagLst>
</file>

<file path=ppt/tags/tag424.xml><?xml version="1.0" encoding="utf-8"?>
<p:tagLst xmlns:p="http://schemas.openxmlformats.org/presentationml/2006/main">
  <p:tag name="AS_UNIQUEID" val="1614"/>
</p:tagLst>
</file>

<file path=ppt/tags/tag425.xml><?xml version="1.0" encoding="utf-8"?>
<p:tagLst xmlns:p="http://schemas.openxmlformats.org/presentationml/2006/main">
  <p:tag name="AS_UNIQUEID" val="1615"/>
</p:tagLst>
</file>

<file path=ppt/tags/tag426.xml><?xml version="1.0" encoding="utf-8"?>
<p:tagLst xmlns:p="http://schemas.openxmlformats.org/presentationml/2006/main">
  <p:tag name="AS_UNIQUEID" val="1616"/>
</p:tagLst>
</file>

<file path=ppt/tags/tag427.xml><?xml version="1.0" encoding="utf-8"?>
<p:tagLst xmlns:p="http://schemas.openxmlformats.org/presentationml/2006/main">
  <p:tag name="AS_UNIQUEID" val="1617"/>
</p:tagLst>
</file>

<file path=ppt/tags/tag428.xml><?xml version="1.0" encoding="utf-8"?>
<p:tagLst xmlns:p="http://schemas.openxmlformats.org/presentationml/2006/main">
  <p:tag name="AS_UNIQUEID" val="1618"/>
</p:tagLst>
</file>

<file path=ppt/tags/tag429.xml><?xml version="1.0" encoding="utf-8"?>
<p:tagLst xmlns:p="http://schemas.openxmlformats.org/presentationml/2006/main">
  <p:tag name="AS_UNIQUEID" val="1411"/>
</p:tagLst>
</file>

<file path=ppt/tags/tag43.xml><?xml version="1.0" encoding="utf-8"?>
<p:tagLst xmlns:p="http://schemas.openxmlformats.org/presentationml/2006/main">
  <p:tag name="AS_UNIQUEID" val="3029"/>
</p:tagLst>
</file>

<file path=ppt/tags/tag430.xml><?xml version="1.0" encoding="utf-8"?>
<p:tagLst xmlns:p="http://schemas.openxmlformats.org/presentationml/2006/main">
  <p:tag name="AS_UNIQUEID" val="2421"/>
</p:tagLst>
</file>

<file path=ppt/tags/tag431.xml><?xml version="1.0" encoding="utf-8"?>
<p:tagLst xmlns:p="http://schemas.openxmlformats.org/presentationml/2006/main">
  <p:tag name="AS_UNIQUEID" val="2421"/>
</p:tagLst>
</file>

<file path=ppt/tags/tag432.xml><?xml version="1.0" encoding="utf-8"?>
<p:tagLst xmlns:p="http://schemas.openxmlformats.org/presentationml/2006/main">
  <p:tag name="AS_UNIQUEID" val="2368"/>
</p:tagLst>
</file>

<file path=ppt/tags/tag433.xml><?xml version="1.0" encoding="utf-8"?>
<p:tagLst xmlns:p="http://schemas.openxmlformats.org/presentationml/2006/main">
  <p:tag name="AS_UNIQUEID" val="2369"/>
</p:tagLst>
</file>

<file path=ppt/tags/tag434.xml><?xml version="1.0" encoding="utf-8"?>
<p:tagLst xmlns:p="http://schemas.openxmlformats.org/presentationml/2006/main">
  <p:tag name="AS_UNIQUEID" val="2370"/>
</p:tagLst>
</file>

<file path=ppt/tags/tag435.xml><?xml version="1.0" encoding="utf-8"?>
<p:tagLst xmlns:p="http://schemas.openxmlformats.org/presentationml/2006/main">
  <p:tag name="AS_UNIQUEID" val="2420"/>
</p:tagLst>
</file>

<file path=ppt/tags/tag436.xml><?xml version="1.0" encoding="utf-8"?>
<p:tagLst xmlns:p="http://schemas.openxmlformats.org/presentationml/2006/main">
  <p:tag name="AS_UNIQUEID" val="3263"/>
</p:tagLst>
</file>

<file path=ppt/tags/tag437.xml><?xml version="1.0" encoding="utf-8"?>
<p:tagLst xmlns:p="http://schemas.openxmlformats.org/presentationml/2006/main">
  <p:tag name="AS_UNIQUEID" val="3264"/>
</p:tagLst>
</file>

<file path=ppt/tags/tag438.xml><?xml version="1.0" encoding="utf-8"?>
<p:tagLst xmlns:p="http://schemas.openxmlformats.org/presentationml/2006/main">
  <p:tag name="AS_UNIQUEID" val="3265"/>
</p:tagLst>
</file>

<file path=ppt/tags/tag439.xml><?xml version="1.0" encoding="utf-8"?>
<p:tagLst xmlns:p="http://schemas.openxmlformats.org/presentationml/2006/main">
  <p:tag name="AS_UNIQUEID" val="3266"/>
</p:tagLst>
</file>

<file path=ppt/tags/tag44.xml><?xml version="1.0" encoding="utf-8"?>
<p:tagLst xmlns:p="http://schemas.openxmlformats.org/presentationml/2006/main">
  <p:tag name="AS_UNIQUEID" val="3030"/>
</p:tagLst>
</file>

<file path=ppt/tags/tag440.xml><?xml version="1.0" encoding="utf-8"?>
<p:tagLst xmlns:p="http://schemas.openxmlformats.org/presentationml/2006/main">
  <p:tag name="AS_UNIQUEID" val="3267"/>
</p:tagLst>
</file>

<file path=ppt/tags/tag441.xml><?xml version="1.0" encoding="utf-8"?>
<p:tagLst xmlns:p="http://schemas.openxmlformats.org/presentationml/2006/main">
  <p:tag name="AS_UNIQUEID" val="3268"/>
</p:tagLst>
</file>

<file path=ppt/tags/tag442.xml><?xml version="1.0" encoding="utf-8"?>
<p:tagLst xmlns:p="http://schemas.openxmlformats.org/presentationml/2006/main">
  <p:tag name="AS_UNIQUEID" val="3269"/>
</p:tagLst>
</file>

<file path=ppt/tags/tag443.xml><?xml version="1.0" encoding="utf-8"?>
<p:tagLst xmlns:p="http://schemas.openxmlformats.org/presentationml/2006/main">
  <p:tag name="AS_UNIQUEID" val="2637"/>
</p:tagLst>
</file>

<file path=ppt/tags/tag444.xml><?xml version="1.0" encoding="utf-8"?>
<p:tagLst xmlns:p="http://schemas.openxmlformats.org/presentationml/2006/main">
  <p:tag name="AS_UNIQUEID" val="2340"/>
  <p:tag name="KSO_WM_UNIT_TABLE_BEAUTIFY" val="smartTable{46f1cab8-2a64-47b5-b850-280fd720322f}"/>
  <p:tag name="TABLE_ENDDRAG_ORIGIN_RECT" val="694*289"/>
  <p:tag name="TABLE_ENDDRAG_RECT" val="111*125*694*289"/>
</p:tagLst>
</file>

<file path=ppt/tags/tag445.xml><?xml version="1.0" encoding="utf-8"?>
<p:tagLst xmlns:p="http://schemas.openxmlformats.org/presentationml/2006/main">
  <p:tag name="AS_UNIQUEID" val="78"/>
  <p:tag name="KSO_WM_BEAUTIFY_FLAG" val=""/>
</p:tagLst>
</file>

<file path=ppt/tags/tag446.xml><?xml version="1.0" encoding="utf-8"?>
<p:tagLst xmlns:p="http://schemas.openxmlformats.org/presentationml/2006/main">
  <p:tag name="AS_UNIQUEID" val="5186"/>
  <p:tag name="KSO_WM_BEAUTIFY_FLAG" val=""/>
</p:tagLst>
</file>

<file path=ppt/tags/tag447.xml><?xml version="1.0" encoding="utf-8"?>
<p:tagLst xmlns:p="http://schemas.openxmlformats.org/presentationml/2006/main">
  <p:tag name="AS_UNIQUEID" val="312"/>
  <p:tag name="KSO_WM_BEAUTIFY_FLAG" val=""/>
</p:tagLst>
</file>

<file path=ppt/tags/tag448.xml><?xml version="1.0" encoding="utf-8"?>
<p:tagLst xmlns:p="http://schemas.openxmlformats.org/presentationml/2006/main">
  <p:tag name="AS_UNIQUEID" val="2388"/>
</p:tagLst>
</file>

<file path=ppt/tags/tag449.xml><?xml version="1.0" encoding="utf-8"?>
<p:tagLst xmlns:p="http://schemas.openxmlformats.org/presentationml/2006/main">
  <p:tag name="AS_UNIQUEID" val="2389"/>
</p:tagLst>
</file>

<file path=ppt/tags/tag45.xml><?xml version="1.0" encoding="utf-8"?>
<p:tagLst xmlns:p="http://schemas.openxmlformats.org/presentationml/2006/main">
  <p:tag name="AS_UNIQUEID" val="3031"/>
</p:tagLst>
</file>

<file path=ppt/tags/tag450.xml><?xml version="1.0" encoding="utf-8"?>
<p:tagLst xmlns:p="http://schemas.openxmlformats.org/presentationml/2006/main">
  <p:tag name="AS_UNIQUEID" val="2390"/>
</p:tagLst>
</file>

<file path=ppt/tags/tag451.xml><?xml version="1.0" encoding="utf-8"?>
<p:tagLst xmlns:p="http://schemas.openxmlformats.org/presentationml/2006/main">
  <p:tag name="AS_UNIQUEID" val="3263"/>
</p:tagLst>
</file>

<file path=ppt/tags/tag452.xml><?xml version="1.0" encoding="utf-8"?>
<p:tagLst xmlns:p="http://schemas.openxmlformats.org/presentationml/2006/main">
  <p:tag name="AS_UNIQUEID" val="3264"/>
</p:tagLst>
</file>

<file path=ppt/tags/tag453.xml><?xml version="1.0" encoding="utf-8"?>
<p:tagLst xmlns:p="http://schemas.openxmlformats.org/presentationml/2006/main">
  <p:tag name="AS_UNIQUEID" val="3265"/>
</p:tagLst>
</file>

<file path=ppt/tags/tag454.xml><?xml version="1.0" encoding="utf-8"?>
<p:tagLst xmlns:p="http://schemas.openxmlformats.org/presentationml/2006/main">
  <p:tag name="AS_UNIQUEID" val="3266"/>
</p:tagLst>
</file>

<file path=ppt/tags/tag455.xml><?xml version="1.0" encoding="utf-8"?>
<p:tagLst xmlns:p="http://schemas.openxmlformats.org/presentationml/2006/main">
  <p:tag name="AS_UNIQUEID" val="3267"/>
</p:tagLst>
</file>

<file path=ppt/tags/tag456.xml><?xml version="1.0" encoding="utf-8"?>
<p:tagLst xmlns:p="http://schemas.openxmlformats.org/presentationml/2006/main">
  <p:tag name="AS_UNIQUEID" val="3268"/>
</p:tagLst>
</file>

<file path=ppt/tags/tag457.xml><?xml version="1.0" encoding="utf-8"?>
<p:tagLst xmlns:p="http://schemas.openxmlformats.org/presentationml/2006/main">
  <p:tag name="AS_UNIQUEID" val="3269"/>
</p:tagLst>
</file>

<file path=ppt/tags/tag458.xml><?xml version="1.0" encoding="utf-8"?>
<p:tagLst xmlns:p="http://schemas.openxmlformats.org/presentationml/2006/main">
  <p:tag name="AS_UNIQUEID" val="2420"/>
</p:tagLst>
</file>

<file path=ppt/tags/tag459.xml><?xml version="1.0" encoding="utf-8"?>
<p:tagLst xmlns:p="http://schemas.openxmlformats.org/presentationml/2006/main">
  <p:tag name="AS_UNIQUEID" val="2615"/>
</p:tagLst>
</file>

<file path=ppt/tags/tag46.xml><?xml version="1.0" encoding="utf-8"?>
<p:tagLst xmlns:p="http://schemas.openxmlformats.org/presentationml/2006/main">
  <p:tag name="AS_UNIQUEID" val="3032"/>
</p:tagLst>
</file>

<file path=ppt/tags/tag460.xml><?xml version="1.0" encoding="utf-8"?>
<p:tagLst xmlns:p="http://schemas.openxmlformats.org/presentationml/2006/main">
  <p:tag name="AS_UNIQUEID" val="2616"/>
</p:tagLst>
</file>

<file path=ppt/tags/tag461.xml><?xml version="1.0" encoding="utf-8"?>
<p:tagLst xmlns:p="http://schemas.openxmlformats.org/presentationml/2006/main">
  <p:tag name="AS_UNIQUEID" val="2623"/>
</p:tagLst>
</file>

<file path=ppt/tags/tag462.xml><?xml version="1.0" encoding="utf-8"?>
<p:tagLst xmlns:p="http://schemas.openxmlformats.org/presentationml/2006/main">
  <p:tag name="AS_UNIQUEID" val="2624"/>
</p:tagLst>
</file>

<file path=ppt/tags/tag463.xml><?xml version="1.0" encoding="utf-8"?>
<p:tagLst xmlns:p="http://schemas.openxmlformats.org/presentationml/2006/main">
  <p:tag name="AS_UNIQUEID" val="2625"/>
</p:tagLst>
</file>

<file path=ppt/tags/tag464.xml><?xml version="1.0" encoding="utf-8"?>
<p:tagLst xmlns:p="http://schemas.openxmlformats.org/presentationml/2006/main">
  <p:tag name="AS_UNIQUEID" val="2626"/>
</p:tagLst>
</file>

<file path=ppt/tags/tag465.xml><?xml version="1.0" encoding="utf-8"?>
<p:tagLst xmlns:p="http://schemas.openxmlformats.org/presentationml/2006/main">
  <p:tag name="AS_UNIQUEID" val="2627"/>
</p:tagLst>
</file>

<file path=ppt/tags/tag466.xml><?xml version="1.0" encoding="utf-8"?>
<p:tagLst xmlns:p="http://schemas.openxmlformats.org/presentationml/2006/main">
  <p:tag name="AS_UNIQUEID" val="2628"/>
</p:tagLst>
</file>

<file path=ppt/tags/tag467.xml><?xml version="1.0" encoding="utf-8"?>
<p:tagLst xmlns:p="http://schemas.openxmlformats.org/presentationml/2006/main">
  <p:tag name="AS_UNIQUEID" val="2630"/>
</p:tagLst>
</file>

<file path=ppt/tags/tag468.xml><?xml version="1.0" encoding="utf-8"?>
<p:tagLst xmlns:p="http://schemas.openxmlformats.org/presentationml/2006/main">
  <p:tag name="AS_UNIQUEID" val="2631"/>
</p:tagLst>
</file>

<file path=ppt/tags/tag469.xml><?xml version="1.0" encoding="utf-8"?>
<p:tagLst xmlns:p="http://schemas.openxmlformats.org/presentationml/2006/main">
  <p:tag name="AS_UNIQUEID" val="2632"/>
</p:tagLst>
</file>

<file path=ppt/tags/tag47.xml><?xml version="1.0" encoding="utf-8"?>
<p:tagLst xmlns:p="http://schemas.openxmlformats.org/presentationml/2006/main">
  <p:tag name="AS_UNIQUEID" val="3034"/>
</p:tagLst>
</file>

<file path=ppt/tags/tag470.xml><?xml version="1.0" encoding="utf-8"?>
<p:tagLst xmlns:p="http://schemas.openxmlformats.org/presentationml/2006/main">
  <p:tag name="AS_UNIQUEID" val="2734"/>
  <p:tag name="KSO_WM_UNIT_PLACING_PICTURE_USER_VIEWPORT" val="{&quot;height&quot;:5284.533858267717,&quot;width&quot;:6048.825196850394}"/>
  <p:tag name="KSO_WM_BEAUTIFY_FLAG" val=""/>
</p:tagLst>
</file>

<file path=ppt/tags/tag471.xml><?xml version="1.0" encoding="utf-8"?>
<p:tagLst xmlns:p="http://schemas.openxmlformats.org/presentationml/2006/main">
  <p:tag name="AS_UNIQUEID" val="2735"/>
  <p:tag name="KSO_WM_BEAUTIFY_FLAG" val=""/>
</p:tagLst>
</file>

<file path=ppt/tags/tag472.xml><?xml version="1.0" encoding="utf-8"?>
<p:tagLst xmlns:p="http://schemas.openxmlformats.org/presentationml/2006/main">
  <p:tag name="AS_UNIQUEID" val="2388"/>
</p:tagLst>
</file>

<file path=ppt/tags/tag473.xml><?xml version="1.0" encoding="utf-8"?>
<p:tagLst xmlns:p="http://schemas.openxmlformats.org/presentationml/2006/main">
  <p:tag name="AS_UNIQUEID" val="2389"/>
</p:tagLst>
</file>

<file path=ppt/tags/tag474.xml><?xml version="1.0" encoding="utf-8"?>
<p:tagLst xmlns:p="http://schemas.openxmlformats.org/presentationml/2006/main">
  <p:tag name="AS_UNIQUEID" val="2390"/>
</p:tagLst>
</file>

<file path=ppt/tags/tag475.xml><?xml version="1.0" encoding="utf-8"?>
<p:tagLst xmlns:p="http://schemas.openxmlformats.org/presentationml/2006/main">
  <p:tag name="AS_UNIQUEID" val="2617"/>
</p:tagLst>
</file>

<file path=ppt/tags/tag476.xml><?xml version="1.0" encoding="utf-8"?>
<p:tagLst xmlns:p="http://schemas.openxmlformats.org/presentationml/2006/main">
  <p:tag name="AS_UNIQUEID" val="2618"/>
</p:tagLst>
</file>

<file path=ppt/tags/tag477.xml><?xml version="1.0" encoding="utf-8"?>
<p:tagLst xmlns:p="http://schemas.openxmlformats.org/presentationml/2006/main">
  <p:tag name="AS_UNIQUEID" val="2619"/>
</p:tagLst>
</file>

<file path=ppt/tags/tag478.xml><?xml version="1.0" encoding="utf-8"?>
<p:tagLst xmlns:p="http://schemas.openxmlformats.org/presentationml/2006/main">
  <p:tag name="AS_UNIQUEID" val="2620"/>
</p:tagLst>
</file>

<file path=ppt/tags/tag479.xml><?xml version="1.0" encoding="utf-8"?>
<p:tagLst xmlns:p="http://schemas.openxmlformats.org/presentationml/2006/main">
  <p:tag name="AS_UNIQUEID" val="2621"/>
</p:tagLst>
</file>

<file path=ppt/tags/tag48.xml><?xml version="1.0" encoding="utf-8"?>
<p:tagLst xmlns:p="http://schemas.openxmlformats.org/presentationml/2006/main">
  <p:tag name="AS_UNIQUEID" val="3035"/>
</p:tagLst>
</file>

<file path=ppt/tags/tag480.xml><?xml version="1.0" encoding="utf-8"?>
<p:tagLst xmlns:p="http://schemas.openxmlformats.org/presentationml/2006/main">
  <p:tag name="AS_UNIQUEID" val="3274"/>
</p:tagLst>
</file>

<file path=ppt/tags/tag481.xml><?xml version="1.0" encoding="utf-8"?>
<p:tagLst xmlns:p="http://schemas.openxmlformats.org/presentationml/2006/main">
  <p:tag name="AS_UNIQUEID" val="3275"/>
</p:tagLst>
</file>

<file path=ppt/tags/tag482.xml><?xml version="1.0" encoding="utf-8"?>
<p:tagLst xmlns:p="http://schemas.openxmlformats.org/presentationml/2006/main">
  <p:tag name="AS_UNIQUEID" val="3276"/>
</p:tagLst>
</file>

<file path=ppt/tags/tag483.xml><?xml version="1.0" encoding="utf-8"?>
<p:tagLst xmlns:p="http://schemas.openxmlformats.org/presentationml/2006/main">
  <p:tag name="AS_UNIQUEID" val="3277"/>
</p:tagLst>
</file>

<file path=ppt/tags/tag484.xml><?xml version="1.0" encoding="utf-8"?>
<p:tagLst xmlns:p="http://schemas.openxmlformats.org/presentationml/2006/main">
  <p:tag name="AS_UNIQUEID" val="3278"/>
</p:tagLst>
</file>

<file path=ppt/tags/tag485.xml><?xml version="1.0" encoding="utf-8"?>
<p:tagLst xmlns:p="http://schemas.openxmlformats.org/presentationml/2006/main">
  <p:tag name="AS_UNIQUEID" val="3279"/>
</p:tagLst>
</file>

<file path=ppt/tags/tag486.xml><?xml version="1.0" encoding="utf-8"?>
<p:tagLst xmlns:p="http://schemas.openxmlformats.org/presentationml/2006/main">
  <p:tag name="AS_UNIQUEID" val="3280"/>
</p:tagLst>
</file>

<file path=ppt/tags/tag487.xml><?xml version="1.0" encoding="utf-8"?>
<p:tagLst xmlns:p="http://schemas.openxmlformats.org/presentationml/2006/main">
  <p:tag name="AS_UNIQUEID" val="2634"/>
</p:tagLst>
</file>

<file path=ppt/tags/tag488.xml><?xml version="1.0" encoding="utf-8"?>
<p:tagLst xmlns:p="http://schemas.openxmlformats.org/presentationml/2006/main">
  <p:tag name="AS_UNIQUEID" val="2800"/>
  <p:tag name="KSO_WM_BEAUTIFY_FLAG" val=""/>
</p:tagLst>
</file>

<file path=ppt/tags/tag489.xml><?xml version="1.0" encoding="utf-8"?>
<p:tagLst xmlns:p="http://schemas.openxmlformats.org/presentationml/2006/main">
  <p:tag name="AS_UNIQUEID" val="2799"/>
  <p:tag name="KSO_WM_BEAUTIFY_FLAG" val=""/>
</p:tagLst>
</file>

<file path=ppt/tags/tag49.xml><?xml version="1.0" encoding="utf-8"?>
<p:tagLst xmlns:p="http://schemas.openxmlformats.org/presentationml/2006/main">
  <p:tag name="AS_UNIQUEID" val="3036"/>
</p:tagLst>
</file>

<file path=ppt/tags/tag490.xml><?xml version="1.0" encoding="utf-8"?>
<p:tagLst xmlns:p="http://schemas.openxmlformats.org/presentationml/2006/main">
  <p:tag name="AS_UNIQUEID" val="2420"/>
</p:tagLst>
</file>

<file path=ppt/tags/tag491.xml><?xml version="1.0" encoding="utf-8"?>
<p:tagLst xmlns:p="http://schemas.openxmlformats.org/presentationml/2006/main">
  <p:tag name="AS_UNIQUEID" val="2611"/>
</p:tagLst>
</file>

<file path=ppt/tags/tag492.xml><?xml version="1.0" encoding="utf-8"?>
<p:tagLst xmlns:p="http://schemas.openxmlformats.org/presentationml/2006/main">
  <p:tag name="AS_UNIQUEID" val="2612"/>
</p:tagLst>
</file>

<file path=ppt/tags/tag493.xml><?xml version="1.0" encoding="utf-8"?>
<p:tagLst xmlns:p="http://schemas.openxmlformats.org/presentationml/2006/main">
  <p:tag name="AS_UNIQUEID" val="2613"/>
</p:tagLst>
</file>

<file path=ppt/tags/tag494.xml><?xml version="1.0" encoding="utf-8"?>
<p:tagLst xmlns:p="http://schemas.openxmlformats.org/presentationml/2006/main">
  <p:tag name="AS_UNIQUEID" val="3263"/>
</p:tagLst>
</file>

<file path=ppt/tags/tag495.xml><?xml version="1.0" encoding="utf-8"?>
<p:tagLst xmlns:p="http://schemas.openxmlformats.org/presentationml/2006/main">
  <p:tag name="AS_UNIQUEID" val="3264"/>
</p:tagLst>
</file>

<file path=ppt/tags/tag496.xml><?xml version="1.0" encoding="utf-8"?>
<p:tagLst xmlns:p="http://schemas.openxmlformats.org/presentationml/2006/main">
  <p:tag name="AS_UNIQUEID" val="3265"/>
</p:tagLst>
</file>

<file path=ppt/tags/tag497.xml><?xml version="1.0" encoding="utf-8"?>
<p:tagLst xmlns:p="http://schemas.openxmlformats.org/presentationml/2006/main">
  <p:tag name="AS_UNIQUEID" val="3266"/>
</p:tagLst>
</file>

<file path=ppt/tags/tag498.xml><?xml version="1.0" encoding="utf-8"?>
<p:tagLst xmlns:p="http://schemas.openxmlformats.org/presentationml/2006/main">
  <p:tag name="AS_UNIQUEID" val="3267"/>
</p:tagLst>
</file>

<file path=ppt/tags/tag499.xml><?xml version="1.0" encoding="utf-8"?>
<p:tagLst xmlns:p="http://schemas.openxmlformats.org/presentationml/2006/main">
  <p:tag name="AS_UNIQUEID" val="3268"/>
</p:tagLst>
</file>

<file path=ppt/tags/tag5.xml><?xml version="1.0" encoding="utf-8"?>
<p:tagLst xmlns:p="http://schemas.openxmlformats.org/presentationml/2006/main">
  <p:tag name="AS_UNIQUEID" val="2987"/>
</p:tagLst>
</file>

<file path=ppt/tags/tag50.xml><?xml version="1.0" encoding="utf-8"?>
<p:tagLst xmlns:p="http://schemas.openxmlformats.org/presentationml/2006/main">
  <p:tag name="AS_UNIQUEID" val="3037"/>
</p:tagLst>
</file>

<file path=ppt/tags/tag500.xml><?xml version="1.0" encoding="utf-8"?>
<p:tagLst xmlns:p="http://schemas.openxmlformats.org/presentationml/2006/main">
  <p:tag name="AS_UNIQUEID" val="3269"/>
</p:tagLst>
</file>

<file path=ppt/tags/tag501.xml><?xml version="1.0" encoding="utf-8"?>
<p:tagLst xmlns:p="http://schemas.openxmlformats.org/presentationml/2006/main">
  <p:tag name="AS_UNIQUEID" val="2420"/>
</p:tagLst>
</file>

<file path=ppt/tags/tag502.xml><?xml version="1.0" encoding="utf-8"?>
<p:tagLst xmlns:p="http://schemas.openxmlformats.org/presentationml/2006/main">
  <p:tag name="AS_UNIQUEID" val="1455"/>
</p:tagLst>
</file>

<file path=ppt/tags/tag503.xml><?xml version="1.0" encoding="utf-8"?>
<p:tagLst xmlns:p="http://schemas.openxmlformats.org/presentationml/2006/main">
  <p:tag name="AS_UNIQUEID" val="1463"/>
</p:tagLst>
</file>

<file path=ppt/tags/tag504.xml><?xml version="1.0" encoding="utf-8"?>
<p:tagLst xmlns:p="http://schemas.openxmlformats.org/presentationml/2006/main">
  <p:tag name="AS_UNIQUEID" val="1465"/>
</p:tagLst>
</file>

<file path=ppt/tags/tag505.xml><?xml version="1.0" encoding="utf-8"?>
<p:tagLst xmlns:p="http://schemas.openxmlformats.org/presentationml/2006/main">
  <p:tag name="AS_UNIQUEID" val="1466"/>
  <p:tag name="KSO_WM_UNIT_TABLE_BEAUTIFY" val="smartTable{f474ae8f-4b2d-4473-8613-ccd35f48c715}"/>
</p:tagLst>
</file>

<file path=ppt/tags/tag506.xml><?xml version="1.0" encoding="utf-8"?>
<p:tagLst xmlns:p="http://schemas.openxmlformats.org/presentationml/2006/main">
  <p:tag name="AS_UNIQUEID" val="1467"/>
</p:tagLst>
</file>

<file path=ppt/tags/tag507.xml><?xml version="1.0" encoding="utf-8"?>
<p:tagLst xmlns:p="http://schemas.openxmlformats.org/presentationml/2006/main">
  <p:tag name="AS_UNIQUEID" val="1468"/>
</p:tagLst>
</file>

<file path=ppt/tags/tag508.xml><?xml version="1.0" encoding="utf-8"?>
<p:tagLst xmlns:p="http://schemas.openxmlformats.org/presentationml/2006/main">
  <p:tag name="AS_UNIQUEID" val="1469"/>
</p:tagLst>
</file>

<file path=ppt/tags/tag509.xml><?xml version="1.0" encoding="utf-8"?>
<p:tagLst xmlns:p="http://schemas.openxmlformats.org/presentationml/2006/main">
  <p:tag name="AS_UNIQUEID" val="1470"/>
</p:tagLst>
</file>

<file path=ppt/tags/tag51.xml><?xml version="1.0" encoding="utf-8"?>
<p:tagLst xmlns:p="http://schemas.openxmlformats.org/presentationml/2006/main">
  <p:tag name="AS_UNIQUEID" val="3038"/>
</p:tagLst>
</file>

<file path=ppt/tags/tag510.xml><?xml version="1.0" encoding="utf-8"?>
<p:tagLst xmlns:p="http://schemas.openxmlformats.org/presentationml/2006/main">
  <p:tag name="AS_UNIQUEID" val="1471"/>
</p:tagLst>
</file>

<file path=ppt/tags/tag511.xml><?xml version="1.0" encoding="utf-8"?>
<p:tagLst xmlns:p="http://schemas.openxmlformats.org/presentationml/2006/main">
  <p:tag name="AS_UNIQUEID" val="1472"/>
</p:tagLst>
</file>

<file path=ppt/tags/tag512.xml><?xml version="1.0" encoding="utf-8"?>
<p:tagLst xmlns:p="http://schemas.openxmlformats.org/presentationml/2006/main">
  <p:tag name="AS_UNIQUEID" val="1473"/>
</p:tagLst>
</file>

<file path=ppt/tags/tag513.xml><?xml version="1.0" encoding="utf-8"?>
<p:tagLst xmlns:p="http://schemas.openxmlformats.org/presentationml/2006/main">
  <p:tag name="AS_UNIQUEID" val="1455"/>
</p:tagLst>
</file>

<file path=ppt/tags/tag514.xml><?xml version="1.0" encoding="utf-8"?>
<p:tagLst xmlns:p="http://schemas.openxmlformats.org/presentationml/2006/main">
  <p:tag name="AS_UNIQUEID" val="2388"/>
</p:tagLst>
</file>

<file path=ppt/tags/tag515.xml><?xml version="1.0" encoding="utf-8"?>
<p:tagLst xmlns:p="http://schemas.openxmlformats.org/presentationml/2006/main">
  <p:tag name="AS_UNIQUEID" val="2389"/>
</p:tagLst>
</file>

<file path=ppt/tags/tag516.xml><?xml version="1.0" encoding="utf-8"?>
<p:tagLst xmlns:p="http://schemas.openxmlformats.org/presentationml/2006/main">
  <p:tag name="AS_UNIQUEID" val="2390"/>
</p:tagLst>
</file>

<file path=ppt/tags/tag517.xml><?xml version="1.0" encoding="utf-8"?>
<p:tagLst xmlns:p="http://schemas.openxmlformats.org/presentationml/2006/main">
  <p:tag name="AS_UNIQUEID" val="3437"/>
</p:tagLst>
</file>

<file path=ppt/tags/tag518.xml><?xml version="1.0" encoding="utf-8"?>
<p:tagLst xmlns:p="http://schemas.openxmlformats.org/presentationml/2006/main">
  <p:tag name="AS_UNIQUEID" val="3310"/>
</p:tagLst>
</file>

<file path=ppt/tags/tag519.xml><?xml version="1.0" encoding="utf-8"?>
<p:tagLst xmlns:p="http://schemas.openxmlformats.org/presentationml/2006/main">
  <p:tag name="AS_UNIQUEID" val="3311"/>
</p:tagLst>
</file>

<file path=ppt/tags/tag52.xml><?xml version="1.0" encoding="utf-8"?>
<p:tagLst xmlns:p="http://schemas.openxmlformats.org/presentationml/2006/main">
  <p:tag name="AS_UNIQUEID" val="3039"/>
</p:tagLst>
</file>

<file path=ppt/tags/tag520.xml><?xml version="1.0" encoding="utf-8"?>
<p:tagLst xmlns:p="http://schemas.openxmlformats.org/presentationml/2006/main">
  <p:tag name="AS_UNIQUEID" val="3170"/>
</p:tagLst>
</file>

<file path=ppt/tags/tag521.xml><?xml version="1.0" encoding="utf-8"?>
<p:tagLst xmlns:p="http://schemas.openxmlformats.org/presentationml/2006/main">
  <p:tag name="AS_UNIQUEID" val="3171"/>
</p:tagLst>
</file>

<file path=ppt/tags/tag522.xml><?xml version="1.0" encoding="utf-8"?>
<p:tagLst xmlns:p="http://schemas.openxmlformats.org/presentationml/2006/main">
  <p:tag name="AS_UNIQUEID" val="3172"/>
</p:tagLst>
</file>

<file path=ppt/tags/tag523.xml><?xml version="1.0" encoding="utf-8"?>
<p:tagLst xmlns:p="http://schemas.openxmlformats.org/presentationml/2006/main">
  <p:tag name="AS_UNIQUEID" val="3173"/>
</p:tagLst>
</file>

<file path=ppt/tags/tag524.xml><?xml version="1.0" encoding="utf-8"?>
<p:tagLst xmlns:p="http://schemas.openxmlformats.org/presentationml/2006/main">
  <p:tag name="AS_UNIQUEID" val="3174"/>
</p:tagLst>
</file>

<file path=ppt/tags/tag525.xml><?xml version="1.0" encoding="utf-8"?>
<p:tagLst xmlns:p="http://schemas.openxmlformats.org/presentationml/2006/main">
  <p:tag name="AS_UNIQUEID" val="3175"/>
</p:tagLst>
</file>

<file path=ppt/tags/tag52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TYyMThlZjNkODhjYTY1ZTZiYzllYjJkYjAwOWZlZjkifQ=="/>
  <p:tag name="KSO_WPP_MARK_KEY" val="b30a6c08-5953-4aa6-b1b3-acb1d91e5a16"/>
</p:tagLst>
</file>

<file path=ppt/tags/tag53.xml><?xml version="1.0" encoding="utf-8"?>
<p:tagLst xmlns:p="http://schemas.openxmlformats.org/presentationml/2006/main">
  <p:tag name="AS_UNIQUEID" val="3040"/>
</p:tagLst>
</file>

<file path=ppt/tags/tag54.xml><?xml version="1.0" encoding="utf-8"?>
<p:tagLst xmlns:p="http://schemas.openxmlformats.org/presentationml/2006/main">
  <p:tag name="AS_UNIQUEID" val="3042"/>
</p:tagLst>
</file>

<file path=ppt/tags/tag55.xml><?xml version="1.0" encoding="utf-8"?>
<p:tagLst xmlns:p="http://schemas.openxmlformats.org/presentationml/2006/main">
  <p:tag name="AS_UNIQUEID" val="3043"/>
</p:tagLst>
</file>

<file path=ppt/tags/tag56.xml><?xml version="1.0" encoding="utf-8"?>
<p:tagLst xmlns:p="http://schemas.openxmlformats.org/presentationml/2006/main">
  <p:tag name="AS_UNIQUEID" val="3044"/>
</p:tagLst>
</file>

<file path=ppt/tags/tag57.xml><?xml version="1.0" encoding="utf-8"?>
<p:tagLst xmlns:p="http://schemas.openxmlformats.org/presentationml/2006/main">
  <p:tag name="AS_UNIQUEID" val="3045"/>
</p:tagLst>
</file>

<file path=ppt/tags/tag58.xml><?xml version="1.0" encoding="utf-8"?>
<p:tagLst xmlns:p="http://schemas.openxmlformats.org/presentationml/2006/main">
  <p:tag name="AS_UNIQUEID" val="3046"/>
</p:tagLst>
</file>

<file path=ppt/tags/tag59.xml><?xml version="1.0" encoding="utf-8"?>
<p:tagLst xmlns:p="http://schemas.openxmlformats.org/presentationml/2006/main">
  <p:tag name="AS_UNIQUEID" val="3047"/>
</p:tagLst>
</file>

<file path=ppt/tags/tag6.xml><?xml version="1.0" encoding="utf-8"?>
<p:tagLst xmlns:p="http://schemas.openxmlformats.org/presentationml/2006/main">
  <p:tag name="AS_UNIQUEID" val="2988"/>
</p:tagLst>
</file>

<file path=ppt/tags/tag60.xml><?xml version="1.0" encoding="utf-8"?>
<p:tagLst xmlns:p="http://schemas.openxmlformats.org/presentationml/2006/main">
  <p:tag name="AS_UNIQUEID" val="3048"/>
</p:tagLst>
</file>

<file path=ppt/tags/tag61.xml><?xml version="1.0" encoding="utf-8"?>
<p:tagLst xmlns:p="http://schemas.openxmlformats.org/presentationml/2006/main">
  <p:tag name="AS_UNIQUEID" val="3049"/>
</p:tagLst>
</file>

<file path=ppt/tags/tag62.xml><?xml version="1.0" encoding="utf-8"?>
<p:tagLst xmlns:p="http://schemas.openxmlformats.org/presentationml/2006/main">
  <p:tag name="AS_UNIQUEID" val="3050"/>
</p:tagLst>
</file>

<file path=ppt/tags/tag63.xml><?xml version="1.0" encoding="utf-8"?>
<p:tagLst xmlns:p="http://schemas.openxmlformats.org/presentationml/2006/main">
  <p:tag name="AS_UNIQUEID" val="3051"/>
</p:tagLst>
</file>

<file path=ppt/tags/tag64.xml><?xml version="1.0" encoding="utf-8"?>
<p:tagLst xmlns:p="http://schemas.openxmlformats.org/presentationml/2006/main">
  <p:tag name="AS_UNIQUEID" val="3052"/>
</p:tagLst>
</file>

<file path=ppt/tags/tag65.xml><?xml version="1.0" encoding="utf-8"?>
<p:tagLst xmlns:p="http://schemas.openxmlformats.org/presentationml/2006/main">
  <p:tag name="AS_UNIQUEID" val="3053"/>
</p:tagLst>
</file>

<file path=ppt/tags/tag66.xml><?xml version="1.0" encoding="utf-8"?>
<p:tagLst xmlns:p="http://schemas.openxmlformats.org/presentationml/2006/main">
  <p:tag name="AS_UNIQUEID" val="186"/>
</p:tagLst>
</file>

<file path=ppt/tags/tag67.xml><?xml version="1.0" encoding="utf-8"?>
<p:tagLst xmlns:p="http://schemas.openxmlformats.org/presentationml/2006/main">
  <p:tag name="AS_UNIQUEID" val="187"/>
</p:tagLst>
</file>

<file path=ppt/tags/tag68.xml><?xml version="1.0" encoding="utf-8"?>
<p:tagLst xmlns:p="http://schemas.openxmlformats.org/presentationml/2006/main">
  <p:tag name="AS_UNIQUEID" val="188"/>
</p:tagLst>
</file>

<file path=ppt/tags/tag69.xml><?xml version="1.0" encoding="utf-8"?>
<p:tagLst xmlns:p="http://schemas.openxmlformats.org/presentationml/2006/main">
  <p:tag name="AS_UNIQUEID" val="189"/>
</p:tagLst>
</file>

<file path=ppt/tags/tag7.xml><?xml version="1.0" encoding="utf-8"?>
<p:tagLst xmlns:p="http://schemas.openxmlformats.org/presentationml/2006/main">
  <p:tag name="AS_UNIQUEID" val="2989"/>
</p:tagLst>
</file>

<file path=ppt/tags/tag70.xml><?xml version="1.0" encoding="utf-8"?>
<p:tagLst xmlns:p="http://schemas.openxmlformats.org/presentationml/2006/main">
  <p:tag name="AS_UNIQUEID" val="190"/>
</p:tagLst>
</file>

<file path=ppt/tags/tag71.xml><?xml version="1.0" encoding="utf-8"?>
<p:tagLst xmlns:p="http://schemas.openxmlformats.org/presentationml/2006/main">
  <p:tag name="AS_UNIQUEID" val="191"/>
</p:tagLst>
</file>

<file path=ppt/tags/tag72.xml><?xml version="1.0" encoding="utf-8"?>
<p:tagLst xmlns:p="http://schemas.openxmlformats.org/presentationml/2006/main">
  <p:tag name="AS_UNIQUEID" val="192"/>
</p:tagLst>
</file>

<file path=ppt/tags/tag73.xml><?xml version="1.0" encoding="utf-8"?>
<p:tagLst xmlns:p="http://schemas.openxmlformats.org/presentationml/2006/main">
  <p:tag name="AS_UNIQUEID" val="193"/>
</p:tagLst>
</file>

<file path=ppt/tags/tag74.xml><?xml version="1.0" encoding="utf-8"?>
<p:tagLst xmlns:p="http://schemas.openxmlformats.org/presentationml/2006/main">
  <p:tag name="AS_UNIQUEID" val="194"/>
</p:tagLst>
</file>

<file path=ppt/tags/tag75.xml><?xml version="1.0" encoding="utf-8"?>
<p:tagLst xmlns:p="http://schemas.openxmlformats.org/presentationml/2006/main">
  <p:tag name="AS_UNIQUEID" val="195"/>
</p:tagLst>
</file>

<file path=ppt/tags/tag76.xml><?xml version="1.0" encoding="utf-8"?>
<p:tagLst xmlns:p="http://schemas.openxmlformats.org/presentationml/2006/main">
  <p:tag name="AS_UNIQUEID" val="196"/>
</p:tagLst>
</file>

<file path=ppt/tags/tag77.xml><?xml version="1.0" encoding="utf-8"?>
<p:tagLst xmlns:p="http://schemas.openxmlformats.org/presentationml/2006/main">
  <p:tag name="AS_UNIQUEID" val="197"/>
</p:tagLst>
</file>

<file path=ppt/tags/tag78.xml><?xml version="1.0" encoding="utf-8"?>
<p:tagLst xmlns:p="http://schemas.openxmlformats.org/presentationml/2006/main">
  <p:tag name="AS_UNIQUEID" val="198"/>
</p:tagLst>
</file>

<file path=ppt/tags/tag79.xml><?xml version="1.0" encoding="utf-8"?>
<p:tagLst xmlns:p="http://schemas.openxmlformats.org/presentationml/2006/main">
  <p:tag name="AS_UNIQUEID" val="199"/>
</p:tagLst>
</file>

<file path=ppt/tags/tag8.xml><?xml version="1.0" encoding="utf-8"?>
<p:tagLst xmlns:p="http://schemas.openxmlformats.org/presentationml/2006/main">
  <p:tag name="AS_UNIQUEID" val="2990"/>
</p:tagLst>
</file>

<file path=ppt/tags/tag80.xml><?xml version="1.0" encoding="utf-8"?>
<p:tagLst xmlns:p="http://schemas.openxmlformats.org/presentationml/2006/main">
  <p:tag name="AS_UNIQUEID" val="200"/>
</p:tagLst>
</file>

<file path=ppt/tags/tag81.xml><?xml version="1.0" encoding="utf-8"?>
<p:tagLst xmlns:p="http://schemas.openxmlformats.org/presentationml/2006/main">
  <p:tag name="AS_UNIQUEID" val="201"/>
</p:tagLst>
</file>

<file path=ppt/tags/tag82.xml><?xml version="1.0" encoding="utf-8"?>
<p:tagLst xmlns:p="http://schemas.openxmlformats.org/presentationml/2006/main">
  <p:tag name="AS_UNIQUEID" val="202"/>
</p:tagLst>
</file>

<file path=ppt/tags/tag83.xml><?xml version="1.0" encoding="utf-8"?>
<p:tagLst xmlns:p="http://schemas.openxmlformats.org/presentationml/2006/main">
  <p:tag name="AS_UNIQUEID" val="203"/>
</p:tagLst>
</file>

<file path=ppt/tags/tag84.xml><?xml version="1.0" encoding="utf-8"?>
<p:tagLst xmlns:p="http://schemas.openxmlformats.org/presentationml/2006/main">
  <p:tag name="AS_UNIQUEID" val="204"/>
</p:tagLst>
</file>

<file path=ppt/tags/tag85.xml><?xml version="1.0" encoding="utf-8"?>
<p:tagLst xmlns:p="http://schemas.openxmlformats.org/presentationml/2006/main">
  <p:tag name="AS_UNIQUEID" val="205"/>
</p:tagLst>
</file>

<file path=ppt/tags/tag86.xml><?xml version="1.0" encoding="utf-8"?>
<p:tagLst xmlns:p="http://schemas.openxmlformats.org/presentationml/2006/main">
  <p:tag name="AS_UNIQUEID" val="206"/>
</p:tagLst>
</file>

<file path=ppt/tags/tag87.xml><?xml version="1.0" encoding="utf-8"?>
<p:tagLst xmlns:p="http://schemas.openxmlformats.org/presentationml/2006/main">
  <p:tag name="AS_UNIQUEID" val="207"/>
</p:tagLst>
</file>

<file path=ppt/tags/tag88.xml><?xml version="1.0" encoding="utf-8"?>
<p:tagLst xmlns:p="http://schemas.openxmlformats.org/presentationml/2006/main">
  <p:tag name="AS_UNIQUEID" val="209"/>
</p:tagLst>
</file>

<file path=ppt/tags/tag89.xml><?xml version="1.0" encoding="utf-8"?>
<p:tagLst xmlns:p="http://schemas.openxmlformats.org/presentationml/2006/main">
  <p:tag name="AS_UNIQUEID" val="210"/>
</p:tagLst>
</file>

<file path=ppt/tags/tag9.xml><?xml version="1.0" encoding="utf-8"?>
<p:tagLst xmlns:p="http://schemas.openxmlformats.org/presentationml/2006/main">
  <p:tag name="AS_UNIQUEID" val="2992"/>
</p:tagLst>
</file>

<file path=ppt/tags/tag90.xml><?xml version="1.0" encoding="utf-8"?>
<p:tagLst xmlns:p="http://schemas.openxmlformats.org/presentationml/2006/main">
  <p:tag name="AS_UNIQUEID" val="211"/>
</p:tagLst>
</file>

<file path=ppt/tags/tag91.xml><?xml version="1.0" encoding="utf-8"?>
<p:tagLst xmlns:p="http://schemas.openxmlformats.org/presentationml/2006/main">
  <p:tag name="AS_UNIQUEID" val="212"/>
</p:tagLst>
</file>

<file path=ppt/tags/tag92.xml><?xml version="1.0" encoding="utf-8"?>
<p:tagLst xmlns:p="http://schemas.openxmlformats.org/presentationml/2006/main">
  <p:tag name="AS_UNIQUEID" val="213"/>
</p:tagLst>
</file>

<file path=ppt/tags/tag93.xml><?xml version="1.0" encoding="utf-8"?>
<p:tagLst xmlns:p="http://schemas.openxmlformats.org/presentationml/2006/main">
  <p:tag name="AS_UNIQUEID" val="214"/>
</p:tagLst>
</file>

<file path=ppt/tags/tag94.xml><?xml version="1.0" encoding="utf-8"?>
<p:tagLst xmlns:p="http://schemas.openxmlformats.org/presentationml/2006/main">
  <p:tag name="AS_UNIQUEID" val="215"/>
</p:tagLst>
</file>

<file path=ppt/tags/tag95.xml><?xml version="1.0" encoding="utf-8"?>
<p:tagLst xmlns:p="http://schemas.openxmlformats.org/presentationml/2006/main">
  <p:tag name="AS_UNIQUEID" val="216"/>
</p:tagLst>
</file>

<file path=ppt/tags/tag96.xml><?xml version="1.0" encoding="utf-8"?>
<p:tagLst xmlns:p="http://schemas.openxmlformats.org/presentationml/2006/main">
  <p:tag name="AS_UNIQUEID" val="217"/>
</p:tagLst>
</file>

<file path=ppt/tags/tag97.xml><?xml version="1.0" encoding="utf-8"?>
<p:tagLst xmlns:p="http://schemas.openxmlformats.org/presentationml/2006/main">
  <p:tag name="AS_UNIQUEID" val="218"/>
</p:tagLst>
</file>

<file path=ppt/tags/tag98.xml><?xml version="1.0" encoding="utf-8"?>
<p:tagLst xmlns:p="http://schemas.openxmlformats.org/presentationml/2006/main">
  <p:tag name="AS_UNIQUEID" val="219"/>
</p:tagLst>
</file>

<file path=ppt/tags/tag99.xml><?xml version="1.0" encoding="utf-8"?>
<p:tagLst xmlns:p="http://schemas.openxmlformats.org/presentationml/2006/main">
  <p:tag name="AS_UNIQUEID" val="220"/>
</p:tagLst>
</file>

<file path=ppt/theme/theme1.xml><?xml version="1.0" encoding="utf-8"?>
<a:theme xmlns:a="http://schemas.openxmlformats.org/drawingml/2006/main" name="主题5">
  <a:themeElements>
    <a:clrScheme name="8888888888888888888888888888888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93D8"/>
      </a:accent1>
      <a:accent2>
        <a:srgbClr val="52A9EC"/>
      </a:accent2>
      <a:accent3>
        <a:srgbClr val="99BDD8"/>
      </a:accent3>
      <a:accent4>
        <a:srgbClr val="77777A"/>
      </a:accent4>
      <a:accent5>
        <a:srgbClr val="979797"/>
      </a:accent5>
      <a:accent6>
        <a:srgbClr val="BEBEBE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4602</Words>
  <Application>WPS 演示</Application>
  <PresentationFormat>宽屏</PresentationFormat>
  <Paragraphs>699</Paragraphs>
  <Slides>22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22</vt:i4>
      </vt:variant>
    </vt:vector>
  </HeadingPairs>
  <TitlesOfParts>
    <vt:vector size="73" baseType="lpstr">
      <vt:lpstr>Arial</vt:lpstr>
      <vt:lpstr>宋体</vt:lpstr>
      <vt:lpstr>Wingdings</vt:lpstr>
      <vt:lpstr>微软雅黑</vt:lpstr>
      <vt:lpstr>Calibri</vt:lpstr>
      <vt:lpstr>Times New Roman</vt:lpstr>
      <vt:lpstr>楷体</vt:lpstr>
      <vt:lpstr>黑体</vt:lpstr>
      <vt:lpstr>华文行楷</vt:lpstr>
      <vt:lpstr>Cambria Math</vt:lpstr>
      <vt:lpstr>华文楷体</vt:lpstr>
      <vt:lpstr>方正中等线简体</vt:lpstr>
      <vt:lpstr>Courier New</vt:lpstr>
      <vt:lpstr>ZBFH</vt:lpstr>
      <vt:lpstr>Arial</vt:lpstr>
      <vt:lpstr>Microsoft JhengHei</vt:lpstr>
      <vt:lpstr>Symbol</vt:lpstr>
      <vt:lpstr>Calibri</vt:lpstr>
      <vt:lpstr>Arial Unicode MS</vt:lpstr>
      <vt:lpstr>华文琥珀</vt:lpstr>
      <vt:lpstr>华文细黑</vt:lpstr>
      <vt:lpstr>DOUYU Font</vt:lpstr>
      <vt:lpstr>MS PGothic</vt:lpstr>
      <vt:lpstr>楷体_GB2312</vt:lpstr>
      <vt:lpstr>新宋体</vt:lpstr>
      <vt:lpstr>Times New Roman</vt:lpstr>
      <vt:lpstr>Traditional Arabic</vt:lpstr>
      <vt:lpstr>主题5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Equation.KSEE3</vt:lpstr>
      <vt:lpstr>Flash.Movie</vt:lpstr>
      <vt:lpstr>Flash.Movie</vt:lpstr>
      <vt:lpstr>Flash.Movie</vt:lpstr>
      <vt:lpstr>Flash.Movie</vt:lpstr>
      <vt:lpstr>Equation.KSEE3</vt:lpstr>
      <vt:lpstr>Equation.KSEE3</vt:lpstr>
      <vt:lpstr>Flash.Movie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13585123067</cp:lastModifiedBy>
  <cp:revision>61</cp:revision>
  <cp:lastPrinted>2023-01-05T23:34:00Z</cp:lastPrinted>
  <dcterms:created xsi:type="dcterms:W3CDTF">2023-01-05T23:34:00Z</dcterms:created>
  <dcterms:modified xsi:type="dcterms:W3CDTF">2025-05-14T03:02:37Z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9556841A2DE4442BBE4DBF9CF24C6F5A_12</vt:lpwstr>
  </property>
  <property fmtid="{D5CDD505-2E9C-101B-9397-08002B2CF9AE}" pid="7" name="KSOProductBuildVer">
    <vt:lpwstr>2052-12.1.0.20784</vt:lpwstr>
  </property>
</Properties>
</file>