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1020" r:id="rId4"/>
    <p:sldId id="1076" r:id="rId5"/>
    <p:sldId id="607" r:id="rId6"/>
    <p:sldId id="984" r:id="rId7"/>
    <p:sldId id="1051" r:id="rId8"/>
    <p:sldId id="1077" r:id="rId9"/>
    <p:sldId id="1053" r:id="rId10"/>
    <p:sldId id="1080" r:id="rId11"/>
    <p:sldId id="1078" r:id="rId12"/>
    <p:sldId id="1054" r:id="rId13"/>
    <p:sldId id="1056" r:id="rId14"/>
    <p:sldId id="1057" r:id="rId15"/>
    <p:sldId id="1082" r:id="rId16"/>
    <p:sldId id="1060" r:id="rId17"/>
    <p:sldId id="1062" r:id="rId18"/>
    <p:sldId id="1081" r:id="rId19"/>
    <p:sldId id="1061" r:id="rId20"/>
    <p:sldId id="603" r:id="rId21"/>
    <p:sldId id="1064" r:id="rId22"/>
    <p:sldId id="1063" r:id="rId23"/>
    <p:sldId id="762" r:id="rId24"/>
    <p:sldId id="1065" r:id="rId25"/>
    <p:sldId id="1066" r:id="rId26"/>
    <p:sldId id="1067" r:id="rId27"/>
    <p:sldId id="1068" r:id="rId28"/>
    <p:sldId id="745" r:id="rId29"/>
    <p:sldId id="1071" r:id="rId30"/>
    <p:sldId id="747" r:id="rId31"/>
    <p:sldId id="939" r:id="rId32"/>
    <p:sldId id="943" r:id="rId33"/>
    <p:sldId id="944" r:id="rId34"/>
    <p:sldId id="945" r:id="rId35"/>
    <p:sldId id="1075" r:id="rId36"/>
    <p:sldId id="590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C67742"/>
    <a:srgbClr val="9B5B2F"/>
    <a:srgbClr val="984807"/>
    <a:srgbClr val="F9AD6F"/>
    <a:srgbClr val="F6903C"/>
    <a:srgbClr val="F2ECE6"/>
    <a:srgbClr val="C89800"/>
    <a:srgbClr val="177683"/>
    <a:srgbClr val="1D2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252" y="84"/>
      </p:cViewPr>
      <p:guideLst>
        <p:guide orient="horz" pos="2166"/>
        <p:guide pos="38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pattFill prst="divo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习题">
    <p:bg>
      <p:bgPr>
        <a:pattFill prst="smGrid">
          <a:fgClr>
            <a:srgbClr val="F7F7F7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7" Type="http://schemas.openxmlformats.org/officeDocument/2006/relationships/slideLayout" Target="../slideLayouts/slideLayout2.xml"/><Relationship Id="rId86" Type="http://schemas.openxmlformats.org/officeDocument/2006/relationships/tags" Target="../tags/tag141.xml"/><Relationship Id="rId85" Type="http://schemas.openxmlformats.org/officeDocument/2006/relationships/tags" Target="../tags/tag140.xml"/><Relationship Id="rId84" Type="http://schemas.openxmlformats.org/officeDocument/2006/relationships/tags" Target="../tags/tag139.xml"/><Relationship Id="rId83" Type="http://schemas.openxmlformats.org/officeDocument/2006/relationships/tags" Target="../tags/tag138.xml"/><Relationship Id="rId82" Type="http://schemas.openxmlformats.org/officeDocument/2006/relationships/tags" Target="../tags/tag137.xml"/><Relationship Id="rId81" Type="http://schemas.openxmlformats.org/officeDocument/2006/relationships/tags" Target="../tags/tag136.xml"/><Relationship Id="rId80" Type="http://schemas.openxmlformats.org/officeDocument/2006/relationships/tags" Target="../tags/tag135.xml"/><Relationship Id="rId8" Type="http://schemas.openxmlformats.org/officeDocument/2006/relationships/tags" Target="../tags/tag63.xml"/><Relationship Id="rId79" Type="http://schemas.openxmlformats.org/officeDocument/2006/relationships/tags" Target="../tags/tag134.xml"/><Relationship Id="rId78" Type="http://schemas.openxmlformats.org/officeDocument/2006/relationships/tags" Target="../tags/tag133.xml"/><Relationship Id="rId77" Type="http://schemas.openxmlformats.org/officeDocument/2006/relationships/tags" Target="../tags/tag132.xml"/><Relationship Id="rId76" Type="http://schemas.openxmlformats.org/officeDocument/2006/relationships/tags" Target="../tags/tag131.xml"/><Relationship Id="rId75" Type="http://schemas.openxmlformats.org/officeDocument/2006/relationships/tags" Target="../tags/tag130.xml"/><Relationship Id="rId74" Type="http://schemas.openxmlformats.org/officeDocument/2006/relationships/tags" Target="../tags/tag129.xml"/><Relationship Id="rId73" Type="http://schemas.openxmlformats.org/officeDocument/2006/relationships/tags" Target="../tags/tag128.xml"/><Relationship Id="rId72" Type="http://schemas.openxmlformats.org/officeDocument/2006/relationships/tags" Target="../tags/tag127.xml"/><Relationship Id="rId71" Type="http://schemas.openxmlformats.org/officeDocument/2006/relationships/tags" Target="../tags/tag126.xml"/><Relationship Id="rId70" Type="http://schemas.openxmlformats.org/officeDocument/2006/relationships/tags" Target="../tags/tag125.xml"/><Relationship Id="rId7" Type="http://schemas.openxmlformats.org/officeDocument/2006/relationships/tags" Target="../tags/tag62.xml"/><Relationship Id="rId69" Type="http://schemas.openxmlformats.org/officeDocument/2006/relationships/tags" Target="../tags/tag124.xml"/><Relationship Id="rId68" Type="http://schemas.openxmlformats.org/officeDocument/2006/relationships/tags" Target="../tags/tag123.xml"/><Relationship Id="rId67" Type="http://schemas.openxmlformats.org/officeDocument/2006/relationships/tags" Target="../tags/tag122.xml"/><Relationship Id="rId66" Type="http://schemas.openxmlformats.org/officeDocument/2006/relationships/tags" Target="../tags/tag121.xml"/><Relationship Id="rId65" Type="http://schemas.openxmlformats.org/officeDocument/2006/relationships/tags" Target="../tags/tag120.xml"/><Relationship Id="rId64" Type="http://schemas.openxmlformats.org/officeDocument/2006/relationships/tags" Target="../tags/tag119.xml"/><Relationship Id="rId63" Type="http://schemas.openxmlformats.org/officeDocument/2006/relationships/tags" Target="../tags/tag118.xml"/><Relationship Id="rId62" Type="http://schemas.openxmlformats.org/officeDocument/2006/relationships/tags" Target="../tags/tag117.xml"/><Relationship Id="rId61" Type="http://schemas.openxmlformats.org/officeDocument/2006/relationships/tags" Target="../tags/tag116.xml"/><Relationship Id="rId60" Type="http://schemas.openxmlformats.org/officeDocument/2006/relationships/tags" Target="../tags/tag115.xml"/><Relationship Id="rId6" Type="http://schemas.openxmlformats.org/officeDocument/2006/relationships/tags" Target="../tags/tag61.xml"/><Relationship Id="rId59" Type="http://schemas.openxmlformats.org/officeDocument/2006/relationships/tags" Target="../tags/tag114.xml"/><Relationship Id="rId58" Type="http://schemas.openxmlformats.org/officeDocument/2006/relationships/tags" Target="../tags/tag113.xml"/><Relationship Id="rId57" Type="http://schemas.openxmlformats.org/officeDocument/2006/relationships/tags" Target="../tags/tag112.xml"/><Relationship Id="rId56" Type="http://schemas.openxmlformats.org/officeDocument/2006/relationships/tags" Target="../tags/tag111.xml"/><Relationship Id="rId55" Type="http://schemas.openxmlformats.org/officeDocument/2006/relationships/tags" Target="../tags/tag110.xml"/><Relationship Id="rId54" Type="http://schemas.openxmlformats.org/officeDocument/2006/relationships/tags" Target="../tags/tag109.xml"/><Relationship Id="rId53" Type="http://schemas.openxmlformats.org/officeDocument/2006/relationships/tags" Target="../tags/tag108.xml"/><Relationship Id="rId52" Type="http://schemas.openxmlformats.org/officeDocument/2006/relationships/tags" Target="../tags/tag107.xml"/><Relationship Id="rId51" Type="http://schemas.openxmlformats.org/officeDocument/2006/relationships/tags" Target="../tags/tag106.xml"/><Relationship Id="rId50" Type="http://schemas.openxmlformats.org/officeDocument/2006/relationships/tags" Target="../tags/tag105.xml"/><Relationship Id="rId5" Type="http://schemas.openxmlformats.org/officeDocument/2006/relationships/tags" Target="../tags/tag60.xml"/><Relationship Id="rId49" Type="http://schemas.openxmlformats.org/officeDocument/2006/relationships/tags" Target="../tags/tag104.xml"/><Relationship Id="rId48" Type="http://schemas.openxmlformats.org/officeDocument/2006/relationships/tags" Target="../tags/tag103.xml"/><Relationship Id="rId47" Type="http://schemas.openxmlformats.org/officeDocument/2006/relationships/tags" Target="../tags/tag102.xml"/><Relationship Id="rId46" Type="http://schemas.openxmlformats.org/officeDocument/2006/relationships/tags" Target="../tags/tag101.xml"/><Relationship Id="rId45" Type="http://schemas.openxmlformats.org/officeDocument/2006/relationships/tags" Target="../tags/tag100.xml"/><Relationship Id="rId44" Type="http://schemas.openxmlformats.org/officeDocument/2006/relationships/tags" Target="../tags/tag99.xml"/><Relationship Id="rId43" Type="http://schemas.openxmlformats.org/officeDocument/2006/relationships/tags" Target="../tags/tag98.xml"/><Relationship Id="rId42" Type="http://schemas.openxmlformats.org/officeDocument/2006/relationships/tags" Target="../tags/tag97.xml"/><Relationship Id="rId41" Type="http://schemas.openxmlformats.org/officeDocument/2006/relationships/tags" Target="../tags/tag96.xml"/><Relationship Id="rId40" Type="http://schemas.openxmlformats.org/officeDocument/2006/relationships/tags" Target="../tags/tag95.xml"/><Relationship Id="rId4" Type="http://schemas.openxmlformats.org/officeDocument/2006/relationships/tags" Target="../tags/tag59.xml"/><Relationship Id="rId39" Type="http://schemas.openxmlformats.org/officeDocument/2006/relationships/tags" Target="../tags/tag94.xml"/><Relationship Id="rId38" Type="http://schemas.openxmlformats.org/officeDocument/2006/relationships/tags" Target="../tags/tag93.xml"/><Relationship Id="rId37" Type="http://schemas.openxmlformats.org/officeDocument/2006/relationships/tags" Target="../tags/tag92.xml"/><Relationship Id="rId36" Type="http://schemas.openxmlformats.org/officeDocument/2006/relationships/tags" Target="../tags/tag91.xml"/><Relationship Id="rId35" Type="http://schemas.openxmlformats.org/officeDocument/2006/relationships/tags" Target="../tags/tag90.xml"/><Relationship Id="rId34" Type="http://schemas.openxmlformats.org/officeDocument/2006/relationships/tags" Target="../tags/tag89.xml"/><Relationship Id="rId33" Type="http://schemas.openxmlformats.org/officeDocument/2006/relationships/tags" Target="../tags/tag88.xml"/><Relationship Id="rId32" Type="http://schemas.openxmlformats.org/officeDocument/2006/relationships/tags" Target="../tags/tag87.xml"/><Relationship Id="rId31" Type="http://schemas.openxmlformats.org/officeDocument/2006/relationships/tags" Target="../tags/tag86.xml"/><Relationship Id="rId30" Type="http://schemas.openxmlformats.org/officeDocument/2006/relationships/tags" Target="../tags/tag85.xml"/><Relationship Id="rId3" Type="http://schemas.openxmlformats.org/officeDocument/2006/relationships/tags" Target="../tags/tag58.xml"/><Relationship Id="rId29" Type="http://schemas.openxmlformats.org/officeDocument/2006/relationships/tags" Target="../tags/tag84.xml"/><Relationship Id="rId28" Type="http://schemas.openxmlformats.org/officeDocument/2006/relationships/tags" Target="../tags/tag83.xml"/><Relationship Id="rId27" Type="http://schemas.openxmlformats.org/officeDocument/2006/relationships/tags" Target="../tags/tag82.xml"/><Relationship Id="rId26" Type="http://schemas.openxmlformats.org/officeDocument/2006/relationships/tags" Target="../tags/tag81.xml"/><Relationship Id="rId25" Type="http://schemas.openxmlformats.org/officeDocument/2006/relationships/tags" Target="../tags/tag80.xml"/><Relationship Id="rId24" Type="http://schemas.openxmlformats.org/officeDocument/2006/relationships/tags" Target="../tags/tag79.xml"/><Relationship Id="rId23" Type="http://schemas.openxmlformats.org/officeDocument/2006/relationships/tags" Target="../tags/tag78.xml"/><Relationship Id="rId22" Type="http://schemas.openxmlformats.org/officeDocument/2006/relationships/tags" Target="../tags/tag77.xml"/><Relationship Id="rId21" Type="http://schemas.openxmlformats.org/officeDocument/2006/relationships/tags" Target="../tags/tag76.xml"/><Relationship Id="rId20" Type="http://schemas.openxmlformats.org/officeDocument/2006/relationships/tags" Target="../tags/tag75.xml"/><Relationship Id="rId2" Type="http://schemas.openxmlformats.org/officeDocument/2006/relationships/tags" Target="../tags/tag57.xml"/><Relationship Id="rId19" Type="http://schemas.openxmlformats.org/officeDocument/2006/relationships/tags" Target="../tags/tag74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tags" Target="../tags/tag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image" Target="../media/image12.png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slide" Target="slide33.xml"/><Relationship Id="rId4" Type="http://schemas.openxmlformats.org/officeDocument/2006/relationships/slide" Target="slide31.xml"/><Relationship Id="rId3" Type="http://schemas.openxmlformats.org/officeDocument/2006/relationships/slide" Target="slide29.xml"/><Relationship Id="rId2" Type="http://schemas.openxmlformats.org/officeDocument/2006/relationships/slide" Target="slide27.xml"/><Relationship Id="rId1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4" Type="http://schemas.openxmlformats.org/officeDocument/2006/relationships/slideLayout" Target="../slideLayouts/slideLayout1.xml"/><Relationship Id="rId53" Type="http://schemas.openxmlformats.org/officeDocument/2006/relationships/tags" Target="../tags/tag55.xml"/><Relationship Id="rId52" Type="http://schemas.openxmlformats.org/officeDocument/2006/relationships/tags" Target="../tags/tag54.xml"/><Relationship Id="rId51" Type="http://schemas.openxmlformats.org/officeDocument/2006/relationships/tags" Target="../tags/tag53.xml"/><Relationship Id="rId50" Type="http://schemas.openxmlformats.org/officeDocument/2006/relationships/tags" Target="../tags/tag52.xml"/><Relationship Id="rId5" Type="http://schemas.openxmlformats.org/officeDocument/2006/relationships/tags" Target="../tags/tag7.xml"/><Relationship Id="rId49" Type="http://schemas.openxmlformats.org/officeDocument/2006/relationships/tags" Target="../tags/tag51.xml"/><Relationship Id="rId48" Type="http://schemas.openxmlformats.org/officeDocument/2006/relationships/tags" Target="../tags/tag50.xml"/><Relationship Id="rId47" Type="http://schemas.openxmlformats.org/officeDocument/2006/relationships/tags" Target="../tags/tag49.xml"/><Relationship Id="rId46" Type="http://schemas.openxmlformats.org/officeDocument/2006/relationships/tags" Target="../tags/tag48.xml"/><Relationship Id="rId45" Type="http://schemas.openxmlformats.org/officeDocument/2006/relationships/tags" Target="../tags/tag47.xml"/><Relationship Id="rId44" Type="http://schemas.openxmlformats.org/officeDocument/2006/relationships/tags" Target="../tags/tag46.xml"/><Relationship Id="rId43" Type="http://schemas.openxmlformats.org/officeDocument/2006/relationships/tags" Target="../tags/tag45.xml"/><Relationship Id="rId42" Type="http://schemas.openxmlformats.org/officeDocument/2006/relationships/tags" Target="../tags/tag44.xml"/><Relationship Id="rId41" Type="http://schemas.openxmlformats.org/officeDocument/2006/relationships/tags" Target="../tags/tag43.xml"/><Relationship Id="rId40" Type="http://schemas.openxmlformats.org/officeDocument/2006/relationships/tags" Target="../tags/tag42.xml"/><Relationship Id="rId4" Type="http://schemas.openxmlformats.org/officeDocument/2006/relationships/tags" Target="../tags/tag6.xml"/><Relationship Id="rId39" Type="http://schemas.openxmlformats.org/officeDocument/2006/relationships/tags" Target="../tags/tag41.xml"/><Relationship Id="rId38" Type="http://schemas.openxmlformats.org/officeDocument/2006/relationships/tags" Target="../tags/tag40.xml"/><Relationship Id="rId37" Type="http://schemas.openxmlformats.org/officeDocument/2006/relationships/tags" Target="../tags/tag39.xml"/><Relationship Id="rId36" Type="http://schemas.openxmlformats.org/officeDocument/2006/relationships/tags" Target="../tags/tag38.xml"/><Relationship Id="rId35" Type="http://schemas.openxmlformats.org/officeDocument/2006/relationships/tags" Target="../tags/tag37.xml"/><Relationship Id="rId34" Type="http://schemas.openxmlformats.org/officeDocument/2006/relationships/tags" Target="../tags/tag36.xml"/><Relationship Id="rId33" Type="http://schemas.openxmlformats.org/officeDocument/2006/relationships/tags" Target="../tags/tag35.xml"/><Relationship Id="rId32" Type="http://schemas.openxmlformats.org/officeDocument/2006/relationships/tags" Target="../tags/tag34.xml"/><Relationship Id="rId31" Type="http://schemas.openxmlformats.org/officeDocument/2006/relationships/tags" Target="../tags/tag33.xml"/><Relationship Id="rId30" Type="http://schemas.openxmlformats.org/officeDocument/2006/relationships/tags" Target="../tags/tag32.xml"/><Relationship Id="rId3" Type="http://schemas.openxmlformats.org/officeDocument/2006/relationships/tags" Target="../tags/tag5.xml"/><Relationship Id="rId29" Type="http://schemas.openxmlformats.org/officeDocument/2006/relationships/tags" Target="../tags/tag31.xml"/><Relationship Id="rId28" Type="http://schemas.openxmlformats.org/officeDocument/2006/relationships/tags" Target="../tags/tag30.xml"/><Relationship Id="rId27" Type="http://schemas.openxmlformats.org/officeDocument/2006/relationships/tags" Target="../tags/tag29.xml"/><Relationship Id="rId26" Type="http://schemas.openxmlformats.org/officeDocument/2006/relationships/tags" Target="../tags/tag28.xml"/><Relationship Id="rId25" Type="http://schemas.openxmlformats.org/officeDocument/2006/relationships/tags" Target="../tags/tag27.xml"/><Relationship Id="rId24" Type="http://schemas.openxmlformats.org/officeDocument/2006/relationships/tags" Target="../tags/tag26.xml"/><Relationship Id="rId23" Type="http://schemas.openxmlformats.org/officeDocument/2006/relationships/tags" Target="../tags/tag25.xml"/><Relationship Id="rId22" Type="http://schemas.openxmlformats.org/officeDocument/2006/relationships/tags" Target="../tags/tag24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tags" Target="../tags/tag4.xml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6" Type="http://schemas.openxmlformats.org/officeDocument/2006/relationships/slide" Target="slide24.xml"/><Relationship Id="rId5" Type="http://schemas.openxmlformats.org/officeDocument/2006/relationships/slide" Target="slide35.xml"/><Relationship Id="rId4" Type="http://schemas.openxmlformats.org/officeDocument/2006/relationships/slide" Target="slide33.xml"/><Relationship Id="rId3" Type="http://schemas.openxmlformats.org/officeDocument/2006/relationships/slide" Target="slide31.xml"/><Relationship Id="rId2" Type="http://schemas.openxmlformats.org/officeDocument/2006/relationships/slide" Target="slide29.xml"/><Relationship Id="rId1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971" y="182352"/>
            <a:ext cx="2810500" cy="457240"/>
          </a:xfrm>
          <a:prstGeom prst="rect">
            <a:avLst/>
          </a:prstGeom>
        </p:spPr>
      </p:pic>
      <p:pic>
        <p:nvPicPr>
          <p:cNvPr id="7" name="图片 6"/>
          <p:cNvPicPr preferRelativeResize="0"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0" b="31003"/>
          <a:stretch>
            <a:fillRect/>
          </a:stretch>
        </p:blipFill>
        <p:spPr>
          <a:xfrm>
            <a:off x="0" y="1846300"/>
            <a:ext cx="12189600" cy="3160800"/>
          </a:xfrm>
          <a:prstGeom prst="rect">
            <a:avLst/>
          </a:prstGeom>
        </p:spPr>
      </p:pic>
      <p:sp>
        <p:nvSpPr>
          <p:cNvPr id="10" name="标题 1"/>
          <p:cNvSpPr txBox="1"/>
          <p:nvPr/>
        </p:nvSpPr>
        <p:spPr>
          <a:xfrm>
            <a:off x="1523999" y="2784563"/>
            <a:ext cx="9144002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zh-CN" sz="6600" b="1" dirty="0">
                <a:solidFill>
                  <a:schemeClr val="bg1"/>
                </a:solidFill>
              </a:rPr>
              <a:t>地球运动的地理意义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sp>
        <p:nvSpPr>
          <p:cNvPr id="11" name="副标题 2"/>
          <p:cNvSpPr txBox="1"/>
          <p:nvPr/>
        </p:nvSpPr>
        <p:spPr>
          <a:xfrm>
            <a:off x="5209309" y="1540667"/>
            <a:ext cx="1773382" cy="620466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600" dirty="0" smtClean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600" dirty="0" smtClean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600" dirty="0" smtClean="0">
                <a:solidFill>
                  <a:schemeClr val="accent6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  <a:endParaRPr lang="zh-CN" altLang="en-US" sz="2600" dirty="0">
              <a:solidFill>
                <a:schemeClr val="accent6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26875" y="4078233"/>
            <a:ext cx="27382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第二章　地球的运动</a:t>
            </a:r>
            <a:endParaRPr lang="zh-CN" altLang="en-US" sz="2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" name="组合 28"/>
          <p:cNvGrpSpPr/>
          <p:nvPr>
            <p:custDataLst>
              <p:tags r:id="rId1"/>
            </p:custDataLst>
          </p:nvPr>
        </p:nvGrpSpPr>
        <p:grpSpPr>
          <a:xfrm>
            <a:off x="6322709" y="682769"/>
            <a:ext cx="4821237" cy="4051985"/>
            <a:chOff x="5246171" y="687369"/>
            <a:chExt cx="5897556" cy="5192598"/>
          </a:xfrm>
        </p:grpSpPr>
        <p:sp>
          <p:nvSpPr>
            <p:cNvPr id="35" name="矩形 34"/>
            <p:cNvSpPr/>
            <p:nvPr>
              <p:custDataLst>
                <p:tags r:id="rId2"/>
              </p:custDataLst>
            </p:nvPr>
          </p:nvSpPr>
          <p:spPr>
            <a:xfrm>
              <a:off x="5339382" y="1159158"/>
              <a:ext cx="5664528" cy="46078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6" name="组合 30"/>
            <p:cNvGrpSpPr/>
            <p:nvPr>
              <p:custDataLst>
                <p:tags r:id="rId3"/>
              </p:custDataLst>
            </p:nvPr>
          </p:nvGrpSpPr>
          <p:grpSpPr>
            <a:xfrm>
              <a:off x="6187993" y="687370"/>
              <a:ext cx="4487737" cy="540958"/>
              <a:chOff x="2275331" y="405719"/>
              <a:chExt cx="3598744" cy="433797"/>
            </a:xfrm>
          </p:grpSpPr>
          <p:cxnSp>
            <p:nvCxnSpPr>
              <p:cNvPr id="40" name="直接连接符 39"/>
              <p:cNvCxnSpPr>
                <a:endCxn id="39" idx="1"/>
              </p:cNvCxnSpPr>
              <p:nvPr>
                <p:custDataLst>
                  <p:tags r:id="rId4"/>
                </p:custDataLst>
              </p:nvPr>
            </p:nvCxnSpPr>
            <p:spPr>
              <a:xfrm flipV="1">
                <a:off x="2275331" y="414174"/>
                <a:ext cx="1594484" cy="425342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endCxn id="39" idx="0"/>
              </p:cNvCxnSpPr>
              <p:nvPr>
                <p:custDataLst>
                  <p:tags r:id="rId5"/>
                </p:custDataLst>
              </p:nvPr>
            </p:nvCxnSpPr>
            <p:spPr>
              <a:xfrm flipH="1" flipV="1">
                <a:off x="3890228" y="405719"/>
                <a:ext cx="1983847" cy="43379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246171" y="1159159"/>
              <a:ext cx="5897556" cy="11596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矩形 37"/>
            <p:cNvSpPr/>
            <p:nvPr>
              <p:custDataLst>
                <p:tags r:id="rId7"/>
              </p:custDataLst>
            </p:nvPr>
          </p:nvSpPr>
          <p:spPr>
            <a:xfrm>
              <a:off x="5246171" y="5764008"/>
              <a:ext cx="5897556" cy="115959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>
              <p:custDataLst>
                <p:tags r:id="rId8"/>
              </p:custDataLst>
            </p:nvPr>
          </p:nvSpPr>
          <p:spPr>
            <a:xfrm>
              <a:off x="8165816" y="687369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23000">
                  <a:schemeClr val="tx2"/>
                </a:gs>
                <a:gs pos="69000">
                  <a:schemeClr val="tx2">
                    <a:lumMod val="75000"/>
                  </a:schemeClr>
                </a:gs>
                <a:gs pos="97000">
                  <a:schemeClr val="tx2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8" name="组合 27"/>
          <p:cNvGrpSpPr/>
          <p:nvPr>
            <p:custDataLst>
              <p:tags r:id="rId9"/>
            </p:custDataLst>
          </p:nvPr>
        </p:nvGrpSpPr>
        <p:grpSpPr>
          <a:xfrm rot="1487439">
            <a:off x="6634329" y="1819943"/>
            <a:ext cx="1487732" cy="2036593"/>
            <a:chOff x="7258829" y="964520"/>
            <a:chExt cx="2838129" cy="3885181"/>
          </a:xfrm>
        </p:grpSpPr>
        <p:grpSp>
          <p:nvGrpSpPr>
            <p:cNvPr id="47" name="组合 46"/>
            <p:cNvGrpSpPr/>
            <p:nvPr>
              <p:custDataLst>
                <p:tags r:id="rId10"/>
              </p:custDataLst>
            </p:nvPr>
          </p:nvGrpSpPr>
          <p:grpSpPr>
            <a:xfrm>
              <a:off x="7258829" y="964520"/>
              <a:ext cx="2838129" cy="3885181"/>
              <a:chOff x="7320867" y="964520"/>
              <a:chExt cx="2838129" cy="3885181"/>
            </a:xfrm>
          </p:grpSpPr>
          <p:grpSp>
            <p:nvGrpSpPr>
              <p:cNvPr id="48" name="组合 47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7320867" y="964520"/>
                <a:ext cx="2838129" cy="3885181"/>
                <a:chOff x="7265379" y="964520"/>
                <a:chExt cx="2838129" cy="3885181"/>
              </a:xfrm>
            </p:grpSpPr>
            <p:cxnSp>
              <p:nvCxnSpPr>
                <p:cNvPr id="51" name="直接连接符 50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 flipV="1">
                  <a:off x="7265380" y="2898276"/>
                  <a:ext cx="2838128" cy="2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文本框 54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8382042" y="964520"/>
                  <a:ext cx="481153" cy="5871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b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</a:t>
                  </a:r>
                  <a:endParaRPr lang="zh-CN" altLang="en-US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文本框 57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8413499" y="4262559"/>
                  <a:ext cx="557175" cy="5871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</a:t>
                  </a:r>
                  <a:endParaRPr lang="zh-CN" altLang="en-US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59" name="组合 58"/>
                <p:cNvGrpSpPr/>
                <p:nvPr>
                  <p:custDataLst>
                    <p:tags r:id="rId15"/>
                  </p:custDataLst>
                </p:nvPr>
              </p:nvGrpSpPr>
              <p:grpSpPr>
                <a:xfrm>
                  <a:off x="7265379" y="1479214"/>
                  <a:ext cx="2838129" cy="2838128"/>
                  <a:chOff x="7084360" y="2048869"/>
                  <a:chExt cx="2790265" cy="2790265"/>
                </a:xfrm>
              </p:grpSpPr>
              <p:sp>
                <p:nvSpPr>
                  <p:cNvPr id="71" name="椭圆 70"/>
                  <p:cNvSpPr/>
                  <p:nvPr>
                    <p:custDataLst>
                      <p:tags r:id="rId16"/>
                    </p:custDataLst>
                  </p:nvPr>
                </p:nvSpPr>
                <p:spPr>
                  <a:xfrm>
                    <a:off x="7084360" y="2048869"/>
                    <a:ext cx="2790265" cy="279026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72" name="直接连接符 71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>
                    <a:off x="7084360" y="3457930"/>
                    <a:ext cx="2790265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直接连接符 72"/>
                  <p:cNvCxnSpPr/>
                  <p:nvPr>
                    <p:custDataLst>
                      <p:tags r:id="rId18"/>
                    </p:custDataLst>
                  </p:nvPr>
                </p:nvCxnSpPr>
                <p:spPr>
                  <a:xfrm flipH="1">
                    <a:off x="7196021" y="3918096"/>
                    <a:ext cx="2565035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接连接符 73"/>
                  <p:cNvCxnSpPr/>
                  <p:nvPr>
                    <p:custDataLst>
                      <p:tags r:id="rId19"/>
                    </p:custDataLst>
                  </p:nvPr>
                </p:nvCxnSpPr>
                <p:spPr>
                  <a:xfrm flipH="1" flipV="1">
                    <a:off x="7951238" y="2165837"/>
                    <a:ext cx="1122380" cy="7444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直接连接符 74"/>
                  <p:cNvCxnSpPr/>
                  <p:nvPr>
                    <p:custDataLst>
                      <p:tags r:id="rId20"/>
                    </p:custDataLst>
                  </p:nvPr>
                </p:nvCxnSpPr>
                <p:spPr>
                  <a:xfrm flipH="1">
                    <a:off x="7933434" y="4723416"/>
                    <a:ext cx="1102677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直接连接符 75"/>
                  <p:cNvCxnSpPr/>
                  <p:nvPr>
                    <p:custDataLst>
                      <p:tags r:id="rId21"/>
                    </p:custDataLst>
                  </p:nvPr>
                </p:nvCxnSpPr>
                <p:spPr>
                  <a:xfrm flipH="1" flipV="1">
                    <a:off x="7184646" y="2987049"/>
                    <a:ext cx="2608603" cy="4145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" name="组合 59"/>
                <p:cNvGrpSpPr/>
                <p:nvPr>
                  <p:custDataLst>
                    <p:tags r:id="rId22"/>
                  </p:custDataLst>
                </p:nvPr>
              </p:nvGrpSpPr>
              <p:grpSpPr>
                <a:xfrm>
                  <a:off x="7378955" y="1695489"/>
                  <a:ext cx="2583744" cy="608478"/>
                  <a:chOff x="7378955" y="1695489"/>
                  <a:chExt cx="2583744" cy="608478"/>
                </a:xfrm>
              </p:grpSpPr>
              <p:cxnSp>
                <p:nvCxnSpPr>
                  <p:cNvPr id="69" name="直接连接符 68"/>
                  <p:cNvCxnSpPr/>
                  <p:nvPr>
                    <p:custDataLst>
                      <p:tags r:id="rId23"/>
                    </p:custDataLst>
                  </p:nvPr>
                </p:nvCxnSpPr>
                <p:spPr>
                  <a:xfrm>
                    <a:off x="7378955" y="2303967"/>
                    <a:ext cx="2583744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直接连接符 69"/>
                  <p:cNvCxnSpPr/>
                  <p:nvPr>
                    <p:custDataLst>
                      <p:tags r:id="rId24"/>
                    </p:custDataLst>
                  </p:nvPr>
                </p:nvCxnSpPr>
                <p:spPr>
                  <a:xfrm>
                    <a:off x="7914113" y="1695489"/>
                    <a:ext cx="1497792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组合 60"/>
                <p:cNvGrpSpPr/>
                <p:nvPr>
                  <p:custDataLst>
                    <p:tags r:id="rId25"/>
                  </p:custDataLst>
                </p:nvPr>
              </p:nvGrpSpPr>
              <p:grpSpPr>
                <a:xfrm flipV="1">
                  <a:off x="7399247" y="3474117"/>
                  <a:ext cx="2583744" cy="608478"/>
                  <a:chOff x="7378955" y="1695489"/>
                  <a:chExt cx="2583744" cy="608478"/>
                </a:xfrm>
              </p:grpSpPr>
              <p:cxnSp>
                <p:nvCxnSpPr>
                  <p:cNvPr id="67" name="直接连接符 66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>
                    <a:off x="7378955" y="2303967"/>
                    <a:ext cx="2583744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接连接符 67"/>
                  <p:cNvCxnSpPr/>
                  <p:nvPr>
                    <p:custDataLst>
                      <p:tags r:id="rId27"/>
                    </p:custDataLst>
                  </p:nvPr>
                </p:nvCxnSpPr>
                <p:spPr>
                  <a:xfrm>
                    <a:off x="7914113" y="1695489"/>
                    <a:ext cx="1497792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组合 61"/>
                <p:cNvGrpSpPr/>
                <p:nvPr>
                  <p:custDataLst>
                    <p:tags r:id="rId28"/>
                  </p:custDataLst>
                </p:nvPr>
              </p:nvGrpSpPr>
              <p:grpSpPr>
                <a:xfrm>
                  <a:off x="7272617" y="1461577"/>
                  <a:ext cx="2830891" cy="2865367"/>
                  <a:chOff x="7084360" y="2048869"/>
                  <a:chExt cx="2790265" cy="2790265"/>
                </a:xfrm>
              </p:grpSpPr>
              <p:sp>
                <p:nvSpPr>
                  <p:cNvPr id="63" name="椭圆 62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7084360" y="2048869"/>
                    <a:ext cx="2790265" cy="279026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35000"/>
                        </a:schemeClr>
                      </a:gs>
                      <a:gs pos="29000">
                        <a:schemeClr val="bg2">
                          <a:alpha val="35000"/>
                        </a:schemeClr>
                      </a:gs>
                      <a:gs pos="83000">
                        <a:schemeClr val="bg2">
                          <a:lumMod val="90000"/>
                          <a:alpha val="65000"/>
                        </a:schemeClr>
                      </a:gs>
                      <a:gs pos="100000">
                        <a:schemeClr val="bg2">
                          <a:lumMod val="90000"/>
                          <a:alpha val="65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4" name="椭圆 63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7996692" y="2048869"/>
                    <a:ext cx="965601" cy="279026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65" name="椭圆 64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7544533" y="2048869"/>
                    <a:ext cx="1887504" cy="279026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66" name="直接连接符 65"/>
                  <p:cNvCxnSpPr>
                    <a:stCxn id="65" idx="0"/>
                    <a:endCxn id="65" idx="4"/>
                  </p:cNvCxnSpPr>
                  <p:nvPr>
                    <p:custDataLst>
                      <p:tags r:id="rId32"/>
                    </p:custDataLst>
                  </p:nvPr>
                </p:nvCxnSpPr>
                <p:spPr>
                  <a:xfrm flipH="1">
                    <a:off x="8488285" y="2048869"/>
                    <a:ext cx="0" cy="2790265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0" name="饼形 5"/>
              <p:cNvSpPr/>
              <p:nvPr>
                <p:custDataLst>
                  <p:tags r:id="rId33"/>
                </p:custDataLst>
              </p:nvPr>
            </p:nvSpPr>
            <p:spPr>
              <a:xfrm rot="4055458">
                <a:off x="6664670" y="2446427"/>
                <a:ext cx="2853677" cy="1433672"/>
              </a:xfrm>
              <a:custGeom>
                <a:avLst/>
                <a:gdLst>
                  <a:gd name="connsiteX0" fmla="*/ 2867925 w 2867931"/>
                  <a:gd name="connsiteY0" fmla="*/ 1390185 h 2772585"/>
                  <a:gd name="connsiteX1" fmla="*/ 1447601 w 2867931"/>
                  <a:gd name="connsiteY1" fmla="*/ 2772523 h 2772585"/>
                  <a:gd name="connsiteX2" fmla="*/ 384 w 2867931"/>
                  <a:gd name="connsiteY2" fmla="*/ 1418392 h 2772585"/>
                  <a:gd name="connsiteX3" fmla="*/ 1433966 w 2867931"/>
                  <a:gd name="connsiteY3" fmla="*/ 1386293 h 2772585"/>
                  <a:gd name="connsiteX4" fmla="*/ 2867925 w 2867931"/>
                  <a:gd name="connsiteY4" fmla="*/ 1390185 h 2772585"/>
                  <a:gd name="connsiteX0-1" fmla="*/ 2867541 w 2867541"/>
                  <a:gd name="connsiteY0-2" fmla="*/ 526752 h 1909153"/>
                  <a:gd name="connsiteX1-3" fmla="*/ 1447217 w 2867541"/>
                  <a:gd name="connsiteY1-4" fmla="*/ 1909090 h 1909153"/>
                  <a:gd name="connsiteX2-5" fmla="*/ 0 w 2867541"/>
                  <a:gd name="connsiteY2-6" fmla="*/ 554959 h 1909153"/>
                  <a:gd name="connsiteX3-7" fmla="*/ 1468748 w 2867541"/>
                  <a:gd name="connsiteY3-8" fmla="*/ 0 h 1909153"/>
                  <a:gd name="connsiteX4-9" fmla="*/ 2867541 w 2867541"/>
                  <a:gd name="connsiteY4-10" fmla="*/ 526752 h 1909153"/>
                  <a:gd name="connsiteX0-11" fmla="*/ 2867541 w 2867541"/>
                  <a:gd name="connsiteY0-12" fmla="*/ 526752 h 1909153"/>
                  <a:gd name="connsiteX1-13" fmla="*/ 1447217 w 2867541"/>
                  <a:gd name="connsiteY1-14" fmla="*/ 1909090 h 1909153"/>
                  <a:gd name="connsiteX2-15" fmla="*/ 0 w 2867541"/>
                  <a:gd name="connsiteY2-16" fmla="*/ 554959 h 1909153"/>
                  <a:gd name="connsiteX3-17" fmla="*/ 1468748 w 2867541"/>
                  <a:gd name="connsiteY3-18" fmla="*/ 0 h 1909153"/>
                  <a:gd name="connsiteX4-19" fmla="*/ 2867541 w 2867541"/>
                  <a:gd name="connsiteY4-20" fmla="*/ 526752 h 1909153"/>
                  <a:gd name="connsiteX0-21" fmla="*/ 2867541 w 2867541"/>
                  <a:gd name="connsiteY0-22" fmla="*/ 526752 h 1909153"/>
                  <a:gd name="connsiteX1-23" fmla="*/ 1447217 w 2867541"/>
                  <a:gd name="connsiteY1-24" fmla="*/ 1909090 h 1909153"/>
                  <a:gd name="connsiteX2-25" fmla="*/ 0 w 2867541"/>
                  <a:gd name="connsiteY2-26" fmla="*/ 554959 h 1909153"/>
                  <a:gd name="connsiteX3-27" fmla="*/ 1468748 w 2867541"/>
                  <a:gd name="connsiteY3-28" fmla="*/ 0 h 1909153"/>
                  <a:gd name="connsiteX4-29" fmla="*/ 2867541 w 2867541"/>
                  <a:gd name="connsiteY4-30" fmla="*/ 526752 h 1909153"/>
                  <a:gd name="connsiteX0-31" fmla="*/ 2867541 w 2867541"/>
                  <a:gd name="connsiteY0-32" fmla="*/ 541022 h 1923423"/>
                  <a:gd name="connsiteX1-33" fmla="*/ 1447217 w 2867541"/>
                  <a:gd name="connsiteY1-34" fmla="*/ 1923360 h 1923423"/>
                  <a:gd name="connsiteX2-35" fmla="*/ 0 w 2867541"/>
                  <a:gd name="connsiteY2-36" fmla="*/ 569229 h 1923423"/>
                  <a:gd name="connsiteX3-37" fmla="*/ 1468748 w 2867541"/>
                  <a:gd name="connsiteY3-38" fmla="*/ 14270 h 1923423"/>
                  <a:gd name="connsiteX4-39" fmla="*/ 2867541 w 2867541"/>
                  <a:gd name="connsiteY4-40" fmla="*/ 541022 h 1923423"/>
                  <a:gd name="connsiteX0-41" fmla="*/ 2867541 w 2867541"/>
                  <a:gd name="connsiteY0-42" fmla="*/ 556574 h 1938975"/>
                  <a:gd name="connsiteX1-43" fmla="*/ 1447217 w 2867541"/>
                  <a:gd name="connsiteY1-44" fmla="*/ 1938912 h 1938975"/>
                  <a:gd name="connsiteX2-45" fmla="*/ 0 w 2867541"/>
                  <a:gd name="connsiteY2-46" fmla="*/ 584781 h 1938975"/>
                  <a:gd name="connsiteX3-47" fmla="*/ 1468748 w 2867541"/>
                  <a:gd name="connsiteY3-48" fmla="*/ 29822 h 1938975"/>
                  <a:gd name="connsiteX4-49" fmla="*/ 2867541 w 2867541"/>
                  <a:gd name="connsiteY4-50" fmla="*/ 556574 h 1938975"/>
                  <a:gd name="connsiteX0-51" fmla="*/ 2867541 w 2889912"/>
                  <a:gd name="connsiteY0-52" fmla="*/ 554654 h 1937055"/>
                  <a:gd name="connsiteX1-53" fmla="*/ 1447217 w 2889912"/>
                  <a:gd name="connsiteY1-54" fmla="*/ 1936992 h 1937055"/>
                  <a:gd name="connsiteX2-55" fmla="*/ 0 w 2889912"/>
                  <a:gd name="connsiteY2-56" fmla="*/ 582861 h 1937055"/>
                  <a:gd name="connsiteX3-57" fmla="*/ 1468748 w 2889912"/>
                  <a:gd name="connsiteY3-58" fmla="*/ 27902 h 1937055"/>
                  <a:gd name="connsiteX4-59" fmla="*/ 2867541 w 2889912"/>
                  <a:gd name="connsiteY4-60" fmla="*/ 554654 h 1937055"/>
                  <a:gd name="connsiteX0-61" fmla="*/ 2867541 w 2893191"/>
                  <a:gd name="connsiteY0-62" fmla="*/ 554027 h 1936428"/>
                  <a:gd name="connsiteX1-63" fmla="*/ 1447217 w 2893191"/>
                  <a:gd name="connsiteY1-64" fmla="*/ 1936365 h 1936428"/>
                  <a:gd name="connsiteX2-65" fmla="*/ 0 w 2893191"/>
                  <a:gd name="connsiteY2-66" fmla="*/ 582234 h 1936428"/>
                  <a:gd name="connsiteX3-67" fmla="*/ 1468748 w 2893191"/>
                  <a:gd name="connsiteY3-68" fmla="*/ 27275 h 1936428"/>
                  <a:gd name="connsiteX4-69" fmla="*/ 2867541 w 2893191"/>
                  <a:gd name="connsiteY4-70" fmla="*/ 554027 h 1936428"/>
                  <a:gd name="connsiteX0-71" fmla="*/ 2867541 w 2893191"/>
                  <a:gd name="connsiteY0-72" fmla="*/ 554027 h 1936428"/>
                  <a:gd name="connsiteX1-73" fmla="*/ 1447217 w 2893191"/>
                  <a:gd name="connsiteY1-74" fmla="*/ 1936365 h 1936428"/>
                  <a:gd name="connsiteX2-75" fmla="*/ 0 w 2893191"/>
                  <a:gd name="connsiteY2-76" fmla="*/ 582234 h 1936428"/>
                  <a:gd name="connsiteX3-77" fmla="*/ 1468748 w 2893191"/>
                  <a:gd name="connsiteY3-78" fmla="*/ 27275 h 1936428"/>
                  <a:gd name="connsiteX4-79" fmla="*/ 2867541 w 2893191"/>
                  <a:gd name="connsiteY4-80" fmla="*/ 554027 h 1936428"/>
                  <a:gd name="connsiteX0-81" fmla="*/ 2867541 w 2893191"/>
                  <a:gd name="connsiteY0-82" fmla="*/ 554027 h 1936428"/>
                  <a:gd name="connsiteX1-83" fmla="*/ 1447217 w 2893191"/>
                  <a:gd name="connsiteY1-84" fmla="*/ 1936365 h 1936428"/>
                  <a:gd name="connsiteX2-85" fmla="*/ 0 w 2893191"/>
                  <a:gd name="connsiteY2-86" fmla="*/ 582234 h 1936428"/>
                  <a:gd name="connsiteX3-87" fmla="*/ 1468748 w 2893191"/>
                  <a:gd name="connsiteY3-88" fmla="*/ 27275 h 1936428"/>
                  <a:gd name="connsiteX4-89" fmla="*/ 2867541 w 2893191"/>
                  <a:gd name="connsiteY4-90" fmla="*/ 554027 h 1936428"/>
                  <a:gd name="connsiteX0-91" fmla="*/ 2867541 w 2893191"/>
                  <a:gd name="connsiteY0-92" fmla="*/ 554027 h 1936428"/>
                  <a:gd name="connsiteX1-93" fmla="*/ 1447217 w 2893191"/>
                  <a:gd name="connsiteY1-94" fmla="*/ 1936365 h 1936428"/>
                  <a:gd name="connsiteX2-95" fmla="*/ 0 w 2893191"/>
                  <a:gd name="connsiteY2-96" fmla="*/ 582234 h 1936428"/>
                  <a:gd name="connsiteX3-97" fmla="*/ 1468748 w 2893191"/>
                  <a:gd name="connsiteY3-98" fmla="*/ 27275 h 1936428"/>
                  <a:gd name="connsiteX4-99" fmla="*/ 2867541 w 2893191"/>
                  <a:gd name="connsiteY4-100" fmla="*/ 554027 h 1936428"/>
                  <a:gd name="connsiteX0-101" fmla="*/ 2867541 w 2867541"/>
                  <a:gd name="connsiteY0-102" fmla="*/ 540592 h 1922993"/>
                  <a:gd name="connsiteX1-103" fmla="*/ 1447217 w 2867541"/>
                  <a:gd name="connsiteY1-104" fmla="*/ 1922930 h 1922993"/>
                  <a:gd name="connsiteX2-105" fmla="*/ 0 w 2867541"/>
                  <a:gd name="connsiteY2-106" fmla="*/ 568799 h 1922993"/>
                  <a:gd name="connsiteX3-107" fmla="*/ 1468748 w 2867541"/>
                  <a:gd name="connsiteY3-108" fmla="*/ 13840 h 1922993"/>
                  <a:gd name="connsiteX4-109" fmla="*/ 2867541 w 2867541"/>
                  <a:gd name="connsiteY4-110" fmla="*/ 540592 h 1922993"/>
                  <a:gd name="connsiteX0-111" fmla="*/ 2867541 w 2867541"/>
                  <a:gd name="connsiteY0-112" fmla="*/ 157475 h 1539876"/>
                  <a:gd name="connsiteX1-113" fmla="*/ 1447217 w 2867541"/>
                  <a:gd name="connsiteY1-114" fmla="*/ 1539813 h 1539876"/>
                  <a:gd name="connsiteX2-115" fmla="*/ 0 w 2867541"/>
                  <a:gd name="connsiteY2-116" fmla="*/ 185682 h 1539876"/>
                  <a:gd name="connsiteX3-117" fmla="*/ 2867541 w 2867541"/>
                  <a:gd name="connsiteY3-118" fmla="*/ 157475 h 1539876"/>
                  <a:gd name="connsiteX0-119" fmla="*/ 2867541 w 2867541"/>
                  <a:gd name="connsiteY0-120" fmla="*/ 84866 h 1467267"/>
                  <a:gd name="connsiteX1-121" fmla="*/ 1447217 w 2867541"/>
                  <a:gd name="connsiteY1-122" fmla="*/ 1467204 h 1467267"/>
                  <a:gd name="connsiteX2-123" fmla="*/ 0 w 2867541"/>
                  <a:gd name="connsiteY2-124" fmla="*/ 113073 h 1467267"/>
                  <a:gd name="connsiteX3-125" fmla="*/ 2867541 w 2867541"/>
                  <a:gd name="connsiteY3-126" fmla="*/ 84866 h 1467267"/>
                  <a:gd name="connsiteX0-127" fmla="*/ 2867541 w 2867541"/>
                  <a:gd name="connsiteY0-128" fmla="*/ 0 h 1382401"/>
                  <a:gd name="connsiteX1-129" fmla="*/ 1447217 w 2867541"/>
                  <a:gd name="connsiteY1-130" fmla="*/ 1382338 h 1382401"/>
                  <a:gd name="connsiteX2-131" fmla="*/ 0 w 2867541"/>
                  <a:gd name="connsiteY2-132" fmla="*/ 28207 h 1382401"/>
                  <a:gd name="connsiteX3-133" fmla="*/ 2867541 w 2867541"/>
                  <a:gd name="connsiteY3-134" fmla="*/ 0 h 1382401"/>
                  <a:gd name="connsiteX0-135" fmla="*/ 2867541 w 2869599"/>
                  <a:gd name="connsiteY0-136" fmla="*/ 0 h 1382401"/>
                  <a:gd name="connsiteX1-137" fmla="*/ 1447217 w 2869599"/>
                  <a:gd name="connsiteY1-138" fmla="*/ 1382338 h 1382401"/>
                  <a:gd name="connsiteX2-139" fmla="*/ 0 w 2869599"/>
                  <a:gd name="connsiteY2-140" fmla="*/ 28207 h 1382401"/>
                  <a:gd name="connsiteX3-141" fmla="*/ 2867541 w 2869599"/>
                  <a:gd name="connsiteY3-142" fmla="*/ 0 h 1382401"/>
                  <a:gd name="connsiteX0-143" fmla="*/ 2867541 w 2870929"/>
                  <a:gd name="connsiteY0-144" fmla="*/ 0 h 1382401"/>
                  <a:gd name="connsiteX1-145" fmla="*/ 1447217 w 2870929"/>
                  <a:gd name="connsiteY1-146" fmla="*/ 1382338 h 1382401"/>
                  <a:gd name="connsiteX2-147" fmla="*/ 0 w 2870929"/>
                  <a:gd name="connsiteY2-148" fmla="*/ 28207 h 1382401"/>
                  <a:gd name="connsiteX3-149" fmla="*/ 2867541 w 2870929"/>
                  <a:gd name="connsiteY3-150" fmla="*/ 0 h 1382401"/>
                  <a:gd name="connsiteX0-151" fmla="*/ 2873146 w 2875546"/>
                  <a:gd name="connsiteY0-152" fmla="*/ 0 h 1384666"/>
                  <a:gd name="connsiteX1-153" fmla="*/ 1447217 w 2875546"/>
                  <a:gd name="connsiteY1-154" fmla="*/ 1384633 h 1384666"/>
                  <a:gd name="connsiteX2-155" fmla="*/ 0 w 2875546"/>
                  <a:gd name="connsiteY2-156" fmla="*/ 30502 h 1384666"/>
                  <a:gd name="connsiteX3-157" fmla="*/ 2873146 w 2875546"/>
                  <a:gd name="connsiteY3-158" fmla="*/ 0 h 1384666"/>
                  <a:gd name="connsiteX0-159" fmla="*/ 2873146 w 2878131"/>
                  <a:gd name="connsiteY0-160" fmla="*/ 0 h 1384665"/>
                  <a:gd name="connsiteX1-161" fmla="*/ 1447217 w 2878131"/>
                  <a:gd name="connsiteY1-162" fmla="*/ 1384633 h 1384665"/>
                  <a:gd name="connsiteX2-163" fmla="*/ 0 w 2878131"/>
                  <a:gd name="connsiteY2-164" fmla="*/ 30502 h 1384665"/>
                  <a:gd name="connsiteX3-165" fmla="*/ 2873146 w 2878131"/>
                  <a:gd name="connsiteY3-166" fmla="*/ 0 h 1384665"/>
                  <a:gd name="connsiteX0-167" fmla="*/ 2847124 w 2852090"/>
                  <a:gd name="connsiteY0-168" fmla="*/ 0 h 1384748"/>
                  <a:gd name="connsiteX1-169" fmla="*/ 1421195 w 2852090"/>
                  <a:gd name="connsiteY1-170" fmla="*/ 1384633 h 1384748"/>
                  <a:gd name="connsiteX2-171" fmla="*/ 0 w 2852090"/>
                  <a:gd name="connsiteY2-172" fmla="*/ 57057 h 1384748"/>
                  <a:gd name="connsiteX3-173" fmla="*/ 2847124 w 2852090"/>
                  <a:gd name="connsiteY3-174" fmla="*/ 0 h 1384748"/>
                  <a:gd name="connsiteX0-175" fmla="*/ 2848252 w 2853218"/>
                  <a:gd name="connsiteY0-176" fmla="*/ 0 h 1384761"/>
                  <a:gd name="connsiteX1-177" fmla="*/ 1422323 w 2853218"/>
                  <a:gd name="connsiteY1-178" fmla="*/ 1384633 h 1384761"/>
                  <a:gd name="connsiteX2-179" fmla="*/ 1128 w 2853218"/>
                  <a:gd name="connsiteY2-180" fmla="*/ 57057 h 1384761"/>
                  <a:gd name="connsiteX3-181" fmla="*/ 2848252 w 2853218"/>
                  <a:gd name="connsiteY3-182" fmla="*/ 0 h 1384761"/>
                  <a:gd name="connsiteX0-183" fmla="*/ 2848250 w 2853229"/>
                  <a:gd name="connsiteY0-184" fmla="*/ 0 h 1411069"/>
                  <a:gd name="connsiteX1-185" fmla="*/ 1425227 w 2853229"/>
                  <a:gd name="connsiteY1-186" fmla="*/ 1410947 h 1411069"/>
                  <a:gd name="connsiteX2-187" fmla="*/ 1126 w 2853229"/>
                  <a:gd name="connsiteY2-188" fmla="*/ 57057 h 1411069"/>
                  <a:gd name="connsiteX3-189" fmla="*/ 2848250 w 2853229"/>
                  <a:gd name="connsiteY3-190" fmla="*/ 0 h 1411069"/>
                  <a:gd name="connsiteX0-191" fmla="*/ 2987786 w 2992765"/>
                  <a:gd name="connsiteY0-192" fmla="*/ 0 h 1447556"/>
                  <a:gd name="connsiteX1-193" fmla="*/ 1564763 w 2992765"/>
                  <a:gd name="connsiteY1-194" fmla="*/ 1410947 h 1447556"/>
                  <a:gd name="connsiteX2-195" fmla="*/ 550780 w 2992765"/>
                  <a:gd name="connsiteY2-196" fmla="*/ 950415 h 1447556"/>
                  <a:gd name="connsiteX3-197" fmla="*/ 140662 w 2992765"/>
                  <a:gd name="connsiteY3-198" fmla="*/ 57057 h 1447556"/>
                  <a:gd name="connsiteX4-199" fmla="*/ 2987786 w 2992765"/>
                  <a:gd name="connsiteY4-200" fmla="*/ 0 h 1447556"/>
                  <a:gd name="connsiteX0-201" fmla="*/ 2990299 w 2995002"/>
                  <a:gd name="connsiteY0-202" fmla="*/ 0 h 1449656"/>
                  <a:gd name="connsiteX1-203" fmla="*/ 1567276 w 2995002"/>
                  <a:gd name="connsiteY1-204" fmla="*/ 1410947 h 1449656"/>
                  <a:gd name="connsiteX2-205" fmla="*/ 537173 w 2995002"/>
                  <a:gd name="connsiteY2-206" fmla="*/ 966723 h 1449656"/>
                  <a:gd name="connsiteX3-207" fmla="*/ 143175 w 2995002"/>
                  <a:gd name="connsiteY3-208" fmla="*/ 57057 h 1449656"/>
                  <a:gd name="connsiteX4-209" fmla="*/ 2990299 w 2995002"/>
                  <a:gd name="connsiteY4-210" fmla="*/ 0 h 1449656"/>
                  <a:gd name="connsiteX0-211" fmla="*/ 2982040 w 2986743"/>
                  <a:gd name="connsiteY0-212" fmla="*/ 0 h 1449656"/>
                  <a:gd name="connsiteX1-213" fmla="*/ 1559017 w 2986743"/>
                  <a:gd name="connsiteY1-214" fmla="*/ 1410947 h 1449656"/>
                  <a:gd name="connsiteX2-215" fmla="*/ 528914 w 2986743"/>
                  <a:gd name="connsiteY2-216" fmla="*/ 966723 h 1449656"/>
                  <a:gd name="connsiteX3-217" fmla="*/ 134916 w 2986743"/>
                  <a:gd name="connsiteY3-218" fmla="*/ 57057 h 1449656"/>
                  <a:gd name="connsiteX4-219" fmla="*/ 2982040 w 2986743"/>
                  <a:gd name="connsiteY4-220" fmla="*/ 0 h 1449656"/>
                  <a:gd name="connsiteX0-221" fmla="*/ 2847124 w 2851827"/>
                  <a:gd name="connsiteY0-222" fmla="*/ 0 h 1449656"/>
                  <a:gd name="connsiteX1-223" fmla="*/ 1424101 w 2851827"/>
                  <a:gd name="connsiteY1-224" fmla="*/ 1410947 h 1449656"/>
                  <a:gd name="connsiteX2-225" fmla="*/ 393998 w 2851827"/>
                  <a:gd name="connsiteY2-226" fmla="*/ 966723 h 1449656"/>
                  <a:gd name="connsiteX3-227" fmla="*/ 0 w 2851827"/>
                  <a:gd name="connsiteY3-228" fmla="*/ 57057 h 1449656"/>
                  <a:gd name="connsiteX4-229" fmla="*/ 2847124 w 2851827"/>
                  <a:gd name="connsiteY4-230" fmla="*/ 0 h 1449656"/>
                  <a:gd name="connsiteX0-231" fmla="*/ 2847124 w 2851827"/>
                  <a:gd name="connsiteY0-232" fmla="*/ 0 h 1449656"/>
                  <a:gd name="connsiteX1-233" fmla="*/ 1424101 w 2851827"/>
                  <a:gd name="connsiteY1-234" fmla="*/ 1410947 h 1449656"/>
                  <a:gd name="connsiteX2-235" fmla="*/ 393998 w 2851827"/>
                  <a:gd name="connsiteY2-236" fmla="*/ 966723 h 1449656"/>
                  <a:gd name="connsiteX3-237" fmla="*/ 0 w 2851827"/>
                  <a:gd name="connsiteY3-238" fmla="*/ 57057 h 1449656"/>
                  <a:gd name="connsiteX4-239" fmla="*/ 2847124 w 2851827"/>
                  <a:gd name="connsiteY4-240" fmla="*/ 0 h 1449656"/>
                  <a:gd name="connsiteX0-241" fmla="*/ 2847124 w 2851827"/>
                  <a:gd name="connsiteY0-242" fmla="*/ 0 h 1449656"/>
                  <a:gd name="connsiteX1-243" fmla="*/ 1424101 w 2851827"/>
                  <a:gd name="connsiteY1-244" fmla="*/ 1410947 h 1449656"/>
                  <a:gd name="connsiteX2-245" fmla="*/ 393998 w 2851827"/>
                  <a:gd name="connsiteY2-246" fmla="*/ 966723 h 1449656"/>
                  <a:gd name="connsiteX3-247" fmla="*/ 0 w 2851827"/>
                  <a:gd name="connsiteY3-248" fmla="*/ 57057 h 1449656"/>
                  <a:gd name="connsiteX4-249" fmla="*/ 2847124 w 2851827"/>
                  <a:gd name="connsiteY4-250" fmla="*/ 0 h 1449656"/>
                  <a:gd name="connsiteX0-251" fmla="*/ 2847124 w 2851951"/>
                  <a:gd name="connsiteY0-252" fmla="*/ 0 h 1411014"/>
                  <a:gd name="connsiteX1-253" fmla="*/ 1424101 w 2851951"/>
                  <a:gd name="connsiteY1-254" fmla="*/ 1410947 h 1411014"/>
                  <a:gd name="connsiteX2-255" fmla="*/ 393998 w 2851951"/>
                  <a:gd name="connsiteY2-256" fmla="*/ 966723 h 1411014"/>
                  <a:gd name="connsiteX3-257" fmla="*/ 0 w 2851951"/>
                  <a:gd name="connsiteY3-258" fmla="*/ 57057 h 1411014"/>
                  <a:gd name="connsiteX4-259" fmla="*/ 2847124 w 2851951"/>
                  <a:gd name="connsiteY4-260" fmla="*/ 0 h 1411014"/>
                  <a:gd name="connsiteX0-261" fmla="*/ 2847124 w 2851950"/>
                  <a:gd name="connsiteY0-262" fmla="*/ 0 h 1411572"/>
                  <a:gd name="connsiteX1-263" fmla="*/ 1424101 w 2851950"/>
                  <a:gd name="connsiteY1-264" fmla="*/ 1410947 h 1411572"/>
                  <a:gd name="connsiteX2-265" fmla="*/ 393998 w 2851950"/>
                  <a:gd name="connsiteY2-266" fmla="*/ 966723 h 1411572"/>
                  <a:gd name="connsiteX3-267" fmla="*/ 0 w 2851950"/>
                  <a:gd name="connsiteY3-268" fmla="*/ 57057 h 1411572"/>
                  <a:gd name="connsiteX4-269" fmla="*/ 2847124 w 2851950"/>
                  <a:gd name="connsiteY4-270" fmla="*/ 0 h 1411572"/>
                  <a:gd name="connsiteX0-271" fmla="*/ 2847124 w 2969889"/>
                  <a:gd name="connsiteY0-272" fmla="*/ 0 h 1411572"/>
                  <a:gd name="connsiteX1-273" fmla="*/ 2351126 w 2969889"/>
                  <a:gd name="connsiteY1-274" fmla="*/ 972634 h 1411572"/>
                  <a:gd name="connsiteX2-275" fmla="*/ 1424101 w 2969889"/>
                  <a:gd name="connsiteY2-276" fmla="*/ 1410947 h 1411572"/>
                  <a:gd name="connsiteX3-277" fmla="*/ 393998 w 2969889"/>
                  <a:gd name="connsiteY3-278" fmla="*/ 966723 h 1411572"/>
                  <a:gd name="connsiteX4-279" fmla="*/ 0 w 2969889"/>
                  <a:gd name="connsiteY4-280" fmla="*/ 57057 h 1411572"/>
                  <a:gd name="connsiteX5" fmla="*/ 2847124 w 2969889"/>
                  <a:gd name="connsiteY5" fmla="*/ 0 h 1411572"/>
                  <a:gd name="connsiteX0-281" fmla="*/ 2847124 w 2975527"/>
                  <a:gd name="connsiteY0-282" fmla="*/ 0 h 1411706"/>
                  <a:gd name="connsiteX1-283" fmla="*/ 2393821 w 2975527"/>
                  <a:gd name="connsiteY1-284" fmla="*/ 1042517 h 1411706"/>
                  <a:gd name="connsiteX2-285" fmla="*/ 1424101 w 2975527"/>
                  <a:gd name="connsiteY2-286" fmla="*/ 1410947 h 1411706"/>
                  <a:gd name="connsiteX3-287" fmla="*/ 393998 w 2975527"/>
                  <a:gd name="connsiteY3-288" fmla="*/ 966723 h 1411706"/>
                  <a:gd name="connsiteX4-289" fmla="*/ 0 w 2975527"/>
                  <a:gd name="connsiteY4-290" fmla="*/ 57057 h 1411706"/>
                  <a:gd name="connsiteX5-291" fmla="*/ 2847124 w 2975527"/>
                  <a:gd name="connsiteY5-292" fmla="*/ 0 h 1411706"/>
                  <a:gd name="connsiteX0-293" fmla="*/ 2847124 w 2853677"/>
                  <a:gd name="connsiteY0-294" fmla="*/ 0 h 1411706"/>
                  <a:gd name="connsiteX1-295" fmla="*/ 2393821 w 2853677"/>
                  <a:gd name="connsiteY1-296" fmla="*/ 1042517 h 1411706"/>
                  <a:gd name="connsiteX2-297" fmla="*/ 1424101 w 2853677"/>
                  <a:gd name="connsiteY2-298" fmla="*/ 1410947 h 1411706"/>
                  <a:gd name="connsiteX3-299" fmla="*/ 393998 w 2853677"/>
                  <a:gd name="connsiteY3-300" fmla="*/ 966723 h 1411706"/>
                  <a:gd name="connsiteX4-301" fmla="*/ 0 w 2853677"/>
                  <a:gd name="connsiteY4-302" fmla="*/ 57057 h 1411706"/>
                  <a:gd name="connsiteX5-303" fmla="*/ 2847124 w 2853677"/>
                  <a:gd name="connsiteY5-304" fmla="*/ 0 h 1411706"/>
                  <a:gd name="connsiteX0-305" fmla="*/ 2847124 w 2853677"/>
                  <a:gd name="connsiteY0-306" fmla="*/ 0 h 1411706"/>
                  <a:gd name="connsiteX1-307" fmla="*/ 2393821 w 2853677"/>
                  <a:gd name="connsiteY1-308" fmla="*/ 1042517 h 1411706"/>
                  <a:gd name="connsiteX2-309" fmla="*/ 1424101 w 2853677"/>
                  <a:gd name="connsiteY2-310" fmla="*/ 1410947 h 1411706"/>
                  <a:gd name="connsiteX3-311" fmla="*/ 393998 w 2853677"/>
                  <a:gd name="connsiteY3-312" fmla="*/ 966723 h 1411706"/>
                  <a:gd name="connsiteX4-313" fmla="*/ 0 w 2853677"/>
                  <a:gd name="connsiteY4-314" fmla="*/ 57057 h 1411706"/>
                  <a:gd name="connsiteX5-315" fmla="*/ 2847124 w 2853677"/>
                  <a:gd name="connsiteY5-316" fmla="*/ 0 h 1411706"/>
                  <a:gd name="connsiteX0-317" fmla="*/ 2847124 w 2853677"/>
                  <a:gd name="connsiteY0-318" fmla="*/ 0 h 1410951"/>
                  <a:gd name="connsiteX1-319" fmla="*/ 2393821 w 2853677"/>
                  <a:gd name="connsiteY1-320" fmla="*/ 1042517 h 1410951"/>
                  <a:gd name="connsiteX2-321" fmla="*/ 1424101 w 2853677"/>
                  <a:gd name="connsiteY2-322" fmla="*/ 1410947 h 1410951"/>
                  <a:gd name="connsiteX3-323" fmla="*/ 466584 w 2853677"/>
                  <a:gd name="connsiteY3-324" fmla="*/ 1037308 h 1410951"/>
                  <a:gd name="connsiteX4-325" fmla="*/ 0 w 2853677"/>
                  <a:gd name="connsiteY4-326" fmla="*/ 57057 h 1410951"/>
                  <a:gd name="connsiteX5-327" fmla="*/ 2847124 w 2853677"/>
                  <a:gd name="connsiteY5-328" fmla="*/ 0 h 1410951"/>
                  <a:gd name="connsiteX0-329" fmla="*/ 2847124 w 2853677"/>
                  <a:gd name="connsiteY0-330" fmla="*/ 0 h 1410951"/>
                  <a:gd name="connsiteX1-331" fmla="*/ 2393821 w 2853677"/>
                  <a:gd name="connsiteY1-332" fmla="*/ 1042517 h 1410951"/>
                  <a:gd name="connsiteX2-333" fmla="*/ 1424101 w 2853677"/>
                  <a:gd name="connsiteY2-334" fmla="*/ 1410947 h 1410951"/>
                  <a:gd name="connsiteX3-335" fmla="*/ 466584 w 2853677"/>
                  <a:gd name="connsiteY3-336" fmla="*/ 1037308 h 1410951"/>
                  <a:gd name="connsiteX4-337" fmla="*/ 0 w 2853677"/>
                  <a:gd name="connsiteY4-338" fmla="*/ 57057 h 1410951"/>
                  <a:gd name="connsiteX5-339" fmla="*/ 2847124 w 2853677"/>
                  <a:gd name="connsiteY5-340" fmla="*/ 0 h 1410951"/>
                  <a:gd name="connsiteX0-341" fmla="*/ 2847124 w 2853677"/>
                  <a:gd name="connsiteY0-342" fmla="*/ 0 h 1410951"/>
                  <a:gd name="connsiteX1-343" fmla="*/ 2393821 w 2853677"/>
                  <a:gd name="connsiteY1-344" fmla="*/ 1042517 h 1410951"/>
                  <a:gd name="connsiteX2-345" fmla="*/ 1424101 w 2853677"/>
                  <a:gd name="connsiteY2-346" fmla="*/ 1410947 h 1410951"/>
                  <a:gd name="connsiteX3-347" fmla="*/ 466584 w 2853677"/>
                  <a:gd name="connsiteY3-348" fmla="*/ 1037308 h 1410951"/>
                  <a:gd name="connsiteX4-349" fmla="*/ 0 w 2853677"/>
                  <a:gd name="connsiteY4-350" fmla="*/ 57057 h 1410951"/>
                  <a:gd name="connsiteX5-351" fmla="*/ 2847124 w 2853677"/>
                  <a:gd name="connsiteY5-352" fmla="*/ 0 h 14109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91" y="connsiteY5-292"/>
                  </a:cxn>
                </a:cxnLst>
                <a:rect l="l" t="t" r="r" b="b"/>
                <a:pathLst>
                  <a:path w="2853677" h="1410951">
                    <a:moveTo>
                      <a:pt x="2847124" y="0"/>
                    </a:moveTo>
                    <a:cubicBezTo>
                      <a:pt x="2899203" y="426010"/>
                      <a:pt x="2630992" y="807359"/>
                      <a:pt x="2393821" y="1042517"/>
                    </a:cubicBezTo>
                    <a:cubicBezTo>
                      <a:pt x="2156651" y="1277675"/>
                      <a:pt x="1745307" y="1411815"/>
                      <a:pt x="1424101" y="1410947"/>
                    </a:cubicBezTo>
                    <a:cubicBezTo>
                      <a:pt x="1102895" y="1410079"/>
                      <a:pt x="798816" y="1335738"/>
                      <a:pt x="466584" y="1037308"/>
                    </a:cubicBezTo>
                    <a:cubicBezTo>
                      <a:pt x="277780" y="856497"/>
                      <a:pt x="41877" y="548096"/>
                      <a:pt x="0" y="57057"/>
                    </a:cubicBezTo>
                    <a:lnTo>
                      <a:pt x="2847124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文本框 95"/>
            <p:cNvSpPr txBox="1"/>
            <p:nvPr>
              <p:custDataLst>
                <p:tags r:id="rId34"/>
              </p:custDataLst>
            </p:nvPr>
          </p:nvSpPr>
          <p:spPr>
            <a:xfrm rot="20112560">
              <a:off x="7722555" y="1143318"/>
              <a:ext cx="486113" cy="587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文本框 98"/>
            <p:cNvSpPr txBox="1"/>
            <p:nvPr>
              <p:custDataLst>
                <p:tags r:id="rId35"/>
              </p:custDataLst>
            </p:nvPr>
          </p:nvSpPr>
          <p:spPr>
            <a:xfrm rot="20112560">
              <a:off x="9048040" y="4184371"/>
              <a:ext cx="344033" cy="5875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36"/>
              </p:custDataLst>
            </p:nvPr>
          </p:nvCxnSpPr>
          <p:spPr>
            <a:xfrm>
              <a:off x="8092260" y="1598859"/>
              <a:ext cx="1143850" cy="2610327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>
              <p:custDataLst>
                <p:tags r:id="rId37"/>
              </p:custDataLst>
            </p:nvPr>
          </p:nvSpPr>
          <p:spPr>
            <a:xfrm>
              <a:off x="8044402" y="1552563"/>
              <a:ext cx="88479" cy="8847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83" name="椭圆 82"/>
            <p:cNvSpPr/>
            <p:nvPr>
              <p:custDataLst>
                <p:tags r:id="rId38"/>
              </p:custDataLst>
            </p:nvPr>
          </p:nvSpPr>
          <p:spPr>
            <a:xfrm>
              <a:off x="9192735" y="4184189"/>
              <a:ext cx="88479" cy="8847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89" name="组合 88"/>
          <p:cNvGrpSpPr/>
          <p:nvPr>
            <p:custDataLst>
              <p:tags r:id="rId39"/>
            </p:custDataLst>
          </p:nvPr>
        </p:nvGrpSpPr>
        <p:grpSpPr>
          <a:xfrm rot="20112560" flipH="1">
            <a:off x="9293026" y="1851450"/>
            <a:ext cx="1487732" cy="2011300"/>
            <a:chOff x="7258829" y="947016"/>
            <a:chExt cx="2838129" cy="3836934"/>
          </a:xfrm>
        </p:grpSpPr>
        <p:grpSp>
          <p:nvGrpSpPr>
            <p:cNvPr id="90" name="组合 89"/>
            <p:cNvGrpSpPr/>
            <p:nvPr>
              <p:custDataLst>
                <p:tags r:id="rId40"/>
              </p:custDataLst>
            </p:nvPr>
          </p:nvGrpSpPr>
          <p:grpSpPr>
            <a:xfrm>
              <a:off x="7258829" y="947016"/>
              <a:ext cx="2838129" cy="3836934"/>
              <a:chOff x="7320867" y="947016"/>
              <a:chExt cx="2838129" cy="3836934"/>
            </a:xfrm>
          </p:grpSpPr>
          <p:grpSp>
            <p:nvGrpSpPr>
              <p:cNvPr id="105" name="组合 104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7320867" y="947016"/>
                <a:ext cx="2838129" cy="3836934"/>
                <a:chOff x="7265379" y="947016"/>
                <a:chExt cx="2838129" cy="3836934"/>
              </a:xfrm>
            </p:grpSpPr>
            <p:cxnSp>
              <p:nvCxnSpPr>
                <p:cNvPr id="107" name="直接连接符 106"/>
                <p:cNvCxnSpPr/>
                <p:nvPr>
                  <p:custDataLst>
                    <p:tags r:id="rId42"/>
                  </p:custDataLst>
                </p:nvPr>
              </p:nvCxnSpPr>
              <p:spPr>
                <a:xfrm flipH="1" flipV="1">
                  <a:off x="7265380" y="2898276"/>
                  <a:ext cx="2838128" cy="2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文本框 113"/>
                <p:cNvSpPr txBox="1"/>
                <p:nvPr>
                  <p:custDataLst>
                    <p:tags r:id="rId43"/>
                  </p:custDataLst>
                </p:nvPr>
              </p:nvSpPr>
              <p:spPr>
                <a:xfrm>
                  <a:off x="8406480" y="947016"/>
                  <a:ext cx="642799" cy="587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N</a:t>
                  </a:r>
                  <a:endParaRPr lang="zh-CN" altLang="en-US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15" name="文本框 114"/>
                <p:cNvSpPr txBox="1"/>
                <p:nvPr>
                  <p:custDataLst>
                    <p:tags r:id="rId44"/>
                  </p:custDataLst>
                </p:nvPr>
              </p:nvSpPr>
              <p:spPr>
                <a:xfrm>
                  <a:off x="8433766" y="4196807"/>
                  <a:ext cx="557175" cy="587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b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</a:t>
                  </a:r>
                  <a:endParaRPr lang="zh-CN" altLang="en-US"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116" name="组合 115"/>
                <p:cNvGrpSpPr/>
                <p:nvPr>
                  <p:custDataLst>
                    <p:tags r:id="rId45"/>
                  </p:custDataLst>
                </p:nvPr>
              </p:nvGrpSpPr>
              <p:grpSpPr>
                <a:xfrm>
                  <a:off x="7265379" y="1479214"/>
                  <a:ext cx="2838129" cy="2838128"/>
                  <a:chOff x="7084360" y="2048869"/>
                  <a:chExt cx="2790265" cy="2790265"/>
                </a:xfrm>
              </p:grpSpPr>
              <p:sp>
                <p:nvSpPr>
                  <p:cNvPr id="128" name="椭圆 127"/>
                  <p:cNvSpPr/>
                  <p:nvPr>
                    <p:custDataLst>
                      <p:tags r:id="rId46"/>
                    </p:custDataLst>
                  </p:nvPr>
                </p:nvSpPr>
                <p:spPr>
                  <a:xfrm>
                    <a:off x="7084360" y="2048869"/>
                    <a:ext cx="2790265" cy="2790265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129" name="直接连接符 128"/>
                  <p:cNvCxnSpPr/>
                  <p:nvPr>
                    <p:custDataLst>
                      <p:tags r:id="rId47"/>
                    </p:custDataLst>
                  </p:nvPr>
                </p:nvCxnSpPr>
                <p:spPr>
                  <a:xfrm>
                    <a:off x="7084360" y="3457930"/>
                    <a:ext cx="2790265" cy="0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/>
                  <p:cNvCxnSpPr/>
                  <p:nvPr>
                    <p:custDataLst>
                      <p:tags r:id="rId48"/>
                    </p:custDataLst>
                  </p:nvPr>
                </p:nvCxnSpPr>
                <p:spPr>
                  <a:xfrm flipH="1">
                    <a:off x="7196021" y="3918096"/>
                    <a:ext cx="2565035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/>
                  <p:cNvCxnSpPr/>
                  <p:nvPr>
                    <p:custDataLst>
                      <p:tags r:id="rId49"/>
                    </p:custDataLst>
                  </p:nvPr>
                </p:nvCxnSpPr>
                <p:spPr>
                  <a:xfrm flipH="1" flipV="1">
                    <a:off x="7951238" y="2165837"/>
                    <a:ext cx="1122380" cy="7444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接连接符 131"/>
                  <p:cNvCxnSpPr/>
                  <p:nvPr>
                    <p:custDataLst>
                      <p:tags r:id="rId50"/>
                    </p:custDataLst>
                  </p:nvPr>
                </p:nvCxnSpPr>
                <p:spPr>
                  <a:xfrm flipH="1">
                    <a:off x="7933434" y="4723416"/>
                    <a:ext cx="1102677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接连接符 132"/>
                  <p:cNvCxnSpPr/>
                  <p:nvPr>
                    <p:custDataLst>
                      <p:tags r:id="rId51"/>
                    </p:custDataLst>
                  </p:nvPr>
                </p:nvCxnSpPr>
                <p:spPr>
                  <a:xfrm flipH="1" flipV="1">
                    <a:off x="7184646" y="2987049"/>
                    <a:ext cx="2608603" cy="4145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组合 116"/>
                <p:cNvGrpSpPr/>
                <p:nvPr>
                  <p:custDataLst>
                    <p:tags r:id="rId52"/>
                  </p:custDataLst>
                </p:nvPr>
              </p:nvGrpSpPr>
              <p:grpSpPr>
                <a:xfrm>
                  <a:off x="7378955" y="1695489"/>
                  <a:ext cx="2583744" cy="608478"/>
                  <a:chOff x="7378955" y="1695489"/>
                  <a:chExt cx="2583744" cy="608478"/>
                </a:xfrm>
              </p:grpSpPr>
              <p:cxnSp>
                <p:nvCxnSpPr>
                  <p:cNvPr id="126" name="直接连接符 125"/>
                  <p:cNvCxnSpPr/>
                  <p:nvPr>
                    <p:custDataLst>
                      <p:tags r:id="rId53"/>
                    </p:custDataLst>
                  </p:nvPr>
                </p:nvCxnSpPr>
                <p:spPr>
                  <a:xfrm>
                    <a:off x="7378955" y="2303967"/>
                    <a:ext cx="2583744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直接连接符 126"/>
                  <p:cNvCxnSpPr/>
                  <p:nvPr>
                    <p:custDataLst>
                      <p:tags r:id="rId54"/>
                    </p:custDataLst>
                  </p:nvPr>
                </p:nvCxnSpPr>
                <p:spPr>
                  <a:xfrm>
                    <a:off x="7914113" y="1695489"/>
                    <a:ext cx="1497792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8" name="组合 117"/>
                <p:cNvGrpSpPr/>
                <p:nvPr>
                  <p:custDataLst>
                    <p:tags r:id="rId55"/>
                  </p:custDataLst>
                </p:nvPr>
              </p:nvGrpSpPr>
              <p:grpSpPr>
                <a:xfrm flipV="1">
                  <a:off x="7399247" y="3474117"/>
                  <a:ext cx="2583744" cy="608478"/>
                  <a:chOff x="7378955" y="1695489"/>
                  <a:chExt cx="2583744" cy="608478"/>
                </a:xfrm>
              </p:grpSpPr>
              <p:cxnSp>
                <p:nvCxnSpPr>
                  <p:cNvPr id="124" name="直接连接符 123"/>
                  <p:cNvCxnSpPr/>
                  <p:nvPr>
                    <p:custDataLst>
                      <p:tags r:id="rId56"/>
                    </p:custDataLst>
                  </p:nvPr>
                </p:nvCxnSpPr>
                <p:spPr>
                  <a:xfrm>
                    <a:off x="7378955" y="2303967"/>
                    <a:ext cx="2583744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直接连接符 124"/>
                  <p:cNvCxnSpPr/>
                  <p:nvPr>
                    <p:custDataLst>
                      <p:tags r:id="rId57"/>
                    </p:custDataLst>
                  </p:nvPr>
                </p:nvCxnSpPr>
                <p:spPr>
                  <a:xfrm>
                    <a:off x="7914113" y="1695489"/>
                    <a:ext cx="1497792" cy="0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" name="组合 118"/>
                <p:cNvGrpSpPr/>
                <p:nvPr>
                  <p:custDataLst>
                    <p:tags r:id="rId58"/>
                  </p:custDataLst>
                </p:nvPr>
              </p:nvGrpSpPr>
              <p:grpSpPr>
                <a:xfrm>
                  <a:off x="7272617" y="1461577"/>
                  <a:ext cx="2830891" cy="2865367"/>
                  <a:chOff x="7084360" y="2048869"/>
                  <a:chExt cx="2790265" cy="2790265"/>
                </a:xfrm>
              </p:grpSpPr>
              <p:sp>
                <p:nvSpPr>
                  <p:cNvPr id="120" name="椭圆 119"/>
                  <p:cNvSpPr/>
                  <p:nvPr>
                    <p:custDataLst>
                      <p:tags r:id="rId59"/>
                    </p:custDataLst>
                  </p:nvPr>
                </p:nvSpPr>
                <p:spPr>
                  <a:xfrm>
                    <a:off x="7084360" y="2048869"/>
                    <a:ext cx="2790265" cy="279026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  <a:alpha val="35000"/>
                        </a:schemeClr>
                      </a:gs>
                      <a:gs pos="29000">
                        <a:schemeClr val="bg2">
                          <a:alpha val="35000"/>
                        </a:schemeClr>
                      </a:gs>
                      <a:gs pos="83000">
                        <a:schemeClr val="bg2">
                          <a:lumMod val="90000"/>
                          <a:alpha val="65000"/>
                        </a:schemeClr>
                      </a:gs>
                      <a:gs pos="100000">
                        <a:schemeClr val="bg2">
                          <a:lumMod val="90000"/>
                          <a:alpha val="65000"/>
                        </a:schemeClr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1" name="椭圆 120"/>
                  <p:cNvSpPr/>
                  <p:nvPr>
                    <p:custDataLst>
                      <p:tags r:id="rId60"/>
                    </p:custDataLst>
                  </p:nvPr>
                </p:nvSpPr>
                <p:spPr>
                  <a:xfrm>
                    <a:off x="7996692" y="2048869"/>
                    <a:ext cx="965601" cy="279026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2" name="椭圆 121"/>
                  <p:cNvSpPr/>
                  <p:nvPr>
                    <p:custDataLst>
                      <p:tags r:id="rId61"/>
                    </p:custDataLst>
                  </p:nvPr>
                </p:nvSpPr>
                <p:spPr>
                  <a:xfrm>
                    <a:off x="7544533" y="2048869"/>
                    <a:ext cx="1887504" cy="279026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40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123" name="直接连接符 122"/>
                  <p:cNvCxnSpPr>
                    <a:stCxn id="122" idx="0"/>
                    <a:endCxn id="122" idx="4"/>
                  </p:cNvCxnSpPr>
                  <p:nvPr>
                    <p:custDataLst>
                      <p:tags r:id="rId62"/>
                    </p:custDataLst>
                  </p:nvPr>
                </p:nvCxnSpPr>
                <p:spPr>
                  <a:xfrm flipH="1">
                    <a:off x="8488285" y="2048869"/>
                    <a:ext cx="0" cy="2790265"/>
                  </a:xfrm>
                  <a:prstGeom prst="line">
                    <a:avLst/>
                  </a:prstGeom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6" name="饼形 5"/>
              <p:cNvSpPr/>
              <p:nvPr>
                <p:custDataLst>
                  <p:tags r:id="rId63"/>
                </p:custDataLst>
              </p:nvPr>
            </p:nvSpPr>
            <p:spPr>
              <a:xfrm rot="4055458">
                <a:off x="6664670" y="2446427"/>
                <a:ext cx="2853677" cy="1433672"/>
              </a:xfrm>
              <a:custGeom>
                <a:avLst/>
                <a:gdLst>
                  <a:gd name="connsiteX0" fmla="*/ 2867925 w 2867931"/>
                  <a:gd name="connsiteY0" fmla="*/ 1390185 h 2772585"/>
                  <a:gd name="connsiteX1" fmla="*/ 1447601 w 2867931"/>
                  <a:gd name="connsiteY1" fmla="*/ 2772523 h 2772585"/>
                  <a:gd name="connsiteX2" fmla="*/ 384 w 2867931"/>
                  <a:gd name="connsiteY2" fmla="*/ 1418392 h 2772585"/>
                  <a:gd name="connsiteX3" fmla="*/ 1433966 w 2867931"/>
                  <a:gd name="connsiteY3" fmla="*/ 1386293 h 2772585"/>
                  <a:gd name="connsiteX4" fmla="*/ 2867925 w 2867931"/>
                  <a:gd name="connsiteY4" fmla="*/ 1390185 h 2772585"/>
                  <a:gd name="connsiteX0-1" fmla="*/ 2867541 w 2867541"/>
                  <a:gd name="connsiteY0-2" fmla="*/ 526752 h 1909153"/>
                  <a:gd name="connsiteX1-3" fmla="*/ 1447217 w 2867541"/>
                  <a:gd name="connsiteY1-4" fmla="*/ 1909090 h 1909153"/>
                  <a:gd name="connsiteX2-5" fmla="*/ 0 w 2867541"/>
                  <a:gd name="connsiteY2-6" fmla="*/ 554959 h 1909153"/>
                  <a:gd name="connsiteX3-7" fmla="*/ 1468748 w 2867541"/>
                  <a:gd name="connsiteY3-8" fmla="*/ 0 h 1909153"/>
                  <a:gd name="connsiteX4-9" fmla="*/ 2867541 w 2867541"/>
                  <a:gd name="connsiteY4-10" fmla="*/ 526752 h 1909153"/>
                  <a:gd name="connsiteX0-11" fmla="*/ 2867541 w 2867541"/>
                  <a:gd name="connsiteY0-12" fmla="*/ 526752 h 1909153"/>
                  <a:gd name="connsiteX1-13" fmla="*/ 1447217 w 2867541"/>
                  <a:gd name="connsiteY1-14" fmla="*/ 1909090 h 1909153"/>
                  <a:gd name="connsiteX2-15" fmla="*/ 0 w 2867541"/>
                  <a:gd name="connsiteY2-16" fmla="*/ 554959 h 1909153"/>
                  <a:gd name="connsiteX3-17" fmla="*/ 1468748 w 2867541"/>
                  <a:gd name="connsiteY3-18" fmla="*/ 0 h 1909153"/>
                  <a:gd name="connsiteX4-19" fmla="*/ 2867541 w 2867541"/>
                  <a:gd name="connsiteY4-20" fmla="*/ 526752 h 1909153"/>
                  <a:gd name="connsiteX0-21" fmla="*/ 2867541 w 2867541"/>
                  <a:gd name="connsiteY0-22" fmla="*/ 526752 h 1909153"/>
                  <a:gd name="connsiteX1-23" fmla="*/ 1447217 w 2867541"/>
                  <a:gd name="connsiteY1-24" fmla="*/ 1909090 h 1909153"/>
                  <a:gd name="connsiteX2-25" fmla="*/ 0 w 2867541"/>
                  <a:gd name="connsiteY2-26" fmla="*/ 554959 h 1909153"/>
                  <a:gd name="connsiteX3-27" fmla="*/ 1468748 w 2867541"/>
                  <a:gd name="connsiteY3-28" fmla="*/ 0 h 1909153"/>
                  <a:gd name="connsiteX4-29" fmla="*/ 2867541 w 2867541"/>
                  <a:gd name="connsiteY4-30" fmla="*/ 526752 h 1909153"/>
                  <a:gd name="connsiteX0-31" fmla="*/ 2867541 w 2867541"/>
                  <a:gd name="connsiteY0-32" fmla="*/ 541022 h 1923423"/>
                  <a:gd name="connsiteX1-33" fmla="*/ 1447217 w 2867541"/>
                  <a:gd name="connsiteY1-34" fmla="*/ 1923360 h 1923423"/>
                  <a:gd name="connsiteX2-35" fmla="*/ 0 w 2867541"/>
                  <a:gd name="connsiteY2-36" fmla="*/ 569229 h 1923423"/>
                  <a:gd name="connsiteX3-37" fmla="*/ 1468748 w 2867541"/>
                  <a:gd name="connsiteY3-38" fmla="*/ 14270 h 1923423"/>
                  <a:gd name="connsiteX4-39" fmla="*/ 2867541 w 2867541"/>
                  <a:gd name="connsiteY4-40" fmla="*/ 541022 h 1923423"/>
                  <a:gd name="connsiteX0-41" fmla="*/ 2867541 w 2867541"/>
                  <a:gd name="connsiteY0-42" fmla="*/ 556574 h 1938975"/>
                  <a:gd name="connsiteX1-43" fmla="*/ 1447217 w 2867541"/>
                  <a:gd name="connsiteY1-44" fmla="*/ 1938912 h 1938975"/>
                  <a:gd name="connsiteX2-45" fmla="*/ 0 w 2867541"/>
                  <a:gd name="connsiteY2-46" fmla="*/ 584781 h 1938975"/>
                  <a:gd name="connsiteX3-47" fmla="*/ 1468748 w 2867541"/>
                  <a:gd name="connsiteY3-48" fmla="*/ 29822 h 1938975"/>
                  <a:gd name="connsiteX4-49" fmla="*/ 2867541 w 2867541"/>
                  <a:gd name="connsiteY4-50" fmla="*/ 556574 h 1938975"/>
                  <a:gd name="connsiteX0-51" fmla="*/ 2867541 w 2889912"/>
                  <a:gd name="connsiteY0-52" fmla="*/ 554654 h 1937055"/>
                  <a:gd name="connsiteX1-53" fmla="*/ 1447217 w 2889912"/>
                  <a:gd name="connsiteY1-54" fmla="*/ 1936992 h 1937055"/>
                  <a:gd name="connsiteX2-55" fmla="*/ 0 w 2889912"/>
                  <a:gd name="connsiteY2-56" fmla="*/ 582861 h 1937055"/>
                  <a:gd name="connsiteX3-57" fmla="*/ 1468748 w 2889912"/>
                  <a:gd name="connsiteY3-58" fmla="*/ 27902 h 1937055"/>
                  <a:gd name="connsiteX4-59" fmla="*/ 2867541 w 2889912"/>
                  <a:gd name="connsiteY4-60" fmla="*/ 554654 h 1937055"/>
                  <a:gd name="connsiteX0-61" fmla="*/ 2867541 w 2893191"/>
                  <a:gd name="connsiteY0-62" fmla="*/ 554027 h 1936428"/>
                  <a:gd name="connsiteX1-63" fmla="*/ 1447217 w 2893191"/>
                  <a:gd name="connsiteY1-64" fmla="*/ 1936365 h 1936428"/>
                  <a:gd name="connsiteX2-65" fmla="*/ 0 w 2893191"/>
                  <a:gd name="connsiteY2-66" fmla="*/ 582234 h 1936428"/>
                  <a:gd name="connsiteX3-67" fmla="*/ 1468748 w 2893191"/>
                  <a:gd name="connsiteY3-68" fmla="*/ 27275 h 1936428"/>
                  <a:gd name="connsiteX4-69" fmla="*/ 2867541 w 2893191"/>
                  <a:gd name="connsiteY4-70" fmla="*/ 554027 h 1936428"/>
                  <a:gd name="connsiteX0-71" fmla="*/ 2867541 w 2893191"/>
                  <a:gd name="connsiteY0-72" fmla="*/ 554027 h 1936428"/>
                  <a:gd name="connsiteX1-73" fmla="*/ 1447217 w 2893191"/>
                  <a:gd name="connsiteY1-74" fmla="*/ 1936365 h 1936428"/>
                  <a:gd name="connsiteX2-75" fmla="*/ 0 w 2893191"/>
                  <a:gd name="connsiteY2-76" fmla="*/ 582234 h 1936428"/>
                  <a:gd name="connsiteX3-77" fmla="*/ 1468748 w 2893191"/>
                  <a:gd name="connsiteY3-78" fmla="*/ 27275 h 1936428"/>
                  <a:gd name="connsiteX4-79" fmla="*/ 2867541 w 2893191"/>
                  <a:gd name="connsiteY4-80" fmla="*/ 554027 h 1936428"/>
                  <a:gd name="connsiteX0-81" fmla="*/ 2867541 w 2893191"/>
                  <a:gd name="connsiteY0-82" fmla="*/ 554027 h 1936428"/>
                  <a:gd name="connsiteX1-83" fmla="*/ 1447217 w 2893191"/>
                  <a:gd name="connsiteY1-84" fmla="*/ 1936365 h 1936428"/>
                  <a:gd name="connsiteX2-85" fmla="*/ 0 w 2893191"/>
                  <a:gd name="connsiteY2-86" fmla="*/ 582234 h 1936428"/>
                  <a:gd name="connsiteX3-87" fmla="*/ 1468748 w 2893191"/>
                  <a:gd name="connsiteY3-88" fmla="*/ 27275 h 1936428"/>
                  <a:gd name="connsiteX4-89" fmla="*/ 2867541 w 2893191"/>
                  <a:gd name="connsiteY4-90" fmla="*/ 554027 h 1936428"/>
                  <a:gd name="connsiteX0-91" fmla="*/ 2867541 w 2893191"/>
                  <a:gd name="connsiteY0-92" fmla="*/ 554027 h 1936428"/>
                  <a:gd name="connsiteX1-93" fmla="*/ 1447217 w 2893191"/>
                  <a:gd name="connsiteY1-94" fmla="*/ 1936365 h 1936428"/>
                  <a:gd name="connsiteX2-95" fmla="*/ 0 w 2893191"/>
                  <a:gd name="connsiteY2-96" fmla="*/ 582234 h 1936428"/>
                  <a:gd name="connsiteX3-97" fmla="*/ 1468748 w 2893191"/>
                  <a:gd name="connsiteY3-98" fmla="*/ 27275 h 1936428"/>
                  <a:gd name="connsiteX4-99" fmla="*/ 2867541 w 2893191"/>
                  <a:gd name="connsiteY4-100" fmla="*/ 554027 h 1936428"/>
                  <a:gd name="connsiteX0-101" fmla="*/ 2867541 w 2867541"/>
                  <a:gd name="connsiteY0-102" fmla="*/ 540592 h 1922993"/>
                  <a:gd name="connsiteX1-103" fmla="*/ 1447217 w 2867541"/>
                  <a:gd name="connsiteY1-104" fmla="*/ 1922930 h 1922993"/>
                  <a:gd name="connsiteX2-105" fmla="*/ 0 w 2867541"/>
                  <a:gd name="connsiteY2-106" fmla="*/ 568799 h 1922993"/>
                  <a:gd name="connsiteX3-107" fmla="*/ 1468748 w 2867541"/>
                  <a:gd name="connsiteY3-108" fmla="*/ 13840 h 1922993"/>
                  <a:gd name="connsiteX4-109" fmla="*/ 2867541 w 2867541"/>
                  <a:gd name="connsiteY4-110" fmla="*/ 540592 h 1922993"/>
                  <a:gd name="connsiteX0-111" fmla="*/ 2867541 w 2867541"/>
                  <a:gd name="connsiteY0-112" fmla="*/ 157475 h 1539876"/>
                  <a:gd name="connsiteX1-113" fmla="*/ 1447217 w 2867541"/>
                  <a:gd name="connsiteY1-114" fmla="*/ 1539813 h 1539876"/>
                  <a:gd name="connsiteX2-115" fmla="*/ 0 w 2867541"/>
                  <a:gd name="connsiteY2-116" fmla="*/ 185682 h 1539876"/>
                  <a:gd name="connsiteX3-117" fmla="*/ 2867541 w 2867541"/>
                  <a:gd name="connsiteY3-118" fmla="*/ 157475 h 1539876"/>
                  <a:gd name="connsiteX0-119" fmla="*/ 2867541 w 2867541"/>
                  <a:gd name="connsiteY0-120" fmla="*/ 84866 h 1467267"/>
                  <a:gd name="connsiteX1-121" fmla="*/ 1447217 w 2867541"/>
                  <a:gd name="connsiteY1-122" fmla="*/ 1467204 h 1467267"/>
                  <a:gd name="connsiteX2-123" fmla="*/ 0 w 2867541"/>
                  <a:gd name="connsiteY2-124" fmla="*/ 113073 h 1467267"/>
                  <a:gd name="connsiteX3-125" fmla="*/ 2867541 w 2867541"/>
                  <a:gd name="connsiteY3-126" fmla="*/ 84866 h 1467267"/>
                  <a:gd name="connsiteX0-127" fmla="*/ 2867541 w 2867541"/>
                  <a:gd name="connsiteY0-128" fmla="*/ 0 h 1382401"/>
                  <a:gd name="connsiteX1-129" fmla="*/ 1447217 w 2867541"/>
                  <a:gd name="connsiteY1-130" fmla="*/ 1382338 h 1382401"/>
                  <a:gd name="connsiteX2-131" fmla="*/ 0 w 2867541"/>
                  <a:gd name="connsiteY2-132" fmla="*/ 28207 h 1382401"/>
                  <a:gd name="connsiteX3-133" fmla="*/ 2867541 w 2867541"/>
                  <a:gd name="connsiteY3-134" fmla="*/ 0 h 1382401"/>
                  <a:gd name="connsiteX0-135" fmla="*/ 2867541 w 2869599"/>
                  <a:gd name="connsiteY0-136" fmla="*/ 0 h 1382401"/>
                  <a:gd name="connsiteX1-137" fmla="*/ 1447217 w 2869599"/>
                  <a:gd name="connsiteY1-138" fmla="*/ 1382338 h 1382401"/>
                  <a:gd name="connsiteX2-139" fmla="*/ 0 w 2869599"/>
                  <a:gd name="connsiteY2-140" fmla="*/ 28207 h 1382401"/>
                  <a:gd name="connsiteX3-141" fmla="*/ 2867541 w 2869599"/>
                  <a:gd name="connsiteY3-142" fmla="*/ 0 h 1382401"/>
                  <a:gd name="connsiteX0-143" fmla="*/ 2867541 w 2870929"/>
                  <a:gd name="connsiteY0-144" fmla="*/ 0 h 1382401"/>
                  <a:gd name="connsiteX1-145" fmla="*/ 1447217 w 2870929"/>
                  <a:gd name="connsiteY1-146" fmla="*/ 1382338 h 1382401"/>
                  <a:gd name="connsiteX2-147" fmla="*/ 0 w 2870929"/>
                  <a:gd name="connsiteY2-148" fmla="*/ 28207 h 1382401"/>
                  <a:gd name="connsiteX3-149" fmla="*/ 2867541 w 2870929"/>
                  <a:gd name="connsiteY3-150" fmla="*/ 0 h 1382401"/>
                  <a:gd name="connsiteX0-151" fmla="*/ 2873146 w 2875546"/>
                  <a:gd name="connsiteY0-152" fmla="*/ 0 h 1384666"/>
                  <a:gd name="connsiteX1-153" fmla="*/ 1447217 w 2875546"/>
                  <a:gd name="connsiteY1-154" fmla="*/ 1384633 h 1384666"/>
                  <a:gd name="connsiteX2-155" fmla="*/ 0 w 2875546"/>
                  <a:gd name="connsiteY2-156" fmla="*/ 30502 h 1384666"/>
                  <a:gd name="connsiteX3-157" fmla="*/ 2873146 w 2875546"/>
                  <a:gd name="connsiteY3-158" fmla="*/ 0 h 1384666"/>
                  <a:gd name="connsiteX0-159" fmla="*/ 2873146 w 2878131"/>
                  <a:gd name="connsiteY0-160" fmla="*/ 0 h 1384665"/>
                  <a:gd name="connsiteX1-161" fmla="*/ 1447217 w 2878131"/>
                  <a:gd name="connsiteY1-162" fmla="*/ 1384633 h 1384665"/>
                  <a:gd name="connsiteX2-163" fmla="*/ 0 w 2878131"/>
                  <a:gd name="connsiteY2-164" fmla="*/ 30502 h 1384665"/>
                  <a:gd name="connsiteX3-165" fmla="*/ 2873146 w 2878131"/>
                  <a:gd name="connsiteY3-166" fmla="*/ 0 h 1384665"/>
                  <a:gd name="connsiteX0-167" fmla="*/ 2847124 w 2852090"/>
                  <a:gd name="connsiteY0-168" fmla="*/ 0 h 1384748"/>
                  <a:gd name="connsiteX1-169" fmla="*/ 1421195 w 2852090"/>
                  <a:gd name="connsiteY1-170" fmla="*/ 1384633 h 1384748"/>
                  <a:gd name="connsiteX2-171" fmla="*/ 0 w 2852090"/>
                  <a:gd name="connsiteY2-172" fmla="*/ 57057 h 1384748"/>
                  <a:gd name="connsiteX3-173" fmla="*/ 2847124 w 2852090"/>
                  <a:gd name="connsiteY3-174" fmla="*/ 0 h 1384748"/>
                  <a:gd name="connsiteX0-175" fmla="*/ 2848252 w 2853218"/>
                  <a:gd name="connsiteY0-176" fmla="*/ 0 h 1384761"/>
                  <a:gd name="connsiteX1-177" fmla="*/ 1422323 w 2853218"/>
                  <a:gd name="connsiteY1-178" fmla="*/ 1384633 h 1384761"/>
                  <a:gd name="connsiteX2-179" fmla="*/ 1128 w 2853218"/>
                  <a:gd name="connsiteY2-180" fmla="*/ 57057 h 1384761"/>
                  <a:gd name="connsiteX3-181" fmla="*/ 2848252 w 2853218"/>
                  <a:gd name="connsiteY3-182" fmla="*/ 0 h 1384761"/>
                  <a:gd name="connsiteX0-183" fmla="*/ 2848250 w 2853229"/>
                  <a:gd name="connsiteY0-184" fmla="*/ 0 h 1411069"/>
                  <a:gd name="connsiteX1-185" fmla="*/ 1425227 w 2853229"/>
                  <a:gd name="connsiteY1-186" fmla="*/ 1410947 h 1411069"/>
                  <a:gd name="connsiteX2-187" fmla="*/ 1126 w 2853229"/>
                  <a:gd name="connsiteY2-188" fmla="*/ 57057 h 1411069"/>
                  <a:gd name="connsiteX3-189" fmla="*/ 2848250 w 2853229"/>
                  <a:gd name="connsiteY3-190" fmla="*/ 0 h 1411069"/>
                  <a:gd name="connsiteX0-191" fmla="*/ 2987786 w 2992765"/>
                  <a:gd name="connsiteY0-192" fmla="*/ 0 h 1447556"/>
                  <a:gd name="connsiteX1-193" fmla="*/ 1564763 w 2992765"/>
                  <a:gd name="connsiteY1-194" fmla="*/ 1410947 h 1447556"/>
                  <a:gd name="connsiteX2-195" fmla="*/ 550780 w 2992765"/>
                  <a:gd name="connsiteY2-196" fmla="*/ 950415 h 1447556"/>
                  <a:gd name="connsiteX3-197" fmla="*/ 140662 w 2992765"/>
                  <a:gd name="connsiteY3-198" fmla="*/ 57057 h 1447556"/>
                  <a:gd name="connsiteX4-199" fmla="*/ 2987786 w 2992765"/>
                  <a:gd name="connsiteY4-200" fmla="*/ 0 h 1447556"/>
                  <a:gd name="connsiteX0-201" fmla="*/ 2990299 w 2995002"/>
                  <a:gd name="connsiteY0-202" fmla="*/ 0 h 1449656"/>
                  <a:gd name="connsiteX1-203" fmla="*/ 1567276 w 2995002"/>
                  <a:gd name="connsiteY1-204" fmla="*/ 1410947 h 1449656"/>
                  <a:gd name="connsiteX2-205" fmla="*/ 537173 w 2995002"/>
                  <a:gd name="connsiteY2-206" fmla="*/ 966723 h 1449656"/>
                  <a:gd name="connsiteX3-207" fmla="*/ 143175 w 2995002"/>
                  <a:gd name="connsiteY3-208" fmla="*/ 57057 h 1449656"/>
                  <a:gd name="connsiteX4-209" fmla="*/ 2990299 w 2995002"/>
                  <a:gd name="connsiteY4-210" fmla="*/ 0 h 1449656"/>
                  <a:gd name="connsiteX0-211" fmla="*/ 2982040 w 2986743"/>
                  <a:gd name="connsiteY0-212" fmla="*/ 0 h 1449656"/>
                  <a:gd name="connsiteX1-213" fmla="*/ 1559017 w 2986743"/>
                  <a:gd name="connsiteY1-214" fmla="*/ 1410947 h 1449656"/>
                  <a:gd name="connsiteX2-215" fmla="*/ 528914 w 2986743"/>
                  <a:gd name="connsiteY2-216" fmla="*/ 966723 h 1449656"/>
                  <a:gd name="connsiteX3-217" fmla="*/ 134916 w 2986743"/>
                  <a:gd name="connsiteY3-218" fmla="*/ 57057 h 1449656"/>
                  <a:gd name="connsiteX4-219" fmla="*/ 2982040 w 2986743"/>
                  <a:gd name="connsiteY4-220" fmla="*/ 0 h 1449656"/>
                  <a:gd name="connsiteX0-221" fmla="*/ 2847124 w 2851827"/>
                  <a:gd name="connsiteY0-222" fmla="*/ 0 h 1449656"/>
                  <a:gd name="connsiteX1-223" fmla="*/ 1424101 w 2851827"/>
                  <a:gd name="connsiteY1-224" fmla="*/ 1410947 h 1449656"/>
                  <a:gd name="connsiteX2-225" fmla="*/ 393998 w 2851827"/>
                  <a:gd name="connsiteY2-226" fmla="*/ 966723 h 1449656"/>
                  <a:gd name="connsiteX3-227" fmla="*/ 0 w 2851827"/>
                  <a:gd name="connsiteY3-228" fmla="*/ 57057 h 1449656"/>
                  <a:gd name="connsiteX4-229" fmla="*/ 2847124 w 2851827"/>
                  <a:gd name="connsiteY4-230" fmla="*/ 0 h 1449656"/>
                  <a:gd name="connsiteX0-231" fmla="*/ 2847124 w 2851827"/>
                  <a:gd name="connsiteY0-232" fmla="*/ 0 h 1449656"/>
                  <a:gd name="connsiteX1-233" fmla="*/ 1424101 w 2851827"/>
                  <a:gd name="connsiteY1-234" fmla="*/ 1410947 h 1449656"/>
                  <a:gd name="connsiteX2-235" fmla="*/ 393998 w 2851827"/>
                  <a:gd name="connsiteY2-236" fmla="*/ 966723 h 1449656"/>
                  <a:gd name="connsiteX3-237" fmla="*/ 0 w 2851827"/>
                  <a:gd name="connsiteY3-238" fmla="*/ 57057 h 1449656"/>
                  <a:gd name="connsiteX4-239" fmla="*/ 2847124 w 2851827"/>
                  <a:gd name="connsiteY4-240" fmla="*/ 0 h 1449656"/>
                  <a:gd name="connsiteX0-241" fmla="*/ 2847124 w 2851827"/>
                  <a:gd name="connsiteY0-242" fmla="*/ 0 h 1449656"/>
                  <a:gd name="connsiteX1-243" fmla="*/ 1424101 w 2851827"/>
                  <a:gd name="connsiteY1-244" fmla="*/ 1410947 h 1449656"/>
                  <a:gd name="connsiteX2-245" fmla="*/ 393998 w 2851827"/>
                  <a:gd name="connsiteY2-246" fmla="*/ 966723 h 1449656"/>
                  <a:gd name="connsiteX3-247" fmla="*/ 0 w 2851827"/>
                  <a:gd name="connsiteY3-248" fmla="*/ 57057 h 1449656"/>
                  <a:gd name="connsiteX4-249" fmla="*/ 2847124 w 2851827"/>
                  <a:gd name="connsiteY4-250" fmla="*/ 0 h 1449656"/>
                  <a:gd name="connsiteX0-251" fmla="*/ 2847124 w 2851951"/>
                  <a:gd name="connsiteY0-252" fmla="*/ 0 h 1411014"/>
                  <a:gd name="connsiteX1-253" fmla="*/ 1424101 w 2851951"/>
                  <a:gd name="connsiteY1-254" fmla="*/ 1410947 h 1411014"/>
                  <a:gd name="connsiteX2-255" fmla="*/ 393998 w 2851951"/>
                  <a:gd name="connsiteY2-256" fmla="*/ 966723 h 1411014"/>
                  <a:gd name="connsiteX3-257" fmla="*/ 0 w 2851951"/>
                  <a:gd name="connsiteY3-258" fmla="*/ 57057 h 1411014"/>
                  <a:gd name="connsiteX4-259" fmla="*/ 2847124 w 2851951"/>
                  <a:gd name="connsiteY4-260" fmla="*/ 0 h 1411014"/>
                  <a:gd name="connsiteX0-261" fmla="*/ 2847124 w 2851950"/>
                  <a:gd name="connsiteY0-262" fmla="*/ 0 h 1411572"/>
                  <a:gd name="connsiteX1-263" fmla="*/ 1424101 w 2851950"/>
                  <a:gd name="connsiteY1-264" fmla="*/ 1410947 h 1411572"/>
                  <a:gd name="connsiteX2-265" fmla="*/ 393998 w 2851950"/>
                  <a:gd name="connsiteY2-266" fmla="*/ 966723 h 1411572"/>
                  <a:gd name="connsiteX3-267" fmla="*/ 0 w 2851950"/>
                  <a:gd name="connsiteY3-268" fmla="*/ 57057 h 1411572"/>
                  <a:gd name="connsiteX4-269" fmla="*/ 2847124 w 2851950"/>
                  <a:gd name="connsiteY4-270" fmla="*/ 0 h 1411572"/>
                  <a:gd name="connsiteX0-271" fmla="*/ 2847124 w 2969889"/>
                  <a:gd name="connsiteY0-272" fmla="*/ 0 h 1411572"/>
                  <a:gd name="connsiteX1-273" fmla="*/ 2351126 w 2969889"/>
                  <a:gd name="connsiteY1-274" fmla="*/ 972634 h 1411572"/>
                  <a:gd name="connsiteX2-275" fmla="*/ 1424101 w 2969889"/>
                  <a:gd name="connsiteY2-276" fmla="*/ 1410947 h 1411572"/>
                  <a:gd name="connsiteX3-277" fmla="*/ 393998 w 2969889"/>
                  <a:gd name="connsiteY3-278" fmla="*/ 966723 h 1411572"/>
                  <a:gd name="connsiteX4-279" fmla="*/ 0 w 2969889"/>
                  <a:gd name="connsiteY4-280" fmla="*/ 57057 h 1411572"/>
                  <a:gd name="connsiteX5" fmla="*/ 2847124 w 2969889"/>
                  <a:gd name="connsiteY5" fmla="*/ 0 h 1411572"/>
                  <a:gd name="connsiteX0-281" fmla="*/ 2847124 w 2975527"/>
                  <a:gd name="connsiteY0-282" fmla="*/ 0 h 1411706"/>
                  <a:gd name="connsiteX1-283" fmla="*/ 2393821 w 2975527"/>
                  <a:gd name="connsiteY1-284" fmla="*/ 1042517 h 1411706"/>
                  <a:gd name="connsiteX2-285" fmla="*/ 1424101 w 2975527"/>
                  <a:gd name="connsiteY2-286" fmla="*/ 1410947 h 1411706"/>
                  <a:gd name="connsiteX3-287" fmla="*/ 393998 w 2975527"/>
                  <a:gd name="connsiteY3-288" fmla="*/ 966723 h 1411706"/>
                  <a:gd name="connsiteX4-289" fmla="*/ 0 w 2975527"/>
                  <a:gd name="connsiteY4-290" fmla="*/ 57057 h 1411706"/>
                  <a:gd name="connsiteX5-291" fmla="*/ 2847124 w 2975527"/>
                  <a:gd name="connsiteY5-292" fmla="*/ 0 h 1411706"/>
                  <a:gd name="connsiteX0-293" fmla="*/ 2847124 w 2853677"/>
                  <a:gd name="connsiteY0-294" fmla="*/ 0 h 1411706"/>
                  <a:gd name="connsiteX1-295" fmla="*/ 2393821 w 2853677"/>
                  <a:gd name="connsiteY1-296" fmla="*/ 1042517 h 1411706"/>
                  <a:gd name="connsiteX2-297" fmla="*/ 1424101 w 2853677"/>
                  <a:gd name="connsiteY2-298" fmla="*/ 1410947 h 1411706"/>
                  <a:gd name="connsiteX3-299" fmla="*/ 393998 w 2853677"/>
                  <a:gd name="connsiteY3-300" fmla="*/ 966723 h 1411706"/>
                  <a:gd name="connsiteX4-301" fmla="*/ 0 w 2853677"/>
                  <a:gd name="connsiteY4-302" fmla="*/ 57057 h 1411706"/>
                  <a:gd name="connsiteX5-303" fmla="*/ 2847124 w 2853677"/>
                  <a:gd name="connsiteY5-304" fmla="*/ 0 h 1411706"/>
                  <a:gd name="connsiteX0-305" fmla="*/ 2847124 w 2853677"/>
                  <a:gd name="connsiteY0-306" fmla="*/ 0 h 1411706"/>
                  <a:gd name="connsiteX1-307" fmla="*/ 2393821 w 2853677"/>
                  <a:gd name="connsiteY1-308" fmla="*/ 1042517 h 1411706"/>
                  <a:gd name="connsiteX2-309" fmla="*/ 1424101 w 2853677"/>
                  <a:gd name="connsiteY2-310" fmla="*/ 1410947 h 1411706"/>
                  <a:gd name="connsiteX3-311" fmla="*/ 393998 w 2853677"/>
                  <a:gd name="connsiteY3-312" fmla="*/ 966723 h 1411706"/>
                  <a:gd name="connsiteX4-313" fmla="*/ 0 w 2853677"/>
                  <a:gd name="connsiteY4-314" fmla="*/ 57057 h 1411706"/>
                  <a:gd name="connsiteX5-315" fmla="*/ 2847124 w 2853677"/>
                  <a:gd name="connsiteY5-316" fmla="*/ 0 h 1411706"/>
                  <a:gd name="connsiteX0-317" fmla="*/ 2847124 w 2853677"/>
                  <a:gd name="connsiteY0-318" fmla="*/ 0 h 1410951"/>
                  <a:gd name="connsiteX1-319" fmla="*/ 2393821 w 2853677"/>
                  <a:gd name="connsiteY1-320" fmla="*/ 1042517 h 1410951"/>
                  <a:gd name="connsiteX2-321" fmla="*/ 1424101 w 2853677"/>
                  <a:gd name="connsiteY2-322" fmla="*/ 1410947 h 1410951"/>
                  <a:gd name="connsiteX3-323" fmla="*/ 466584 w 2853677"/>
                  <a:gd name="connsiteY3-324" fmla="*/ 1037308 h 1410951"/>
                  <a:gd name="connsiteX4-325" fmla="*/ 0 w 2853677"/>
                  <a:gd name="connsiteY4-326" fmla="*/ 57057 h 1410951"/>
                  <a:gd name="connsiteX5-327" fmla="*/ 2847124 w 2853677"/>
                  <a:gd name="connsiteY5-328" fmla="*/ 0 h 1410951"/>
                  <a:gd name="connsiteX0-329" fmla="*/ 2847124 w 2853677"/>
                  <a:gd name="connsiteY0-330" fmla="*/ 0 h 1410951"/>
                  <a:gd name="connsiteX1-331" fmla="*/ 2393821 w 2853677"/>
                  <a:gd name="connsiteY1-332" fmla="*/ 1042517 h 1410951"/>
                  <a:gd name="connsiteX2-333" fmla="*/ 1424101 w 2853677"/>
                  <a:gd name="connsiteY2-334" fmla="*/ 1410947 h 1410951"/>
                  <a:gd name="connsiteX3-335" fmla="*/ 466584 w 2853677"/>
                  <a:gd name="connsiteY3-336" fmla="*/ 1037308 h 1410951"/>
                  <a:gd name="connsiteX4-337" fmla="*/ 0 w 2853677"/>
                  <a:gd name="connsiteY4-338" fmla="*/ 57057 h 1410951"/>
                  <a:gd name="connsiteX5-339" fmla="*/ 2847124 w 2853677"/>
                  <a:gd name="connsiteY5-340" fmla="*/ 0 h 1410951"/>
                  <a:gd name="connsiteX0-341" fmla="*/ 2847124 w 2853677"/>
                  <a:gd name="connsiteY0-342" fmla="*/ 0 h 1410951"/>
                  <a:gd name="connsiteX1-343" fmla="*/ 2393821 w 2853677"/>
                  <a:gd name="connsiteY1-344" fmla="*/ 1042517 h 1410951"/>
                  <a:gd name="connsiteX2-345" fmla="*/ 1424101 w 2853677"/>
                  <a:gd name="connsiteY2-346" fmla="*/ 1410947 h 1410951"/>
                  <a:gd name="connsiteX3-347" fmla="*/ 466584 w 2853677"/>
                  <a:gd name="connsiteY3-348" fmla="*/ 1037308 h 1410951"/>
                  <a:gd name="connsiteX4-349" fmla="*/ 0 w 2853677"/>
                  <a:gd name="connsiteY4-350" fmla="*/ 57057 h 1410951"/>
                  <a:gd name="connsiteX5-351" fmla="*/ 2847124 w 2853677"/>
                  <a:gd name="connsiteY5-352" fmla="*/ 0 h 14109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91" y="connsiteY5-292"/>
                  </a:cxn>
                </a:cxnLst>
                <a:rect l="l" t="t" r="r" b="b"/>
                <a:pathLst>
                  <a:path w="2853677" h="1410951">
                    <a:moveTo>
                      <a:pt x="2847124" y="0"/>
                    </a:moveTo>
                    <a:cubicBezTo>
                      <a:pt x="2899203" y="426010"/>
                      <a:pt x="2630992" y="807359"/>
                      <a:pt x="2393821" y="1042517"/>
                    </a:cubicBezTo>
                    <a:cubicBezTo>
                      <a:pt x="2156651" y="1277675"/>
                      <a:pt x="1745307" y="1411815"/>
                      <a:pt x="1424101" y="1410947"/>
                    </a:cubicBezTo>
                    <a:cubicBezTo>
                      <a:pt x="1102895" y="1410079"/>
                      <a:pt x="798816" y="1335738"/>
                      <a:pt x="466584" y="1037308"/>
                    </a:cubicBezTo>
                    <a:cubicBezTo>
                      <a:pt x="277780" y="856497"/>
                      <a:pt x="41877" y="548096"/>
                      <a:pt x="0" y="57057"/>
                    </a:cubicBezTo>
                    <a:lnTo>
                      <a:pt x="2847124" y="0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文本框 90"/>
            <p:cNvSpPr txBox="1"/>
            <p:nvPr>
              <p:custDataLst>
                <p:tags r:id="rId64"/>
              </p:custDataLst>
            </p:nvPr>
          </p:nvSpPr>
          <p:spPr>
            <a:xfrm rot="20112560">
              <a:off x="7900086" y="1018619"/>
              <a:ext cx="343460" cy="58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>
              <p:custDataLst>
                <p:tags r:id="rId65"/>
              </p:custDataLst>
            </p:nvPr>
          </p:nvSpPr>
          <p:spPr>
            <a:xfrm rot="20112560">
              <a:off x="9269222" y="4147550"/>
              <a:ext cx="343460" cy="587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5" name="直接连接符 94"/>
            <p:cNvCxnSpPr/>
            <p:nvPr>
              <p:custDataLst>
                <p:tags r:id="rId66"/>
              </p:custDataLst>
            </p:nvPr>
          </p:nvCxnSpPr>
          <p:spPr>
            <a:xfrm>
              <a:off x="8092260" y="1598859"/>
              <a:ext cx="1143850" cy="2610327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椭圆 101"/>
            <p:cNvSpPr/>
            <p:nvPr>
              <p:custDataLst>
                <p:tags r:id="rId67"/>
              </p:custDataLst>
            </p:nvPr>
          </p:nvSpPr>
          <p:spPr>
            <a:xfrm>
              <a:off x="8044402" y="1552563"/>
              <a:ext cx="88479" cy="8847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04" name="椭圆 103"/>
            <p:cNvSpPr/>
            <p:nvPr>
              <p:custDataLst>
                <p:tags r:id="rId68"/>
              </p:custDataLst>
            </p:nvPr>
          </p:nvSpPr>
          <p:spPr>
            <a:xfrm>
              <a:off x="9192735" y="4184189"/>
              <a:ext cx="88479" cy="8847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grpSp>
        <p:nvGrpSpPr>
          <p:cNvPr id="141" name="组合 140"/>
          <p:cNvGrpSpPr/>
          <p:nvPr>
            <p:custDataLst>
              <p:tags r:id="rId69"/>
            </p:custDataLst>
          </p:nvPr>
        </p:nvGrpSpPr>
        <p:grpSpPr>
          <a:xfrm flipH="1">
            <a:off x="8897039" y="2191754"/>
            <a:ext cx="995385" cy="1419245"/>
            <a:chOff x="9833161" y="2191754"/>
            <a:chExt cx="995385" cy="1419245"/>
          </a:xfrm>
        </p:grpSpPr>
        <p:cxnSp>
          <p:nvCxnSpPr>
            <p:cNvPr id="23" name="直接箭头连接符 22"/>
            <p:cNvCxnSpPr/>
            <p:nvPr>
              <p:custDataLst>
                <p:tags r:id="rId70"/>
              </p:custDataLst>
            </p:nvPr>
          </p:nvCxnSpPr>
          <p:spPr>
            <a:xfrm flipH="1">
              <a:off x="10394833" y="2610856"/>
              <a:ext cx="43371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>
              <p:custDataLst>
                <p:tags r:id="rId71"/>
              </p:custDataLst>
            </p:nvPr>
          </p:nvCxnSpPr>
          <p:spPr>
            <a:xfrm flipH="1">
              <a:off x="10254417" y="2401569"/>
              <a:ext cx="57412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/>
            <p:nvPr>
              <p:custDataLst>
                <p:tags r:id="rId72"/>
              </p:custDataLst>
            </p:nvPr>
          </p:nvCxnSpPr>
          <p:spPr>
            <a:xfrm flipH="1">
              <a:off x="10441637" y="2874475"/>
              <a:ext cx="37808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>
              <p:custDataLst>
                <p:tags r:id="rId73"/>
              </p:custDataLst>
            </p:nvPr>
          </p:nvCxnSpPr>
          <p:spPr>
            <a:xfrm flipH="1">
              <a:off x="10207610" y="3401713"/>
              <a:ext cx="59702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箭头连接符 133"/>
            <p:cNvCxnSpPr/>
            <p:nvPr>
              <p:custDataLst>
                <p:tags r:id="rId74"/>
              </p:custDataLst>
            </p:nvPr>
          </p:nvCxnSpPr>
          <p:spPr>
            <a:xfrm flipH="1">
              <a:off x="10394833" y="3138094"/>
              <a:ext cx="41374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>
              <p:custDataLst>
                <p:tags r:id="rId75"/>
              </p:custDataLst>
            </p:nvPr>
          </p:nvCxnSpPr>
          <p:spPr>
            <a:xfrm flipH="1">
              <a:off x="9833161" y="3610260"/>
              <a:ext cx="975418" cy="7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>
              <p:custDataLst>
                <p:tags r:id="rId76"/>
              </p:custDataLst>
            </p:nvPr>
          </p:nvCxnSpPr>
          <p:spPr>
            <a:xfrm flipH="1">
              <a:off x="10022523" y="2191754"/>
              <a:ext cx="80602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组合 141"/>
          <p:cNvGrpSpPr/>
          <p:nvPr>
            <p:custDataLst>
              <p:tags r:id="rId77"/>
            </p:custDataLst>
          </p:nvPr>
        </p:nvGrpSpPr>
        <p:grpSpPr>
          <a:xfrm>
            <a:off x="7539665" y="2166721"/>
            <a:ext cx="995385" cy="1419245"/>
            <a:chOff x="9833161" y="2191754"/>
            <a:chExt cx="995385" cy="1419245"/>
          </a:xfrm>
        </p:grpSpPr>
        <p:cxnSp>
          <p:nvCxnSpPr>
            <p:cNvPr id="143" name="直接箭头连接符 142"/>
            <p:cNvCxnSpPr/>
            <p:nvPr>
              <p:custDataLst>
                <p:tags r:id="rId78"/>
              </p:custDataLst>
            </p:nvPr>
          </p:nvCxnSpPr>
          <p:spPr>
            <a:xfrm flipH="1">
              <a:off x="10394833" y="2610856"/>
              <a:ext cx="43371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箭头连接符 143"/>
            <p:cNvCxnSpPr/>
            <p:nvPr>
              <p:custDataLst>
                <p:tags r:id="rId79"/>
              </p:custDataLst>
            </p:nvPr>
          </p:nvCxnSpPr>
          <p:spPr>
            <a:xfrm flipH="1">
              <a:off x="10254417" y="2401569"/>
              <a:ext cx="574129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接箭头连接符 144"/>
            <p:cNvCxnSpPr/>
            <p:nvPr>
              <p:custDataLst>
                <p:tags r:id="rId80"/>
              </p:custDataLst>
            </p:nvPr>
          </p:nvCxnSpPr>
          <p:spPr>
            <a:xfrm flipH="1">
              <a:off x="10441639" y="2874475"/>
              <a:ext cx="37808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箭头连接符 145"/>
            <p:cNvCxnSpPr/>
            <p:nvPr>
              <p:custDataLst>
                <p:tags r:id="rId81"/>
              </p:custDataLst>
            </p:nvPr>
          </p:nvCxnSpPr>
          <p:spPr>
            <a:xfrm flipH="1">
              <a:off x="10207610" y="3401713"/>
              <a:ext cx="59702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箭头连接符 146"/>
            <p:cNvCxnSpPr/>
            <p:nvPr>
              <p:custDataLst>
                <p:tags r:id="rId82"/>
              </p:custDataLst>
            </p:nvPr>
          </p:nvCxnSpPr>
          <p:spPr>
            <a:xfrm flipH="1">
              <a:off x="10394833" y="3138094"/>
              <a:ext cx="41374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/>
            <p:cNvCxnSpPr/>
            <p:nvPr>
              <p:custDataLst>
                <p:tags r:id="rId83"/>
              </p:custDataLst>
            </p:nvPr>
          </p:nvCxnSpPr>
          <p:spPr>
            <a:xfrm flipH="1">
              <a:off x="9833161" y="3610260"/>
              <a:ext cx="975418" cy="73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箭头连接符 148"/>
            <p:cNvCxnSpPr/>
            <p:nvPr>
              <p:custDataLst>
                <p:tags r:id="rId84"/>
              </p:custDataLst>
            </p:nvPr>
          </p:nvCxnSpPr>
          <p:spPr>
            <a:xfrm flipH="1">
              <a:off x="10022523" y="2191754"/>
              <a:ext cx="80602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文本框 149"/>
          <p:cNvSpPr txBox="1"/>
          <p:nvPr>
            <p:custDataLst>
              <p:tags r:id="rId85"/>
            </p:custDataLst>
          </p:nvPr>
        </p:nvSpPr>
        <p:spPr>
          <a:xfrm>
            <a:off x="7914113" y="408724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侧视图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文本框 163"/>
          <p:cNvSpPr txBox="1"/>
          <p:nvPr>
            <p:custDataLst>
              <p:tags r:id="rId86"/>
            </p:custDataLst>
          </p:nvPr>
        </p:nvSpPr>
        <p:spPr>
          <a:xfrm>
            <a:off x="10628861" y="1116829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smtClean="0">
                <a:solidFill>
                  <a:schemeClr val="tx1">
                    <a:lumMod val="85000"/>
                    <a:lumOff val="15000"/>
                    <a:alpha val="60000"/>
                  </a:schemeClr>
                </a:solidFill>
                <a:latin typeface="Broadway" panose="04040905080B02020502" pitchFamily="82" charset="0"/>
              </a:rPr>
              <a:t>1</a:t>
            </a:r>
            <a:endParaRPr lang="zh-CN" altLang="en-US" sz="1800">
              <a:solidFill>
                <a:schemeClr val="tx1">
                  <a:lumMod val="85000"/>
                  <a:lumOff val="15000"/>
                  <a:alpha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186" name="矩形 185"/>
          <p:cNvSpPr/>
          <p:nvPr/>
        </p:nvSpPr>
        <p:spPr>
          <a:xfrm>
            <a:off x="551180" y="440690"/>
            <a:ext cx="10657205" cy="999490"/>
          </a:xfrm>
          <a:prstGeom prst="rect">
            <a:avLst/>
          </a:prstGeom>
        </p:spPr>
        <p:txBody>
          <a:bodyPr wrap="square">
            <a:no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晨线与昏线的判断方法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7" name="文本框 186"/>
          <p:cNvSpPr txBox="1"/>
          <p:nvPr/>
        </p:nvSpPr>
        <p:spPr>
          <a:xfrm>
            <a:off x="479425" y="1485900"/>
            <a:ext cx="5889625" cy="5004435"/>
          </a:xfrm>
          <a:prstGeom prst="rect">
            <a:avLst/>
          </a:prstGeom>
          <a:noFill/>
        </p:spPr>
        <p:txBody>
          <a:bodyPr wrap="square" anchor="t">
            <a:noAutofit/>
          </a:bodyPr>
          <a:p>
            <a:pPr algn="l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自转法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sz="2800" kern="1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顺着地球的自转方向，由夜进入昼的为晨线，由昼进入夜的为昏线</a:t>
            </a:r>
            <a:r>
              <a:rPr lang="en-US" altLang="zh-CN" sz="2800" kern="100" baseline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kern="100" baseline="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时间法</a:t>
            </a:r>
            <a:r>
              <a:rPr lang="en-US" altLang="zh-CN" sz="2800" kern="100" baseline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:</a:t>
            </a:r>
            <a:r>
              <a:rPr 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赤道上地方时为</a:t>
            </a:r>
            <a:r>
              <a:rPr lang="en-US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6</a:t>
            </a:r>
            <a:r>
              <a:rPr 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时的是晨线，为</a:t>
            </a:r>
            <a:r>
              <a:rPr lang="en-US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18</a:t>
            </a:r>
            <a:r>
              <a:rPr 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时的是昏线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kern="10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baseline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方位法</a:t>
            </a:r>
            <a:r>
              <a:rPr lang="en-US" altLang="zh-CN" sz="2800" kern="10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:</a:t>
            </a:r>
            <a:r>
              <a:rPr lang="zh-CN" sz="2800" kern="100" dirty="0">
                <a:effectLst/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夜半球东侧为晨线，西侧为昏线；昼半球东侧为昏线，西侧为晨线</a:t>
            </a:r>
            <a:endParaRPr lang="zh-CN" sz="2800" kern="100" baseline="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zh-CN" sz="2800" kern="100" baseline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baseline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0000" y="862897"/>
            <a:ext cx="11412000" cy="5230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67408" y="1052736"/>
            <a:ext cx="10657184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32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以上三种方法适合所有晨昏线的判读，但在判读俯视图时必须首先根据已知条件确定出地球的自转方向，然后再根据自转法来判断晨昏线。</a:t>
            </a:r>
            <a:endParaRPr lang="zh-CN" altLang="zh-CN" sz="3200" kern="100" dirty="0">
              <a:effectLst/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121" name="Picture 1" descr="1-22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840" y="3141345"/>
            <a:ext cx="588327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0000" y="862897"/>
            <a:ext cx="11412000" cy="484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67408" y="1052736"/>
            <a:ext cx="10657184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应用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确定地球的自转方向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170" name="Picture 2" descr="1-225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515" y="2564765"/>
            <a:ext cx="9526905" cy="26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0000" y="862897"/>
            <a:ext cx="11412000" cy="4942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67408" y="1108339"/>
            <a:ext cx="1065718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确定地方时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194" name="Picture 2" descr="1-226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780" y="2132856"/>
            <a:ext cx="7650440" cy="323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6585" y="883920"/>
            <a:ext cx="7576185" cy="32651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(2022·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广东揭阳联考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)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第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24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届冬奥会于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2022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年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2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月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4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日至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2022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年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2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月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20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日在中国北京和张家口举行。冬奥会开幕式于北京时间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19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：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30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在国家体育场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“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鸟巢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”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举行。下图示意冬奥会期间北半球太阳光照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(R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为晨昏线</a:t>
            </a:r>
            <a:r>
              <a:rPr lang="en-US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Courier New" panose="02070309020205020404"/>
              </a:rPr>
              <a:t>)</a:t>
            </a:r>
            <a:r>
              <a:rPr lang="zh-CN" altLang="zh-CN" sz="2800" b="1" kern="1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  <a:cs typeface="Times New Roman" panose="02020603050405020304"/>
              </a:rPr>
              <a:t>情况。</a:t>
            </a:r>
            <a:endParaRPr lang="zh-CN" altLang="zh-CN" sz="2800" kern="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4" name="Picture 2" descr="DZ15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781685"/>
            <a:ext cx="3444875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623570" y="4364990"/>
            <a:ext cx="11130280" cy="18453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2095" indent="-457200" algn="just">
              <a:lnSpc>
                <a:spcPct val="150000"/>
              </a:lnSpc>
              <a:spcAft>
                <a:spcPct val="0"/>
              </a:spcAft>
              <a:buFont typeface="+mj-lt"/>
              <a:buAutoNum type="arabicPeriod" startAt="7"/>
              <a:tabLst>
                <a:tab pos="2430780" algn="l"/>
              </a:tabLst>
            </a:pPr>
            <a:r>
              <a:rPr lang="zh-CN" altLang="zh-CN" sz="2400" kern="1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图</a:t>
            </a:r>
            <a:r>
              <a:rPr lang="zh-CN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中</a:t>
            </a:r>
            <a:r>
              <a:rPr lang="en-US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a</a:t>
            </a:r>
            <a:r>
              <a:rPr lang="zh-CN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b</a:t>
            </a:r>
            <a:r>
              <a:rPr lang="zh-CN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c</a:t>
            </a:r>
            <a:r>
              <a:rPr lang="zh-CN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、</a:t>
            </a:r>
            <a:r>
              <a:rPr lang="en-US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d</a:t>
            </a:r>
            <a:r>
              <a:rPr lang="zh-CN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四地能表示北京冬奥会开幕式开始时刻的点是</a:t>
            </a:r>
            <a:r>
              <a:rPr lang="en-US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(</a:t>
            </a:r>
            <a:r>
              <a:rPr lang="zh-CN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　　</a:t>
            </a:r>
            <a:r>
              <a:rPr lang="en-US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)</a:t>
            </a:r>
            <a:endParaRPr lang="zh-CN" altLang="zh-CN" sz="2400" kern="1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  <a:p>
            <a:pPr indent="323850"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400" kern="10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A.a </a:t>
            </a:r>
            <a:r>
              <a:rPr lang="en-US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	</a:t>
            </a:r>
            <a:r>
              <a:rPr lang="en-US" altLang="zh-CN" sz="2400" kern="1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              B.b  </a:t>
            </a:r>
            <a:endParaRPr lang="en-US" altLang="zh-CN" sz="2400" kern="10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  <a:p>
            <a:pPr indent="323850" algn="just">
              <a:lnSpc>
                <a:spcPct val="150000"/>
              </a:lnSpc>
              <a:spcAft>
                <a:spcPct val="0"/>
              </a:spcAft>
              <a:tabLst>
                <a:tab pos="2430780" algn="l"/>
              </a:tabLst>
            </a:pPr>
            <a:r>
              <a:rPr lang="en-US" altLang="zh-CN" sz="2400" kern="10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C.c </a:t>
            </a:r>
            <a:r>
              <a:rPr lang="en-US" altLang="zh-CN" sz="2400" kern="1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	</a:t>
            </a:r>
            <a:r>
              <a:rPr lang="en-US" altLang="zh-CN" sz="2400" kern="1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ourier New" panose="02070309020205020404"/>
              </a:rPr>
              <a:t>              D.d</a:t>
            </a:r>
            <a:endParaRPr lang="en-US" altLang="zh-CN" sz="2400" kern="10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ourier New" panose="02070309020205020404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408795" y="5909310"/>
            <a:ext cx="2769235" cy="8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答案 </a:t>
            </a:r>
            <a:r>
              <a:rPr lang="zh-CN" altLang="en-US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3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0000" y="862897"/>
            <a:ext cx="11412000" cy="5374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67408" y="1108339"/>
            <a:ext cx="1065718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确定日期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67408" y="1988840"/>
          <a:ext cx="10657184" cy="3856466"/>
        </p:xfrm>
        <a:graphic>
          <a:graphicData uri="http://schemas.openxmlformats.org/drawingml/2006/table">
            <a:tbl>
              <a:tblPr/>
              <a:tblGrid>
                <a:gridCol w="3816424"/>
                <a:gridCol w="6840760"/>
              </a:tblGrid>
              <a:tr h="648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晨昏线与经线重合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二分日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晨昏线与南北极圈相切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二至日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北极及其附近极昼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太阳直射点位于北半球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(3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21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日前后至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9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23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日前后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0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南极及其附近极昼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太阳直射点位于南半球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(9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23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日前后至次年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21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日前后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0000" y="862897"/>
            <a:ext cx="11412000" cy="484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67408" y="1108339"/>
            <a:ext cx="10657184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确定太阳直射点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39416" y="1916831"/>
          <a:ext cx="10513168" cy="2952330"/>
        </p:xfrm>
        <a:graphic>
          <a:graphicData uri="http://schemas.openxmlformats.org/drawingml/2006/table">
            <a:tbl>
              <a:tblPr/>
              <a:tblGrid>
                <a:gridCol w="2088232"/>
                <a:gridCol w="8424936"/>
              </a:tblGrid>
              <a:tr h="738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kern="100" baseline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方法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61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纬度的确定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太阳直射点的纬度与切点的纬度互余；太阳直射点的纬度＝晨昏线与地轴的夹角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经度的确定</a:t>
                      </a:r>
                      <a:endParaRPr lang="zh-CN" sz="2800" kern="100" baseline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昼半球中央经线的度数，即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12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zh-CN" sz="2800" kern="100" baseline="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所在经线的度数</a:t>
                      </a:r>
                      <a:endParaRPr lang="zh-CN" sz="2800" kern="100" baseline="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46430" y="3870325"/>
            <a:ext cx="1108329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Font typeface="+mj-lt"/>
              <a:buNone/>
            </a:pPr>
            <a:r>
              <a:rPr lang="zh-CN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en-US" altLang="zh-CN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</a:t>
            </a:r>
            <a:r>
              <a:rPr lang="zh-CN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弧为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晨线，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的地理坐标为（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134°W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77°N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）。此时，太阳直射点的地理坐标为（    </a:t>
            </a:r>
            <a:r>
              <a:rPr lang="zh-CN" altLang="en-US" sz="28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）</a:t>
            </a:r>
            <a:endParaRPr lang="en-US" altLang="zh-CN" sz="280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A. 13°N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46°E       </a:t>
            </a:r>
            <a:r>
              <a:rPr lang="en-US" altLang="zh-CN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B.13°S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46°E     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C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. 13°N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134°W     </a:t>
            </a:r>
            <a:r>
              <a:rPr lang="en-US" altLang="zh-CN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D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</a:rPr>
              <a:t>. 13°S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en-US" altLang="zh-CN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134°W</a:t>
            </a:r>
            <a:endParaRPr lang="en-US" altLang="zh-CN" sz="280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51180" y="332740"/>
            <a:ext cx="106978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下</a:t>
            </a:r>
            <a:r>
              <a: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图时以极点为中心的俯视图</a:t>
            </a:r>
            <a:r>
              <a:rPr lang="zh-CN" alt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r>
              <a:rPr lang="zh-CN" alt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读图，回答第</a:t>
            </a:r>
            <a:r>
              <a:rPr lang="en-US" altLang="zh-CN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题。</a:t>
            </a:r>
            <a:endParaRPr lang="zh-CN" altLang="en-US" sz="320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3791585" y="1247140"/>
            <a:ext cx="2655570" cy="2724150"/>
            <a:chOff x="7848693" y="1962495"/>
            <a:chExt cx="1498724" cy="1526235"/>
          </a:xfrm>
        </p:grpSpPr>
        <p:grpSp>
          <p:nvGrpSpPr>
            <p:cNvPr id="12" name="组合 11"/>
            <p:cNvGrpSpPr/>
            <p:nvPr>
              <p:custDataLst>
                <p:tags r:id="rId4"/>
              </p:custDataLst>
            </p:nvPr>
          </p:nvGrpSpPr>
          <p:grpSpPr>
            <a:xfrm>
              <a:off x="7848693" y="1974733"/>
              <a:ext cx="1498724" cy="1513997"/>
              <a:chOff x="7312870" y="1435677"/>
              <a:chExt cx="2894540" cy="2924036"/>
            </a:xfrm>
          </p:grpSpPr>
          <p:grpSp>
            <p:nvGrpSpPr>
              <p:cNvPr id="16" name="组合 15"/>
              <p:cNvGrpSpPr/>
              <p:nvPr>
                <p:custDataLst>
                  <p:tags r:id="rId5"/>
                </p:custDataLst>
              </p:nvPr>
            </p:nvGrpSpPr>
            <p:grpSpPr>
              <a:xfrm>
                <a:off x="7312870" y="1435677"/>
                <a:ext cx="2894540" cy="2894540"/>
                <a:chOff x="923712" y="980778"/>
                <a:chExt cx="4936447" cy="4936446"/>
              </a:xfrm>
            </p:grpSpPr>
            <p:grpSp>
              <p:nvGrpSpPr>
                <p:cNvPr id="21" name="组合 20"/>
                <p:cNvGrpSpPr/>
                <p:nvPr>
                  <p:custDataLst>
                    <p:tags r:id="rId6"/>
                  </p:custDataLst>
                </p:nvPr>
              </p:nvGrpSpPr>
              <p:grpSpPr>
                <a:xfrm>
                  <a:off x="923712" y="980778"/>
                  <a:ext cx="4936447" cy="4936446"/>
                  <a:chOff x="1531758" y="1588824"/>
                  <a:chExt cx="3720354" cy="3720353"/>
                </a:xfrm>
              </p:grpSpPr>
              <p:sp>
                <p:nvSpPr>
                  <p:cNvPr id="23" name="椭圆 22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1531758" y="1588824"/>
                    <a:ext cx="3720354" cy="3720353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25" name="椭圆 24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3005449" y="3050778"/>
                    <a:ext cx="796440" cy="79644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0">
                      <a:solidFill>
                        <a:prstClr val="white"/>
                      </a:solidFill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2" name="椭圆 2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3335733" y="3392799"/>
                  <a:ext cx="112401" cy="112401"/>
                </a:xfrm>
                <a:prstGeom prst="ellipse">
                  <a:avLst/>
                </a:prstGeom>
                <a:solidFill>
                  <a:srgbClr val="C25C17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cxnSp>
            <p:nvCxnSpPr>
              <p:cNvPr id="17" name="直接连接符 16"/>
              <p:cNvCxnSpPr>
                <a:stCxn id="23" idx="2"/>
                <a:endCxn id="23" idx="6"/>
              </p:cNvCxnSpPr>
              <p:nvPr>
                <p:custDataLst>
                  <p:tags r:id="rId10"/>
                </p:custDataLst>
              </p:nvPr>
            </p:nvCxnSpPr>
            <p:spPr>
              <a:xfrm>
                <a:off x="7312870" y="2882947"/>
                <a:ext cx="2894540" cy="0"/>
              </a:xfrm>
              <a:prstGeom prst="line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23" idx="0"/>
              </p:cNvCxnSpPr>
              <p:nvPr>
                <p:custDataLst>
                  <p:tags r:id="rId11"/>
                </p:custDataLst>
              </p:nvPr>
            </p:nvCxnSpPr>
            <p:spPr>
              <a:xfrm flipH="1">
                <a:off x="8752906" y="1435678"/>
                <a:ext cx="7235" cy="2924035"/>
              </a:xfrm>
              <a:prstGeom prst="line">
                <a:avLst/>
              </a:prstGeom>
              <a:ln w="952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>
              <p:custDataLst>
                <p:tags r:id="rId12"/>
              </p:custDataLst>
            </p:nvPr>
          </p:nvGrpSpPr>
          <p:grpSpPr>
            <a:xfrm>
              <a:off x="7857282" y="1962495"/>
              <a:ext cx="740178" cy="1514629"/>
              <a:chOff x="6658567" y="2099986"/>
              <a:chExt cx="740178" cy="1514629"/>
            </a:xfrm>
          </p:grpSpPr>
          <p:sp>
            <p:nvSpPr>
              <p:cNvPr id="14" name="饼形 5"/>
              <p:cNvSpPr/>
              <p:nvPr>
                <p:custDataLst>
                  <p:tags r:id="rId13"/>
                </p:custDataLst>
              </p:nvPr>
            </p:nvSpPr>
            <p:spPr>
              <a:xfrm rot="5400000">
                <a:off x="6271341" y="2487212"/>
                <a:ext cx="1514629" cy="740178"/>
              </a:xfrm>
              <a:custGeom>
                <a:avLst/>
                <a:gdLst>
                  <a:gd name="connsiteX0" fmla="*/ 2867925 w 2867931"/>
                  <a:gd name="connsiteY0" fmla="*/ 1390185 h 2772585"/>
                  <a:gd name="connsiteX1" fmla="*/ 1447601 w 2867931"/>
                  <a:gd name="connsiteY1" fmla="*/ 2772523 h 2772585"/>
                  <a:gd name="connsiteX2" fmla="*/ 384 w 2867931"/>
                  <a:gd name="connsiteY2" fmla="*/ 1418392 h 2772585"/>
                  <a:gd name="connsiteX3" fmla="*/ 1433966 w 2867931"/>
                  <a:gd name="connsiteY3" fmla="*/ 1386293 h 2772585"/>
                  <a:gd name="connsiteX4" fmla="*/ 2867925 w 2867931"/>
                  <a:gd name="connsiteY4" fmla="*/ 1390185 h 2772585"/>
                  <a:gd name="connsiteX0-1" fmla="*/ 2867541 w 2867541"/>
                  <a:gd name="connsiteY0-2" fmla="*/ 526752 h 1909153"/>
                  <a:gd name="connsiteX1-3" fmla="*/ 1447217 w 2867541"/>
                  <a:gd name="connsiteY1-4" fmla="*/ 1909090 h 1909153"/>
                  <a:gd name="connsiteX2-5" fmla="*/ 0 w 2867541"/>
                  <a:gd name="connsiteY2-6" fmla="*/ 554959 h 1909153"/>
                  <a:gd name="connsiteX3-7" fmla="*/ 1468748 w 2867541"/>
                  <a:gd name="connsiteY3-8" fmla="*/ 0 h 1909153"/>
                  <a:gd name="connsiteX4-9" fmla="*/ 2867541 w 2867541"/>
                  <a:gd name="connsiteY4-10" fmla="*/ 526752 h 1909153"/>
                  <a:gd name="connsiteX0-11" fmla="*/ 2867541 w 2867541"/>
                  <a:gd name="connsiteY0-12" fmla="*/ 526752 h 1909153"/>
                  <a:gd name="connsiteX1-13" fmla="*/ 1447217 w 2867541"/>
                  <a:gd name="connsiteY1-14" fmla="*/ 1909090 h 1909153"/>
                  <a:gd name="connsiteX2-15" fmla="*/ 0 w 2867541"/>
                  <a:gd name="connsiteY2-16" fmla="*/ 554959 h 1909153"/>
                  <a:gd name="connsiteX3-17" fmla="*/ 1468748 w 2867541"/>
                  <a:gd name="connsiteY3-18" fmla="*/ 0 h 1909153"/>
                  <a:gd name="connsiteX4-19" fmla="*/ 2867541 w 2867541"/>
                  <a:gd name="connsiteY4-20" fmla="*/ 526752 h 1909153"/>
                  <a:gd name="connsiteX0-21" fmla="*/ 2867541 w 2867541"/>
                  <a:gd name="connsiteY0-22" fmla="*/ 526752 h 1909153"/>
                  <a:gd name="connsiteX1-23" fmla="*/ 1447217 w 2867541"/>
                  <a:gd name="connsiteY1-24" fmla="*/ 1909090 h 1909153"/>
                  <a:gd name="connsiteX2-25" fmla="*/ 0 w 2867541"/>
                  <a:gd name="connsiteY2-26" fmla="*/ 554959 h 1909153"/>
                  <a:gd name="connsiteX3-27" fmla="*/ 1468748 w 2867541"/>
                  <a:gd name="connsiteY3-28" fmla="*/ 0 h 1909153"/>
                  <a:gd name="connsiteX4-29" fmla="*/ 2867541 w 2867541"/>
                  <a:gd name="connsiteY4-30" fmla="*/ 526752 h 1909153"/>
                  <a:gd name="connsiteX0-31" fmla="*/ 2867541 w 2867541"/>
                  <a:gd name="connsiteY0-32" fmla="*/ 541022 h 1923423"/>
                  <a:gd name="connsiteX1-33" fmla="*/ 1447217 w 2867541"/>
                  <a:gd name="connsiteY1-34" fmla="*/ 1923360 h 1923423"/>
                  <a:gd name="connsiteX2-35" fmla="*/ 0 w 2867541"/>
                  <a:gd name="connsiteY2-36" fmla="*/ 569229 h 1923423"/>
                  <a:gd name="connsiteX3-37" fmla="*/ 1468748 w 2867541"/>
                  <a:gd name="connsiteY3-38" fmla="*/ 14270 h 1923423"/>
                  <a:gd name="connsiteX4-39" fmla="*/ 2867541 w 2867541"/>
                  <a:gd name="connsiteY4-40" fmla="*/ 541022 h 1923423"/>
                  <a:gd name="connsiteX0-41" fmla="*/ 2867541 w 2867541"/>
                  <a:gd name="connsiteY0-42" fmla="*/ 556574 h 1938975"/>
                  <a:gd name="connsiteX1-43" fmla="*/ 1447217 w 2867541"/>
                  <a:gd name="connsiteY1-44" fmla="*/ 1938912 h 1938975"/>
                  <a:gd name="connsiteX2-45" fmla="*/ 0 w 2867541"/>
                  <a:gd name="connsiteY2-46" fmla="*/ 584781 h 1938975"/>
                  <a:gd name="connsiteX3-47" fmla="*/ 1468748 w 2867541"/>
                  <a:gd name="connsiteY3-48" fmla="*/ 29822 h 1938975"/>
                  <a:gd name="connsiteX4-49" fmla="*/ 2867541 w 2867541"/>
                  <a:gd name="connsiteY4-50" fmla="*/ 556574 h 1938975"/>
                  <a:gd name="connsiteX0-51" fmla="*/ 2867541 w 2889912"/>
                  <a:gd name="connsiteY0-52" fmla="*/ 554654 h 1937055"/>
                  <a:gd name="connsiteX1-53" fmla="*/ 1447217 w 2889912"/>
                  <a:gd name="connsiteY1-54" fmla="*/ 1936992 h 1937055"/>
                  <a:gd name="connsiteX2-55" fmla="*/ 0 w 2889912"/>
                  <a:gd name="connsiteY2-56" fmla="*/ 582861 h 1937055"/>
                  <a:gd name="connsiteX3-57" fmla="*/ 1468748 w 2889912"/>
                  <a:gd name="connsiteY3-58" fmla="*/ 27902 h 1937055"/>
                  <a:gd name="connsiteX4-59" fmla="*/ 2867541 w 2889912"/>
                  <a:gd name="connsiteY4-60" fmla="*/ 554654 h 1937055"/>
                  <a:gd name="connsiteX0-61" fmla="*/ 2867541 w 2893191"/>
                  <a:gd name="connsiteY0-62" fmla="*/ 554027 h 1936428"/>
                  <a:gd name="connsiteX1-63" fmla="*/ 1447217 w 2893191"/>
                  <a:gd name="connsiteY1-64" fmla="*/ 1936365 h 1936428"/>
                  <a:gd name="connsiteX2-65" fmla="*/ 0 w 2893191"/>
                  <a:gd name="connsiteY2-66" fmla="*/ 582234 h 1936428"/>
                  <a:gd name="connsiteX3-67" fmla="*/ 1468748 w 2893191"/>
                  <a:gd name="connsiteY3-68" fmla="*/ 27275 h 1936428"/>
                  <a:gd name="connsiteX4-69" fmla="*/ 2867541 w 2893191"/>
                  <a:gd name="connsiteY4-70" fmla="*/ 554027 h 1936428"/>
                  <a:gd name="connsiteX0-71" fmla="*/ 2867541 w 2893191"/>
                  <a:gd name="connsiteY0-72" fmla="*/ 554027 h 1936428"/>
                  <a:gd name="connsiteX1-73" fmla="*/ 1447217 w 2893191"/>
                  <a:gd name="connsiteY1-74" fmla="*/ 1936365 h 1936428"/>
                  <a:gd name="connsiteX2-75" fmla="*/ 0 w 2893191"/>
                  <a:gd name="connsiteY2-76" fmla="*/ 582234 h 1936428"/>
                  <a:gd name="connsiteX3-77" fmla="*/ 1468748 w 2893191"/>
                  <a:gd name="connsiteY3-78" fmla="*/ 27275 h 1936428"/>
                  <a:gd name="connsiteX4-79" fmla="*/ 2867541 w 2893191"/>
                  <a:gd name="connsiteY4-80" fmla="*/ 554027 h 1936428"/>
                  <a:gd name="connsiteX0-81" fmla="*/ 2867541 w 2893191"/>
                  <a:gd name="connsiteY0-82" fmla="*/ 554027 h 1936428"/>
                  <a:gd name="connsiteX1-83" fmla="*/ 1447217 w 2893191"/>
                  <a:gd name="connsiteY1-84" fmla="*/ 1936365 h 1936428"/>
                  <a:gd name="connsiteX2-85" fmla="*/ 0 w 2893191"/>
                  <a:gd name="connsiteY2-86" fmla="*/ 582234 h 1936428"/>
                  <a:gd name="connsiteX3-87" fmla="*/ 1468748 w 2893191"/>
                  <a:gd name="connsiteY3-88" fmla="*/ 27275 h 1936428"/>
                  <a:gd name="connsiteX4-89" fmla="*/ 2867541 w 2893191"/>
                  <a:gd name="connsiteY4-90" fmla="*/ 554027 h 1936428"/>
                  <a:gd name="connsiteX0-91" fmla="*/ 2867541 w 2893191"/>
                  <a:gd name="connsiteY0-92" fmla="*/ 554027 h 1936428"/>
                  <a:gd name="connsiteX1-93" fmla="*/ 1447217 w 2893191"/>
                  <a:gd name="connsiteY1-94" fmla="*/ 1936365 h 1936428"/>
                  <a:gd name="connsiteX2-95" fmla="*/ 0 w 2893191"/>
                  <a:gd name="connsiteY2-96" fmla="*/ 582234 h 1936428"/>
                  <a:gd name="connsiteX3-97" fmla="*/ 1468748 w 2893191"/>
                  <a:gd name="connsiteY3-98" fmla="*/ 27275 h 1936428"/>
                  <a:gd name="connsiteX4-99" fmla="*/ 2867541 w 2893191"/>
                  <a:gd name="connsiteY4-100" fmla="*/ 554027 h 1936428"/>
                  <a:gd name="connsiteX0-101" fmla="*/ 2867541 w 2867541"/>
                  <a:gd name="connsiteY0-102" fmla="*/ 540592 h 1922993"/>
                  <a:gd name="connsiteX1-103" fmla="*/ 1447217 w 2867541"/>
                  <a:gd name="connsiteY1-104" fmla="*/ 1922930 h 1922993"/>
                  <a:gd name="connsiteX2-105" fmla="*/ 0 w 2867541"/>
                  <a:gd name="connsiteY2-106" fmla="*/ 568799 h 1922993"/>
                  <a:gd name="connsiteX3-107" fmla="*/ 1468748 w 2867541"/>
                  <a:gd name="connsiteY3-108" fmla="*/ 13840 h 1922993"/>
                  <a:gd name="connsiteX4-109" fmla="*/ 2867541 w 2867541"/>
                  <a:gd name="connsiteY4-110" fmla="*/ 540592 h 1922993"/>
                  <a:gd name="connsiteX0-111" fmla="*/ 2867541 w 2867541"/>
                  <a:gd name="connsiteY0-112" fmla="*/ 157475 h 1539876"/>
                  <a:gd name="connsiteX1-113" fmla="*/ 1447217 w 2867541"/>
                  <a:gd name="connsiteY1-114" fmla="*/ 1539813 h 1539876"/>
                  <a:gd name="connsiteX2-115" fmla="*/ 0 w 2867541"/>
                  <a:gd name="connsiteY2-116" fmla="*/ 185682 h 1539876"/>
                  <a:gd name="connsiteX3-117" fmla="*/ 2867541 w 2867541"/>
                  <a:gd name="connsiteY3-118" fmla="*/ 157475 h 1539876"/>
                  <a:gd name="connsiteX0-119" fmla="*/ 2867541 w 2867541"/>
                  <a:gd name="connsiteY0-120" fmla="*/ 84866 h 1467267"/>
                  <a:gd name="connsiteX1-121" fmla="*/ 1447217 w 2867541"/>
                  <a:gd name="connsiteY1-122" fmla="*/ 1467204 h 1467267"/>
                  <a:gd name="connsiteX2-123" fmla="*/ 0 w 2867541"/>
                  <a:gd name="connsiteY2-124" fmla="*/ 113073 h 1467267"/>
                  <a:gd name="connsiteX3-125" fmla="*/ 2867541 w 2867541"/>
                  <a:gd name="connsiteY3-126" fmla="*/ 84866 h 1467267"/>
                  <a:gd name="connsiteX0-127" fmla="*/ 2867541 w 2867541"/>
                  <a:gd name="connsiteY0-128" fmla="*/ 0 h 1382401"/>
                  <a:gd name="connsiteX1-129" fmla="*/ 1447217 w 2867541"/>
                  <a:gd name="connsiteY1-130" fmla="*/ 1382338 h 1382401"/>
                  <a:gd name="connsiteX2-131" fmla="*/ 0 w 2867541"/>
                  <a:gd name="connsiteY2-132" fmla="*/ 28207 h 1382401"/>
                  <a:gd name="connsiteX3-133" fmla="*/ 2867541 w 2867541"/>
                  <a:gd name="connsiteY3-134" fmla="*/ 0 h 1382401"/>
                  <a:gd name="connsiteX0-135" fmla="*/ 2867541 w 2869599"/>
                  <a:gd name="connsiteY0-136" fmla="*/ 0 h 1382401"/>
                  <a:gd name="connsiteX1-137" fmla="*/ 1447217 w 2869599"/>
                  <a:gd name="connsiteY1-138" fmla="*/ 1382338 h 1382401"/>
                  <a:gd name="connsiteX2-139" fmla="*/ 0 w 2869599"/>
                  <a:gd name="connsiteY2-140" fmla="*/ 28207 h 1382401"/>
                  <a:gd name="connsiteX3-141" fmla="*/ 2867541 w 2869599"/>
                  <a:gd name="connsiteY3-142" fmla="*/ 0 h 1382401"/>
                  <a:gd name="connsiteX0-143" fmla="*/ 2867541 w 2870929"/>
                  <a:gd name="connsiteY0-144" fmla="*/ 0 h 1382401"/>
                  <a:gd name="connsiteX1-145" fmla="*/ 1447217 w 2870929"/>
                  <a:gd name="connsiteY1-146" fmla="*/ 1382338 h 1382401"/>
                  <a:gd name="connsiteX2-147" fmla="*/ 0 w 2870929"/>
                  <a:gd name="connsiteY2-148" fmla="*/ 28207 h 1382401"/>
                  <a:gd name="connsiteX3-149" fmla="*/ 2867541 w 2870929"/>
                  <a:gd name="connsiteY3-150" fmla="*/ 0 h 1382401"/>
                  <a:gd name="connsiteX0-151" fmla="*/ 2873146 w 2875546"/>
                  <a:gd name="connsiteY0-152" fmla="*/ 0 h 1384666"/>
                  <a:gd name="connsiteX1-153" fmla="*/ 1447217 w 2875546"/>
                  <a:gd name="connsiteY1-154" fmla="*/ 1384633 h 1384666"/>
                  <a:gd name="connsiteX2-155" fmla="*/ 0 w 2875546"/>
                  <a:gd name="connsiteY2-156" fmla="*/ 30502 h 1384666"/>
                  <a:gd name="connsiteX3-157" fmla="*/ 2873146 w 2875546"/>
                  <a:gd name="connsiteY3-158" fmla="*/ 0 h 1384666"/>
                  <a:gd name="connsiteX0-159" fmla="*/ 2873146 w 2878131"/>
                  <a:gd name="connsiteY0-160" fmla="*/ 0 h 1384665"/>
                  <a:gd name="connsiteX1-161" fmla="*/ 1447217 w 2878131"/>
                  <a:gd name="connsiteY1-162" fmla="*/ 1384633 h 1384665"/>
                  <a:gd name="connsiteX2-163" fmla="*/ 0 w 2878131"/>
                  <a:gd name="connsiteY2-164" fmla="*/ 30502 h 1384665"/>
                  <a:gd name="connsiteX3-165" fmla="*/ 2873146 w 2878131"/>
                  <a:gd name="connsiteY3-166" fmla="*/ 0 h 1384665"/>
                  <a:gd name="connsiteX0-167" fmla="*/ 2847124 w 2852090"/>
                  <a:gd name="connsiteY0-168" fmla="*/ 0 h 1384748"/>
                  <a:gd name="connsiteX1-169" fmla="*/ 1421195 w 2852090"/>
                  <a:gd name="connsiteY1-170" fmla="*/ 1384633 h 1384748"/>
                  <a:gd name="connsiteX2-171" fmla="*/ 0 w 2852090"/>
                  <a:gd name="connsiteY2-172" fmla="*/ 57057 h 1384748"/>
                  <a:gd name="connsiteX3-173" fmla="*/ 2847124 w 2852090"/>
                  <a:gd name="connsiteY3-174" fmla="*/ 0 h 1384748"/>
                  <a:gd name="connsiteX0-175" fmla="*/ 2848252 w 2853218"/>
                  <a:gd name="connsiteY0-176" fmla="*/ 0 h 1384761"/>
                  <a:gd name="connsiteX1-177" fmla="*/ 1422323 w 2853218"/>
                  <a:gd name="connsiteY1-178" fmla="*/ 1384633 h 1384761"/>
                  <a:gd name="connsiteX2-179" fmla="*/ 1128 w 2853218"/>
                  <a:gd name="connsiteY2-180" fmla="*/ 57057 h 1384761"/>
                  <a:gd name="connsiteX3-181" fmla="*/ 2848252 w 2853218"/>
                  <a:gd name="connsiteY3-182" fmla="*/ 0 h 1384761"/>
                  <a:gd name="connsiteX0-183" fmla="*/ 2848250 w 2853229"/>
                  <a:gd name="connsiteY0-184" fmla="*/ 0 h 1411069"/>
                  <a:gd name="connsiteX1-185" fmla="*/ 1425227 w 2853229"/>
                  <a:gd name="connsiteY1-186" fmla="*/ 1410947 h 1411069"/>
                  <a:gd name="connsiteX2-187" fmla="*/ 1126 w 2853229"/>
                  <a:gd name="connsiteY2-188" fmla="*/ 57057 h 1411069"/>
                  <a:gd name="connsiteX3-189" fmla="*/ 2848250 w 2853229"/>
                  <a:gd name="connsiteY3-190" fmla="*/ 0 h 1411069"/>
                  <a:gd name="connsiteX0-191" fmla="*/ 2987786 w 2992765"/>
                  <a:gd name="connsiteY0-192" fmla="*/ 0 h 1447556"/>
                  <a:gd name="connsiteX1-193" fmla="*/ 1564763 w 2992765"/>
                  <a:gd name="connsiteY1-194" fmla="*/ 1410947 h 1447556"/>
                  <a:gd name="connsiteX2-195" fmla="*/ 550780 w 2992765"/>
                  <a:gd name="connsiteY2-196" fmla="*/ 950415 h 1447556"/>
                  <a:gd name="connsiteX3-197" fmla="*/ 140662 w 2992765"/>
                  <a:gd name="connsiteY3-198" fmla="*/ 57057 h 1447556"/>
                  <a:gd name="connsiteX4-199" fmla="*/ 2987786 w 2992765"/>
                  <a:gd name="connsiteY4-200" fmla="*/ 0 h 1447556"/>
                  <a:gd name="connsiteX0-201" fmla="*/ 2990299 w 2995002"/>
                  <a:gd name="connsiteY0-202" fmla="*/ 0 h 1449656"/>
                  <a:gd name="connsiteX1-203" fmla="*/ 1567276 w 2995002"/>
                  <a:gd name="connsiteY1-204" fmla="*/ 1410947 h 1449656"/>
                  <a:gd name="connsiteX2-205" fmla="*/ 537173 w 2995002"/>
                  <a:gd name="connsiteY2-206" fmla="*/ 966723 h 1449656"/>
                  <a:gd name="connsiteX3-207" fmla="*/ 143175 w 2995002"/>
                  <a:gd name="connsiteY3-208" fmla="*/ 57057 h 1449656"/>
                  <a:gd name="connsiteX4-209" fmla="*/ 2990299 w 2995002"/>
                  <a:gd name="connsiteY4-210" fmla="*/ 0 h 1449656"/>
                  <a:gd name="connsiteX0-211" fmla="*/ 2982040 w 2986743"/>
                  <a:gd name="connsiteY0-212" fmla="*/ 0 h 1449656"/>
                  <a:gd name="connsiteX1-213" fmla="*/ 1559017 w 2986743"/>
                  <a:gd name="connsiteY1-214" fmla="*/ 1410947 h 1449656"/>
                  <a:gd name="connsiteX2-215" fmla="*/ 528914 w 2986743"/>
                  <a:gd name="connsiteY2-216" fmla="*/ 966723 h 1449656"/>
                  <a:gd name="connsiteX3-217" fmla="*/ 134916 w 2986743"/>
                  <a:gd name="connsiteY3-218" fmla="*/ 57057 h 1449656"/>
                  <a:gd name="connsiteX4-219" fmla="*/ 2982040 w 2986743"/>
                  <a:gd name="connsiteY4-220" fmla="*/ 0 h 1449656"/>
                  <a:gd name="connsiteX0-221" fmla="*/ 2847124 w 2851827"/>
                  <a:gd name="connsiteY0-222" fmla="*/ 0 h 1449656"/>
                  <a:gd name="connsiteX1-223" fmla="*/ 1424101 w 2851827"/>
                  <a:gd name="connsiteY1-224" fmla="*/ 1410947 h 1449656"/>
                  <a:gd name="connsiteX2-225" fmla="*/ 393998 w 2851827"/>
                  <a:gd name="connsiteY2-226" fmla="*/ 966723 h 1449656"/>
                  <a:gd name="connsiteX3-227" fmla="*/ 0 w 2851827"/>
                  <a:gd name="connsiteY3-228" fmla="*/ 57057 h 1449656"/>
                  <a:gd name="connsiteX4-229" fmla="*/ 2847124 w 2851827"/>
                  <a:gd name="connsiteY4-230" fmla="*/ 0 h 1449656"/>
                  <a:gd name="connsiteX0-231" fmla="*/ 2847124 w 2851827"/>
                  <a:gd name="connsiteY0-232" fmla="*/ 0 h 1449656"/>
                  <a:gd name="connsiteX1-233" fmla="*/ 1424101 w 2851827"/>
                  <a:gd name="connsiteY1-234" fmla="*/ 1410947 h 1449656"/>
                  <a:gd name="connsiteX2-235" fmla="*/ 393998 w 2851827"/>
                  <a:gd name="connsiteY2-236" fmla="*/ 966723 h 1449656"/>
                  <a:gd name="connsiteX3-237" fmla="*/ 0 w 2851827"/>
                  <a:gd name="connsiteY3-238" fmla="*/ 57057 h 1449656"/>
                  <a:gd name="connsiteX4-239" fmla="*/ 2847124 w 2851827"/>
                  <a:gd name="connsiteY4-240" fmla="*/ 0 h 1449656"/>
                  <a:gd name="connsiteX0-241" fmla="*/ 2847124 w 2851827"/>
                  <a:gd name="connsiteY0-242" fmla="*/ 0 h 1449656"/>
                  <a:gd name="connsiteX1-243" fmla="*/ 1424101 w 2851827"/>
                  <a:gd name="connsiteY1-244" fmla="*/ 1410947 h 1449656"/>
                  <a:gd name="connsiteX2-245" fmla="*/ 393998 w 2851827"/>
                  <a:gd name="connsiteY2-246" fmla="*/ 966723 h 1449656"/>
                  <a:gd name="connsiteX3-247" fmla="*/ 0 w 2851827"/>
                  <a:gd name="connsiteY3-248" fmla="*/ 57057 h 1449656"/>
                  <a:gd name="connsiteX4-249" fmla="*/ 2847124 w 2851827"/>
                  <a:gd name="connsiteY4-250" fmla="*/ 0 h 1449656"/>
                  <a:gd name="connsiteX0-251" fmla="*/ 2847124 w 2851951"/>
                  <a:gd name="connsiteY0-252" fmla="*/ 0 h 1411014"/>
                  <a:gd name="connsiteX1-253" fmla="*/ 1424101 w 2851951"/>
                  <a:gd name="connsiteY1-254" fmla="*/ 1410947 h 1411014"/>
                  <a:gd name="connsiteX2-255" fmla="*/ 393998 w 2851951"/>
                  <a:gd name="connsiteY2-256" fmla="*/ 966723 h 1411014"/>
                  <a:gd name="connsiteX3-257" fmla="*/ 0 w 2851951"/>
                  <a:gd name="connsiteY3-258" fmla="*/ 57057 h 1411014"/>
                  <a:gd name="connsiteX4-259" fmla="*/ 2847124 w 2851951"/>
                  <a:gd name="connsiteY4-260" fmla="*/ 0 h 1411014"/>
                  <a:gd name="connsiteX0-261" fmla="*/ 2847124 w 2851950"/>
                  <a:gd name="connsiteY0-262" fmla="*/ 0 h 1411572"/>
                  <a:gd name="connsiteX1-263" fmla="*/ 1424101 w 2851950"/>
                  <a:gd name="connsiteY1-264" fmla="*/ 1410947 h 1411572"/>
                  <a:gd name="connsiteX2-265" fmla="*/ 393998 w 2851950"/>
                  <a:gd name="connsiteY2-266" fmla="*/ 966723 h 1411572"/>
                  <a:gd name="connsiteX3-267" fmla="*/ 0 w 2851950"/>
                  <a:gd name="connsiteY3-268" fmla="*/ 57057 h 1411572"/>
                  <a:gd name="connsiteX4-269" fmla="*/ 2847124 w 2851950"/>
                  <a:gd name="connsiteY4-270" fmla="*/ 0 h 1411572"/>
                  <a:gd name="connsiteX0-271" fmla="*/ 2847124 w 2969889"/>
                  <a:gd name="connsiteY0-272" fmla="*/ 0 h 1411572"/>
                  <a:gd name="connsiteX1-273" fmla="*/ 2351126 w 2969889"/>
                  <a:gd name="connsiteY1-274" fmla="*/ 972634 h 1411572"/>
                  <a:gd name="connsiteX2-275" fmla="*/ 1424101 w 2969889"/>
                  <a:gd name="connsiteY2-276" fmla="*/ 1410947 h 1411572"/>
                  <a:gd name="connsiteX3-277" fmla="*/ 393998 w 2969889"/>
                  <a:gd name="connsiteY3-278" fmla="*/ 966723 h 1411572"/>
                  <a:gd name="connsiteX4-279" fmla="*/ 0 w 2969889"/>
                  <a:gd name="connsiteY4-280" fmla="*/ 57057 h 1411572"/>
                  <a:gd name="connsiteX5" fmla="*/ 2847124 w 2969889"/>
                  <a:gd name="connsiteY5" fmla="*/ 0 h 1411572"/>
                  <a:gd name="connsiteX0-281" fmla="*/ 2847124 w 2975527"/>
                  <a:gd name="connsiteY0-282" fmla="*/ 0 h 1411706"/>
                  <a:gd name="connsiteX1-283" fmla="*/ 2393821 w 2975527"/>
                  <a:gd name="connsiteY1-284" fmla="*/ 1042517 h 1411706"/>
                  <a:gd name="connsiteX2-285" fmla="*/ 1424101 w 2975527"/>
                  <a:gd name="connsiteY2-286" fmla="*/ 1410947 h 1411706"/>
                  <a:gd name="connsiteX3-287" fmla="*/ 393998 w 2975527"/>
                  <a:gd name="connsiteY3-288" fmla="*/ 966723 h 1411706"/>
                  <a:gd name="connsiteX4-289" fmla="*/ 0 w 2975527"/>
                  <a:gd name="connsiteY4-290" fmla="*/ 57057 h 1411706"/>
                  <a:gd name="connsiteX5-291" fmla="*/ 2847124 w 2975527"/>
                  <a:gd name="connsiteY5-292" fmla="*/ 0 h 1411706"/>
                  <a:gd name="connsiteX0-293" fmla="*/ 2847124 w 2853677"/>
                  <a:gd name="connsiteY0-294" fmla="*/ 0 h 1411706"/>
                  <a:gd name="connsiteX1-295" fmla="*/ 2393821 w 2853677"/>
                  <a:gd name="connsiteY1-296" fmla="*/ 1042517 h 1411706"/>
                  <a:gd name="connsiteX2-297" fmla="*/ 1424101 w 2853677"/>
                  <a:gd name="connsiteY2-298" fmla="*/ 1410947 h 1411706"/>
                  <a:gd name="connsiteX3-299" fmla="*/ 393998 w 2853677"/>
                  <a:gd name="connsiteY3-300" fmla="*/ 966723 h 1411706"/>
                  <a:gd name="connsiteX4-301" fmla="*/ 0 w 2853677"/>
                  <a:gd name="connsiteY4-302" fmla="*/ 57057 h 1411706"/>
                  <a:gd name="connsiteX5-303" fmla="*/ 2847124 w 2853677"/>
                  <a:gd name="connsiteY5-304" fmla="*/ 0 h 1411706"/>
                  <a:gd name="connsiteX0-305" fmla="*/ 2847124 w 2853677"/>
                  <a:gd name="connsiteY0-306" fmla="*/ 0 h 1411706"/>
                  <a:gd name="connsiteX1-307" fmla="*/ 2393821 w 2853677"/>
                  <a:gd name="connsiteY1-308" fmla="*/ 1042517 h 1411706"/>
                  <a:gd name="connsiteX2-309" fmla="*/ 1424101 w 2853677"/>
                  <a:gd name="connsiteY2-310" fmla="*/ 1410947 h 1411706"/>
                  <a:gd name="connsiteX3-311" fmla="*/ 393998 w 2853677"/>
                  <a:gd name="connsiteY3-312" fmla="*/ 966723 h 1411706"/>
                  <a:gd name="connsiteX4-313" fmla="*/ 0 w 2853677"/>
                  <a:gd name="connsiteY4-314" fmla="*/ 57057 h 1411706"/>
                  <a:gd name="connsiteX5-315" fmla="*/ 2847124 w 2853677"/>
                  <a:gd name="connsiteY5-316" fmla="*/ 0 h 1411706"/>
                  <a:gd name="connsiteX0-317" fmla="*/ 2847124 w 2853677"/>
                  <a:gd name="connsiteY0-318" fmla="*/ 0 h 1410951"/>
                  <a:gd name="connsiteX1-319" fmla="*/ 2393821 w 2853677"/>
                  <a:gd name="connsiteY1-320" fmla="*/ 1042517 h 1410951"/>
                  <a:gd name="connsiteX2-321" fmla="*/ 1424101 w 2853677"/>
                  <a:gd name="connsiteY2-322" fmla="*/ 1410947 h 1410951"/>
                  <a:gd name="connsiteX3-323" fmla="*/ 466584 w 2853677"/>
                  <a:gd name="connsiteY3-324" fmla="*/ 1037308 h 1410951"/>
                  <a:gd name="connsiteX4-325" fmla="*/ 0 w 2853677"/>
                  <a:gd name="connsiteY4-326" fmla="*/ 57057 h 1410951"/>
                  <a:gd name="connsiteX5-327" fmla="*/ 2847124 w 2853677"/>
                  <a:gd name="connsiteY5-328" fmla="*/ 0 h 1410951"/>
                  <a:gd name="connsiteX0-329" fmla="*/ 2847124 w 2853677"/>
                  <a:gd name="connsiteY0-330" fmla="*/ 0 h 1410951"/>
                  <a:gd name="connsiteX1-331" fmla="*/ 2393821 w 2853677"/>
                  <a:gd name="connsiteY1-332" fmla="*/ 1042517 h 1410951"/>
                  <a:gd name="connsiteX2-333" fmla="*/ 1424101 w 2853677"/>
                  <a:gd name="connsiteY2-334" fmla="*/ 1410947 h 1410951"/>
                  <a:gd name="connsiteX3-335" fmla="*/ 466584 w 2853677"/>
                  <a:gd name="connsiteY3-336" fmla="*/ 1037308 h 1410951"/>
                  <a:gd name="connsiteX4-337" fmla="*/ 0 w 2853677"/>
                  <a:gd name="connsiteY4-338" fmla="*/ 57057 h 1410951"/>
                  <a:gd name="connsiteX5-339" fmla="*/ 2847124 w 2853677"/>
                  <a:gd name="connsiteY5-340" fmla="*/ 0 h 1410951"/>
                  <a:gd name="connsiteX0-341" fmla="*/ 2847124 w 2853677"/>
                  <a:gd name="connsiteY0-342" fmla="*/ 0 h 1410951"/>
                  <a:gd name="connsiteX1-343" fmla="*/ 2393821 w 2853677"/>
                  <a:gd name="connsiteY1-344" fmla="*/ 1042517 h 1410951"/>
                  <a:gd name="connsiteX2-345" fmla="*/ 1424101 w 2853677"/>
                  <a:gd name="connsiteY2-346" fmla="*/ 1410947 h 1410951"/>
                  <a:gd name="connsiteX3-347" fmla="*/ 466584 w 2853677"/>
                  <a:gd name="connsiteY3-348" fmla="*/ 1037308 h 1410951"/>
                  <a:gd name="connsiteX4-349" fmla="*/ 0 w 2853677"/>
                  <a:gd name="connsiteY4-350" fmla="*/ 57057 h 1410951"/>
                  <a:gd name="connsiteX5-351" fmla="*/ 2847124 w 2853677"/>
                  <a:gd name="connsiteY5-352" fmla="*/ 0 h 1410951"/>
                  <a:gd name="connsiteX0-353" fmla="*/ 2847118 w 2853671"/>
                  <a:gd name="connsiteY0-354" fmla="*/ 0 h 1410951"/>
                  <a:gd name="connsiteX1-355" fmla="*/ 2393815 w 2853671"/>
                  <a:gd name="connsiteY1-356" fmla="*/ 1042517 h 1410951"/>
                  <a:gd name="connsiteX2-357" fmla="*/ 1424095 w 2853671"/>
                  <a:gd name="connsiteY2-358" fmla="*/ 1410947 h 1410951"/>
                  <a:gd name="connsiteX3-359" fmla="*/ 466578 w 2853671"/>
                  <a:gd name="connsiteY3-360" fmla="*/ 1037308 h 1410951"/>
                  <a:gd name="connsiteX4-361" fmla="*/ -1 w 2853671"/>
                  <a:gd name="connsiteY4-362" fmla="*/ 31497 h 1410951"/>
                  <a:gd name="connsiteX5-363" fmla="*/ 2847118 w 2853671"/>
                  <a:gd name="connsiteY5-364" fmla="*/ 0 h 1410951"/>
                  <a:gd name="connsiteX0-365" fmla="*/ 2825953 w 2832972"/>
                  <a:gd name="connsiteY0-366" fmla="*/ 0 h 1389651"/>
                  <a:gd name="connsiteX1-367" fmla="*/ 2393817 w 2832972"/>
                  <a:gd name="connsiteY1-368" fmla="*/ 1021217 h 1389651"/>
                  <a:gd name="connsiteX2-369" fmla="*/ 1424097 w 2832972"/>
                  <a:gd name="connsiteY2-370" fmla="*/ 1389647 h 1389651"/>
                  <a:gd name="connsiteX3-371" fmla="*/ 466580 w 2832972"/>
                  <a:gd name="connsiteY3-372" fmla="*/ 1016008 h 1389651"/>
                  <a:gd name="connsiteX4-373" fmla="*/ 1 w 2832972"/>
                  <a:gd name="connsiteY4-374" fmla="*/ 10197 h 1389651"/>
                  <a:gd name="connsiteX5-375" fmla="*/ 2825953 w 2832972"/>
                  <a:gd name="connsiteY5-376" fmla="*/ 0 h 1389651"/>
                  <a:gd name="connsiteX0-377" fmla="*/ 2825951 w 2825951"/>
                  <a:gd name="connsiteY0-378" fmla="*/ 0 h 1389651"/>
                  <a:gd name="connsiteX1-379" fmla="*/ 2393815 w 2825951"/>
                  <a:gd name="connsiteY1-380" fmla="*/ 1021217 h 1389651"/>
                  <a:gd name="connsiteX2-381" fmla="*/ 1424095 w 2825951"/>
                  <a:gd name="connsiteY2-382" fmla="*/ 1389647 h 1389651"/>
                  <a:gd name="connsiteX3-383" fmla="*/ 466578 w 2825951"/>
                  <a:gd name="connsiteY3-384" fmla="*/ 1016008 h 1389651"/>
                  <a:gd name="connsiteX4-385" fmla="*/ -1 w 2825951"/>
                  <a:gd name="connsiteY4-386" fmla="*/ 10197 h 1389651"/>
                  <a:gd name="connsiteX5-387" fmla="*/ 2825951 w 2825951"/>
                  <a:gd name="connsiteY5-388" fmla="*/ 0 h 1389651"/>
                  <a:gd name="connsiteX0-389" fmla="*/ 2825953 w 2825953"/>
                  <a:gd name="connsiteY0-390" fmla="*/ 0 h 1389651"/>
                  <a:gd name="connsiteX1-391" fmla="*/ 2393817 w 2825953"/>
                  <a:gd name="connsiteY1-392" fmla="*/ 1021217 h 1389651"/>
                  <a:gd name="connsiteX2-393" fmla="*/ 1424097 w 2825953"/>
                  <a:gd name="connsiteY2-394" fmla="*/ 1389647 h 1389651"/>
                  <a:gd name="connsiteX3-395" fmla="*/ 466580 w 2825953"/>
                  <a:gd name="connsiteY3-396" fmla="*/ 1016008 h 1389651"/>
                  <a:gd name="connsiteX4-397" fmla="*/ 1 w 2825953"/>
                  <a:gd name="connsiteY4-398" fmla="*/ 10197 h 1389651"/>
                  <a:gd name="connsiteX5-399" fmla="*/ 1406317 w 2825953"/>
                  <a:gd name="connsiteY5-400" fmla="*/ 5929 h 1389651"/>
                  <a:gd name="connsiteX6" fmla="*/ 2825953 w 2825953"/>
                  <a:gd name="connsiteY6" fmla="*/ 0 h 1389651"/>
                  <a:gd name="connsiteX0-401" fmla="*/ 2825951 w 2825951"/>
                  <a:gd name="connsiteY0-402" fmla="*/ 0 h 1389651"/>
                  <a:gd name="connsiteX1-403" fmla="*/ 2393815 w 2825951"/>
                  <a:gd name="connsiteY1-404" fmla="*/ 1021217 h 1389651"/>
                  <a:gd name="connsiteX2-405" fmla="*/ 1424095 w 2825951"/>
                  <a:gd name="connsiteY2-406" fmla="*/ 1389647 h 1389651"/>
                  <a:gd name="connsiteX3-407" fmla="*/ 466578 w 2825951"/>
                  <a:gd name="connsiteY3-408" fmla="*/ 1016008 h 1389651"/>
                  <a:gd name="connsiteX4-409" fmla="*/ -1 w 2825951"/>
                  <a:gd name="connsiteY4-410" fmla="*/ 10197 h 1389651"/>
                  <a:gd name="connsiteX5-411" fmla="*/ 1451314 w 2825951"/>
                  <a:gd name="connsiteY5-412" fmla="*/ 420966 h 1389651"/>
                  <a:gd name="connsiteX6-413" fmla="*/ 2825951 w 2825951"/>
                  <a:gd name="connsiteY6-414" fmla="*/ 0 h 1389651"/>
                  <a:gd name="connsiteX0-415" fmla="*/ 2825953 w 2825953"/>
                  <a:gd name="connsiteY0-416" fmla="*/ 0 h 1389651"/>
                  <a:gd name="connsiteX1-417" fmla="*/ 2393817 w 2825953"/>
                  <a:gd name="connsiteY1-418" fmla="*/ 1021217 h 1389651"/>
                  <a:gd name="connsiteX2-419" fmla="*/ 1424097 w 2825953"/>
                  <a:gd name="connsiteY2-420" fmla="*/ 1389647 h 1389651"/>
                  <a:gd name="connsiteX3-421" fmla="*/ 466580 w 2825953"/>
                  <a:gd name="connsiteY3-422" fmla="*/ 1016008 h 1389651"/>
                  <a:gd name="connsiteX4-423" fmla="*/ 1 w 2825953"/>
                  <a:gd name="connsiteY4-424" fmla="*/ 10197 h 1389651"/>
                  <a:gd name="connsiteX5-425" fmla="*/ 1451316 w 2825953"/>
                  <a:gd name="connsiteY5-426" fmla="*/ 420966 h 1389651"/>
                  <a:gd name="connsiteX6-427" fmla="*/ 2825953 w 2825953"/>
                  <a:gd name="connsiteY6-428" fmla="*/ 0 h 1389651"/>
                  <a:gd name="connsiteX0-429" fmla="*/ 2825951 w 2825951"/>
                  <a:gd name="connsiteY0-430" fmla="*/ 0 h 1389651"/>
                  <a:gd name="connsiteX1-431" fmla="*/ 2393815 w 2825951"/>
                  <a:gd name="connsiteY1-432" fmla="*/ 1021217 h 1389651"/>
                  <a:gd name="connsiteX2-433" fmla="*/ 1424095 w 2825951"/>
                  <a:gd name="connsiteY2-434" fmla="*/ 1389647 h 1389651"/>
                  <a:gd name="connsiteX3-435" fmla="*/ 466578 w 2825951"/>
                  <a:gd name="connsiteY3-436" fmla="*/ 1016008 h 1389651"/>
                  <a:gd name="connsiteX4-437" fmla="*/ -1 w 2825951"/>
                  <a:gd name="connsiteY4-438" fmla="*/ 10197 h 1389651"/>
                  <a:gd name="connsiteX5-439" fmla="*/ 1451314 w 2825951"/>
                  <a:gd name="connsiteY5-440" fmla="*/ 420966 h 1389651"/>
                  <a:gd name="connsiteX6-441" fmla="*/ 2825951 w 2825951"/>
                  <a:gd name="connsiteY6-442" fmla="*/ 0 h 1389651"/>
                  <a:gd name="connsiteX0-443" fmla="*/ 2825953 w 2825953"/>
                  <a:gd name="connsiteY0-444" fmla="*/ 22588 h 1412239"/>
                  <a:gd name="connsiteX1-445" fmla="*/ 2393817 w 2825953"/>
                  <a:gd name="connsiteY1-446" fmla="*/ 1043805 h 1412239"/>
                  <a:gd name="connsiteX2-447" fmla="*/ 1424097 w 2825953"/>
                  <a:gd name="connsiteY2-448" fmla="*/ 1412235 h 1412239"/>
                  <a:gd name="connsiteX3-449" fmla="*/ 466580 w 2825953"/>
                  <a:gd name="connsiteY3-450" fmla="*/ 1038596 h 1412239"/>
                  <a:gd name="connsiteX4-451" fmla="*/ 1 w 2825953"/>
                  <a:gd name="connsiteY4-452" fmla="*/ 32785 h 1412239"/>
                  <a:gd name="connsiteX5-453" fmla="*/ 705145 w 2825953"/>
                  <a:gd name="connsiteY5-454" fmla="*/ 262448 h 1412239"/>
                  <a:gd name="connsiteX6-455" fmla="*/ 1451316 w 2825953"/>
                  <a:gd name="connsiteY6-456" fmla="*/ 443554 h 1412239"/>
                  <a:gd name="connsiteX7" fmla="*/ 2825953 w 2825953"/>
                  <a:gd name="connsiteY7" fmla="*/ 22588 h 1412239"/>
                  <a:gd name="connsiteX0-457" fmla="*/ 2825951 w 2825951"/>
                  <a:gd name="connsiteY0-458" fmla="*/ 38141 h 1427792"/>
                  <a:gd name="connsiteX1-459" fmla="*/ 2393815 w 2825951"/>
                  <a:gd name="connsiteY1-460" fmla="*/ 1059358 h 1427792"/>
                  <a:gd name="connsiteX2-461" fmla="*/ 1424095 w 2825951"/>
                  <a:gd name="connsiteY2-462" fmla="*/ 1427788 h 1427792"/>
                  <a:gd name="connsiteX3-463" fmla="*/ 466578 w 2825951"/>
                  <a:gd name="connsiteY3-464" fmla="*/ 1054149 h 1427792"/>
                  <a:gd name="connsiteX4-465" fmla="*/ -1 w 2825951"/>
                  <a:gd name="connsiteY4-466" fmla="*/ 48338 h 1427792"/>
                  <a:gd name="connsiteX5-467" fmla="*/ 705143 w 2825951"/>
                  <a:gd name="connsiteY5-468" fmla="*/ 278001 h 1427792"/>
                  <a:gd name="connsiteX6-469" fmla="*/ 1451314 w 2825951"/>
                  <a:gd name="connsiteY6-470" fmla="*/ 459107 h 1427792"/>
                  <a:gd name="connsiteX7-471" fmla="*/ 2242474 w 2825951"/>
                  <a:gd name="connsiteY7-472" fmla="*/ 240269 h 1427792"/>
                  <a:gd name="connsiteX8" fmla="*/ 2825951 w 2825951"/>
                  <a:gd name="connsiteY8" fmla="*/ 38141 h 1427792"/>
                  <a:gd name="connsiteX0-473" fmla="*/ 2825953 w 2825953"/>
                  <a:gd name="connsiteY0-474" fmla="*/ 38141 h 1427792"/>
                  <a:gd name="connsiteX1-475" fmla="*/ 2393817 w 2825953"/>
                  <a:gd name="connsiteY1-476" fmla="*/ 1059358 h 1427792"/>
                  <a:gd name="connsiteX2-477" fmla="*/ 1424097 w 2825953"/>
                  <a:gd name="connsiteY2-478" fmla="*/ 1427788 h 1427792"/>
                  <a:gd name="connsiteX3-479" fmla="*/ 466580 w 2825953"/>
                  <a:gd name="connsiteY3-480" fmla="*/ 1054149 h 1427792"/>
                  <a:gd name="connsiteX4-481" fmla="*/ 1 w 2825953"/>
                  <a:gd name="connsiteY4-482" fmla="*/ 48338 h 1427792"/>
                  <a:gd name="connsiteX5-483" fmla="*/ 690150 w 2825953"/>
                  <a:gd name="connsiteY5-484" fmla="*/ 304412 h 1427792"/>
                  <a:gd name="connsiteX6-485" fmla="*/ 1451316 w 2825953"/>
                  <a:gd name="connsiteY6-486" fmla="*/ 459107 h 1427792"/>
                  <a:gd name="connsiteX7-487" fmla="*/ 2242476 w 2825953"/>
                  <a:gd name="connsiteY7-488" fmla="*/ 240269 h 1427792"/>
                  <a:gd name="connsiteX8-489" fmla="*/ 2825953 w 2825953"/>
                  <a:gd name="connsiteY8-490" fmla="*/ 38141 h 1427792"/>
                  <a:gd name="connsiteX0-491" fmla="*/ 2825951 w 2825951"/>
                  <a:gd name="connsiteY0-492" fmla="*/ 38141 h 1427792"/>
                  <a:gd name="connsiteX1-493" fmla="*/ 2393815 w 2825951"/>
                  <a:gd name="connsiteY1-494" fmla="*/ 1059358 h 1427792"/>
                  <a:gd name="connsiteX2-495" fmla="*/ 1424095 w 2825951"/>
                  <a:gd name="connsiteY2-496" fmla="*/ 1427788 h 1427792"/>
                  <a:gd name="connsiteX3-497" fmla="*/ 466578 w 2825951"/>
                  <a:gd name="connsiteY3-498" fmla="*/ 1054149 h 1427792"/>
                  <a:gd name="connsiteX4-499" fmla="*/ -1 w 2825951"/>
                  <a:gd name="connsiteY4-500" fmla="*/ 48338 h 1427792"/>
                  <a:gd name="connsiteX5-501" fmla="*/ 690148 w 2825951"/>
                  <a:gd name="connsiteY5-502" fmla="*/ 304412 h 1427792"/>
                  <a:gd name="connsiteX6-503" fmla="*/ 1451314 w 2825951"/>
                  <a:gd name="connsiteY6-504" fmla="*/ 459107 h 1427792"/>
                  <a:gd name="connsiteX7-505" fmla="*/ 2242474 w 2825951"/>
                  <a:gd name="connsiteY7-506" fmla="*/ 240269 h 1427792"/>
                  <a:gd name="connsiteX8-507" fmla="*/ 2825951 w 2825951"/>
                  <a:gd name="connsiteY8-508" fmla="*/ 38141 h 1427792"/>
                  <a:gd name="connsiteX0-509" fmla="*/ 2825953 w 2825953"/>
                  <a:gd name="connsiteY0-510" fmla="*/ 38141 h 1427792"/>
                  <a:gd name="connsiteX1-511" fmla="*/ 2393817 w 2825953"/>
                  <a:gd name="connsiteY1-512" fmla="*/ 1059358 h 1427792"/>
                  <a:gd name="connsiteX2-513" fmla="*/ 1424097 w 2825953"/>
                  <a:gd name="connsiteY2-514" fmla="*/ 1427788 h 1427792"/>
                  <a:gd name="connsiteX3-515" fmla="*/ 466580 w 2825953"/>
                  <a:gd name="connsiteY3-516" fmla="*/ 1054149 h 1427792"/>
                  <a:gd name="connsiteX4-517" fmla="*/ 1 w 2825953"/>
                  <a:gd name="connsiteY4-518" fmla="*/ 48338 h 1427792"/>
                  <a:gd name="connsiteX5-519" fmla="*/ 690150 w 2825953"/>
                  <a:gd name="connsiteY5-520" fmla="*/ 304412 h 1427792"/>
                  <a:gd name="connsiteX6-521" fmla="*/ 1451316 w 2825953"/>
                  <a:gd name="connsiteY6-522" fmla="*/ 459107 h 1427792"/>
                  <a:gd name="connsiteX7-523" fmla="*/ 2242476 w 2825953"/>
                  <a:gd name="connsiteY7-524" fmla="*/ 240269 h 1427792"/>
                  <a:gd name="connsiteX8-525" fmla="*/ 2825953 w 2825953"/>
                  <a:gd name="connsiteY8-526" fmla="*/ 38141 h 1427792"/>
                  <a:gd name="connsiteX0-527" fmla="*/ 2825951 w 2825951"/>
                  <a:gd name="connsiteY0-528" fmla="*/ 38141 h 1427792"/>
                  <a:gd name="connsiteX1-529" fmla="*/ 2393815 w 2825951"/>
                  <a:gd name="connsiteY1-530" fmla="*/ 1059358 h 1427792"/>
                  <a:gd name="connsiteX2-531" fmla="*/ 1424095 w 2825951"/>
                  <a:gd name="connsiteY2-532" fmla="*/ 1427788 h 1427792"/>
                  <a:gd name="connsiteX3-533" fmla="*/ 466578 w 2825951"/>
                  <a:gd name="connsiteY3-534" fmla="*/ 1054149 h 1427792"/>
                  <a:gd name="connsiteX4-535" fmla="*/ -1 w 2825951"/>
                  <a:gd name="connsiteY4-536" fmla="*/ 48338 h 1427792"/>
                  <a:gd name="connsiteX5-537" fmla="*/ 690148 w 2825951"/>
                  <a:gd name="connsiteY5-538" fmla="*/ 304412 h 1427792"/>
                  <a:gd name="connsiteX6-539" fmla="*/ 1451314 w 2825951"/>
                  <a:gd name="connsiteY6-540" fmla="*/ 459107 h 1427792"/>
                  <a:gd name="connsiteX7-541" fmla="*/ 2242474 w 2825951"/>
                  <a:gd name="connsiteY7-542" fmla="*/ 240269 h 1427792"/>
                  <a:gd name="connsiteX8-543" fmla="*/ 2825951 w 2825951"/>
                  <a:gd name="connsiteY8-544" fmla="*/ 38141 h 1427792"/>
                  <a:gd name="connsiteX0-545" fmla="*/ 2825953 w 2825953"/>
                  <a:gd name="connsiteY0-546" fmla="*/ 38141 h 1427792"/>
                  <a:gd name="connsiteX1-547" fmla="*/ 2393817 w 2825953"/>
                  <a:gd name="connsiteY1-548" fmla="*/ 1059358 h 1427792"/>
                  <a:gd name="connsiteX2-549" fmla="*/ 1424097 w 2825953"/>
                  <a:gd name="connsiteY2-550" fmla="*/ 1427788 h 1427792"/>
                  <a:gd name="connsiteX3-551" fmla="*/ 466580 w 2825953"/>
                  <a:gd name="connsiteY3-552" fmla="*/ 1054149 h 1427792"/>
                  <a:gd name="connsiteX4-553" fmla="*/ 1 w 2825953"/>
                  <a:gd name="connsiteY4-554" fmla="*/ 48338 h 1427792"/>
                  <a:gd name="connsiteX5-555" fmla="*/ 678903 w 2825953"/>
                  <a:gd name="connsiteY5-556" fmla="*/ 327050 h 1427792"/>
                  <a:gd name="connsiteX6-557" fmla="*/ 1451316 w 2825953"/>
                  <a:gd name="connsiteY6-558" fmla="*/ 459107 h 1427792"/>
                  <a:gd name="connsiteX7-559" fmla="*/ 2242476 w 2825953"/>
                  <a:gd name="connsiteY7-560" fmla="*/ 240269 h 1427792"/>
                  <a:gd name="connsiteX8-561" fmla="*/ 2825953 w 2825953"/>
                  <a:gd name="connsiteY8-562" fmla="*/ 38141 h 1427792"/>
                  <a:gd name="connsiteX0-563" fmla="*/ 2825951 w 2825951"/>
                  <a:gd name="connsiteY0-564" fmla="*/ 38141 h 1427792"/>
                  <a:gd name="connsiteX1-565" fmla="*/ 2393815 w 2825951"/>
                  <a:gd name="connsiteY1-566" fmla="*/ 1059358 h 1427792"/>
                  <a:gd name="connsiteX2-567" fmla="*/ 1424095 w 2825951"/>
                  <a:gd name="connsiteY2-568" fmla="*/ 1427788 h 1427792"/>
                  <a:gd name="connsiteX3-569" fmla="*/ 466578 w 2825951"/>
                  <a:gd name="connsiteY3-570" fmla="*/ 1054149 h 1427792"/>
                  <a:gd name="connsiteX4-571" fmla="*/ -1 w 2825951"/>
                  <a:gd name="connsiteY4-572" fmla="*/ 48338 h 1427792"/>
                  <a:gd name="connsiteX5-573" fmla="*/ 678901 w 2825951"/>
                  <a:gd name="connsiteY5-574" fmla="*/ 327050 h 1427792"/>
                  <a:gd name="connsiteX6-575" fmla="*/ 1451314 w 2825951"/>
                  <a:gd name="connsiteY6-576" fmla="*/ 459107 h 1427792"/>
                  <a:gd name="connsiteX7-577" fmla="*/ 2242474 w 2825951"/>
                  <a:gd name="connsiteY7-578" fmla="*/ 240269 h 1427792"/>
                  <a:gd name="connsiteX8-579" fmla="*/ 2825951 w 2825951"/>
                  <a:gd name="connsiteY8-580" fmla="*/ 38141 h 1427792"/>
                  <a:gd name="connsiteX0-581" fmla="*/ 2825953 w 2825953"/>
                  <a:gd name="connsiteY0-582" fmla="*/ 38141 h 1427792"/>
                  <a:gd name="connsiteX1-583" fmla="*/ 2393817 w 2825953"/>
                  <a:gd name="connsiteY1-584" fmla="*/ 1059358 h 1427792"/>
                  <a:gd name="connsiteX2-585" fmla="*/ 1424097 w 2825953"/>
                  <a:gd name="connsiteY2-586" fmla="*/ 1427788 h 1427792"/>
                  <a:gd name="connsiteX3-587" fmla="*/ 466580 w 2825953"/>
                  <a:gd name="connsiteY3-588" fmla="*/ 1054149 h 1427792"/>
                  <a:gd name="connsiteX4-589" fmla="*/ 1 w 2825953"/>
                  <a:gd name="connsiteY4-590" fmla="*/ 48338 h 1427792"/>
                  <a:gd name="connsiteX5-591" fmla="*/ 671409 w 2825953"/>
                  <a:gd name="connsiteY5-592" fmla="*/ 345917 h 1427792"/>
                  <a:gd name="connsiteX6-593" fmla="*/ 1451316 w 2825953"/>
                  <a:gd name="connsiteY6-594" fmla="*/ 459107 h 1427792"/>
                  <a:gd name="connsiteX7-595" fmla="*/ 2242476 w 2825953"/>
                  <a:gd name="connsiteY7-596" fmla="*/ 240269 h 1427792"/>
                  <a:gd name="connsiteX8-597" fmla="*/ 2825953 w 2825953"/>
                  <a:gd name="connsiteY8-598" fmla="*/ 38141 h 1427792"/>
                  <a:gd name="connsiteX0-599" fmla="*/ 2825951 w 2825951"/>
                  <a:gd name="connsiteY0-600" fmla="*/ 38141 h 1427792"/>
                  <a:gd name="connsiteX1-601" fmla="*/ 2393815 w 2825951"/>
                  <a:gd name="connsiteY1-602" fmla="*/ 1059358 h 1427792"/>
                  <a:gd name="connsiteX2-603" fmla="*/ 1424095 w 2825951"/>
                  <a:gd name="connsiteY2-604" fmla="*/ 1427788 h 1427792"/>
                  <a:gd name="connsiteX3-605" fmla="*/ 466578 w 2825951"/>
                  <a:gd name="connsiteY3-606" fmla="*/ 1054149 h 1427792"/>
                  <a:gd name="connsiteX4-607" fmla="*/ -1 w 2825951"/>
                  <a:gd name="connsiteY4-608" fmla="*/ 48338 h 1427792"/>
                  <a:gd name="connsiteX5-609" fmla="*/ 671407 w 2825951"/>
                  <a:gd name="connsiteY5-610" fmla="*/ 345917 h 1427792"/>
                  <a:gd name="connsiteX6-611" fmla="*/ 1451314 w 2825951"/>
                  <a:gd name="connsiteY6-612" fmla="*/ 459107 h 1427792"/>
                  <a:gd name="connsiteX7-613" fmla="*/ 2242474 w 2825951"/>
                  <a:gd name="connsiteY7-614" fmla="*/ 240269 h 1427792"/>
                  <a:gd name="connsiteX8-615" fmla="*/ 2825951 w 2825951"/>
                  <a:gd name="connsiteY8-616" fmla="*/ 38141 h 1427792"/>
                  <a:gd name="connsiteX0-617" fmla="*/ 2825953 w 2825953"/>
                  <a:gd name="connsiteY0-618" fmla="*/ 38141 h 1427792"/>
                  <a:gd name="connsiteX1-619" fmla="*/ 2393817 w 2825953"/>
                  <a:gd name="connsiteY1-620" fmla="*/ 1059358 h 1427792"/>
                  <a:gd name="connsiteX2-621" fmla="*/ 1424097 w 2825953"/>
                  <a:gd name="connsiteY2-622" fmla="*/ 1427788 h 1427792"/>
                  <a:gd name="connsiteX3-623" fmla="*/ 466580 w 2825953"/>
                  <a:gd name="connsiteY3-624" fmla="*/ 1054149 h 1427792"/>
                  <a:gd name="connsiteX4-625" fmla="*/ 1 w 2825953"/>
                  <a:gd name="connsiteY4-626" fmla="*/ 48338 h 1427792"/>
                  <a:gd name="connsiteX5-627" fmla="*/ 671409 w 2825953"/>
                  <a:gd name="connsiteY5-628" fmla="*/ 345917 h 1427792"/>
                  <a:gd name="connsiteX6-629" fmla="*/ 1451316 w 2825953"/>
                  <a:gd name="connsiteY6-630" fmla="*/ 459107 h 1427792"/>
                  <a:gd name="connsiteX7-631" fmla="*/ 2242476 w 2825953"/>
                  <a:gd name="connsiteY7-632" fmla="*/ 240269 h 1427792"/>
                  <a:gd name="connsiteX8-633" fmla="*/ 2825953 w 2825953"/>
                  <a:gd name="connsiteY8-634" fmla="*/ 38141 h 1427792"/>
                  <a:gd name="connsiteX0-635" fmla="*/ 2825951 w 2825951"/>
                  <a:gd name="connsiteY0-636" fmla="*/ 38141 h 1427792"/>
                  <a:gd name="connsiteX1-637" fmla="*/ 2393815 w 2825951"/>
                  <a:gd name="connsiteY1-638" fmla="*/ 1059358 h 1427792"/>
                  <a:gd name="connsiteX2-639" fmla="*/ 1424095 w 2825951"/>
                  <a:gd name="connsiteY2-640" fmla="*/ 1427788 h 1427792"/>
                  <a:gd name="connsiteX3-641" fmla="*/ 466578 w 2825951"/>
                  <a:gd name="connsiteY3-642" fmla="*/ 1054149 h 1427792"/>
                  <a:gd name="connsiteX4-643" fmla="*/ -1 w 2825951"/>
                  <a:gd name="connsiteY4-644" fmla="*/ 48338 h 1427792"/>
                  <a:gd name="connsiteX5-645" fmla="*/ 671407 w 2825951"/>
                  <a:gd name="connsiteY5-646" fmla="*/ 345917 h 1427792"/>
                  <a:gd name="connsiteX6-647" fmla="*/ 1451314 w 2825951"/>
                  <a:gd name="connsiteY6-648" fmla="*/ 459107 h 1427792"/>
                  <a:gd name="connsiteX7-649" fmla="*/ 2242474 w 2825951"/>
                  <a:gd name="connsiteY7-650" fmla="*/ 240269 h 1427792"/>
                  <a:gd name="connsiteX8-651" fmla="*/ 2825951 w 2825951"/>
                  <a:gd name="connsiteY8-652" fmla="*/ 38141 h 1427792"/>
                  <a:gd name="connsiteX0-653" fmla="*/ 2825953 w 2825953"/>
                  <a:gd name="connsiteY0-654" fmla="*/ 38141 h 1427792"/>
                  <a:gd name="connsiteX1-655" fmla="*/ 2393817 w 2825953"/>
                  <a:gd name="connsiteY1-656" fmla="*/ 1059358 h 1427792"/>
                  <a:gd name="connsiteX2-657" fmla="*/ 1424097 w 2825953"/>
                  <a:gd name="connsiteY2-658" fmla="*/ 1427788 h 1427792"/>
                  <a:gd name="connsiteX3-659" fmla="*/ 466580 w 2825953"/>
                  <a:gd name="connsiteY3-660" fmla="*/ 1054149 h 1427792"/>
                  <a:gd name="connsiteX4-661" fmla="*/ 1 w 2825953"/>
                  <a:gd name="connsiteY4-662" fmla="*/ 48338 h 1427792"/>
                  <a:gd name="connsiteX5-663" fmla="*/ 671409 w 2825953"/>
                  <a:gd name="connsiteY5-664" fmla="*/ 345917 h 1427792"/>
                  <a:gd name="connsiteX6-665" fmla="*/ 1451316 w 2825953"/>
                  <a:gd name="connsiteY6-666" fmla="*/ 459107 h 1427792"/>
                  <a:gd name="connsiteX7-667" fmla="*/ 2242476 w 2825953"/>
                  <a:gd name="connsiteY7-668" fmla="*/ 240269 h 1427792"/>
                  <a:gd name="connsiteX8-669" fmla="*/ 2825953 w 2825953"/>
                  <a:gd name="connsiteY8-670" fmla="*/ 38141 h 1427792"/>
                  <a:gd name="connsiteX0-671" fmla="*/ 2825951 w 2825951"/>
                  <a:gd name="connsiteY0-672" fmla="*/ 39988 h 1429639"/>
                  <a:gd name="connsiteX1-673" fmla="*/ 2393815 w 2825951"/>
                  <a:gd name="connsiteY1-674" fmla="*/ 1061205 h 1429639"/>
                  <a:gd name="connsiteX2-675" fmla="*/ 1424095 w 2825951"/>
                  <a:gd name="connsiteY2-676" fmla="*/ 1429635 h 1429639"/>
                  <a:gd name="connsiteX3-677" fmla="*/ 466578 w 2825951"/>
                  <a:gd name="connsiteY3-678" fmla="*/ 1055996 h 1429639"/>
                  <a:gd name="connsiteX4-679" fmla="*/ -1 w 2825951"/>
                  <a:gd name="connsiteY4-680" fmla="*/ 50185 h 1429639"/>
                  <a:gd name="connsiteX5-681" fmla="*/ 671407 w 2825951"/>
                  <a:gd name="connsiteY5-682" fmla="*/ 347764 h 1429639"/>
                  <a:gd name="connsiteX6-683" fmla="*/ 1451314 w 2825951"/>
                  <a:gd name="connsiteY6-684" fmla="*/ 460954 h 1429639"/>
                  <a:gd name="connsiteX7-685" fmla="*/ 2242474 w 2825951"/>
                  <a:gd name="connsiteY7-686" fmla="*/ 242116 h 1429639"/>
                  <a:gd name="connsiteX8-687" fmla="*/ 2825951 w 2825951"/>
                  <a:gd name="connsiteY8-688" fmla="*/ 39988 h 1429639"/>
                  <a:gd name="connsiteX0-689" fmla="*/ 2825953 w 2825953"/>
                  <a:gd name="connsiteY0-690" fmla="*/ 0 h 1389651"/>
                  <a:gd name="connsiteX1-691" fmla="*/ 2393817 w 2825953"/>
                  <a:gd name="connsiteY1-692" fmla="*/ 1021217 h 1389651"/>
                  <a:gd name="connsiteX2-693" fmla="*/ 1424097 w 2825953"/>
                  <a:gd name="connsiteY2-694" fmla="*/ 1389647 h 1389651"/>
                  <a:gd name="connsiteX3-695" fmla="*/ 466580 w 2825953"/>
                  <a:gd name="connsiteY3-696" fmla="*/ 1016008 h 1389651"/>
                  <a:gd name="connsiteX4-697" fmla="*/ 1 w 2825953"/>
                  <a:gd name="connsiteY4-698" fmla="*/ 10197 h 1389651"/>
                  <a:gd name="connsiteX5-699" fmla="*/ 671409 w 2825953"/>
                  <a:gd name="connsiteY5-700" fmla="*/ 307776 h 1389651"/>
                  <a:gd name="connsiteX6-701" fmla="*/ 1451316 w 2825953"/>
                  <a:gd name="connsiteY6-702" fmla="*/ 420966 h 1389651"/>
                  <a:gd name="connsiteX7-703" fmla="*/ 2242476 w 2825953"/>
                  <a:gd name="connsiteY7-704" fmla="*/ 202128 h 1389651"/>
                  <a:gd name="connsiteX8-705" fmla="*/ 2825953 w 2825953"/>
                  <a:gd name="connsiteY8-706" fmla="*/ 0 h 1389651"/>
                  <a:gd name="connsiteX0-707" fmla="*/ 2825951 w 2825951"/>
                  <a:gd name="connsiteY0-708" fmla="*/ 0 h 1389651"/>
                  <a:gd name="connsiteX1-709" fmla="*/ 2393815 w 2825951"/>
                  <a:gd name="connsiteY1-710" fmla="*/ 1021217 h 1389651"/>
                  <a:gd name="connsiteX2-711" fmla="*/ 1424095 w 2825951"/>
                  <a:gd name="connsiteY2-712" fmla="*/ 1389647 h 1389651"/>
                  <a:gd name="connsiteX3-713" fmla="*/ 466578 w 2825951"/>
                  <a:gd name="connsiteY3-714" fmla="*/ 1016008 h 1389651"/>
                  <a:gd name="connsiteX4-715" fmla="*/ -1 w 2825951"/>
                  <a:gd name="connsiteY4-716" fmla="*/ 10197 h 1389651"/>
                  <a:gd name="connsiteX5-717" fmla="*/ 671407 w 2825951"/>
                  <a:gd name="connsiteY5-718" fmla="*/ 307776 h 1389651"/>
                  <a:gd name="connsiteX6-719" fmla="*/ 1451314 w 2825951"/>
                  <a:gd name="connsiteY6-720" fmla="*/ 420966 h 1389651"/>
                  <a:gd name="connsiteX7-721" fmla="*/ 2242474 w 2825951"/>
                  <a:gd name="connsiteY7-722" fmla="*/ 202128 h 1389651"/>
                  <a:gd name="connsiteX8-723" fmla="*/ 2825951 w 2825951"/>
                  <a:gd name="connsiteY8-724" fmla="*/ 0 h 1389651"/>
                  <a:gd name="connsiteX0-725" fmla="*/ 2825953 w 2825953"/>
                  <a:gd name="connsiteY0-726" fmla="*/ 0 h 1389651"/>
                  <a:gd name="connsiteX1-727" fmla="*/ 2393817 w 2825953"/>
                  <a:gd name="connsiteY1-728" fmla="*/ 1021217 h 1389651"/>
                  <a:gd name="connsiteX2-729" fmla="*/ 1424097 w 2825953"/>
                  <a:gd name="connsiteY2-730" fmla="*/ 1389647 h 1389651"/>
                  <a:gd name="connsiteX3-731" fmla="*/ 466580 w 2825953"/>
                  <a:gd name="connsiteY3-732" fmla="*/ 1016008 h 1389651"/>
                  <a:gd name="connsiteX4-733" fmla="*/ 1 w 2825953"/>
                  <a:gd name="connsiteY4-734" fmla="*/ 10197 h 1389651"/>
                  <a:gd name="connsiteX5-735" fmla="*/ 671409 w 2825953"/>
                  <a:gd name="connsiteY5-736" fmla="*/ 307776 h 1389651"/>
                  <a:gd name="connsiteX6-737" fmla="*/ 1451316 w 2825953"/>
                  <a:gd name="connsiteY6-738" fmla="*/ 420966 h 1389651"/>
                  <a:gd name="connsiteX7-739" fmla="*/ 2276222 w 2825953"/>
                  <a:gd name="connsiteY7-740" fmla="*/ 224767 h 1389651"/>
                  <a:gd name="connsiteX8-741" fmla="*/ 2825953 w 2825953"/>
                  <a:gd name="connsiteY8-742" fmla="*/ 0 h 1389651"/>
                  <a:gd name="connsiteX0-743" fmla="*/ 2825951 w 2825951"/>
                  <a:gd name="connsiteY0-744" fmla="*/ 0 h 1389651"/>
                  <a:gd name="connsiteX1-745" fmla="*/ 2393815 w 2825951"/>
                  <a:gd name="connsiteY1-746" fmla="*/ 1021217 h 1389651"/>
                  <a:gd name="connsiteX2-747" fmla="*/ 1424095 w 2825951"/>
                  <a:gd name="connsiteY2-748" fmla="*/ 1389647 h 1389651"/>
                  <a:gd name="connsiteX3-749" fmla="*/ 466578 w 2825951"/>
                  <a:gd name="connsiteY3-750" fmla="*/ 1016008 h 1389651"/>
                  <a:gd name="connsiteX4-751" fmla="*/ -1 w 2825951"/>
                  <a:gd name="connsiteY4-752" fmla="*/ 10197 h 1389651"/>
                  <a:gd name="connsiteX5-753" fmla="*/ 671407 w 2825951"/>
                  <a:gd name="connsiteY5-754" fmla="*/ 307776 h 1389651"/>
                  <a:gd name="connsiteX6-755" fmla="*/ 1451314 w 2825951"/>
                  <a:gd name="connsiteY6-756" fmla="*/ 420966 h 1389651"/>
                  <a:gd name="connsiteX7-757" fmla="*/ 2302472 w 2825951"/>
                  <a:gd name="connsiteY7-758" fmla="*/ 228540 h 1389651"/>
                  <a:gd name="connsiteX8-759" fmla="*/ 2825951 w 2825951"/>
                  <a:gd name="connsiteY8-760" fmla="*/ 0 h 1389651"/>
                  <a:gd name="connsiteX0-761" fmla="*/ 2825953 w 2825953"/>
                  <a:gd name="connsiteY0-762" fmla="*/ 0 h 1389651"/>
                  <a:gd name="connsiteX1-763" fmla="*/ 2393817 w 2825953"/>
                  <a:gd name="connsiteY1-764" fmla="*/ 1021217 h 1389651"/>
                  <a:gd name="connsiteX2-765" fmla="*/ 1424097 w 2825953"/>
                  <a:gd name="connsiteY2-766" fmla="*/ 1389647 h 1389651"/>
                  <a:gd name="connsiteX3-767" fmla="*/ 466580 w 2825953"/>
                  <a:gd name="connsiteY3-768" fmla="*/ 1016008 h 1389651"/>
                  <a:gd name="connsiteX4-769" fmla="*/ 1 w 2825953"/>
                  <a:gd name="connsiteY4-770" fmla="*/ 10197 h 1389651"/>
                  <a:gd name="connsiteX5-771" fmla="*/ 671409 w 2825953"/>
                  <a:gd name="connsiteY5-772" fmla="*/ 307776 h 1389651"/>
                  <a:gd name="connsiteX6-773" fmla="*/ 1451316 w 2825953"/>
                  <a:gd name="connsiteY6-774" fmla="*/ 420966 h 1389651"/>
                  <a:gd name="connsiteX7-775" fmla="*/ 2302474 w 2825953"/>
                  <a:gd name="connsiteY7-776" fmla="*/ 228540 h 1389651"/>
                  <a:gd name="connsiteX8-777" fmla="*/ 2825953 w 2825953"/>
                  <a:gd name="connsiteY8-778" fmla="*/ 0 h 138965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91" y="connsiteY5-292"/>
                  </a:cxn>
                  <a:cxn ang="0">
                    <a:pos x="connsiteX6-413" y="connsiteY6-414"/>
                  </a:cxn>
                  <a:cxn ang="0">
                    <a:pos x="connsiteX7-471" y="connsiteY7-472"/>
                  </a:cxn>
                  <a:cxn ang="0">
                    <a:pos x="connsiteX8-489" y="connsiteY8-490"/>
                  </a:cxn>
                </a:cxnLst>
                <a:rect l="l" t="t" r="r" b="b"/>
                <a:pathLst>
                  <a:path w="2825953" h="1389651">
                    <a:moveTo>
                      <a:pt x="2825953" y="0"/>
                    </a:moveTo>
                    <a:cubicBezTo>
                      <a:pt x="2789135" y="485648"/>
                      <a:pt x="2630988" y="786059"/>
                      <a:pt x="2393817" y="1021217"/>
                    </a:cubicBezTo>
                    <a:cubicBezTo>
                      <a:pt x="2156647" y="1256375"/>
                      <a:pt x="1745303" y="1390515"/>
                      <a:pt x="1424097" y="1389647"/>
                    </a:cubicBezTo>
                    <a:cubicBezTo>
                      <a:pt x="1102891" y="1388779"/>
                      <a:pt x="798812" y="1314438"/>
                      <a:pt x="466580" y="1016008"/>
                    </a:cubicBezTo>
                    <a:cubicBezTo>
                      <a:pt x="277776" y="835197"/>
                      <a:pt x="41878" y="501236"/>
                      <a:pt x="1" y="10197"/>
                    </a:cubicBezTo>
                    <a:cubicBezTo>
                      <a:pt x="324734" y="178910"/>
                      <a:pt x="448270" y="231768"/>
                      <a:pt x="671409" y="307776"/>
                    </a:cubicBezTo>
                    <a:cubicBezTo>
                      <a:pt x="965794" y="391330"/>
                      <a:pt x="1195094" y="427255"/>
                      <a:pt x="1451316" y="420966"/>
                    </a:cubicBezTo>
                    <a:cubicBezTo>
                      <a:pt x="1707538" y="414677"/>
                      <a:pt x="2039626" y="347750"/>
                      <a:pt x="2302474" y="228540"/>
                    </a:cubicBezTo>
                    <a:cubicBezTo>
                      <a:pt x="2546578" y="147061"/>
                      <a:pt x="2624505" y="82322"/>
                      <a:pt x="2825953" y="0"/>
                    </a:cubicBezTo>
                    <a:close/>
                  </a:path>
                </a:pathLst>
              </a:custGeom>
              <a:solidFill>
                <a:schemeClr val="bg1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4"/>
                </p:custDataLst>
              </p:nvPr>
            </p:nvSpPr>
            <p:spPr>
              <a:xfrm>
                <a:off x="7243646" y="2111742"/>
                <a:ext cx="155099" cy="1491395"/>
              </a:xfrm>
              <a:custGeom>
                <a:avLst/>
                <a:gdLst>
                  <a:gd name="connsiteX0" fmla="*/ 6071 w 31828"/>
                  <a:gd name="connsiteY0" fmla="*/ 0 h 1416676"/>
                  <a:gd name="connsiteX1" fmla="*/ 1778 w 31828"/>
                  <a:gd name="connsiteY1" fmla="*/ 714777 h 1416676"/>
                  <a:gd name="connsiteX2" fmla="*/ 31828 w 31828"/>
                  <a:gd name="connsiteY2" fmla="*/ 1416676 h 1416676"/>
                  <a:gd name="connsiteX0-1" fmla="*/ 180380 w 206137"/>
                  <a:gd name="connsiteY0-2" fmla="*/ 0 h 1416676"/>
                  <a:gd name="connsiteX1-3" fmla="*/ 75 w 206137"/>
                  <a:gd name="connsiteY1-4" fmla="*/ 742681 h 1416676"/>
                  <a:gd name="connsiteX2-5" fmla="*/ 206137 w 206137"/>
                  <a:gd name="connsiteY2-6" fmla="*/ 1416676 h 1416676"/>
                  <a:gd name="connsiteX0-7" fmla="*/ 180447 w 206204"/>
                  <a:gd name="connsiteY0-8" fmla="*/ 0 h 1416676"/>
                  <a:gd name="connsiteX1-9" fmla="*/ 142 w 206204"/>
                  <a:gd name="connsiteY1-10" fmla="*/ 742681 h 1416676"/>
                  <a:gd name="connsiteX2-11" fmla="*/ 206204 w 206204"/>
                  <a:gd name="connsiteY2-12" fmla="*/ 1416676 h 1416676"/>
                  <a:gd name="connsiteX0-13" fmla="*/ 180447 w 206204"/>
                  <a:gd name="connsiteY0-14" fmla="*/ 0 h 1416676"/>
                  <a:gd name="connsiteX1-15" fmla="*/ 142 w 206204"/>
                  <a:gd name="connsiteY1-16" fmla="*/ 742681 h 1416676"/>
                  <a:gd name="connsiteX2-17" fmla="*/ 206204 w 206204"/>
                  <a:gd name="connsiteY2-18" fmla="*/ 1416676 h 1416676"/>
                  <a:gd name="connsiteX0-19" fmla="*/ 186213 w 211970"/>
                  <a:gd name="connsiteY0-20" fmla="*/ 0 h 1416676"/>
                  <a:gd name="connsiteX1-21" fmla="*/ 134 w 211970"/>
                  <a:gd name="connsiteY1-22" fmla="*/ 712141 h 1416676"/>
                  <a:gd name="connsiteX2-23" fmla="*/ 211970 w 211970"/>
                  <a:gd name="connsiteY2-24" fmla="*/ 1416676 h 1416676"/>
                  <a:gd name="connsiteX0-25" fmla="*/ 199579 w 211864"/>
                  <a:gd name="connsiteY0-26" fmla="*/ 0 h 1414639"/>
                  <a:gd name="connsiteX1-27" fmla="*/ 28 w 211864"/>
                  <a:gd name="connsiteY1-28" fmla="*/ 710104 h 1414639"/>
                  <a:gd name="connsiteX2-29" fmla="*/ 211864 w 211864"/>
                  <a:gd name="connsiteY2-30" fmla="*/ 1414639 h 1414639"/>
                  <a:gd name="connsiteX0-31" fmla="*/ 199582 w 211867"/>
                  <a:gd name="connsiteY0-32" fmla="*/ 0 h 1414639"/>
                  <a:gd name="connsiteX1-33" fmla="*/ 31 w 211867"/>
                  <a:gd name="connsiteY1-34" fmla="*/ 710104 h 1414639"/>
                  <a:gd name="connsiteX2-35" fmla="*/ 211867 w 211867"/>
                  <a:gd name="connsiteY2-36" fmla="*/ 1414639 h 1414639"/>
                  <a:gd name="connsiteX0-37" fmla="*/ 199582 w 211867"/>
                  <a:gd name="connsiteY0-38" fmla="*/ 0 h 1414639"/>
                  <a:gd name="connsiteX1-39" fmla="*/ 31 w 211867"/>
                  <a:gd name="connsiteY1-40" fmla="*/ 710104 h 1414639"/>
                  <a:gd name="connsiteX2-41" fmla="*/ 211867 w 211867"/>
                  <a:gd name="connsiteY2-42" fmla="*/ 1414639 h 1414639"/>
                  <a:gd name="connsiteX0-43" fmla="*/ 199582 w 211867"/>
                  <a:gd name="connsiteY0-44" fmla="*/ 0 h 1414639"/>
                  <a:gd name="connsiteX1-45" fmla="*/ 31 w 211867"/>
                  <a:gd name="connsiteY1-46" fmla="*/ 710104 h 1414639"/>
                  <a:gd name="connsiteX2-47" fmla="*/ 211867 w 211867"/>
                  <a:gd name="connsiteY2-48" fmla="*/ 1414639 h 141463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11867" h="1414639">
                    <a:moveTo>
                      <a:pt x="199582" y="0"/>
                    </a:moveTo>
                    <a:cubicBezTo>
                      <a:pt x="97131" y="223045"/>
                      <a:pt x="-2016" y="474331"/>
                      <a:pt x="31" y="710104"/>
                    </a:cubicBezTo>
                    <a:cubicBezTo>
                      <a:pt x="2078" y="945877"/>
                      <a:pt x="95057" y="1185819"/>
                      <a:pt x="211867" y="1414639"/>
                    </a:cubicBezTo>
                  </a:path>
                </a:pathLst>
              </a:custGeom>
              <a:noFill/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8" name="TextBox 1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943503" y="5495946"/>
            <a:ext cx="210661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答案 </a:t>
            </a:r>
            <a:r>
              <a:rPr lang="zh-CN" altLang="en-US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36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en-US" altLang="zh-CN" sz="3600" b="1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6"/>
            </p:custDataLst>
          </p:nvPr>
        </p:nvSpPr>
        <p:spPr>
          <a:xfrm>
            <a:off x="4763135" y="1283970"/>
            <a:ext cx="434340" cy="61150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4579620" y="2421255"/>
            <a:ext cx="395605" cy="53213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en-US" altLang="zh-CN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0000" y="862897"/>
            <a:ext cx="11412000" cy="4844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767408" y="1333069"/>
            <a:ext cx="10657184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确定日出、日落时间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日出时间＝某地所在纬线与晨线交点的地方时。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日落时间＝某地所在纬线与昏线交点的地方时。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确定极昼、极夜的范围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晨昏线与哪个纬线圈相切，该纬线圈与极点之间的纬度范围内就会出现极昼或极夜现象，南北半球的极昼、极夜现象正好相反。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1124744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下图分别为地球公转示意图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及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位置北极上空俯视放大图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乙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在乙图中补画箭头表示地球的自转方向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0"/>
            <a:ext cx="12189600" cy="785495"/>
            <a:chOff x="0" y="0"/>
            <a:chExt cx="12189600" cy="785495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89600" cy="785495"/>
            </a:xfrm>
            <a:prstGeom prst="rect">
              <a:avLst/>
            </a:prstGeom>
            <a:solidFill>
              <a:srgbClr val="984807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en-US" altLang="zh-CN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" y="250514"/>
              <a:ext cx="1631504" cy="384159"/>
            </a:xfrm>
            <a:prstGeom prst="rect">
              <a:avLst/>
            </a:prstGeom>
            <a:solidFill>
              <a:srgbClr val="9B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0" y="196455"/>
              <a:ext cx="3215680" cy="438218"/>
            </a:xfrm>
            <a:custGeom>
              <a:avLst/>
              <a:gdLst>
                <a:gd name="connsiteX0" fmla="*/ 0 w 5832"/>
                <a:gd name="connsiteY0" fmla="*/ 0 h 937"/>
                <a:gd name="connsiteX1" fmla="*/ 5832 w 5832"/>
                <a:gd name="connsiteY1" fmla="*/ 0 h 937"/>
                <a:gd name="connsiteX2" fmla="*/ 5832 w 5832"/>
                <a:gd name="connsiteY2" fmla="*/ 937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2" h="937">
                  <a:moveTo>
                    <a:pt x="0" y="0"/>
                  </a:moveTo>
                  <a:lnTo>
                    <a:pt x="5832" y="0"/>
                  </a:lnTo>
                  <a:lnTo>
                    <a:pt x="5832" y="937"/>
                  </a:lnTo>
                </a:path>
              </a:pathLst>
            </a:custGeom>
            <a:noFill/>
            <a:ln w="12700">
              <a:solidFill>
                <a:srgbClr val="9B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20" name="TextBox 51"/>
            <p:cNvSpPr txBox="1"/>
            <p:nvPr/>
          </p:nvSpPr>
          <p:spPr>
            <a:xfrm>
              <a:off x="1780221" y="215626"/>
              <a:ext cx="1363451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200" dirty="0" smtClean="0">
                  <a:solidFill>
                    <a:srgbClr val="9B5B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关键能力</a:t>
              </a:r>
              <a:endParaRPr lang="zh-CN" altLang="en-US" sz="2200" dirty="0" smtClean="0">
                <a:solidFill>
                  <a:srgbClr val="9B5B2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32"/>
            <p:cNvSpPr txBox="1"/>
            <p:nvPr/>
          </p:nvSpPr>
          <p:spPr>
            <a:xfrm>
              <a:off x="292100" y="210096"/>
              <a:ext cx="1231265" cy="482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</a:t>
              </a:r>
              <a:endPara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815464" y="627829"/>
              <a:ext cx="1328208" cy="494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38" name="Picture 2" descr="1-227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2048625"/>
            <a:ext cx="4753482" cy="287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07368" y="2564904"/>
            <a:ext cx="11412000" cy="2907973"/>
            <a:chOff x="407368" y="2564904"/>
            <a:chExt cx="11412000" cy="2907973"/>
          </a:xfrm>
        </p:grpSpPr>
        <p:sp>
          <p:nvSpPr>
            <p:cNvPr id="13" name="矩形 12"/>
            <p:cNvSpPr/>
            <p:nvPr/>
          </p:nvSpPr>
          <p:spPr>
            <a:xfrm>
              <a:off x="407368" y="2564904"/>
              <a:ext cx="11412000" cy="6644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  <a:tabLst>
                  <a:tab pos="2250440" algn="l"/>
                </a:tabLst>
              </a:pPr>
              <a:r>
                <a:rPr lang="zh-CN" altLang="zh-CN" sz="28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答案</a:t>
              </a:r>
              <a:r>
                <a:rPr lang="zh-CN" altLang="zh-CN" sz="28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　</a:t>
              </a:r>
              <a:endParaRPr lang="zh-CN" altLang="zh-CN" sz="28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pic>
          <p:nvPicPr>
            <p:cNvPr id="14339" name="Picture 3" descr="1-22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552" y="2564904"/>
              <a:ext cx="2858478" cy="290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983570" y="2354686"/>
            <a:ext cx="1193413" cy="432768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zh-CN" sz="1800" i="0" spc="300" dirty="0" smtClean="0">
                <a:solidFill>
                  <a:srgbClr val="9B5B2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ea"/>
              </a:rPr>
              <a:t>课时</a:t>
            </a:r>
            <a:r>
              <a:rPr lang="en-US" altLang="zh-CN" sz="1800" i="0" spc="300" dirty="0" smtClean="0">
                <a:solidFill>
                  <a:srgbClr val="9B5B2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ea"/>
              </a:rPr>
              <a:t>9</a:t>
            </a:r>
            <a:endParaRPr lang="en-US" altLang="zh-CN" sz="1800" b="1" i="0" spc="300" dirty="0">
              <a:solidFill>
                <a:srgbClr val="9B5B2F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2817" y="2868286"/>
            <a:ext cx="6714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CN" altLang="zh-CN" sz="4800" b="1" cap="all" spc="300" dirty="0">
                <a:solidFill>
                  <a:srgbClr val="9B5B2F"/>
                </a:solidFill>
                <a:latin typeface="Arial" panose="020B0604020202020204"/>
                <a:ea typeface="微软雅黑" panose="020B0503020204020204" pitchFamily="34" charset="-122"/>
                <a:cs typeface="+mn-ea"/>
              </a:rPr>
              <a:t>昼夜交替与地转偏向力</a:t>
            </a:r>
            <a:endParaRPr lang="zh-CN" altLang="en-US" sz="4800" b="1" cap="all" spc="300" dirty="0">
              <a:solidFill>
                <a:srgbClr val="9B5B2F"/>
              </a:solidFill>
              <a:latin typeface="Arial" panose="020B0604020202020204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1864" y="1628801"/>
            <a:ext cx="7056784" cy="3105478"/>
          </a:xfrm>
          <a:prstGeom prst="rect">
            <a:avLst/>
          </a:prstGeom>
          <a:noFill/>
          <a:ln>
            <a:solidFill>
              <a:srgbClr val="9B5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b="9746"/>
          <a:stretch>
            <a:fillRect/>
          </a:stretch>
        </p:blipFill>
        <p:spPr>
          <a:xfrm>
            <a:off x="0" y="1844823"/>
            <a:ext cx="5173200" cy="2687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188640"/>
            <a:ext cx="11412000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下图分别为地球公转示意图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甲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及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位置北极上空俯视放大图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乙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338" name="Picture 2" descr="1-227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968028"/>
            <a:ext cx="4753482" cy="287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407368" y="836712"/>
            <a:ext cx="6336704" cy="183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如果地球处于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位置时为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日，乙图中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填字母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表示晨线，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填字母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表示昏线，并描述判断方法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7368" y="2683520"/>
            <a:ext cx="6552728" cy="12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 smtClean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 dirty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22</a:t>
            </a:r>
            <a:r>
              <a:rPr lang="zh-CN" altLang="zh-CN" sz="2800" kern="100" dirty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日北极圈及其以北地区出现极夜现象，顺着地球的自转方向由</a:t>
            </a:r>
            <a:r>
              <a:rPr lang="zh-CN" altLang="zh-CN" sz="2800" kern="100" dirty="0" smtClean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夜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6904" y="1518692"/>
            <a:ext cx="763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NM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591944" y="1518692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PM</a:t>
            </a: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407368" y="3966964"/>
            <a:ext cx="11412000" cy="12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半球进入昼半球的分界线为晨线，由昼半球进入夜半球的分界线为昏线，由此可知图中</a:t>
            </a:r>
            <a:r>
              <a:rPr lang="en-US" altLang="zh-CN" sz="2800" kern="100" dirty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NM</a:t>
            </a:r>
            <a:r>
              <a:rPr lang="zh-CN" altLang="zh-CN" sz="2800" kern="100" dirty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为晨线，</a:t>
            </a:r>
            <a:r>
              <a:rPr lang="en-US" altLang="zh-CN" sz="2800" kern="100" dirty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PM</a:t>
            </a:r>
            <a:r>
              <a:rPr lang="zh-CN" altLang="zh-CN" sz="2800" kern="100" dirty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为昏线</a:t>
            </a:r>
            <a:r>
              <a:rPr lang="zh-CN" altLang="zh-CN" sz="2800" kern="100" dirty="0" smtClean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07368" y="5241900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一天中，晨昏线在地球表面如何移动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？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07368" y="588997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自东向西。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22" grpId="0"/>
      <p:bldP spid="26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764704"/>
            <a:ext cx="11412000" cy="60251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(2022·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湖北地理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风云三号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星是全球第一颗在晨昏轨道运行的太阳同步气象卫星，与在轨的风云三号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星、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星形成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晨昏、上午、下午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三星组网格局，可实现全球观测资料的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100%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覆盖。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星装载最先进的微光成像仪，可大幅提高弱光条件下的监测精度。下图示意晨昏轨道、上午轨道和下午轨道。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与上午轨道卫星和下午轨道卫星相比，晨昏轨道卫星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两侧温度差异小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对地观测时，当地的太阳高度角小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太阳能补充不足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对地观测时，成像仪太阳光入射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少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0"/>
            <a:ext cx="12189600" cy="785495"/>
            <a:chOff x="0" y="0"/>
            <a:chExt cx="12189600" cy="785495"/>
          </a:xfrm>
        </p:grpSpPr>
        <p:sp>
          <p:nvSpPr>
            <p:cNvPr id="17" name="矩形 16"/>
            <p:cNvSpPr/>
            <p:nvPr/>
          </p:nvSpPr>
          <p:spPr>
            <a:xfrm>
              <a:off x="0" y="0"/>
              <a:ext cx="12189600" cy="785495"/>
            </a:xfrm>
            <a:prstGeom prst="rect">
              <a:avLst/>
            </a:prstGeom>
            <a:solidFill>
              <a:srgbClr val="984807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en-US" altLang="zh-CN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" y="250514"/>
              <a:ext cx="1631504" cy="384159"/>
            </a:xfrm>
            <a:prstGeom prst="rect">
              <a:avLst/>
            </a:prstGeom>
            <a:solidFill>
              <a:srgbClr val="9B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0" y="196455"/>
              <a:ext cx="3215680" cy="438218"/>
            </a:xfrm>
            <a:custGeom>
              <a:avLst/>
              <a:gdLst>
                <a:gd name="connsiteX0" fmla="*/ 0 w 5832"/>
                <a:gd name="connsiteY0" fmla="*/ 0 h 937"/>
                <a:gd name="connsiteX1" fmla="*/ 5832 w 5832"/>
                <a:gd name="connsiteY1" fmla="*/ 0 h 937"/>
                <a:gd name="connsiteX2" fmla="*/ 5832 w 5832"/>
                <a:gd name="connsiteY2" fmla="*/ 937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2" h="937">
                  <a:moveTo>
                    <a:pt x="0" y="0"/>
                  </a:moveTo>
                  <a:lnTo>
                    <a:pt x="5832" y="0"/>
                  </a:lnTo>
                  <a:lnTo>
                    <a:pt x="5832" y="937"/>
                  </a:lnTo>
                </a:path>
              </a:pathLst>
            </a:custGeom>
            <a:noFill/>
            <a:ln w="12700">
              <a:solidFill>
                <a:srgbClr val="9B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20" name="TextBox 51"/>
            <p:cNvSpPr txBox="1"/>
            <p:nvPr/>
          </p:nvSpPr>
          <p:spPr>
            <a:xfrm>
              <a:off x="1780221" y="215626"/>
              <a:ext cx="1363451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200" smtClean="0">
                  <a:solidFill>
                    <a:srgbClr val="9B5B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高频考点</a:t>
              </a:r>
              <a:endParaRPr lang="zh-CN" altLang="en-US" sz="2200" dirty="0" smtClean="0">
                <a:solidFill>
                  <a:srgbClr val="9B5B2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32"/>
            <p:cNvSpPr txBox="1"/>
            <p:nvPr/>
          </p:nvSpPr>
          <p:spPr>
            <a:xfrm>
              <a:off x="292100" y="210096"/>
              <a:ext cx="1231265" cy="482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精练</a:t>
              </a:r>
              <a:endPara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815464" y="627829"/>
              <a:ext cx="1328208" cy="494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2" name="Picture 2" descr="1-22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037" y="4077072"/>
            <a:ext cx="3425447" cy="23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9"/>
          <p:cNvSpPr txBox="1"/>
          <p:nvPr/>
        </p:nvSpPr>
        <p:spPr>
          <a:xfrm>
            <a:off x="241300" y="496963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9999" y="260648"/>
            <a:ext cx="11340001" cy="6336704"/>
            <a:chOff x="389999" y="836712"/>
            <a:chExt cx="11340001" cy="6336704"/>
          </a:xfrm>
        </p:grpSpPr>
        <p:grpSp>
          <p:nvGrpSpPr>
            <p:cNvPr id="13" name="组合 12"/>
            <p:cNvGrpSpPr/>
            <p:nvPr/>
          </p:nvGrpSpPr>
          <p:grpSpPr>
            <a:xfrm>
              <a:off x="389999" y="836712"/>
              <a:ext cx="11340001" cy="6336704"/>
              <a:chOff x="389999" y="796136"/>
              <a:chExt cx="11340001" cy="6336704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85229" y="796136"/>
                <a:ext cx="583779" cy="215949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  <a:lvl2pPr>
                  <a:defRPr/>
                </a:lvl2pPr>
                <a:lvl3pPr>
                  <a:defRPr/>
                </a:lvl3pPr>
                <a:lvl4pPr>
                  <a:defRPr/>
                </a:lvl4pPr>
                <a:lvl5pPr>
                  <a:defRPr/>
                </a:lvl5pPr>
                <a:lvl6pPr>
                  <a:defRPr/>
                </a:lvl6pPr>
                <a:lvl7pPr>
                  <a:defRPr/>
                </a:lvl7pPr>
                <a:lvl8pPr>
                  <a:defRPr/>
                </a:lvl8pPr>
                <a:lvl9pPr>
                  <a:defRPr/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89999" y="1228184"/>
                <a:ext cx="7912469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晨昏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轨道卫星一侧为白昼，一侧为黑夜，两侧温度差异较大，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项错误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对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地观测时，地面为凌晨或傍晚，太阳高度角小于上午轨道卫星和下午轨道卫星的太阳高度角，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项正确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462000" y="1124744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462000" y="7132840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矩形 10"/>
              <p:cNvSpPr/>
              <p:nvPr/>
            </p:nvSpPr>
            <p:spPr>
              <a:xfrm>
                <a:off x="389999" y="4443144"/>
                <a:ext cx="11337917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大部分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卫星运行的动力来自太阳能，三颗轨道卫星均可接受阳光照射，太阳能补充均充足，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C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项错误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对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地观测时，与上午轨道卫星和下午轨道卫星相比，成像仪太阳光入射角度小，但太阳光入射并不少，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D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项错误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2" descr="1-229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469" y="1412865"/>
              <a:ext cx="3425447" cy="235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197916"/>
            <a:ext cx="1141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湖北地理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风云三号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星是全球第一颗在晨昏轨道运行的太阳同步气象卫星，与在轨的风云三号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星、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星形成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晨昏、上午、下午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三星组网格局，可实现全球观测资料的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100%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覆盖。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星装载最先进的微光成像仪，可大幅提高弱光条件下的监测精度。下图示意晨昏轨道、上午轨道和下午轨道。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星的运行轨道相对于地轴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年变化幅度为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23°26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日变化幅度为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180°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年变化幅度为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46°52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日变化幅度为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360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265434" y="407707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5362" name="Picture 2" descr="1-22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446392"/>
            <a:ext cx="3425447" cy="23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2000" y="836712"/>
            <a:ext cx="11268000" cy="3888432"/>
            <a:chOff x="462000" y="836712"/>
            <a:chExt cx="11268000" cy="3888432"/>
          </a:xfrm>
        </p:grpSpPr>
        <p:grpSp>
          <p:nvGrpSpPr>
            <p:cNvPr id="13" name="组合 12"/>
            <p:cNvGrpSpPr/>
            <p:nvPr/>
          </p:nvGrpSpPr>
          <p:grpSpPr>
            <a:xfrm>
              <a:off x="462000" y="836712"/>
              <a:ext cx="11268000" cy="3888432"/>
              <a:chOff x="462000" y="796136"/>
              <a:chExt cx="11268000" cy="3888432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85229" y="796136"/>
                <a:ext cx="583779" cy="215949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  <a:lvl2pPr>
                  <a:defRPr/>
                </a:lvl2pPr>
                <a:lvl3pPr>
                  <a:defRPr/>
                </a:lvl3pPr>
                <a:lvl4pPr>
                  <a:defRPr/>
                </a:lvl4pPr>
                <a:lvl5pPr>
                  <a:defRPr/>
                </a:lvl5pPr>
                <a:lvl6pPr>
                  <a:defRPr/>
                </a:lvl6pPr>
                <a:lvl7pPr>
                  <a:defRPr/>
                </a:lvl7pPr>
                <a:lvl8pPr>
                  <a:defRPr/>
                </a:lvl8pPr>
                <a:lvl9pPr>
                  <a:defRPr/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462008" y="1228184"/>
                <a:ext cx="7722224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E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星的运行轨道是晨昏轨道，即晨昏圈。因此，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E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星的运行轨道相对于地轴的变化即晨昏圈相对于地轴的变化，而晨昏圈相对地轴的夹角最小在二分日，为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0°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，最大在二至日，为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23°26</a:t>
                </a:r>
                <a:r>
                  <a:rPr lang="en-US" altLang="zh-CN" sz="2800" kern="100" dirty="0">
                    <a:latin typeface="宋体" panose="02010600030101010101" pitchFamily="2" charset="-122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′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，年变化幅度为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23°26</a:t>
                </a:r>
                <a:r>
                  <a:rPr lang="en-US" altLang="zh-CN" sz="2800" kern="100" dirty="0">
                    <a:latin typeface="宋体" panose="02010600030101010101" pitchFamily="2" charset="-122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′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项正确</a:t>
                </a: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kern="100" dirty="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462000" y="1124744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462000" y="4684568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2" descr="1-229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2469" y="1332220"/>
              <a:ext cx="3425447" cy="235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-99392"/>
            <a:ext cx="11412000" cy="6625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20090"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(2022·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湖北地理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风云三号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星是全球第一颗在晨昏轨道运行的太阳同步气象卫星，与在轨的风云三号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星、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星形成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晨昏、上午、下午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三星组网格局，可实现全球观测资料的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100%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覆盖。</a:t>
            </a:r>
            <a:r>
              <a:rPr lang="en-US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星装载最先进的微光成像仪，可大幅提高弱光条件下的监测精度。下图示意晨昏轨道、上午轨道和下午轨道。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3.2021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月某日，当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星观测到巴西圣保罗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(23°S,47°W)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的万家灯火时，下列现象可信的是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墨西哥圣地亚哥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(23°N,110°W)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此时地表温度最低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冰岛雷克雅未克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(64°N,22°W)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附近海域晨雾弥漫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夏威夷火奴鲁鲁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(21°N,158°W)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烈日当空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中国北极黄河站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(79°N,12°E)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极光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绚烂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237952" y="521650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5362" name="Picture 2" descr="1-229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701" y="3861048"/>
            <a:ext cx="3425447" cy="235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62000" y="836712"/>
            <a:ext cx="11268000" cy="3816424"/>
            <a:chOff x="462000" y="836712"/>
            <a:chExt cx="11268000" cy="3816424"/>
          </a:xfrm>
        </p:grpSpPr>
        <p:grpSp>
          <p:nvGrpSpPr>
            <p:cNvPr id="13" name="组合 12"/>
            <p:cNvGrpSpPr/>
            <p:nvPr/>
          </p:nvGrpSpPr>
          <p:grpSpPr>
            <a:xfrm>
              <a:off x="462000" y="836712"/>
              <a:ext cx="11268000" cy="3816424"/>
              <a:chOff x="462000" y="796136"/>
              <a:chExt cx="11268000" cy="3816424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85229" y="796136"/>
                <a:ext cx="583779" cy="215949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  <a:lvl2pPr>
                  <a:defRPr/>
                </a:lvl2pPr>
                <a:lvl3pPr>
                  <a:defRPr/>
                </a:lvl3pPr>
                <a:lvl4pPr>
                  <a:defRPr/>
                </a:lvl4pPr>
                <a:lvl5pPr>
                  <a:defRPr/>
                </a:lvl5pPr>
                <a:lvl6pPr>
                  <a:defRPr/>
                </a:lvl6pPr>
                <a:lvl7pPr>
                  <a:defRPr/>
                </a:lvl7pPr>
                <a:lvl8pPr>
                  <a:defRPr/>
                </a:lvl8pPr>
                <a:lvl9pPr>
                  <a:defRPr/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06024" y="1245546"/>
                <a:ext cx="7434192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kern="100" dirty="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材料可知，巴西圣保罗位于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47°W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，可推知其位于西三区，万家灯火即入夜后，假设此时为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20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00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，根据东加西减的原则，火奴鲁鲁位于西十一区，区时为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12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00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，可能出现烈日当空现象，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C</a:t>
                </a:r>
                <a:r>
                  <a:rPr lang="zh-CN" altLang="zh-CN" sz="2800" kern="100" dirty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项正确。</a:t>
                </a:r>
                <a:endParaRPr lang="zh-CN" altLang="zh-CN" sz="2800" kern="100" dirty="0"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462000" y="1124744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462000" y="4612560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2" descr="1-229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232" y="1509920"/>
              <a:ext cx="3425447" cy="235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20373"/>
          <a:stretch>
            <a:fillRect/>
          </a:stretch>
        </p:blipFill>
        <p:spPr>
          <a:xfrm>
            <a:off x="11320196" y="6425952"/>
            <a:ext cx="871804" cy="4320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90000" y="260648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江苏无锡期末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下图为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次北极科考期间北极地区晨昏线分布示意图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处是我国在挪威斯匹次卑尔根群岛建立的科学考察站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黄河站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(78°N,12°E)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PMQ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为晨昏线。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图示日期可能是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元旦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前后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建军节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(8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前后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教师节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(9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前后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国庆节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日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前后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0528" y="343887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圆角矩形 20">
            <a:hlinkClick r:id="rId1" action="ppaction://hlinksldjump"/>
          </p:cNvPr>
          <p:cNvSpPr/>
          <p:nvPr/>
        </p:nvSpPr>
        <p:spPr>
          <a:xfrm>
            <a:off x="2276010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6" name="圆角矩形 25">
            <a:hlinkClick r:id="rId1" action="ppaction://hlinksldjump"/>
          </p:cNvPr>
          <p:cNvSpPr/>
          <p:nvPr/>
        </p:nvSpPr>
        <p:spPr>
          <a:xfrm>
            <a:off x="2686783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圆角矩形 34">
            <a:hlinkClick r:id="rId1" action="ppaction://hlinksldjump"/>
          </p:cNvPr>
          <p:cNvSpPr/>
          <p:nvPr/>
        </p:nvSpPr>
        <p:spPr>
          <a:xfrm>
            <a:off x="3097556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6" name="圆角矩形 35">
            <a:hlinkClick r:id="rId1" action="ppaction://hlinksldjump"/>
          </p:cNvPr>
          <p:cNvSpPr/>
          <p:nvPr/>
        </p:nvSpPr>
        <p:spPr>
          <a:xfrm>
            <a:off x="3508329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圆角矩形 36">
            <a:hlinkClick r:id="rId1" action="ppaction://hlinksldjump"/>
          </p:cNvPr>
          <p:cNvSpPr/>
          <p:nvPr/>
        </p:nvSpPr>
        <p:spPr>
          <a:xfrm>
            <a:off x="3919102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圆角矩形 37">
            <a:hlinkClick r:id="rId2" action="ppaction://hlinksldjump"/>
          </p:cNvPr>
          <p:cNvSpPr/>
          <p:nvPr/>
        </p:nvSpPr>
        <p:spPr>
          <a:xfrm>
            <a:off x="4329875" y="6371803"/>
            <a:ext cx="301083" cy="3010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4740648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圆角矩形 41">
            <a:hlinkClick r:id="rId1" action="ppaction://hlinksldjump"/>
          </p:cNvPr>
          <p:cNvSpPr/>
          <p:nvPr/>
        </p:nvSpPr>
        <p:spPr>
          <a:xfrm>
            <a:off x="5151421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圆角矩形 42">
            <a:hlinkClick r:id="rId1" action="ppaction://hlinksldjump"/>
          </p:cNvPr>
          <p:cNvSpPr/>
          <p:nvPr/>
        </p:nvSpPr>
        <p:spPr>
          <a:xfrm>
            <a:off x="5562194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5" name="圆角矩形 44">
            <a:hlinkClick r:id="rId1" action="ppaction://hlinksldjump"/>
          </p:cNvPr>
          <p:cNvSpPr/>
          <p:nvPr/>
        </p:nvSpPr>
        <p:spPr>
          <a:xfrm>
            <a:off x="597296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6" name="圆角矩形 45">
            <a:hlinkClick r:id="rId1" action="ppaction://hlinksldjump"/>
          </p:cNvPr>
          <p:cNvSpPr/>
          <p:nvPr/>
        </p:nvSpPr>
        <p:spPr>
          <a:xfrm>
            <a:off x="6423273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6873579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7323885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9" name="圆角矩形 48">
            <a:hlinkClick r:id="rId1" action="ppaction://hlinksldjump"/>
          </p:cNvPr>
          <p:cNvSpPr/>
          <p:nvPr/>
        </p:nvSpPr>
        <p:spPr>
          <a:xfrm>
            <a:off x="7774191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0" name="圆角矩形 49">
            <a:hlinkClick r:id="rId1" action="ppaction://hlinksldjump"/>
          </p:cNvPr>
          <p:cNvSpPr/>
          <p:nvPr/>
        </p:nvSpPr>
        <p:spPr>
          <a:xfrm>
            <a:off x="822449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1669750" y="6371802"/>
            <a:ext cx="496570" cy="301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kumimoji="1" lang="zh-CN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答案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2" name="Picture 2" descr="1-39江苏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212091"/>
            <a:ext cx="3416662" cy="337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>
            <a:hlinkClick r:id="rId1" action="ppaction://hlinksldjump"/>
          </p:cNvPr>
          <p:cNvSpPr/>
          <p:nvPr/>
        </p:nvSpPr>
        <p:spPr>
          <a:xfrm>
            <a:off x="2276010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6" name="圆角矩形 25">
            <a:hlinkClick r:id="rId1" action="ppaction://hlinksldjump"/>
          </p:cNvPr>
          <p:cNvSpPr/>
          <p:nvPr/>
        </p:nvSpPr>
        <p:spPr>
          <a:xfrm>
            <a:off x="2686783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圆角矩形 34">
            <a:hlinkClick r:id="rId1" action="ppaction://hlinksldjump"/>
          </p:cNvPr>
          <p:cNvSpPr/>
          <p:nvPr/>
        </p:nvSpPr>
        <p:spPr>
          <a:xfrm>
            <a:off x="3097556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6" name="圆角矩形 35">
            <a:hlinkClick r:id="rId1" action="ppaction://hlinksldjump"/>
          </p:cNvPr>
          <p:cNvSpPr/>
          <p:nvPr/>
        </p:nvSpPr>
        <p:spPr>
          <a:xfrm>
            <a:off x="3508329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圆角矩形 36">
            <a:hlinkClick r:id="rId1" action="ppaction://hlinksldjump"/>
          </p:cNvPr>
          <p:cNvSpPr/>
          <p:nvPr/>
        </p:nvSpPr>
        <p:spPr>
          <a:xfrm>
            <a:off x="3919102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圆角矩形 37">
            <a:hlinkClick r:id="rId2" action="ppaction://hlinksldjump"/>
          </p:cNvPr>
          <p:cNvSpPr/>
          <p:nvPr/>
        </p:nvSpPr>
        <p:spPr>
          <a:xfrm>
            <a:off x="4329875" y="6371803"/>
            <a:ext cx="301083" cy="3010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4740648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圆角矩形 41">
            <a:hlinkClick r:id="rId1" action="ppaction://hlinksldjump"/>
          </p:cNvPr>
          <p:cNvSpPr/>
          <p:nvPr/>
        </p:nvSpPr>
        <p:spPr>
          <a:xfrm>
            <a:off x="5151421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圆角矩形 42">
            <a:hlinkClick r:id="rId1" action="ppaction://hlinksldjump"/>
          </p:cNvPr>
          <p:cNvSpPr/>
          <p:nvPr/>
        </p:nvSpPr>
        <p:spPr>
          <a:xfrm>
            <a:off x="5562194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5" name="圆角矩形 44">
            <a:hlinkClick r:id="rId1" action="ppaction://hlinksldjump"/>
          </p:cNvPr>
          <p:cNvSpPr/>
          <p:nvPr/>
        </p:nvSpPr>
        <p:spPr>
          <a:xfrm>
            <a:off x="597296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6" name="圆角矩形 45">
            <a:hlinkClick r:id="rId1" action="ppaction://hlinksldjump"/>
          </p:cNvPr>
          <p:cNvSpPr/>
          <p:nvPr/>
        </p:nvSpPr>
        <p:spPr>
          <a:xfrm>
            <a:off x="6423273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6873579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7323885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9" name="圆角矩形 48">
            <a:hlinkClick r:id="rId1" action="ppaction://hlinksldjump"/>
          </p:cNvPr>
          <p:cNvSpPr/>
          <p:nvPr/>
        </p:nvSpPr>
        <p:spPr>
          <a:xfrm>
            <a:off x="7774191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0" name="圆角矩形 49">
            <a:hlinkClick r:id="rId1" action="ppaction://hlinksldjump"/>
          </p:cNvPr>
          <p:cNvSpPr/>
          <p:nvPr/>
        </p:nvSpPr>
        <p:spPr>
          <a:xfrm>
            <a:off x="822449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2" name="圆角矩形 21">
            <a:hlinkClick r:id="rId1" action="ppaction://hlinksldjump"/>
          </p:cNvPr>
          <p:cNvSpPr/>
          <p:nvPr/>
        </p:nvSpPr>
        <p:spPr>
          <a:xfrm>
            <a:off x="1669750" y="6371802"/>
            <a:ext cx="496570" cy="301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kumimoji="1" lang="zh-CN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答案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62000" y="332656"/>
            <a:ext cx="11342212" cy="5616624"/>
            <a:chOff x="462000" y="188640"/>
            <a:chExt cx="11342212" cy="5616624"/>
          </a:xfrm>
        </p:grpSpPr>
        <p:grpSp>
          <p:nvGrpSpPr>
            <p:cNvPr id="24" name="组合 23"/>
            <p:cNvGrpSpPr/>
            <p:nvPr/>
          </p:nvGrpSpPr>
          <p:grpSpPr>
            <a:xfrm>
              <a:off x="462000" y="188640"/>
              <a:ext cx="11268000" cy="5616624"/>
              <a:chOff x="462000" y="796136"/>
              <a:chExt cx="11268000" cy="5616624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85229" y="796136"/>
                <a:ext cx="583779" cy="215949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  <a:lvl2pPr>
                  <a:defRPr/>
                </a:lvl2pPr>
                <a:lvl3pPr>
                  <a:defRPr/>
                </a:lvl3pPr>
                <a:lvl4pPr>
                  <a:defRPr/>
                </a:lvl4pPr>
                <a:lvl5pPr>
                  <a:defRPr/>
                </a:lvl5pPr>
                <a:lvl6pPr>
                  <a:defRPr/>
                </a:lvl6pPr>
                <a:lvl7pPr>
                  <a:defRPr/>
                </a:lvl7pPr>
                <a:lvl8pPr>
                  <a:defRPr/>
                </a:lvl8pPr>
                <a:lvl9pPr>
                  <a:defRPr/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22293" y="1228184"/>
                <a:ext cx="7702203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北极科考期间应为北半球的夏季，北极地区出现极昼；黄河站的纬度为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78°N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，晨昏线与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78°N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相切，此时太阳直射点大约位于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12°N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。</a:t>
                </a: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建军节</a:t>
                </a:r>
                <a:r>
                  <a:rPr lang="en-US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(8</a:t>
                </a: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日</a:t>
                </a:r>
                <a:r>
                  <a:rPr lang="en-US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前后，太阳直射点位于北半球且位置接近</a:t>
                </a:r>
                <a:r>
                  <a:rPr lang="en-US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12°N</a:t>
                </a: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正确。</a:t>
                </a:r>
                <a:endParaRPr lang="zh-CN" altLang="zh-CN" sz="1050" kern="1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462000" y="1124744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462000" y="6412760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矩形 31"/>
              <p:cNvSpPr/>
              <p:nvPr/>
            </p:nvSpPr>
            <p:spPr>
              <a:xfrm>
                <a:off x="522294" y="4377080"/>
                <a:ext cx="11207706" cy="19495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元旦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(1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日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前后，北极地区处于极夜，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错误</a:t>
                </a: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800" kern="10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教师节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(9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10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日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前后和国庆节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(10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月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1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日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)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前后，太阳直射点位于赤道附近，与图示不符，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C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D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错误。</a:t>
                </a:r>
                <a:endParaRPr lang="zh-CN" altLang="zh-CN" sz="1050" kern="100"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p:grpSp>
        <p:pic>
          <p:nvPicPr>
            <p:cNvPr id="27" name="Picture 2" descr="1-39江苏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550" y="692696"/>
              <a:ext cx="3416662" cy="337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 40">
            <a:hlinkClick r:id="rId1" action="ppaction://hlinksldjump"/>
          </p:cNvPr>
          <p:cNvSpPr/>
          <p:nvPr/>
        </p:nvSpPr>
        <p:spPr>
          <a:xfrm>
            <a:off x="2276010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圆角矩形 41">
            <a:hlinkClick r:id="rId1" action="ppaction://hlinksldjump"/>
          </p:cNvPr>
          <p:cNvSpPr/>
          <p:nvPr/>
        </p:nvSpPr>
        <p:spPr>
          <a:xfrm>
            <a:off x="2686783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圆角矩形 42">
            <a:hlinkClick r:id="rId1" action="ppaction://hlinksldjump"/>
          </p:cNvPr>
          <p:cNvSpPr/>
          <p:nvPr/>
        </p:nvSpPr>
        <p:spPr>
          <a:xfrm>
            <a:off x="3097556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4" name="圆角矩形 43">
            <a:hlinkClick r:id="rId1" action="ppaction://hlinksldjump"/>
          </p:cNvPr>
          <p:cNvSpPr/>
          <p:nvPr/>
        </p:nvSpPr>
        <p:spPr>
          <a:xfrm>
            <a:off x="3508329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5" name="圆角矩形 44">
            <a:hlinkClick r:id="rId1" action="ppaction://hlinksldjump"/>
          </p:cNvPr>
          <p:cNvSpPr/>
          <p:nvPr/>
        </p:nvSpPr>
        <p:spPr>
          <a:xfrm>
            <a:off x="3919102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6" name="圆角矩形 45">
            <a:hlinkClick r:id="rId2" action="ppaction://hlinksldjump"/>
          </p:cNvPr>
          <p:cNvSpPr/>
          <p:nvPr/>
        </p:nvSpPr>
        <p:spPr>
          <a:xfrm>
            <a:off x="4329875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7" name="圆角矩形 46">
            <a:hlinkClick r:id="rId3" action="ppaction://hlinksldjump"/>
          </p:cNvPr>
          <p:cNvSpPr/>
          <p:nvPr/>
        </p:nvSpPr>
        <p:spPr>
          <a:xfrm>
            <a:off x="4740648" y="6371803"/>
            <a:ext cx="301083" cy="3010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8" name="圆角矩形 47">
            <a:hlinkClick r:id="rId1" action="ppaction://hlinksldjump"/>
          </p:cNvPr>
          <p:cNvSpPr/>
          <p:nvPr/>
        </p:nvSpPr>
        <p:spPr>
          <a:xfrm>
            <a:off x="5151421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9" name="圆角矩形 48">
            <a:hlinkClick r:id="rId1" action="ppaction://hlinksldjump"/>
          </p:cNvPr>
          <p:cNvSpPr/>
          <p:nvPr/>
        </p:nvSpPr>
        <p:spPr>
          <a:xfrm>
            <a:off x="5562194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0" name="圆角矩形 49">
            <a:hlinkClick r:id="rId1" action="ppaction://hlinksldjump"/>
          </p:cNvPr>
          <p:cNvSpPr/>
          <p:nvPr/>
        </p:nvSpPr>
        <p:spPr>
          <a:xfrm>
            <a:off x="597296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1" name="圆角矩形 50">
            <a:hlinkClick r:id="rId1" action="ppaction://hlinksldjump"/>
          </p:cNvPr>
          <p:cNvSpPr/>
          <p:nvPr/>
        </p:nvSpPr>
        <p:spPr>
          <a:xfrm>
            <a:off x="6423273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2" name="圆角矩形 51">
            <a:hlinkClick r:id="rId4" action="ppaction://hlinksldjump"/>
          </p:cNvPr>
          <p:cNvSpPr/>
          <p:nvPr/>
        </p:nvSpPr>
        <p:spPr>
          <a:xfrm>
            <a:off x="6873579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3" name="圆角矩形 52">
            <a:hlinkClick r:id="rId5" action="ppaction://hlinksldjump"/>
          </p:cNvPr>
          <p:cNvSpPr/>
          <p:nvPr/>
        </p:nvSpPr>
        <p:spPr>
          <a:xfrm>
            <a:off x="7323885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4" name="圆角矩形 53">
            <a:hlinkClick r:id="rId1" action="ppaction://hlinksldjump"/>
          </p:cNvPr>
          <p:cNvSpPr/>
          <p:nvPr/>
        </p:nvSpPr>
        <p:spPr>
          <a:xfrm>
            <a:off x="7774191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5" name="圆角矩形 54">
            <a:hlinkClick r:id="rId1" action="ppaction://hlinksldjump"/>
          </p:cNvPr>
          <p:cNvSpPr/>
          <p:nvPr/>
        </p:nvSpPr>
        <p:spPr>
          <a:xfrm>
            <a:off x="822449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3" name="圆角矩形 22">
            <a:hlinkClick r:id="rId1" action="ppaction://hlinksldjump"/>
          </p:cNvPr>
          <p:cNvSpPr/>
          <p:nvPr/>
        </p:nvSpPr>
        <p:spPr>
          <a:xfrm>
            <a:off x="1669750" y="6371802"/>
            <a:ext cx="496570" cy="301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kumimoji="1" lang="zh-CN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答案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0000" y="260648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江苏无锡期末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下图为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次北极科考期间北极地区晨昏线分布示意图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处是我国在挪威斯匹次卑尔根群岛建立的科学考察站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黄河站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(78°N,12°E)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PMQ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为晨昏线。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图示时刻，正好看到日出的地点可能是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A.(66°34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N,88°W)  	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.(66°34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N,65°E)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C.(0°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102°E)  	</a:t>
            </a:r>
            <a:endParaRPr lang="en-US" altLang="zh-CN" sz="2800" kern="10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.(0°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78°W</a:t>
            </a: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39984" y="408433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6" name="Picture 2" descr="1-39江苏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2212091"/>
            <a:ext cx="3416662" cy="337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" y="404495"/>
            <a:ext cx="11130915" cy="59467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>
            <a:hlinkClick r:id="rId1" action="ppaction://hlinksldjump"/>
          </p:cNvPr>
          <p:cNvSpPr/>
          <p:nvPr/>
        </p:nvSpPr>
        <p:spPr>
          <a:xfrm>
            <a:off x="2276010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5" name="圆角矩形 24">
            <a:hlinkClick r:id="rId1" action="ppaction://hlinksldjump"/>
          </p:cNvPr>
          <p:cNvSpPr/>
          <p:nvPr/>
        </p:nvSpPr>
        <p:spPr>
          <a:xfrm>
            <a:off x="2686783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6" name="圆角矩形 25">
            <a:hlinkClick r:id="rId1" action="ppaction://hlinksldjump"/>
          </p:cNvPr>
          <p:cNvSpPr/>
          <p:nvPr/>
        </p:nvSpPr>
        <p:spPr>
          <a:xfrm>
            <a:off x="3097556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7" name="圆角矩形 26">
            <a:hlinkClick r:id="rId1" action="ppaction://hlinksldjump"/>
          </p:cNvPr>
          <p:cNvSpPr/>
          <p:nvPr/>
        </p:nvSpPr>
        <p:spPr>
          <a:xfrm>
            <a:off x="3508329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圆角矩形 30">
            <a:hlinkClick r:id="rId1" action="ppaction://hlinksldjump"/>
          </p:cNvPr>
          <p:cNvSpPr/>
          <p:nvPr/>
        </p:nvSpPr>
        <p:spPr>
          <a:xfrm>
            <a:off x="3919102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圆角矩形 34">
            <a:hlinkClick r:id="rId2" action="ppaction://hlinksldjump"/>
          </p:cNvPr>
          <p:cNvSpPr/>
          <p:nvPr/>
        </p:nvSpPr>
        <p:spPr>
          <a:xfrm>
            <a:off x="4329875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6" name="圆角矩形 35">
            <a:hlinkClick r:id="rId3" action="ppaction://hlinksldjump"/>
          </p:cNvPr>
          <p:cNvSpPr/>
          <p:nvPr/>
        </p:nvSpPr>
        <p:spPr>
          <a:xfrm>
            <a:off x="4740648" y="6371803"/>
            <a:ext cx="301083" cy="3010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圆角矩形 36">
            <a:hlinkClick r:id="rId1" action="ppaction://hlinksldjump"/>
          </p:cNvPr>
          <p:cNvSpPr/>
          <p:nvPr/>
        </p:nvSpPr>
        <p:spPr>
          <a:xfrm>
            <a:off x="5151421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圆角矩形 37">
            <a:hlinkClick r:id="rId1" action="ppaction://hlinksldjump"/>
          </p:cNvPr>
          <p:cNvSpPr/>
          <p:nvPr/>
        </p:nvSpPr>
        <p:spPr>
          <a:xfrm>
            <a:off x="5562194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圆角矩形 38">
            <a:hlinkClick r:id="rId1" action="ppaction://hlinksldjump"/>
          </p:cNvPr>
          <p:cNvSpPr/>
          <p:nvPr/>
        </p:nvSpPr>
        <p:spPr>
          <a:xfrm>
            <a:off x="597296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圆角矩形 41">
            <a:hlinkClick r:id="rId1" action="ppaction://hlinksldjump"/>
          </p:cNvPr>
          <p:cNvSpPr/>
          <p:nvPr/>
        </p:nvSpPr>
        <p:spPr>
          <a:xfrm>
            <a:off x="6423273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6873579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7323885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6" name="圆角矩形 45">
            <a:hlinkClick r:id="rId1" action="ppaction://hlinksldjump"/>
          </p:cNvPr>
          <p:cNvSpPr/>
          <p:nvPr/>
        </p:nvSpPr>
        <p:spPr>
          <a:xfrm>
            <a:off x="7774191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7" name="圆角矩形 46">
            <a:hlinkClick r:id="rId1" action="ppaction://hlinksldjump"/>
          </p:cNvPr>
          <p:cNvSpPr/>
          <p:nvPr/>
        </p:nvSpPr>
        <p:spPr>
          <a:xfrm>
            <a:off x="822449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1" name="圆角矩形 40">
            <a:hlinkClick r:id="rId1" action="ppaction://hlinksldjump"/>
          </p:cNvPr>
          <p:cNvSpPr/>
          <p:nvPr/>
        </p:nvSpPr>
        <p:spPr>
          <a:xfrm>
            <a:off x="1669750" y="6371802"/>
            <a:ext cx="496570" cy="301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kumimoji="1" lang="zh-CN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答案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62000" y="476672"/>
            <a:ext cx="11342212" cy="5040560"/>
            <a:chOff x="462000" y="188640"/>
            <a:chExt cx="11342212" cy="5040560"/>
          </a:xfrm>
        </p:grpSpPr>
        <p:grpSp>
          <p:nvGrpSpPr>
            <p:cNvPr id="49" name="组合 48"/>
            <p:cNvGrpSpPr/>
            <p:nvPr/>
          </p:nvGrpSpPr>
          <p:grpSpPr>
            <a:xfrm>
              <a:off x="462000" y="188640"/>
              <a:ext cx="11268000" cy="5040560"/>
              <a:chOff x="462000" y="796136"/>
              <a:chExt cx="11268000" cy="5040560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485229" y="796136"/>
                <a:ext cx="583779" cy="215949"/>
              </a:xfrm>
              <a:custGeom>
                <a:avLst/>
                <a:gdLst/>
                <a:ahLst/>
                <a:cxnLst/>
                <a:rect l="l" t="t" r="r" b="b"/>
                <a:pathLst>
                  <a:path w="583768" h="216027">
                    <a:moveTo>
                      <a:pt x="96012" y="106756"/>
                    </a:moveTo>
                    <a:lnTo>
                      <a:pt x="91211" y="139217"/>
                    </a:lnTo>
                    <a:lnTo>
                      <a:pt x="107670" y="139217"/>
                    </a:lnTo>
                    <a:lnTo>
                      <a:pt x="112014" y="106756"/>
                    </a:lnTo>
                    <a:close/>
                    <a:moveTo>
                      <a:pt x="53264" y="106756"/>
                    </a:moveTo>
                    <a:lnTo>
                      <a:pt x="48692" y="139217"/>
                    </a:lnTo>
                    <a:lnTo>
                      <a:pt x="64922" y="139217"/>
                    </a:lnTo>
                    <a:lnTo>
                      <a:pt x="69494" y="106756"/>
                    </a:lnTo>
                    <a:close/>
                    <a:moveTo>
                      <a:pt x="213055" y="82524"/>
                    </a:moveTo>
                    <a:lnTo>
                      <a:pt x="249174" y="82524"/>
                    </a:lnTo>
                    <a:lnTo>
                      <a:pt x="248031" y="92811"/>
                    </a:lnTo>
                    <a:lnTo>
                      <a:pt x="279121" y="92811"/>
                    </a:lnTo>
                    <a:lnTo>
                      <a:pt x="277749" y="104927"/>
                    </a:lnTo>
                    <a:cubicBezTo>
                      <a:pt x="277292" y="107670"/>
                      <a:pt x="276149" y="110033"/>
                      <a:pt x="274320" y="112014"/>
                    </a:cubicBezTo>
                    <a:cubicBezTo>
                      <a:pt x="272644" y="113995"/>
                      <a:pt x="270662" y="114986"/>
                      <a:pt x="268376" y="114986"/>
                    </a:cubicBezTo>
                    <a:lnTo>
                      <a:pt x="244831" y="114986"/>
                    </a:lnTo>
                    <a:lnTo>
                      <a:pt x="239573" y="152019"/>
                    </a:lnTo>
                    <a:lnTo>
                      <a:pt x="272948" y="152019"/>
                    </a:lnTo>
                    <a:lnTo>
                      <a:pt x="271348" y="164592"/>
                    </a:lnTo>
                    <a:cubicBezTo>
                      <a:pt x="270891" y="167640"/>
                      <a:pt x="269519" y="170307"/>
                      <a:pt x="267233" y="172593"/>
                    </a:cubicBezTo>
                    <a:cubicBezTo>
                      <a:pt x="264947" y="174574"/>
                      <a:pt x="262357" y="175565"/>
                      <a:pt x="259461" y="175565"/>
                    </a:cubicBezTo>
                    <a:lnTo>
                      <a:pt x="236372" y="175565"/>
                    </a:lnTo>
                    <a:lnTo>
                      <a:pt x="231800" y="211683"/>
                    </a:lnTo>
                    <a:cubicBezTo>
                      <a:pt x="231648" y="212903"/>
                      <a:pt x="231191" y="213893"/>
                      <a:pt x="230429" y="214655"/>
                    </a:cubicBezTo>
                    <a:cubicBezTo>
                      <a:pt x="229667" y="215417"/>
                      <a:pt x="228752" y="215798"/>
                      <a:pt x="227685" y="215798"/>
                    </a:cubicBezTo>
                    <a:lnTo>
                      <a:pt x="192481" y="215798"/>
                    </a:lnTo>
                    <a:lnTo>
                      <a:pt x="197510" y="175565"/>
                    </a:lnTo>
                    <a:lnTo>
                      <a:pt x="147218" y="175565"/>
                    </a:lnTo>
                    <a:lnTo>
                      <a:pt x="149276" y="160706"/>
                    </a:lnTo>
                    <a:cubicBezTo>
                      <a:pt x="149580" y="158420"/>
                      <a:pt x="150647" y="156438"/>
                      <a:pt x="152476" y="154762"/>
                    </a:cubicBezTo>
                    <a:cubicBezTo>
                      <a:pt x="154305" y="152933"/>
                      <a:pt x="156286" y="152019"/>
                      <a:pt x="158420" y="152019"/>
                    </a:cubicBezTo>
                    <a:lnTo>
                      <a:pt x="200711" y="152019"/>
                    </a:lnTo>
                    <a:lnTo>
                      <a:pt x="205968" y="114986"/>
                    </a:lnTo>
                    <a:lnTo>
                      <a:pt x="190881" y="114986"/>
                    </a:lnTo>
                    <a:lnTo>
                      <a:pt x="190424" y="115671"/>
                    </a:lnTo>
                    <a:cubicBezTo>
                      <a:pt x="189052" y="120091"/>
                      <a:pt x="186690" y="123520"/>
                      <a:pt x="183337" y="125958"/>
                    </a:cubicBezTo>
                    <a:cubicBezTo>
                      <a:pt x="179375" y="128702"/>
                      <a:pt x="175184" y="130073"/>
                      <a:pt x="170764" y="130073"/>
                    </a:cubicBezTo>
                    <a:lnTo>
                      <a:pt x="151790" y="130073"/>
                    </a:lnTo>
                    <a:lnTo>
                      <a:pt x="164592" y="87325"/>
                    </a:lnTo>
                    <a:cubicBezTo>
                      <a:pt x="164897" y="86563"/>
                      <a:pt x="165354" y="85953"/>
                      <a:pt x="165963" y="85496"/>
                    </a:cubicBezTo>
                    <a:cubicBezTo>
                      <a:pt x="166573" y="85039"/>
                      <a:pt x="167259" y="84810"/>
                      <a:pt x="168021" y="84810"/>
                    </a:cubicBezTo>
                    <a:lnTo>
                      <a:pt x="199339" y="84810"/>
                    </a:lnTo>
                    <a:lnTo>
                      <a:pt x="196596" y="92811"/>
                    </a:lnTo>
                    <a:lnTo>
                      <a:pt x="208483" y="92811"/>
                    </a:lnTo>
                    <a:lnTo>
                      <a:pt x="209169" y="85496"/>
                    </a:lnTo>
                    <a:cubicBezTo>
                      <a:pt x="209169" y="84887"/>
                      <a:pt x="209283" y="84468"/>
                      <a:pt x="209512" y="84239"/>
                    </a:cubicBezTo>
                    <a:cubicBezTo>
                      <a:pt x="209740" y="84010"/>
                      <a:pt x="210083" y="83744"/>
                      <a:pt x="210540" y="83439"/>
                    </a:cubicBezTo>
                    <a:cubicBezTo>
                      <a:pt x="211302" y="82829"/>
                      <a:pt x="212141" y="82524"/>
                      <a:pt x="213055" y="82524"/>
                    </a:cubicBezTo>
                    <a:close/>
                    <a:moveTo>
                      <a:pt x="102641" y="59207"/>
                    </a:moveTo>
                    <a:lnTo>
                      <a:pt x="98298" y="88239"/>
                    </a:lnTo>
                    <a:lnTo>
                      <a:pt x="114757" y="88239"/>
                    </a:lnTo>
                    <a:lnTo>
                      <a:pt x="118643" y="59207"/>
                    </a:lnTo>
                    <a:close/>
                    <a:moveTo>
                      <a:pt x="400431" y="48692"/>
                    </a:moveTo>
                    <a:lnTo>
                      <a:pt x="419862" y="48692"/>
                    </a:lnTo>
                    <a:cubicBezTo>
                      <a:pt x="421538" y="48692"/>
                      <a:pt x="422872" y="49301"/>
                      <a:pt x="423862" y="50520"/>
                    </a:cubicBezTo>
                    <a:cubicBezTo>
                      <a:pt x="424853" y="51740"/>
                      <a:pt x="425272" y="53187"/>
                      <a:pt x="425120" y="54864"/>
                    </a:cubicBezTo>
                    <a:lnTo>
                      <a:pt x="406832" y="216027"/>
                    </a:lnTo>
                    <a:cubicBezTo>
                      <a:pt x="400126" y="216027"/>
                      <a:pt x="394564" y="213398"/>
                      <a:pt x="390144" y="208140"/>
                    </a:cubicBezTo>
                    <a:cubicBezTo>
                      <a:pt x="385724" y="202882"/>
                      <a:pt x="383819" y="196596"/>
                      <a:pt x="384429" y="189281"/>
                    </a:cubicBezTo>
                    <a:close/>
                    <a:moveTo>
                      <a:pt x="328879" y="48692"/>
                    </a:moveTo>
                    <a:lnTo>
                      <a:pt x="347624" y="48692"/>
                    </a:lnTo>
                    <a:lnTo>
                      <a:pt x="324764" y="197967"/>
                    </a:lnTo>
                    <a:cubicBezTo>
                      <a:pt x="323850" y="203301"/>
                      <a:pt x="321488" y="207645"/>
                      <a:pt x="317678" y="210998"/>
                    </a:cubicBezTo>
                    <a:cubicBezTo>
                      <a:pt x="313868" y="214350"/>
                      <a:pt x="309524" y="216027"/>
                      <a:pt x="304648" y="216027"/>
                    </a:cubicBezTo>
                    <a:lnTo>
                      <a:pt x="296418" y="216027"/>
                    </a:lnTo>
                    <a:lnTo>
                      <a:pt x="321107" y="55778"/>
                    </a:lnTo>
                    <a:cubicBezTo>
                      <a:pt x="321564" y="53645"/>
                      <a:pt x="322516" y="51930"/>
                      <a:pt x="323964" y="50635"/>
                    </a:cubicBezTo>
                    <a:cubicBezTo>
                      <a:pt x="325412" y="49339"/>
                      <a:pt x="327050" y="48692"/>
                      <a:pt x="328879" y="48692"/>
                    </a:cubicBezTo>
                    <a:close/>
                    <a:moveTo>
                      <a:pt x="499643" y="5943"/>
                    </a:moveTo>
                    <a:lnTo>
                      <a:pt x="583768" y="5943"/>
                    </a:lnTo>
                    <a:cubicBezTo>
                      <a:pt x="583006" y="10820"/>
                      <a:pt x="580911" y="14821"/>
                      <a:pt x="577482" y="17945"/>
                    </a:cubicBezTo>
                    <a:cubicBezTo>
                      <a:pt x="574053" y="21069"/>
                      <a:pt x="570052" y="22631"/>
                      <a:pt x="565480" y="22631"/>
                    </a:cubicBezTo>
                    <a:lnTo>
                      <a:pt x="497586" y="22631"/>
                    </a:lnTo>
                    <a:close/>
                    <a:moveTo>
                      <a:pt x="457581" y="5943"/>
                    </a:moveTo>
                    <a:lnTo>
                      <a:pt x="492785" y="5943"/>
                    </a:lnTo>
                    <a:lnTo>
                      <a:pt x="486156" y="56235"/>
                    </a:lnTo>
                    <a:lnTo>
                      <a:pt x="577139" y="56235"/>
                    </a:lnTo>
                    <a:lnTo>
                      <a:pt x="574624" y="74752"/>
                    </a:lnTo>
                    <a:lnTo>
                      <a:pt x="560680" y="74752"/>
                    </a:lnTo>
                    <a:lnTo>
                      <a:pt x="541934" y="216027"/>
                    </a:lnTo>
                    <a:lnTo>
                      <a:pt x="498272" y="216027"/>
                    </a:lnTo>
                    <a:lnTo>
                      <a:pt x="516788" y="74752"/>
                    </a:lnTo>
                    <a:lnTo>
                      <a:pt x="483641" y="74752"/>
                    </a:lnTo>
                    <a:lnTo>
                      <a:pt x="468325" y="191338"/>
                    </a:lnTo>
                    <a:cubicBezTo>
                      <a:pt x="467411" y="198196"/>
                      <a:pt x="464439" y="204063"/>
                      <a:pt x="459410" y="208940"/>
                    </a:cubicBezTo>
                    <a:cubicBezTo>
                      <a:pt x="454533" y="213665"/>
                      <a:pt x="448742" y="216027"/>
                      <a:pt x="442036" y="216027"/>
                    </a:cubicBezTo>
                    <a:lnTo>
                      <a:pt x="421234" y="216027"/>
                    </a:lnTo>
                    <a:lnTo>
                      <a:pt x="447751" y="15087"/>
                    </a:lnTo>
                    <a:cubicBezTo>
                      <a:pt x="448208" y="12344"/>
                      <a:pt x="449351" y="10134"/>
                      <a:pt x="451180" y="8458"/>
                    </a:cubicBezTo>
                    <a:cubicBezTo>
                      <a:pt x="453009" y="6782"/>
                      <a:pt x="455143" y="5943"/>
                      <a:pt x="457581" y="5943"/>
                    </a:cubicBezTo>
                    <a:close/>
                    <a:moveTo>
                      <a:pt x="173050" y="2514"/>
                    </a:moveTo>
                    <a:lnTo>
                      <a:pt x="284378" y="2514"/>
                    </a:lnTo>
                    <a:cubicBezTo>
                      <a:pt x="286055" y="2514"/>
                      <a:pt x="287426" y="2972"/>
                      <a:pt x="288493" y="3886"/>
                    </a:cubicBezTo>
                    <a:cubicBezTo>
                      <a:pt x="289560" y="5105"/>
                      <a:pt x="289941" y="6553"/>
                      <a:pt x="289636" y="8229"/>
                    </a:cubicBezTo>
                    <a:lnTo>
                      <a:pt x="284150" y="49835"/>
                    </a:lnTo>
                    <a:cubicBezTo>
                      <a:pt x="283083" y="56997"/>
                      <a:pt x="280340" y="62789"/>
                      <a:pt x="275920" y="67208"/>
                    </a:cubicBezTo>
                    <a:cubicBezTo>
                      <a:pt x="271501" y="71933"/>
                      <a:pt x="264719" y="74295"/>
                      <a:pt x="255575" y="74295"/>
                    </a:cubicBezTo>
                    <a:lnTo>
                      <a:pt x="222656" y="74295"/>
                    </a:lnTo>
                    <a:lnTo>
                      <a:pt x="224485" y="61265"/>
                    </a:lnTo>
                    <a:cubicBezTo>
                      <a:pt x="224637" y="59741"/>
                      <a:pt x="225323" y="58369"/>
                      <a:pt x="226542" y="57150"/>
                    </a:cubicBezTo>
                    <a:cubicBezTo>
                      <a:pt x="227762" y="56235"/>
                      <a:pt x="229133" y="55778"/>
                      <a:pt x="230657" y="55778"/>
                    </a:cubicBezTo>
                    <a:lnTo>
                      <a:pt x="238658" y="55778"/>
                    </a:lnTo>
                    <a:cubicBezTo>
                      <a:pt x="242316" y="55778"/>
                      <a:pt x="244450" y="54026"/>
                      <a:pt x="245059" y="50520"/>
                    </a:cubicBezTo>
                    <a:lnTo>
                      <a:pt x="249174" y="19888"/>
                    </a:lnTo>
                    <a:lnTo>
                      <a:pt x="220599" y="19888"/>
                    </a:lnTo>
                    <a:lnTo>
                      <a:pt x="212141" y="49377"/>
                    </a:lnTo>
                    <a:cubicBezTo>
                      <a:pt x="209397" y="57455"/>
                      <a:pt x="204749" y="63627"/>
                      <a:pt x="198196" y="67894"/>
                    </a:cubicBezTo>
                    <a:cubicBezTo>
                      <a:pt x="191643" y="72161"/>
                      <a:pt x="184785" y="74295"/>
                      <a:pt x="177622" y="74295"/>
                    </a:cubicBezTo>
                    <a:lnTo>
                      <a:pt x="162534" y="74295"/>
                    </a:lnTo>
                    <a:lnTo>
                      <a:pt x="181051" y="19888"/>
                    </a:lnTo>
                    <a:lnTo>
                      <a:pt x="166192" y="19888"/>
                    </a:lnTo>
                    <a:lnTo>
                      <a:pt x="168021" y="6401"/>
                    </a:lnTo>
                    <a:cubicBezTo>
                      <a:pt x="168173" y="5181"/>
                      <a:pt x="168707" y="4191"/>
                      <a:pt x="169621" y="3429"/>
                    </a:cubicBezTo>
                    <a:cubicBezTo>
                      <a:pt x="170688" y="2819"/>
                      <a:pt x="171831" y="2514"/>
                      <a:pt x="173050" y="2514"/>
                    </a:cubicBezTo>
                    <a:close/>
                    <a:moveTo>
                      <a:pt x="365455" y="228"/>
                    </a:moveTo>
                    <a:lnTo>
                      <a:pt x="400660" y="228"/>
                    </a:lnTo>
                    <a:lnTo>
                      <a:pt x="398374" y="18974"/>
                    </a:lnTo>
                    <a:lnTo>
                      <a:pt x="433349" y="18974"/>
                    </a:lnTo>
                    <a:lnTo>
                      <a:pt x="431749" y="30404"/>
                    </a:lnTo>
                    <a:cubicBezTo>
                      <a:pt x="431444" y="32537"/>
                      <a:pt x="430568" y="34252"/>
                      <a:pt x="429120" y="35547"/>
                    </a:cubicBezTo>
                    <a:cubicBezTo>
                      <a:pt x="427672" y="36843"/>
                      <a:pt x="426034" y="37490"/>
                      <a:pt x="424205" y="37490"/>
                    </a:cubicBezTo>
                    <a:lnTo>
                      <a:pt x="395859" y="37490"/>
                    </a:lnTo>
                    <a:lnTo>
                      <a:pt x="373456" y="206654"/>
                    </a:lnTo>
                    <a:cubicBezTo>
                      <a:pt x="372999" y="209397"/>
                      <a:pt x="371818" y="211645"/>
                      <a:pt x="369913" y="213398"/>
                    </a:cubicBezTo>
                    <a:cubicBezTo>
                      <a:pt x="368008" y="215151"/>
                      <a:pt x="365760" y="216027"/>
                      <a:pt x="363169" y="216027"/>
                    </a:cubicBezTo>
                    <a:lnTo>
                      <a:pt x="330251" y="216027"/>
                    </a:lnTo>
                    <a:lnTo>
                      <a:pt x="353797" y="37490"/>
                    </a:lnTo>
                    <a:lnTo>
                      <a:pt x="320650" y="37490"/>
                    </a:lnTo>
                    <a:lnTo>
                      <a:pt x="322250" y="25374"/>
                    </a:lnTo>
                    <a:cubicBezTo>
                      <a:pt x="322555" y="23393"/>
                      <a:pt x="323355" y="21831"/>
                      <a:pt x="324650" y="20688"/>
                    </a:cubicBezTo>
                    <a:cubicBezTo>
                      <a:pt x="325945" y="19545"/>
                      <a:pt x="327431" y="18974"/>
                      <a:pt x="329108" y="18974"/>
                    </a:cubicBezTo>
                    <a:lnTo>
                      <a:pt x="356311" y="18974"/>
                    </a:lnTo>
                    <a:lnTo>
                      <a:pt x="357911" y="7315"/>
                    </a:lnTo>
                    <a:cubicBezTo>
                      <a:pt x="358216" y="5334"/>
                      <a:pt x="359092" y="3657"/>
                      <a:pt x="360540" y="2286"/>
                    </a:cubicBezTo>
                    <a:cubicBezTo>
                      <a:pt x="361988" y="914"/>
                      <a:pt x="363626" y="228"/>
                      <a:pt x="365455" y="228"/>
                    </a:cubicBezTo>
                    <a:close/>
                    <a:moveTo>
                      <a:pt x="42062" y="0"/>
                    </a:moveTo>
                    <a:lnTo>
                      <a:pt x="86639" y="0"/>
                    </a:lnTo>
                    <a:lnTo>
                      <a:pt x="83896" y="3657"/>
                    </a:lnTo>
                    <a:lnTo>
                      <a:pt x="155905" y="3657"/>
                    </a:lnTo>
                    <a:cubicBezTo>
                      <a:pt x="157429" y="3657"/>
                      <a:pt x="158572" y="4267"/>
                      <a:pt x="159334" y="5486"/>
                    </a:cubicBezTo>
                    <a:cubicBezTo>
                      <a:pt x="160096" y="6705"/>
                      <a:pt x="160172" y="8077"/>
                      <a:pt x="159563" y="9601"/>
                    </a:cubicBezTo>
                    <a:lnTo>
                      <a:pt x="145161" y="41834"/>
                    </a:lnTo>
                    <a:lnTo>
                      <a:pt x="157962" y="41834"/>
                    </a:lnTo>
                    <a:lnTo>
                      <a:pt x="135788" y="198882"/>
                    </a:lnTo>
                    <a:cubicBezTo>
                      <a:pt x="135179" y="203606"/>
                      <a:pt x="133274" y="207645"/>
                      <a:pt x="130073" y="210998"/>
                    </a:cubicBezTo>
                    <a:cubicBezTo>
                      <a:pt x="126873" y="214198"/>
                      <a:pt x="123215" y="215798"/>
                      <a:pt x="119100" y="215798"/>
                    </a:cubicBezTo>
                    <a:lnTo>
                      <a:pt x="96698" y="215798"/>
                    </a:lnTo>
                    <a:lnTo>
                      <a:pt x="104927" y="156591"/>
                    </a:lnTo>
                    <a:lnTo>
                      <a:pt x="88925" y="156591"/>
                    </a:lnTo>
                    <a:lnTo>
                      <a:pt x="80924" y="212369"/>
                    </a:lnTo>
                    <a:lnTo>
                      <a:pt x="54635" y="212369"/>
                    </a:lnTo>
                    <a:lnTo>
                      <a:pt x="62408" y="156591"/>
                    </a:lnTo>
                    <a:lnTo>
                      <a:pt x="46177" y="156591"/>
                    </a:lnTo>
                    <a:lnTo>
                      <a:pt x="40233" y="198425"/>
                    </a:lnTo>
                    <a:cubicBezTo>
                      <a:pt x="39624" y="203301"/>
                      <a:pt x="37643" y="207492"/>
                      <a:pt x="34290" y="210998"/>
                    </a:cubicBezTo>
                    <a:cubicBezTo>
                      <a:pt x="30785" y="214198"/>
                      <a:pt x="26975" y="215798"/>
                      <a:pt x="22860" y="215798"/>
                    </a:cubicBezTo>
                    <a:lnTo>
                      <a:pt x="0" y="215798"/>
                    </a:lnTo>
                    <a:lnTo>
                      <a:pt x="24689" y="41834"/>
                    </a:lnTo>
                    <a:lnTo>
                      <a:pt x="62636" y="41834"/>
                    </a:lnTo>
                    <a:lnTo>
                      <a:pt x="55778" y="88239"/>
                    </a:lnTo>
                    <a:lnTo>
                      <a:pt x="72009" y="88239"/>
                    </a:lnTo>
                    <a:lnTo>
                      <a:pt x="76124" y="59207"/>
                    </a:lnTo>
                    <a:lnTo>
                      <a:pt x="64694" y="59207"/>
                    </a:lnTo>
                    <a:lnTo>
                      <a:pt x="67437" y="41834"/>
                    </a:lnTo>
                    <a:lnTo>
                      <a:pt x="103098" y="41834"/>
                    </a:lnTo>
                    <a:lnTo>
                      <a:pt x="111785" y="21031"/>
                    </a:lnTo>
                    <a:lnTo>
                      <a:pt x="74981" y="21031"/>
                    </a:lnTo>
                    <a:cubicBezTo>
                      <a:pt x="69189" y="31089"/>
                      <a:pt x="61722" y="36119"/>
                      <a:pt x="52578" y="36119"/>
                    </a:cubicBezTo>
                    <a:lnTo>
                      <a:pt x="21031" y="36119"/>
                    </a:lnTo>
                    <a:lnTo>
                      <a:pt x="36804" y="3200"/>
                    </a:lnTo>
                    <a:cubicBezTo>
                      <a:pt x="38328" y="1067"/>
                      <a:pt x="40081" y="0"/>
                      <a:pt x="42062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>
                <a:defPPr>
                  <a:defRPr lang="zh-CN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b="0" i="0" u="none" strike="noStrike" cap="none" spc="0" normalizeH="0" baseline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DOUYU Font" pitchFamily="2" charset="-122"/>
                    <a:ea typeface="DOUYU Font" pitchFamily="2" charset="-122"/>
                  </a:defRPr>
                </a:lvl1pPr>
                <a:lvl2pPr>
                  <a:defRPr/>
                </a:lvl2pPr>
                <a:lvl3pPr>
                  <a:defRPr/>
                </a:lvl3pPr>
                <a:lvl4pPr>
                  <a:defRPr/>
                </a:lvl4pPr>
                <a:lvl5pPr>
                  <a:defRPr/>
                </a:lvl5pPr>
                <a:lvl6pPr>
                  <a:defRPr/>
                </a:lvl6pPr>
                <a:lvl7pPr>
                  <a:defRPr/>
                </a:lvl7pPr>
                <a:lvl8pPr>
                  <a:defRPr/>
                </a:lvl8pPr>
                <a:lvl9pPr>
                  <a:defRPr/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22293" y="1228184"/>
                <a:ext cx="7702203" cy="4534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M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点为晨昏线的分界点，且北极点附近为极昼，故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M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(12°E)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地方时为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0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时，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(0°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102°E)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在赤道上，地方时为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6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时，刚好看到日出，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C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正确，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D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错误</a:t>
                </a: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2800" kern="10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zh-CN" altLang="zh-CN" sz="2800" kern="100" smtClean="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图示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时刻，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MQ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为晨线，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PM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为昏线，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66°34</a:t>
                </a:r>
                <a:r>
                  <a:rPr lang="en-US" altLang="zh-CN" sz="2800" kern="100">
                    <a:latin typeface="宋体" panose="02010600030101010101" pitchFamily="2" charset="-122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′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N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P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点正日落，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Q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点正日出，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Q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点经度接近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90°E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A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Courier New" panose="02070309020205020404" pitchFamily="49" charset="0"/>
                  </a:rPr>
                  <a:t>B</a:t>
                </a:r>
                <a:r>
                  <a:rPr lang="zh-CN" altLang="zh-CN" sz="2800" kern="100"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rPr>
                  <a:t>错误。</a:t>
                </a:r>
                <a:endParaRPr lang="zh-CN" altLang="zh-CN" sz="1050" kern="100"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462000" y="1124744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62000" y="5836696"/>
                <a:ext cx="11268000" cy="0"/>
              </a:xfrm>
              <a:prstGeom prst="line">
                <a:avLst/>
              </a:prstGeom>
              <a:ln w="19050">
                <a:solidFill>
                  <a:srgbClr val="9B5B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Picture 2" descr="1-39江苏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7550" y="692696"/>
              <a:ext cx="3416662" cy="337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62680" y="116632"/>
            <a:ext cx="1146664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北京时间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日，神舟十四号载人飞船从酒泉发射升空，航天员在天宫空间站驻留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个月。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日，航天员从空间站出舱完成任务时恰好与晨昏线同框，看到像巨大火球的太阳一点点从地平线出现。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航天员与晨昏线同框时，天宫空间站所在的位置最可能是</a:t>
            </a:r>
            <a:endParaRPr lang="zh-CN" altLang="zh-CN" sz="1050" kern="10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圆角矩形 28">
            <a:hlinkClick r:id="rId1" action="ppaction://hlinksldjump"/>
          </p:cNvPr>
          <p:cNvSpPr/>
          <p:nvPr/>
        </p:nvSpPr>
        <p:spPr>
          <a:xfrm>
            <a:off x="2276010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0" name="圆角矩形 29">
            <a:hlinkClick r:id="rId1" action="ppaction://hlinksldjump"/>
          </p:cNvPr>
          <p:cNvSpPr/>
          <p:nvPr/>
        </p:nvSpPr>
        <p:spPr>
          <a:xfrm>
            <a:off x="2686783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圆角矩形 30">
            <a:hlinkClick r:id="rId1" action="ppaction://hlinksldjump"/>
          </p:cNvPr>
          <p:cNvSpPr/>
          <p:nvPr/>
        </p:nvSpPr>
        <p:spPr>
          <a:xfrm>
            <a:off x="3097556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圆角矩形 31">
            <a:hlinkClick r:id="rId1" action="ppaction://hlinksldjump"/>
          </p:cNvPr>
          <p:cNvSpPr/>
          <p:nvPr/>
        </p:nvSpPr>
        <p:spPr>
          <a:xfrm>
            <a:off x="3508329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圆角矩形 32">
            <a:hlinkClick r:id="rId1" action="ppaction://hlinksldjump"/>
          </p:cNvPr>
          <p:cNvSpPr/>
          <p:nvPr/>
        </p:nvSpPr>
        <p:spPr>
          <a:xfrm>
            <a:off x="3919102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4" name="圆角矩形 33">
            <a:hlinkClick r:id="rId2" action="ppaction://hlinksldjump"/>
          </p:cNvPr>
          <p:cNvSpPr/>
          <p:nvPr/>
        </p:nvSpPr>
        <p:spPr>
          <a:xfrm>
            <a:off x="4329875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圆角矩形 34">
            <a:hlinkClick r:id="rId3" action="ppaction://hlinksldjump"/>
          </p:cNvPr>
          <p:cNvSpPr/>
          <p:nvPr/>
        </p:nvSpPr>
        <p:spPr>
          <a:xfrm>
            <a:off x="4740648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6" name="圆角矩形 35">
            <a:hlinkClick r:id="rId1" action="ppaction://hlinksldjump"/>
          </p:cNvPr>
          <p:cNvSpPr/>
          <p:nvPr/>
        </p:nvSpPr>
        <p:spPr>
          <a:xfrm>
            <a:off x="5151421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圆角矩形 36">
            <a:hlinkClick r:id="rId1" action="ppaction://hlinksldjump"/>
          </p:cNvPr>
          <p:cNvSpPr/>
          <p:nvPr/>
        </p:nvSpPr>
        <p:spPr>
          <a:xfrm>
            <a:off x="5562194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圆角矩形 37">
            <a:hlinkClick r:id="rId1" action="ppaction://hlinksldjump"/>
          </p:cNvPr>
          <p:cNvSpPr/>
          <p:nvPr/>
        </p:nvSpPr>
        <p:spPr>
          <a:xfrm>
            <a:off x="597296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圆角矩形 16">
            <a:hlinkClick r:id="rId1" action="ppaction://hlinksldjump"/>
          </p:cNvPr>
          <p:cNvSpPr/>
          <p:nvPr/>
        </p:nvSpPr>
        <p:spPr>
          <a:xfrm>
            <a:off x="6423273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6873579" y="6371803"/>
            <a:ext cx="342118" cy="3010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7323885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圆角矩形 19">
            <a:hlinkClick r:id="rId1" action="ppaction://hlinksldjump"/>
          </p:cNvPr>
          <p:cNvSpPr/>
          <p:nvPr/>
        </p:nvSpPr>
        <p:spPr>
          <a:xfrm>
            <a:off x="7774191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1" action="ppaction://hlinksldjump"/>
          </p:cNvPr>
          <p:cNvSpPr/>
          <p:nvPr/>
        </p:nvSpPr>
        <p:spPr>
          <a:xfrm>
            <a:off x="822449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4" name="圆角矩形 23">
            <a:hlinkClick r:id="rId1" action="ppaction://hlinksldjump"/>
          </p:cNvPr>
          <p:cNvSpPr/>
          <p:nvPr/>
        </p:nvSpPr>
        <p:spPr>
          <a:xfrm>
            <a:off x="1669750" y="6371802"/>
            <a:ext cx="496570" cy="301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kumimoji="1" lang="zh-CN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答案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2" name="Picture 2" descr="1-23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925260"/>
            <a:ext cx="4637828" cy="17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1-23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442045"/>
            <a:ext cx="4637828" cy="221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19"/>
          <p:cNvSpPr txBox="1"/>
          <p:nvPr/>
        </p:nvSpPr>
        <p:spPr>
          <a:xfrm>
            <a:off x="6780062" y="513773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圆角矩形 47">
            <a:hlinkClick r:id="rId1" action="ppaction://hlinksldjump"/>
          </p:cNvPr>
          <p:cNvSpPr/>
          <p:nvPr/>
        </p:nvSpPr>
        <p:spPr>
          <a:xfrm>
            <a:off x="2276010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9" name="圆角矩形 48">
            <a:hlinkClick r:id="rId1" action="ppaction://hlinksldjump"/>
          </p:cNvPr>
          <p:cNvSpPr/>
          <p:nvPr/>
        </p:nvSpPr>
        <p:spPr>
          <a:xfrm>
            <a:off x="2686783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0" name="圆角矩形 49">
            <a:hlinkClick r:id="rId1" action="ppaction://hlinksldjump"/>
          </p:cNvPr>
          <p:cNvSpPr/>
          <p:nvPr/>
        </p:nvSpPr>
        <p:spPr>
          <a:xfrm>
            <a:off x="3097556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1" name="圆角矩形 50">
            <a:hlinkClick r:id="rId1" action="ppaction://hlinksldjump"/>
          </p:cNvPr>
          <p:cNvSpPr/>
          <p:nvPr/>
        </p:nvSpPr>
        <p:spPr>
          <a:xfrm>
            <a:off x="3508329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2" name="圆角矩形 51">
            <a:hlinkClick r:id="rId1" action="ppaction://hlinksldjump"/>
          </p:cNvPr>
          <p:cNvSpPr/>
          <p:nvPr/>
        </p:nvSpPr>
        <p:spPr>
          <a:xfrm>
            <a:off x="3919102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3" name="圆角矩形 52">
            <a:hlinkClick r:id="rId2" action="ppaction://hlinksldjump"/>
          </p:cNvPr>
          <p:cNvSpPr/>
          <p:nvPr/>
        </p:nvSpPr>
        <p:spPr>
          <a:xfrm>
            <a:off x="4329875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4" name="圆角矩形 53">
            <a:hlinkClick r:id="rId3" action="ppaction://hlinksldjump"/>
          </p:cNvPr>
          <p:cNvSpPr/>
          <p:nvPr/>
        </p:nvSpPr>
        <p:spPr>
          <a:xfrm>
            <a:off x="4740648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5" name="圆角矩形 54">
            <a:hlinkClick r:id="rId1" action="ppaction://hlinksldjump"/>
          </p:cNvPr>
          <p:cNvSpPr/>
          <p:nvPr/>
        </p:nvSpPr>
        <p:spPr>
          <a:xfrm>
            <a:off x="5151421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6" name="圆角矩形 55">
            <a:hlinkClick r:id="rId1" action="ppaction://hlinksldjump"/>
          </p:cNvPr>
          <p:cNvSpPr/>
          <p:nvPr/>
        </p:nvSpPr>
        <p:spPr>
          <a:xfrm>
            <a:off x="5562194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7" name="圆角矩形 56">
            <a:hlinkClick r:id="rId1" action="ppaction://hlinksldjump"/>
          </p:cNvPr>
          <p:cNvSpPr/>
          <p:nvPr/>
        </p:nvSpPr>
        <p:spPr>
          <a:xfrm>
            <a:off x="597296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1" action="ppaction://hlinksldjump"/>
          </p:cNvPr>
          <p:cNvSpPr/>
          <p:nvPr/>
        </p:nvSpPr>
        <p:spPr>
          <a:xfrm>
            <a:off x="6423273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6873579" y="6371803"/>
            <a:ext cx="342118" cy="3010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12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7323885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4" name="圆角矩形 23">
            <a:hlinkClick r:id="rId1" action="ppaction://hlinksldjump"/>
          </p:cNvPr>
          <p:cNvSpPr/>
          <p:nvPr/>
        </p:nvSpPr>
        <p:spPr>
          <a:xfrm>
            <a:off x="7774191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5" name="圆角矩形 24">
            <a:hlinkClick r:id="rId1" action="ppaction://hlinksldjump"/>
          </p:cNvPr>
          <p:cNvSpPr/>
          <p:nvPr/>
        </p:nvSpPr>
        <p:spPr>
          <a:xfrm>
            <a:off x="822449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8" name="圆角矩形 27">
            <a:hlinkClick r:id="rId1" action="ppaction://hlinksldjump"/>
          </p:cNvPr>
          <p:cNvSpPr/>
          <p:nvPr/>
        </p:nvSpPr>
        <p:spPr>
          <a:xfrm>
            <a:off x="1669750" y="6371802"/>
            <a:ext cx="496570" cy="301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kumimoji="1" lang="zh-CN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答案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2000" y="323131"/>
            <a:ext cx="11268000" cy="5632544"/>
            <a:chOff x="462000" y="796136"/>
            <a:chExt cx="11268000" cy="5632544"/>
          </a:xfrm>
        </p:grpSpPr>
        <p:sp>
          <p:nvSpPr>
            <p:cNvPr id="34" name="文本框 33"/>
            <p:cNvSpPr txBox="1"/>
            <p:nvPr/>
          </p:nvSpPr>
          <p:spPr>
            <a:xfrm>
              <a:off x="485229" y="796136"/>
              <a:ext cx="583779" cy="215949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OUYU Font" pitchFamily="2" charset="-122"/>
                  <a:ea typeface="DOUYU Font" pitchFamily="2" charset="-122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526388" y="1165701"/>
              <a:ext cx="11139224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材料信息表明，航天员与晨昏线同框时看到太阳从地平线升起，因此航天员应处于晨线附近，读图可知，图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A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和图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B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空间站处于昏线上，排除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A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B</a:t>
              </a:r>
              <a:r>
                <a:rPr lang="zh-CN" altLang="zh-CN" sz="2800" kern="10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材料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信息表明，航天员与晨昏线同框时的日期为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9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日，此时太阳直射点位于北半球，北极点附近应出现极昼，南极点附近应出现极夜，排除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D</a:t>
              </a:r>
              <a:r>
                <a:rPr lang="zh-CN" altLang="zh-CN" sz="2800" kern="10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；</a:t>
              </a:r>
              <a:endPara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图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C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中，空间站处于晨线上，且北极点附近出现极昼，符合此时的日期和时刻特征，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C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符合题意。</a:t>
              </a:r>
              <a:endParaRPr lang="zh-CN" altLang="zh-CN" sz="1050" kern="10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462000" y="1124744"/>
              <a:ext cx="11268000" cy="0"/>
            </a:xfrm>
            <a:prstGeom prst="line">
              <a:avLst/>
            </a:prstGeom>
            <a:ln w="19050">
              <a:solidFill>
                <a:srgbClr val="9B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62000" y="6412760"/>
              <a:ext cx="11268000" cy="0"/>
            </a:xfrm>
            <a:prstGeom prst="line">
              <a:avLst/>
            </a:prstGeom>
            <a:ln w="19050">
              <a:solidFill>
                <a:srgbClr val="9B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>
            <a:hlinkClick r:id="rId1" action="ppaction://hlinksldjump"/>
          </p:cNvPr>
          <p:cNvSpPr/>
          <p:nvPr/>
        </p:nvSpPr>
        <p:spPr>
          <a:xfrm>
            <a:off x="2276010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0" name="圆角矩形 29">
            <a:hlinkClick r:id="rId1" action="ppaction://hlinksldjump"/>
          </p:cNvPr>
          <p:cNvSpPr/>
          <p:nvPr/>
        </p:nvSpPr>
        <p:spPr>
          <a:xfrm>
            <a:off x="2686783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圆角矩形 30">
            <a:hlinkClick r:id="rId1" action="ppaction://hlinksldjump"/>
          </p:cNvPr>
          <p:cNvSpPr/>
          <p:nvPr/>
        </p:nvSpPr>
        <p:spPr>
          <a:xfrm>
            <a:off x="3097556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圆角矩形 31">
            <a:hlinkClick r:id="rId1" action="ppaction://hlinksldjump"/>
          </p:cNvPr>
          <p:cNvSpPr/>
          <p:nvPr/>
        </p:nvSpPr>
        <p:spPr>
          <a:xfrm>
            <a:off x="3508329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圆角矩形 32">
            <a:hlinkClick r:id="rId1" action="ppaction://hlinksldjump"/>
          </p:cNvPr>
          <p:cNvSpPr/>
          <p:nvPr/>
        </p:nvSpPr>
        <p:spPr>
          <a:xfrm>
            <a:off x="3919102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4" name="圆角矩形 33">
            <a:hlinkClick r:id="rId2" action="ppaction://hlinksldjump"/>
          </p:cNvPr>
          <p:cNvSpPr/>
          <p:nvPr/>
        </p:nvSpPr>
        <p:spPr>
          <a:xfrm>
            <a:off x="4329875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圆角矩形 34">
            <a:hlinkClick r:id="rId3" action="ppaction://hlinksldjump"/>
          </p:cNvPr>
          <p:cNvSpPr/>
          <p:nvPr/>
        </p:nvSpPr>
        <p:spPr>
          <a:xfrm>
            <a:off x="4740648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6" name="圆角矩形 35">
            <a:hlinkClick r:id="rId1" action="ppaction://hlinksldjump"/>
          </p:cNvPr>
          <p:cNvSpPr/>
          <p:nvPr/>
        </p:nvSpPr>
        <p:spPr>
          <a:xfrm>
            <a:off x="5151421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圆角矩形 36">
            <a:hlinkClick r:id="rId1" action="ppaction://hlinksldjump"/>
          </p:cNvPr>
          <p:cNvSpPr/>
          <p:nvPr/>
        </p:nvSpPr>
        <p:spPr>
          <a:xfrm>
            <a:off x="5562194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圆角矩形 37">
            <a:hlinkClick r:id="rId1" action="ppaction://hlinksldjump"/>
          </p:cNvPr>
          <p:cNvSpPr/>
          <p:nvPr/>
        </p:nvSpPr>
        <p:spPr>
          <a:xfrm>
            <a:off x="597296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1" action="ppaction://hlinksldjump"/>
          </p:cNvPr>
          <p:cNvSpPr/>
          <p:nvPr/>
        </p:nvSpPr>
        <p:spPr>
          <a:xfrm>
            <a:off x="6423273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6873579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7323885" y="6371803"/>
            <a:ext cx="342118" cy="3010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4" name="圆角矩形 23">
            <a:hlinkClick r:id="rId1" action="ppaction://hlinksldjump"/>
          </p:cNvPr>
          <p:cNvSpPr/>
          <p:nvPr/>
        </p:nvSpPr>
        <p:spPr>
          <a:xfrm>
            <a:off x="7774191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5" name="圆角矩形 24">
            <a:hlinkClick r:id="rId1" action="ppaction://hlinksldjump"/>
          </p:cNvPr>
          <p:cNvSpPr/>
          <p:nvPr/>
        </p:nvSpPr>
        <p:spPr>
          <a:xfrm>
            <a:off x="822449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5" name="圆角矩形 44">
            <a:hlinkClick r:id="rId1" action="ppaction://hlinksldjump"/>
          </p:cNvPr>
          <p:cNvSpPr/>
          <p:nvPr/>
        </p:nvSpPr>
        <p:spPr>
          <a:xfrm>
            <a:off x="1669750" y="6371802"/>
            <a:ext cx="496570" cy="301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kumimoji="1" lang="zh-CN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答案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62680" y="116632"/>
            <a:ext cx="1146664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北京时间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日，神舟十四号载人飞船从酒泉发射升空，航天员在天宫空间站驻留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个月。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日，航天员从空间站出舱完成任务时恰好与晨昏线同框，看到像巨大火球的太阳一点点从地平线出现。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航天员在轨驻留期间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北京白昼先变长后变短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地球公转运动速度越来越快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悉尼正午日影一直变长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佛山正午太阳高度由大变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12552" y="328498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>
            <a:hlinkClick r:id="rId1" action="ppaction://hlinksldjump"/>
          </p:cNvPr>
          <p:cNvSpPr/>
          <p:nvPr/>
        </p:nvSpPr>
        <p:spPr>
          <a:xfrm>
            <a:off x="2276010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0" name="圆角矩形 29">
            <a:hlinkClick r:id="rId1" action="ppaction://hlinksldjump"/>
          </p:cNvPr>
          <p:cNvSpPr/>
          <p:nvPr/>
        </p:nvSpPr>
        <p:spPr>
          <a:xfrm>
            <a:off x="2686783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1" name="圆角矩形 30">
            <a:hlinkClick r:id="rId1" action="ppaction://hlinksldjump"/>
          </p:cNvPr>
          <p:cNvSpPr/>
          <p:nvPr/>
        </p:nvSpPr>
        <p:spPr>
          <a:xfrm>
            <a:off x="3097556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2" name="圆角矩形 31">
            <a:hlinkClick r:id="rId1" action="ppaction://hlinksldjump"/>
          </p:cNvPr>
          <p:cNvSpPr/>
          <p:nvPr/>
        </p:nvSpPr>
        <p:spPr>
          <a:xfrm>
            <a:off x="3508329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圆角矩形 32">
            <a:hlinkClick r:id="rId1" action="ppaction://hlinksldjump"/>
          </p:cNvPr>
          <p:cNvSpPr/>
          <p:nvPr/>
        </p:nvSpPr>
        <p:spPr>
          <a:xfrm>
            <a:off x="3919102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4" name="圆角矩形 33">
            <a:hlinkClick r:id="rId2" action="ppaction://hlinksldjump"/>
          </p:cNvPr>
          <p:cNvSpPr/>
          <p:nvPr/>
        </p:nvSpPr>
        <p:spPr>
          <a:xfrm>
            <a:off x="4329875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5" name="圆角矩形 34">
            <a:hlinkClick r:id="rId3" action="ppaction://hlinksldjump"/>
          </p:cNvPr>
          <p:cNvSpPr/>
          <p:nvPr/>
        </p:nvSpPr>
        <p:spPr>
          <a:xfrm>
            <a:off x="4740648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6" name="圆角矩形 35">
            <a:hlinkClick r:id="rId1" action="ppaction://hlinksldjump"/>
          </p:cNvPr>
          <p:cNvSpPr/>
          <p:nvPr/>
        </p:nvSpPr>
        <p:spPr>
          <a:xfrm>
            <a:off x="5151421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圆角矩形 36">
            <a:hlinkClick r:id="rId1" action="ppaction://hlinksldjump"/>
          </p:cNvPr>
          <p:cNvSpPr/>
          <p:nvPr/>
        </p:nvSpPr>
        <p:spPr>
          <a:xfrm>
            <a:off x="5562194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圆角矩形 37">
            <a:hlinkClick r:id="rId1" action="ppaction://hlinksldjump"/>
          </p:cNvPr>
          <p:cNvSpPr/>
          <p:nvPr/>
        </p:nvSpPr>
        <p:spPr>
          <a:xfrm>
            <a:off x="597296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1" action="ppaction://hlinksldjump"/>
          </p:cNvPr>
          <p:cNvSpPr/>
          <p:nvPr/>
        </p:nvSpPr>
        <p:spPr>
          <a:xfrm>
            <a:off x="6423273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2" name="圆角矩形 21">
            <a:hlinkClick r:id="rId4" action="ppaction://hlinksldjump"/>
          </p:cNvPr>
          <p:cNvSpPr/>
          <p:nvPr/>
        </p:nvSpPr>
        <p:spPr>
          <a:xfrm>
            <a:off x="6873579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3" name="圆角矩形 22">
            <a:hlinkClick r:id="rId5" action="ppaction://hlinksldjump"/>
          </p:cNvPr>
          <p:cNvSpPr/>
          <p:nvPr/>
        </p:nvSpPr>
        <p:spPr>
          <a:xfrm>
            <a:off x="7323885" y="6371803"/>
            <a:ext cx="342118" cy="3010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/>
            <a:r>
              <a:rPr kumimoji="1" lang="en-US" altLang="zh-CN" sz="1600" ker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13</a:t>
            </a:r>
            <a:endParaRPr kumimoji="1" lang="zh-CN" altLang="en-US" sz="1600" kern="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4" name="圆角矩形 23">
            <a:hlinkClick r:id="rId1" action="ppaction://hlinksldjump"/>
          </p:cNvPr>
          <p:cNvSpPr/>
          <p:nvPr/>
        </p:nvSpPr>
        <p:spPr>
          <a:xfrm>
            <a:off x="7774191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14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5" name="圆角矩形 24">
            <a:hlinkClick r:id="rId1" action="ppaction://hlinksldjump"/>
          </p:cNvPr>
          <p:cNvSpPr/>
          <p:nvPr/>
        </p:nvSpPr>
        <p:spPr>
          <a:xfrm>
            <a:off x="822449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5" name="圆角矩形 44">
            <a:hlinkClick r:id="rId1" action="ppaction://hlinksldjump"/>
          </p:cNvPr>
          <p:cNvSpPr/>
          <p:nvPr/>
        </p:nvSpPr>
        <p:spPr>
          <a:xfrm>
            <a:off x="1669750" y="6371802"/>
            <a:ext cx="496570" cy="301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kumimoji="1" lang="zh-CN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答案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2000" y="323131"/>
            <a:ext cx="11268000" cy="5194101"/>
            <a:chOff x="462000" y="796136"/>
            <a:chExt cx="11268000" cy="5194101"/>
          </a:xfrm>
        </p:grpSpPr>
        <p:sp>
          <p:nvSpPr>
            <p:cNvPr id="19" name="文本框 18"/>
            <p:cNvSpPr txBox="1"/>
            <p:nvPr/>
          </p:nvSpPr>
          <p:spPr>
            <a:xfrm>
              <a:off x="485229" y="796136"/>
              <a:ext cx="583779" cy="215949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DOUYU Font" pitchFamily="2" charset="-122"/>
                  <a:ea typeface="DOUYU Font" pitchFamily="2" charset="-122"/>
                </a:defRPr>
              </a:lvl1pPr>
              <a:lvl2pPr>
                <a:defRPr/>
              </a:lvl2pPr>
              <a:lvl3pPr>
                <a:defRPr/>
              </a:lvl3pPr>
              <a:lvl4pPr>
                <a:defRPr/>
              </a:lvl4pPr>
              <a:lvl5pPr>
                <a:defRPr/>
              </a:lvl5pPr>
              <a:lvl6pPr>
                <a:defRPr/>
              </a:lvl6pPr>
              <a:lvl7pPr>
                <a:defRPr/>
              </a:lvl7pPr>
              <a:lvl8pPr>
                <a:defRPr/>
              </a:lvl8pPr>
              <a:lvl9pPr>
                <a:defRPr/>
              </a:lvl9pPr>
            </a:lstStyle>
            <a:p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81533" y="1239382"/>
              <a:ext cx="11028935" cy="4534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航天员在轨驻留时间为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6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5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日至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12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月初，经历夏至日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(6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月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22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日前后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，因此太阳直射点先向北移、后向南移，则北京白昼先变长后变短，故选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A</a:t>
              </a:r>
              <a:r>
                <a:rPr lang="zh-CN" altLang="zh-CN" sz="2800" kern="10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。</a:t>
              </a:r>
              <a:endParaRPr lang="en-US" altLang="zh-CN" sz="2800" kern="10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zh-CN" altLang="zh-CN" sz="2800" kern="100" smtClean="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位于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南回归线以南的悉尼正午太阳高度先变小后变大，正午日影先变长后变短；位于赤道与北回归线之间的佛山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(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靠近北回归线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的正午太阳高度先变大、后变小、再变大、再变小；此段时间内地球在公转轨道上经过远日点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(7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月初</a:t>
              </a:r>
              <a:r>
                <a:rPr lang="en-US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Courier New" panose="02070309020205020404" pitchFamily="49" charset="0"/>
                </a:rPr>
                <a:t>)</a:t>
              </a:r>
              <a:r>
                <a:rPr lang="zh-CN" altLang="zh-CN" sz="2800" kern="100"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</a:rPr>
                <a:t>，因此地球公转速度应先变慢后变快。</a:t>
              </a:r>
              <a:endParaRPr lang="zh-CN" altLang="zh-CN" sz="1050" kern="100"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462000" y="1124744"/>
              <a:ext cx="11268000" cy="0"/>
            </a:xfrm>
            <a:prstGeom prst="line">
              <a:avLst/>
            </a:prstGeom>
            <a:ln w="19050">
              <a:solidFill>
                <a:srgbClr val="9B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462000" y="5990237"/>
              <a:ext cx="11268000" cy="0"/>
            </a:xfrm>
            <a:prstGeom prst="line">
              <a:avLst/>
            </a:prstGeom>
            <a:ln w="19050">
              <a:solidFill>
                <a:srgbClr val="9B5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 preferRelativeResize="0"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0" b="31003"/>
          <a:stretch>
            <a:fillRect/>
          </a:stretch>
        </p:blipFill>
        <p:spPr>
          <a:xfrm>
            <a:off x="0" y="1846300"/>
            <a:ext cx="12189600" cy="31608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504729" y="3501008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sz="28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28373" y="2575837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71" y="182352"/>
            <a:ext cx="2810500" cy="457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459596" y="257675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5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</a:rPr>
              <a:t>昼夜交替</a:t>
            </a:r>
            <a:endParaRPr lang="zh-CN" altLang="en-US" sz="54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43668" y="1916832"/>
            <a:ext cx="2104665" cy="369332"/>
            <a:chOff x="5015445" y="2374315"/>
            <a:chExt cx="2104665" cy="369332"/>
          </a:xfrm>
        </p:grpSpPr>
        <p:sp>
          <p:nvSpPr>
            <p:cNvPr id="10" name="文本框 9"/>
            <p:cNvSpPr txBox="1"/>
            <p:nvPr/>
          </p:nvSpPr>
          <p:spPr>
            <a:xfrm>
              <a:off x="6800792" y="237431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&gt;</a:t>
              </a:r>
              <a:endParaRPr kumimoji="1" lang="zh-CN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015445" y="2374315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solidFill>
                    <a:schemeClr val="accent6">
                      <a:lumMod val="50000"/>
                    </a:schemeClr>
                  </a:solidFill>
                </a:rPr>
                <a:t>&lt;</a:t>
              </a:r>
              <a:endParaRPr kumimoji="1" lang="zh-CN" altLang="en-US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10202" y="1916832"/>
            <a:ext cx="11715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200" dirty="0" smtClean="0">
                <a:solidFill>
                  <a:schemeClr val="accent6">
                    <a:lumMod val="50000"/>
                  </a:schemeClr>
                </a:solidFill>
              </a:rPr>
              <a:t>目标一</a:t>
            </a:r>
            <a:endParaRPr lang="zh-CN" alt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89600" cy="785495"/>
            <a:chOff x="0" y="0"/>
            <a:chExt cx="12189600" cy="785495"/>
          </a:xfrm>
        </p:grpSpPr>
        <p:sp>
          <p:nvSpPr>
            <p:cNvPr id="14" name="矩形 13"/>
            <p:cNvSpPr/>
            <p:nvPr/>
          </p:nvSpPr>
          <p:spPr>
            <a:xfrm>
              <a:off x="0" y="0"/>
              <a:ext cx="12189600" cy="785495"/>
            </a:xfrm>
            <a:prstGeom prst="rect">
              <a:avLst/>
            </a:prstGeom>
            <a:solidFill>
              <a:srgbClr val="984807">
                <a:alpha val="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en-US" altLang="zh-CN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" y="250514"/>
              <a:ext cx="1631504" cy="384159"/>
            </a:xfrm>
            <a:prstGeom prst="rect">
              <a:avLst/>
            </a:prstGeom>
            <a:solidFill>
              <a:srgbClr val="9B5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sz="18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0" y="196455"/>
              <a:ext cx="3215680" cy="438218"/>
            </a:xfrm>
            <a:custGeom>
              <a:avLst/>
              <a:gdLst>
                <a:gd name="connsiteX0" fmla="*/ 0 w 5832"/>
                <a:gd name="connsiteY0" fmla="*/ 0 h 937"/>
                <a:gd name="connsiteX1" fmla="*/ 5832 w 5832"/>
                <a:gd name="connsiteY1" fmla="*/ 0 h 937"/>
                <a:gd name="connsiteX2" fmla="*/ 5832 w 5832"/>
                <a:gd name="connsiteY2" fmla="*/ 937 h 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32" h="937">
                  <a:moveTo>
                    <a:pt x="0" y="0"/>
                  </a:moveTo>
                  <a:lnTo>
                    <a:pt x="5832" y="0"/>
                  </a:lnTo>
                  <a:lnTo>
                    <a:pt x="5832" y="937"/>
                  </a:lnTo>
                </a:path>
              </a:pathLst>
            </a:custGeom>
            <a:noFill/>
            <a:ln w="12700">
              <a:solidFill>
                <a:srgbClr val="9B5B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/>
            </a:p>
          </p:txBody>
        </p:sp>
        <p:sp>
          <p:nvSpPr>
            <p:cNvPr id="27" name="TextBox 51"/>
            <p:cNvSpPr txBox="1"/>
            <p:nvPr/>
          </p:nvSpPr>
          <p:spPr>
            <a:xfrm>
              <a:off x="1780221" y="215626"/>
              <a:ext cx="1363451" cy="457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200" smtClean="0">
                  <a:solidFill>
                    <a:srgbClr val="9B5B2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必备知识</a:t>
              </a:r>
              <a:endParaRPr lang="zh-CN" altLang="en-US" sz="2200" dirty="0" smtClean="0">
                <a:solidFill>
                  <a:srgbClr val="9B5B2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32"/>
            <p:cNvSpPr txBox="1"/>
            <p:nvPr/>
          </p:nvSpPr>
          <p:spPr>
            <a:xfrm>
              <a:off x="292100" y="210096"/>
              <a:ext cx="1231265" cy="4826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4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落实</a:t>
              </a:r>
              <a:endPara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815464" y="627829"/>
              <a:ext cx="1328208" cy="494"/>
            </a:xfrm>
            <a:prstGeom prst="line">
              <a:avLst/>
            </a:prstGeom>
            <a:ln w="31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390000" y="836712"/>
            <a:ext cx="8010256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36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昼夜</a:t>
            </a:r>
            <a:r>
              <a:rPr lang="zh-CN" altLang="zh-CN" sz="36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现象</a:t>
            </a:r>
            <a:endParaRPr lang="en-US" altLang="zh-CN" sz="36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概念：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地球上有昼夜之分的</a:t>
            </a:r>
            <a:r>
              <a:rPr lang="zh-CN" altLang="en-US" sz="28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成因：地球是一个不发光、不透明的球体，因而在同一时间里，太阳只能照亮地球表面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表现：向着太阳的半球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称为昼半球；背着太阳的半球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称为夜半球；昼半球和夜半球的分界线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圈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1-22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1917065"/>
            <a:ext cx="4009390" cy="421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600428" y="306909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一半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71611" y="364492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白昼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20981" y="429348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黑夜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55846" y="4941560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晨昏线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圈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05" y="1268730"/>
            <a:ext cx="7772400" cy="499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02431" y="836712"/>
            <a:ext cx="11187139" cy="34150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3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36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昼夜交替</a:t>
            </a:r>
            <a:endParaRPr lang="zh-CN" altLang="zh-CN" sz="3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原因：地球不停</a:t>
            </a:r>
            <a:r>
              <a:rPr lang="zh-CN" altLang="zh-CN" sz="3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地</a:t>
            </a:r>
            <a:r>
              <a:rPr lang="en-US" altLang="zh-CN" sz="36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3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周期：</a:t>
            </a: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3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36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3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24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小时。</a:t>
            </a:r>
            <a:endParaRPr lang="zh-CN" altLang="zh-CN" sz="3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3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描述地球自转的意义</a:t>
            </a:r>
            <a:r>
              <a:rPr lang="zh-CN" altLang="zh-CN" sz="3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5915" y="1844586"/>
            <a:ext cx="10972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自转</a:t>
            </a:r>
            <a:endParaRPr lang="zh-CN" altLang="zh-CN" sz="36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87306" y="2636982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太阳日</a:t>
            </a:r>
            <a:endParaRPr lang="zh-CN" altLang="zh-CN" sz="36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2431" y="4437316"/>
            <a:ext cx="11187139" cy="1753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32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32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3600" b="1" kern="100" dirty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周期长短适宜，有利于生命有机体的生存和发展；影响人类的作息</a:t>
            </a:r>
            <a:r>
              <a:rPr lang="zh-CN" altLang="zh-CN" sz="3600" b="1" kern="100" dirty="0" smtClean="0">
                <a:solidFill>
                  <a:srgbClr val="1F497D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3600" b="1" kern="100" dirty="0" smtClean="0">
              <a:solidFill>
                <a:srgbClr val="1F497D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23570" y="548640"/>
            <a:ext cx="6096000" cy="829945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zh-CN" sz="32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晨昏线</a:t>
            </a:r>
            <a:endParaRPr lang="zh-CN" altLang="zh-CN" sz="3200" b="1" kern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39010" y="2348865"/>
            <a:ext cx="7301230" cy="161988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144145"/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8" name="组合 117"/>
          <p:cNvGrpSpPr/>
          <p:nvPr>
            <p:custDataLst>
              <p:tags r:id="rId2"/>
            </p:custDataLst>
          </p:nvPr>
        </p:nvGrpSpPr>
        <p:grpSpPr>
          <a:xfrm>
            <a:off x="2205355" y="3493135"/>
            <a:ext cx="7301230" cy="2757805"/>
            <a:chOff x="3382052" y="3346408"/>
            <a:chExt cx="2765810" cy="629294"/>
          </a:xfrm>
          <a:noFill/>
        </p:grpSpPr>
        <p:sp>
          <p:nvSpPr>
            <p:cNvPr id="117" name="矩形 116"/>
            <p:cNvSpPr/>
            <p:nvPr>
              <p:custDataLst>
                <p:tags r:id="rId3"/>
              </p:custDataLst>
            </p:nvPr>
          </p:nvSpPr>
          <p:spPr>
            <a:xfrm>
              <a:off x="3394878" y="3346408"/>
              <a:ext cx="2752984" cy="6292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>
              <p:custDataLst>
                <p:tags r:id="rId4"/>
              </p:custDataLst>
            </p:nvPr>
          </p:nvSpPr>
          <p:spPr>
            <a:xfrm>
              <a:off x="3382052" y="3427311"/>
              <a:ext cx="2765809" cy="840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indent="144145"/>
              <a:endParaRPr lang="zh-CN" altLang="en-US" sz="18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0" name="矩形 109"/>
          <p:cNvSpPr/>
          <p:nvPr>
            <p:custDataLst>
              <p:tags r:id="rId5"/>
            </p:custDataLst>
          </p:nvPr>
        </p:nvSpPr>
        <p:spPr>
          <a:xfrm>
            <a:off x="767080" y="1557020"/>
            <a:ext cx="527431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l" defTabSz="914400" eaLnBrk="1" fontAlgn="auto" hangingPunct="1">
              <a:buFont typeface="Arial" panose="020B0604020202020204" pitchFamily="34" charset="0"/>
              <a:buNone/>
              <a:defRPr/>
            </a:pPr>
            <a:r>
              <a:rPr lang="en-US" altLang="zh-CN" sz="32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32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r>
              <a:rPr lang="en-US" altLang="zh-CN" sz="3200" b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昼、夜半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球的</a:t>
            </a:r>
            <a:r>
              <a:rPr lang="zh-CN" alt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分界线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 defTabSz="914400" eaLnBrk="1" fontAlgn="auto" hangingPunct="1"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(2)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晨线、昏线</a:t>
            </a:r>
            <a:r>
              <a:rPr lang="zh-CN" altLang="en-US" sz="32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分界点</a:t>
            </a:r>
            <a:r>
              <a:rPr lang="zh-CN" altLang="en-US" sz="320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晨昏线上纬度最高的点</a:t>
            </a:r>
            <a:endParaRPr lang="zh-CN" altLang="en-US" sz="3200" b="1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defTabSz="914400"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320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 algn="l" defTabSz="914400" eaLnBrk="1" fontAlgn="auto" hangingPunct="1">
              <a:buFont typeface="Arial" panose="020B0604020202020204" pitchFamily="34" charset="0"/>
              <a:buNone/>
              <a:defRPr/>
            </a:pPr>
            <a:r>
              <a:rPr lang="zh-CN" altLang="en-US" sz="3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分界点将晨昏线分为：晨线和昏线</a:t>
            </a:r>
            <a:endParaRPr lang="zh-CN" altLang="en-US" sz="32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defTabSz="914400"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32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 defTabSz="914400"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32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>
            <p:custDataLst>
              <p:tags r:id="rId6"/>
            </p:custDataLst>
          </p:nvPr>
        </p:nvSpPr>
        <p:spPr>
          <a:xfrm>
            <a:off x="845185" y="3122930"/>
            <a:ext cx="3566795" cy="16198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lvl="4" indent="0" algn="dist">
              <a:buFont typeface="Arial" panose="020B0604020202020204" pitchFamily="34" charset="0"/>
              <a:buNone/>
            </a:pPr>
            <a:endParaRPr lang="zh-CN" altLang="en-US" sz="18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3" name="矩形 112"/>
          <p:cNvSpPr/>
          <p:nvPr>
            <p:custDataLst>
              <p:tags r:id="rId7"/>
            </p:custDataLst>
          </p:nvPr>
        </p:nvSpPr>
        <p:spPr>
          <a:xfrm>
            <a:off x="1703705" y="4293235"/>
            <a:ext cx="7289165" cy="161988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144145"/>
            <a:endParaRPr lang="zh-CN" altLang="en-US" sz="18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4" name="矩形 113"/>
          <p:cNvSpPr/>
          <p:nvPr>
            <p:custDataLst>
              <p:tags r:id="rId8"/>
            </p:custDataLst>
          </p:nvPr>
        </p:nvSpPr>
        <p:spPr>
          <a:xfrm>
            <a:off x="2423795" y="4509135"/>
            <a:ext cx="3546475" cy="28333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144145" indent="-144145">
              <a:buFont typeface="Arial" panose="020B0604020202020204" pitchFamily="34" charset="0"/>
              <a:buChar char="•"/>
            </a:pPr>
            <a:endParaRPr lang="zh-CN" altLang="en-US" sz="1800" b="1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122"/>
          <p:cNvSpPr/>
          <p:nvPr>
            <p:custDataLst>
              <p:tags r:id="rId9"/>
            </p:custDataLst>
          </p:nvPr>
        </p:nvSpPr>
        <p:spPr>
          <a:xfrm>
            <a:off x="6604000" y="4828540"/>
            <a:ext cx="4118610" cy="12198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1" name="矩形 120"/>
          <p:cNvSpPr/>
          <p:nvPr>
            <p:custDataLst>
              <p:tags r:id="rId10"/>
            </p:custDataLst>
          </p:nvPr>
        </p:nvSpPr>
        <p:spPr>
          <a:xfrm>
            <a:off x="6871970" y="5150485"/>
            <a:ext cx="386016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晨昏圈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=晨线+昏线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28"/>
          <p:cNvGrpSpPr/>
          <p:nvPr>
            <p:custDataLst>
              <p:tags r:id="rId11"/>
            </p:custDataLst>
          </p:nvPr>
        </p:nvGrpSpPr>
        <p:grpSpPr>
          <a:xfrm>
            <a:off x="6322709" y="736744"/>
            <a:ext cx="4821237" cy="4051985"/>
            <a:chOff x="5246171" y="687369"/>
            <a:chExt cx="5897556" cy="5192598"/>
          </a:xfrm>
        </p:grpSpPr>
        <p:sp>
          <p:nvSpPr>
            <p:cNvPr id="35" name="矩形 34"/>
            <p:cNvSpPr/>
            <p:nvPr>
              <p:custDataLst>
                <p:tags r:id="rId12"/>
              </p:custDataLst>
            </p:nvPr>
          </p:nvSpPr>
          <p:spPr>
            <a:xfrm>
              <a:off x="5339382" y="1159158"/>
              <a:ext cx="5664528" cy="46078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6" name="组合 30"/>
            <p:cNvGrpSpPr/>
            <p:nvPr>
              <p:custDataLst>
                <p:tags r:id="rId13"/>
              </p:custDataLst>
            </p:nvPr>
          </p:nvGrpSpPr>
          <p:grpSpPr>
            <a:xfrm>
              <a:off x="6187993" y="687370"/>
              <a:ext cx="4487737" cy="540958"/>
              <a:chOff x="2275331" y="405719"/>
              <a:chExt cx="3598744" cy="433797"/>
            </a:xfrm>
          </p:grpSpPr>
          <p:cxnSp>
            <p:nvCxnSpPr>
              <p:cNvPr id="40" name="直接连接符 39"/>
              <p:cNvCxnSpPr>
                <a:endCxn id="39" idx="1"/>
              </p:cNvCxnSpPr>
              <p:nvPr>
                <p:custDataLst>
                  <p:tags r:id="rId14"/>
                </p:custDataLst>
              </p:nvPr>
            </p:nvCxnSpPr>
            <p:spPr>
              <a:xfrm flipV="1">
                <a:off x="2275331" y="414174"/>
                <a:ext cx="1594484" cy="425342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endCxn id="39" idx="0"/>
              </p:cNvCxnSpPr>
              <p:nvPr>
                <p:custDataLst>
                  <p:tags r:id="rId15"/>
                </p:custDataLst>
              </p:nvPr>
            </p:nvCxnSpPr>
            <p:spPr>
              <a:xfrm flipH="1" flipV="1">
                <a:off x="3890228" y="405719"/>
                <a:ext cx="1983847" cy="433797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矩形 36"/>
            <p:cNvSpPr/>
            <p:nvPr>
              <p:custDataLst>
                <p:tags r:id="rId16"/>
              </p:custDataLst>
            </p:nvPr>
          </p:nvSpPr>
          <p:spPr>
            <a:xfrm>
              <a:off x="5246171" y="1159159"/>
              <a:ext cx="5897556" cy="11596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矩形 37"/>
            <p:cNvSpPr/>
            <p:nvPr>
              <p:custDataLst>
                <p:tags r:id="rId17"/>
              </p:custDataLst>
            </p:nvPr>
          </p:nvSpPr>
          <p:spPr>
            <a:xfrm>
              <a:off x="5246171" y="5764008"/>
              <a:ext cx="5897556" cy="115959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椭圆 38"/>
            <p:cNvSpPr/>
            <p:nvPr>
              <p:custDataLst>
                <p:tags r:id="rId18"/>
              </p:custDataLst>
            </p:nvPr>
          </p:nvSpPr>
          <p:spPr>
            <a:xfrm>
              <a:off x="8165816" y="687369"/>
              <a:ext cx="72000" cy="72000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23000">
                  <a:schemeClr val="tx2"/>
                </a:gs>
                <a:gs pos="69000">
                  <a:schemeClr val="tx2">
                    <a:lumMod val="75000"/>
                  </a:schemeClr>
                </a:gs>
                <a:gs pos="97000">
                  <a:schemeClr val="tx2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6" name="组合 5"/>
          <p:cNvGrpSpPr/>
          <p:nvPr>
            <p:custDataLst>
              <p:tags r:id="rId19"/>
            </p:custDataLst>
          </p:nvPr>
        </p:nvGrpSpPr>
        <p:grpSpPr>
          <a:xfrm>
            <a:off x="7258829" y="1194113"/>
            <a:ext cx="2838129" cy="3450154"/>
            <a:chOff x="7320867" y="1194113"/>
            <a:chExt cx="2838129" cy="3450154"/>
          </a:xfrm>
        </p:grpSpPr>
        <p:grpSp>
          <p:nvGrpSpPr>
            <p:cNvPr id="8" name="组合 7"/>
            <p:cNvGrpSpPr/>
            <p:nvPr>
              <p:custDataLst>
                <p:tags r:id="rId20"/>
              </p:custDataLst>
            </p:nvPr>
          </p:nvGrpSpPr>
          <p:grpSpPr>
            <a:xfrm>
              <a:off x="7320867" y="1194113"/>
              <a:ext cx="2838129" cy="3450154"/>
              <a:chOff x="7265379" y="1194113"/>
              <a:chExt cx="2838129" cy="3450154"/>
            </a:xfrm>
          </p:grpSpPr>
          <p:cxnSp>
            <p:nvCxnSpPr>
              <p:cNvPr id="9" name="直接连接符 8"/>
              <p:cNvCxnSpPr/>
              <p:nvPr>
                <p:custDataLst>
                  <p:tags r:id="rId21"/>
                </p:custDataLst>
              </p:nvPr>
            </p:nvCxnSpPr>
            <p:spPr>
              <a:xfrm flipH="1" flipV="1">
                <a:off x="7265380" y="2898276"/>
                <a:ext cx="2838128" cy="2"/>
              </a:xfrm>
              <a:prstGeom prst="line">
                <a:avLst/>
              </a:prstGeom>
              <a:ln w="9525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8526243" y="1194113"/>
                <a:ext cx="3369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1400" b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文本框 10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8567921" y="4336490"/>
                <a:ext cx="2920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en-US" altLang="zh-CN" sz="1400" b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组合 11"/>
              <p:cNvGrpSpPr/>
              <p:nvPr>
                <p:custDataLst>
                  <p:tags r:id="rId24"/>
                </p:custDataLst>
              </p:nvPr>
            </p:nvGrpSpPr>
            <p:grpSpPr>
              <a:xfrm>
                <a:off x="7265379" y="1479214"/>
                <a:ext cx="2838129" cy="2838128"/>
                <a:chOff x="7084360" y="2048869"/>
                <a:chExt cx="2790265" cy="2790265"/>
              </a:xfrm>
            </p:grpSpPr>
            <p:sp>
              <p:nvSpPr>
                <p:cNvPr id="13" name="椭圆 12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7084360" y="2048869"/>
                  <a:ext cx="2790265" cy="2790265"/>
                </a:xfrm>
                <a:prstGeom prst="ellipse">
                  <a:avLst/>
                </a:prstGeom>
                <a:noFill/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35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14" name="直接连接符 13"/>
                <p:cNvCxnSpPr/>
                <p:nvPr>
                  <p:custDataLst>
                    <p:tags r:id="rId26"/>
                  </p:custDataLst>
                </p:nvPr>
              </p:nvCxnSpPr>
              <p:spPr>
                <a:xfrm>
                  <a:off x="7084360" y="3457930"/>
                  <a:ext cx="2790265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>
                  <p:custDataLst>
                    <p:tags r:id="rId27"/>
                  </p:custDataLst>
                </p:nvPr>
              </p:nvCxnSpPr>
              <p:spPr>
                <a:xfrm flipH="1">
                  <a:off x="7196021" y="3918096"/>
                  <a:ext cx="2565035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>
                  <p:custDataLst>
                    <p:tags r:id="rId28"/>
                  </p:custDataLst>
                </p:nvPr>
              </p:nvCxnSpPr>
              <p:spPr>
                <a:xfrm flipH="1" flipV="1">
                  <a:off x="7951238" y="2165837"/>
                  <a:ext cx="1122380" cy="7444"/>
                </a:xfrm>
                <a:prstGeom prst="line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>
                  <p:custDataLst>
                    <p:tags r:id="rId29"/>
                  </p:custDataLst>
                </p:nvPr>
              </p:nvCxnSpPr>
              <p:spPr>
                <a:xfrm flipH="1">
                  <a:off x="7933434" y="4723416"/>
                  <a:ext cx="1102677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>
                  <p:custDataLst>
                    <p:tags r:id="rId30"/>
                  </p:custDataLst>
                </p:nvPr>
              </p:nvCxnSpPr>
              <p:spPr>
                <a:xfrm flipH="1" flipV="1">
                  <a:off x="7184646" y="2987049"/>
                  <a:ext cx="2608603" cy="4145"/>
                </a:xfrm>
                <a:prstGeom prst="line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7378955" y="1695489"/>
                <a:ext cx="2583744" cy="608478"/>
                <a:chOff x="7378955" y="1695489"/>
                <a:chExt cx="2583744" cy="608478"/>
              </a:xfrm>
            </p:grpSpPr>
            <p:cxnSp>
              <p:nvCxnSpPr>
                <p:cNvPr id="20" name="直接连接符 19"/>
                <p:cNvCxnSpPr/>
                <p:nvPr>
                  <p:custDataLst>
                    <p:tags r:id="rId32"/>
                  </p:custDataLst>
                </p:nvPr>
              </p:nvCxnSpPr>
              <p:spPr>
                <a:xfrm>
                  <a:off x="7378955" y="2303967"/>
                  <a:ext cx="2583744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>
                  <p:custDataLst>
                    <p:tags r:id="rId33"/>
                  </p:custDataLst>
                </p:nvPr>
              </p:nvCxnSpPr>
              <p:spPr>
                <a:xfrm>
                  <a:off x="7914113" y="1695489"/>
                  <a:ext cx="1497792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21"/>
              <p:cNvGrpSpPr/>
              <p:nvPr>
                <p:custDataLst>
                  <p:tags r:id="rId34"/>
                </p:custDataLst>
              </p:nvPr>
            </p:nvGrpSpPr>
            <p:grpSpPr>
              <a:xfrm flipV="1">
                <a:off x="7399247" y="3474117"/>
                <a:ext cx="2583744" cy="608478"/>
                <a:chOff x="7378955" y="1695489"/>
                <a:chExt cx="2583744" cy="608478"/>
              </a:xfrm>
            </p:grpSpPr>
            <p:cxnSp>
              <p:nvCxnSpPr>
                <p:cNvPr id="23" name="直接连接符 22"/>
                <p:cNvCxnSpPr/>
                <p:nvPr>
                  <p:custDataLst>
                    <p:tags r:id="rId35"/>
                  </p:custDataLst>
                </p:nvPr>
              </p:nvCxnSpPr>
              <p:spPr>
                <a:xfrm>
                  <a:off x="7378955" y="2303967"/>
                  <a:ext cx="2583744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>
                  <p:custDataLst>
                    <p:tags r:id="rId36"/>
                  </p:custDataLst>
                </p:nvPr>
              </p:nvCxnSpPr>
              <p:spPr>
                <a:xfrm>
                  <a:off x="7914113" y="1695489"/>
                  <a:ext cx="1497792" cy="0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组合 24"/>
              <p:cNvGrpSpPr/>
              <p:nvPr>
                <p:custDataLst>
                  <p:tags r:id="rId37"/>
                </p:custDataLst>
              </p:nvPr>
            </p:nvGrpSpPr>
            <p:grpSpPr>
              <a:xfrm>
                <a:off x="7272617" y="1461577"/>
                <a:ext cx="2830891" cy="2865367"/>
                <a:chOff x="7084360" y="2048869"/>
                <a:chExt cx="2790265" cy="2790265"/>
              </a:xfrm>
            </p:grpSpPr>
            <p:sp>
              <p:nvSpPr>
                <p:cNvPr id="26" name="椭圆 25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7084360" y="2048869"/>
                  <a:ext cx="2790265" cy="279026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35000"/>
                      </a:schemeClr>
                    </a:gs>
                    <a:gs pos="29000">
                      <a:schemeClr val="bg2">
                        <a:alpha val="35000"/>
                      </a:schemeClr>
                    </a:gs>
                    <a:gs pos="83000">
                      <a:schemeClr val="bg2">
                        <a:lumMod val="90000"/>
                        <a:alpha val="65000"/>
                      </a:schemeClr>
                    </a:gs>
                    <a:gs pos="100000">
                      <a:schemeClr val="bg2">
                        <a:lumMod val="90000"/>
                        <a:alpha val="65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35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8" name="椭圆 27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7996692" y="2048869"/>
                  <a:ext cx="965601" cy="2790265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35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椭圆 28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7544533" y="2048869"/>
                  <a:ext cx="1887504" cy="2790265"/>
                </a:xfrm>
                <a:prstGeom prst="ellipse">
                  <a:avLst/>
                </a:prstGeom>
                <a:noFill/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sz="135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30" name="直接连接符 29"/>
                <p:cNvCxnSpPr>
                  <a:stCxn id="29" idx="0"/>
                  <a:endCxn id="29" idx="4"/>
                </p:cNvCxnSpPr>
                <p:nvPr>
                  <p:custDataLst>
                    <p:tags r:id="rId41"/>
                  </p:custDataLst>
                </p:nvPr>
              </p:nvCxnSpPr>
              <p:spPr>
                <a:xfrm flipH="1">
                  <a:off x="8488285" y="2048869"/>
                  <a:ext cx="0" cy="2790265"/>
                </a:xfrm>
                <a:prstGeom prst="line">
                  <a:avLst/>
                </a:prstGeom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" name="饼形 5"/>
            <p:cNvSpPr/>
            <p:nvPr>
              <p:custDataLst>
                <p:tags r:id="rId42"/>
              </p:custDataLst>
            </p:nvPr>
          </p:nvSpPr>
          <p:spPr>
            <a:xfrm rot="4330349">
              <a:off x="6900945" y="2077197"/>
              <a:ext cx="2893191" cy="1967611"/>
            </a:xfrm>
            <a:custGeom>
              <a:avLst/>
              <a:gdLst>
                <a:gd name="connsiteX0" fmla="*/ 2867925 w 2867931"/>
                <a:gd name="connsiteY0" fmla="*/ 1390185 h 2772585"/>
                <a:gd name="connsiteX1" fmla="*/ 1447601 w 2867931"/>
                <a:gd name="connsiteY1" fmla="*/ 2772523 h 2772585"/>
                <a:gd name="connsiteX2" fmla="*/ 384 w 2867931"/>
                <a:gd name="connsiteY2" fmla="*/ 1418392 h 2772585"/>
                <a:gd name="connsiteX3" fmla="*/ 1433966 w 2867931"/>
                <a:gd name="connsiteY3" fmla="*/ 1386293 h 2772585"/>
                <a:gd name="connsiteX4" fmla="*/ 2867925 w 2867931"/>
                <a:gd name="connsiteY4" fmla="*/ 1390185 h 2772585"/>
                <a:gd name="connsiteX0-1" fmla="*/ 2867541 w 2867541"/>
                <a:gd name="connsiteY0-2" fmla="*/ 526752 h 1909153"/>
                <a:gd name="connsiteX1-3" fmla="*/ 1447217 w 2867541"/>
                <a:gd name="connsiteY1-4" fmla="*/ 1909090 h 1909153"/>
                <a:gd name="connsiteX2-5" fmla="*/ 0 w 2867541"/>
                <a:gd name="connsiteY2-6" fmla="*/ 554959 h 1909153"/>
                <a:gd name="connsiteX3-7" fmla="*/ 1468748 w 2867541"/>
                <a:gd name="connsiteY3-8" fmla="*/ 0 h 1909153"/>
                <a:gd name="connsiteX4-9" fmla="*/ 2867541 w 2867541"/>
                <a:gd name="connsiteY4-10" fmla="*/ 526752 h 1909153"/>
                <a:gd name="connsiteX0-11" fmla="*/ 2867541 w 2867541"/>
                <a:gd name="connsiteY0-12" fmla="*/ 526752 h 1909153"/>
                <a:gd name="connsiteX1-13" fmla="*/ 1447217 w 2867541"/>
                <a:gd name="connsiteY1-14" fmla="*/ 1909090 h 1909153"/>
                <a:gd name="connsiteX2-15" fmla="*/ 0 w 2867541"/>
                <a:gd name="connsiteY2-16" fmla="*/ 554959 h 1909153"/>
                <a:gd name="connsiteX3-17" fmla="*/ 1468748 w 2867541"/>
                <a:gd name="connsiteY3-18" fmla="*/ 0 h 1909153"/>
                <a:gd name="connsiteX4-19" fmla="*/ 2867541 w 2867541"/>
                <a:gd name="connsiteY4-20" fmla="*/ 526752 h 1909153"/>
                <a:gd name="connsiteX0-21" fmla="*/ 2867541 w 2867541"/>
                <a:gd name="connsiteY0-22" fmla="*/ 526752 h 1909153"/>
                <a:gd name="connsiteX1-23" fmla="*/ 1447217 w 2867541"/>
                <a:gd name="connsiteY1-24" fmla="*/ 1909090 h 1909153"/>
                <a:gd name="connsiteX2-25" fmla="*/ 0 w 2867541"/>
                <a:gd name="connsiteY2-26" fmla="*/ 554959 h 1909153"/>
                <a:gd name="connsiteX3-27" fmla="*/ 1468748 w 2867541"/>
                <a:gd name="connsiteY3-28" fmla="*/ 0 h 1909153"/>
                <a:gd name="connsiteX4-29" fmla="*/ 2867541 w 2867541"/>
                <a:gd name="connsiteY4-30" fmla="*/ 526752 h 1909153"/>
                <a:gd name="connsiteX0-31" fmla="*/ 2867541 w 2867541"/>
                <a:gd name="connsiteY0-32" fmla="*/ 541022 h 1923423"/>
                <a:gd name="connsiteX1-33" fmla="*/ 1447217 w 2867541"/>
                <a:gd name="connsiteY1-34" fmla="*/ 1923360 h 1923423"/>
                <a:gd name="connsiteX2-35" fmla="*/ 0 w 2867541"/>
                <a:gd name="connsiteY2-36" fmla="*/ 569229 h 1923423"/>
                <a:gd name="connsiteX3-37" fmla="*/ 1468748 w 2867541"/>
                <a:gd name="connsiteY3-38" fmla="*/ 14270 h 1923423"/>
                <a:gd name="connsiteX4-39" fmla="*/ 2867541 w 2867541"/>
                <a:gd name="connsiteY4-40" fmla="*/ 541022 h 1923423"/>
                <a:gd name="connsiteX0-41" fmla="*/ 2867541 w 2867541"/>
                <a:gd name="connsiteY0-42" fmla="*/ 556574 h 1938975"/>
                <a:gd name="connsiteX1-43" fmla="*/ 1447217 w 2867541"/>
                <a:gd name="connsiteY1-44" fmla="*/ 1938912 h 1938975"/>
                <a:gd name="connsiteX2-45" fmla="*/ 0 w 2867541"/>
                <a:gd name="connsiteY2-46" fmla="*/ 584781 h 1938975"/>
                <a:gd name="connsiteX3-47" fmla="*/ 1468748 w 2867541"/>
                <a:gd name="connsiteY3-48" fmla="*/ 29822 h 1938975"/>
                <a:gd name="connsiteX4-49" fmla="*/ 2867541 w 2867541"/>
                <a:gd name="connsiteY4-50" fmla="*/ 556574 h 1938975"/>
                <a:gd name="connsiteX0-51" fmla="*/ 2867541 w 2889912"/>
                <a:gd name="connsiteY0-52" fmla="*/ 554654 h 1937055"/>
                <a:gd name="connsiteX1-53" fmla="*/ 1447217 w 2889912"/>
                <a:gd name="connsiteY1-54" fmla="*/ 1936992 h 1937055"/>
                <a:gd name="connsiteX2-55" fmla="*/ 0 w 2889912"/>
                <a:gd name="connsiteY2-56" fmla="*/ 582861 h 1937055"/>
                <a:gd name="connsiteX3-57" fmla="*/ 1468748 w 2889912"/>
                <a:gd name="connsiteY3-58" fmla="*/ 27902 h 1937055"/>
                <a:gd name="connsiteX4-59" fmla="*/ 2867541 w 2889912"/>
                <a:gd name="connsiteY4-60" fmla="*/ 554654 h 1937055"/>
                <a:gd name="connsiteX0-61" fmla="*/ 2867541 w 2893191"/>
                <a:gd name="connsiteY0-62" fmla="*/ 554027 h 1936428"/>
                <a:gd name="connsiteX1-63" fmla="*/ 1447217 w 2893191"/>
                <a:gd name="connsiteY1-64" fmla="*/ 1936365 h 1936428"/>
                <a:gd name="connsiteX2-65" fmla="*/ 0 w 2893191"/>
                <a:gd name="connsiteY2-66" fmla="*/ 582234 h 1936428"/>
                <a:gd name="connsiteX3-67" fmla="*/ 1468748 w 2893191"/>
                <a:gd name="connsiteY3-68" fmla="*/ 27275 h 1936428"/>
                <a:gd name="connsiteX4-69" fmla="*/ 2867541 w 2893191"/>
                <a:gd name="connsiteY4-70" fmla="*/ 554027 h 1936428"/>
                <a:gd name="connsiteX0-71" fmla="*/ 2867541 w 2893191"/>
                <a:gd name="connsiteY0-72" fmla="*/ 554027 h 1936428"/>
                <a:gd name="connsiteX1-73" fmla="*/ 1447217 w 2893191"/>
                <a:gd name="connsiteY1-74" fmla="*/ 1936365 h 1936428"/>
                <a:gd name="connsiteX2-75" fmla="*/ 0 w 2893191"/>
                <a:gd name="connsiteY2-76" fmla="*/ 582234 h 1936428"/>
                <a:gd name="connsiteX3-77" fmla="*/ 1468748 w 2893191"/>
                <a:gd name="connsiteY3-78" fmla="*/ 27275 h 1936428"/>
                <a:gd name="connsiteX4-79" fmla="*/ 2867541 w 2893191"/>
                <a:gd name="connsiteY4-80" fmla="*/ 554027 h 1936428"/>
                <a:gd name="connsiteX0-81" fmla="*/ 2867541 w 2893191"/>
                <a:gd name="connsiteY0-82" fmla="*/ 554027 h 1936428"/>
                <a:gd name="connsiteX1-83" fmla="*/ 1447217 w 2893191"/>
                <a:gd name="connsiteY1-84" fmla="*/ 1936365 h 1936428"/>
                <a:gd name="connsiteX2-85" fmla="*/ 0 w 2893191"/>
                <a:gd name="connsiteY2-86" fmla="*/ 582234 h 1936428"/>
                <a:gd name="connsiteX3-87" fmla="*/ 1468748 w 2893191"/>
                <a:gd name="connsiteY3-88" fmla="*/ 27275 h 1936428"/>
                <a:gd name="connsiteX4-89" fmla="*/ 2867541 w 2893191"/>
                <a:gd name="connsiteY4-90" fmla="*/ 554027 h 19364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893191" h="1936428">
                  <a:moveTo>
                    <a:pt x="2867541" y="554027"/>
                  </a:moveTo>
                  <a:cubicBezTo>
                    <a:pt x="2865337" y="1312993"/>
                    <a:pt x="2232250" y="1929148"/>
                    <a:pt x="1447217" y="1936365"/>
                  </a:cubicBezTo>
                  <a:cubicBezTo>
                    <a:pt x="662927" y="1943575"/>
                    <a:pt x="18160" y="1340281"/>
                    <a:pt x="0" y="582234"/>
                  </a:cubicBezTo>
                  <a:cubicBezTo>
                    <a:pt x="124529" y="278832"/>
                    <a:pt x="866146" y="61754"/>
                    <a:pt x="1468748" y="27275"/>
                  </a:cubicBezTo>
                  <a:cubicBezTo>
                    <a:pt x="2346531" y="-89878"/>
                    <a:pt x="3036681" y="186135"/>
                    <a:pt x="2867541" y="55402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43"/>
              </p:custDataLst>
            </p:nvPr>
          </p:nvSpPr>
          <p:spPr>
            <a:xfrm rot="3992213">
              <a:off x="7347231" y="2407882"/>
              <a:ext cx="2865366" cy="963856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弧形 100"/>
          <p:cNvSpPr/>
          <p:nvPr>
            <p:custDataLst>
              <p:tags r:id="rId44"/>
            </p:custDataLst>
          </p:nvPr>
        </p:nvSpPr>
        <p:spPr>
          <a:xfrm rot="12166522">
            <a:off x="7544368" y="1795117"/>
            <a:ext cx="2240203" cy="2168222"/>
          </a:xfrm>
          <a:custGeom>
            <a:avLst/>
            <a:gdLst>
              <a:gd name="connsiteX0" fmla="*/ 2125435 w 4250870"/>
              <a:gd name="connsiteY0" fmla="*/ 0 h 4245007"/>
              <a:gd name="connsiteX1" fmla="*/ 4250870 w 4250870"/>
              <a:gd name="connsiteY1" fmla="*/ 2122504 h 4245007"/>
              <a:gd name="connsiteX2" fmla="*/ 2125435 w 4250870"/>
              <a:gd name="connsiteY2" fmla="*/ 2122504 h 4245007"/>
              <a:gd name="connsiteX3" fmla="*/ 2125435 w 4250870"/>
              <a:gd name="connsiteY3" fmla="*/ 0 h 4245007"/>
              <a:gd name="connsiteX0-1" fmla="*/ 2125435 w 4250870"/>
              <a:gd name="connsiteY0-2" fmla="*/ 0 h 4245007"/>
              <a:gd name="connsiteX1-3" fmla="*/ 4250870 w 4250870"/>
              <a:gd name="connsiteY1-4" fmla="*/ 2122504 h 4245007"/>
              <a:gd name="connsiteX0-5" fmla="*/ 26847 w 2152282"/>
              <a:gd name="connsiteY0-6" fmla="*/ 0 h 2122504"/>
              <a:gd name="connsiteX1-7" fmla="*/ 2152282 w 2152282"/>
              <a:gd name="connsiteY1-8" fmla="*/ 2122504 h 2122504"/>
              <a:gd name="connsiteX2-9" fmla="*/ 26847 w 2152282"/>
              <a:gd name="connsiteY2-10" fmla="*/ 2122504 h 2122504"/>
              <a:gd name="connsiteX3-11" fmla="*/ 26847 w 2152282"/>
              <a:gd name="connsiteY3-12" fmla="*/ 0 h 2122504"/>
              <a:gd name="connsiteX0-13" fmla="*/ 0 w 2152282"/>
              <a:gd name="connsiteY0-14" fmla="*/ 61577 h 2122504"/>
              <a:gd name="connsiteX1-15" fmla="*/ 2152282 w 2152282"/>
              <a:gd name="connsiteY1-16" fmla="*/ 2122504 h 2122504"/>
              <a:gd name="connsiteX0-17" fmla="*/ 26847 w 2152282"/>
              <a:gd name="connsiteY0-18" fmla="*/ 0 h 2122504"/>
              <a:gd name="connsiteX1-19" fmla="*/ 2152282 w 2152282"/>
              <a:gd name="connsiteY1-20" fmla="*/ 2122504 h 2122504"/>
              <a:gd name="connsiteX2-21" fmla="*/ 26847 w 2152282"/>
              <a:gd name="connsiteY2-22" fmla="*/ 2122504 h 2122504"/>
              <a:gd name="connsiteX3-23" fmla="*/ 26847 w 2152282"/>
              <a:gd name="connsiteY3-24" fmla="*/ 0 h 2122504"/>
              <a:gd name="connsiteX0-25" fmla="*/ 0 w 2152282"/>
              <a:gd name="connsiteY0-26" fmla="*/ 61577 h 2122504"/>
              <a:gd name="connsiteX1-27" fmla="*/ 2141010 w 2152282"/>
              <a:gd name="connsiteY1-28" fmla="*/ 2038604 h 2122504"/>
              <a:gd name="connsiteX0-29" fmla="*/ 26847 w 2152282"/>
              <a:gd name="connsiteY0-30" fmla="*/ 0 h 2122504"/>
              <a:gd name="connsiteX1-31" fmla="*/ 2152282 w 2152282"/>
              <a:gd name="connsiteY1-32" fmla="*/ 2122504 h 2122504"/>
              <a:gd name="connsiteX2-33" fmla="*/ 26847 w 2152282"/>
              <a:gd name="connsiteY2-34" fmla="*/ 2122504 h 2122504"/>
              <a:gd name="connsiteX3-35" fmla="*/ 26847 w 2152282"/>
              <a:gd name="connsiteY3-36" fmla="*/ 0 h 2122504"/>
              <a:gd name="connsiteX0-37" fmla="*/ 0 w 2152282"/>
              <a:gd name="connsiteY0-38" fmla="*/ 61577 h 2122504"/>
              <a:gd name="connsiteX1-39" fmla="*/ 2141010 w 2152282"/>
              <a:gd name="connsiteY1-40" fmla="*/ 2038604 h 2122504"/>
              <a:gd name="connsiteX0-41" fmla="*/ 26847 w 2152282"/>
              <a:gd name="connsiteY0-42" fmla="*/ 0 h 2122504"/>
              <a:gd name="connsiteX1-43" fmla="*/ 2152282 w 2152282"/>
              <a:gd name="connsiteY1-44" fmla="*/ 2122504 h 2122504"/>
              <a:gd name="connsiteX2-45" fmla="*/ 26847 w 2152282"/>
              <a:gd name="connsiteY2-46" fmla="*/ 2122504 h 2122504"/>
              <a:gd name="connsiteX3-47" fmla="*/ 26847 w 2152282"/>
              <a:gd name="connsiteY3-48" fmla="*/ 0 h 2122504"/>
              <a:gd name="connsiteX0-49" fmla="*/ 0 w 2152282"/>
              <a:gd name="connsiteY0-50" fmla="*/ 61577 h 2122504"/>
              <a:gd name="connsiteX1-51" fmla="*/ 2141010 w 2152282"/>
              <a:gd name="connsiteY1-52" fmla="*/ 2038604 h 2122504"/>
              <a:gd name="connsiteX0-53" fmla="*/ 26847 w 2152282"/>
              <a:gd name="connsiteY0-54" fmla="*/ 0 h 2122504"/>
              <a:gd name="connsiteX1-55" fmla="*/ 2152282 w 2152282"/>
              <a:gd name="connsiteY1-56" fmla="*/ 2122504 h 2122504"/>
              <a:gd name="connsiteX2-57" fmla="*/ 26847 w 2152282"/>
              <a:gd name="connsiteY2-58" fmla="*/ 2122504 h 2122504"/>
              <a:gd name="connsiteX3-59" fmla="*/ 26847 w 2152282"/>
              <a:gd name="connsiteY3-60" fmla="*/ 0 h 2122504"/>
              <a:gd name="connsiteX0-61" fmla="*/ 0 w 2152282"/>
              <a:gd name="connsiteY0-62" fmla="*/ 61577 h 2122504"/>
              <a:gd name="connsiteX1-63" fmla="*/ 2141010 w 2152282"/>
              <a:gd name="connsiteY1-64" fmla="*/ 2038604 h 2122504"/>
              <a:gd name="connsiteX0-65" fmla="*/ 19028 w 2144463"/>
              <a:gd name="connsiteY0-66" fmla="*/ 0 h 2122504"/>
              <a:gd name="connsiteX1-67" fmla="*/ 2144463 w 2144463"/>
              <a:gd name="connsiteY1-68" fmla="*/ 2122504 h 2122504"/>
              <a:gd name="connsiteX2-69" fmla="*/ 19028 w 2144463"/>
              <a:gd name="connsiteY2-70" fmla="*/ 2122504 h 2122504"/>
              <a:gd name="connsiteX3-71" fmla="*/ 19028 w 2144463"/>
              <a:gd name="connsiteY3-72" fmla="*/ 0 h 2122504"/>
              <a:gd name="connsiteX0-73" fmla="*/ 0 w 2144463"/>
              <a:gd name="connsiteY0-74" fmla="*/ 63085 h 2122504"/>
              <a:gd name="connsiteX1-75" fmla="*/ 2133191 w 2144463"/>
              <a:gd name="connsiteY1-76" fmla="*/ 2038604 h 2122504"/>
              <a:gd name="connsiteX0-77" fmla="*/ 19028 w 2144463"/>
              <a:gd name="connsiteY0-78" fmla="*/ 0 h 2122504"/>
              <a:gd name="connsiteX1-79" fmla="*/ 2144463 w 2144463"/>
              <a:gd name="connsiteY1-80" fmla="*/ 2122504 h 2122504"/>
              <a:gd name="connsiteX2-81" fmla="*/ 19028 w 2144463"/>
              <a:gd name="connsiteY2-82" fmla="*/ 2122504 h 2122504"/>
              <a:gd name="connsiteX3-83" fmla="*/ 19028 w 2144463"/>
              <a:gd name="connsiteY3-84" fmla="*/ 0 h 2122504"/>
              <a:gd name="connsiteX0-85" fmla="*/ 0 w 2144463"/>
              <a:gd name="connsiteY0-86" fmla="*/ 63085 h 2122504"/>
              <a:gd name="connsiteX1-87" fmla="*/ 2133191 w 2144463"/>
              <a:gd name="connsiteY1-88" fmla="*/ 2038604 h 2122504"/>
              <a:gd name="connsiteX0-89" fmla="*/ 19028 w 2144463"/>
              <a:gd name="connsiteY0-90" fmla="*/ 0 h 2122504"/>
              <a:gd name="connsiteX1-91" fmla="*/ 2144463 w 2144463"/>
              <a:gd name="connsiteY1-92" fmla="*/ 2122504 h 2122504"/>
              <a:gd name="connsiteX2-93" fmla="*/ 19028 w 2144463"/>
              <a:gd name="connsiteY2-94" fmla="*/ 2122504 h 2122504"/>
              <a:gd name="connsiteX3-95" fmla="*/ 19028 w 2144463"/>
              <a:gd name="connsiteY3-96" fmla="*/ 0 h 2122504"/>
              <a:gd name="connsiteX0-97" fmla="*/ 0 w 2144463"/>
              <a:gd name="connsiteY0-98" fmla="*/ 63085 h 2122504"/>
              <a:gd name="connsiteX1-99" fmla="*/ 2038633 w 2144463"/>
              <a:gd name="connsiteY1-100" fmla="*/ 2032212 h 2122504"/>
              <a:gd name="connsiteX0-101" fmla="*/ 19028 w 2144463"/>
              <a:gd name="connsiteY0-102" fmla="*/ 0 h 2122504"/>
              <a:gd name="connsiteX1-103" fmla="*/ 2144463 w 2144463"/>
              <a:gd name="connsiteY1-104" fmla="*/ 2122504 h 2122504"/>
              <a:gd name="connsiteX2-105" fmla="*/ 19028 w 2144463"/>
              <a:gd name="connsiteY2-106" fmla="*/ 2122504 h 2122504"/>
              <a:gd name="connsiteX3-107" fmla="*/ 19028 w 2144463"/>
              <a:gd name="connsiteY3-108" fmla="*/ 0 h 2122504"/>
              <a:gd name="connsiteX0-109" fmla="*/ 0 w 2144463"/>
              <a:gd name="connsiteY0-110" fmla="*/ 63085 h 2122504"/>
              <a:gd name="connsiteX1-111" fmla="*/ 2038633 w 2144463"/>
              <a:gd name="connsiteY1-112" fmla="*/ 2032212 h 2122504"/>
              <a:gd name="connsiteX0-113" fmla="*/ 19028 w 2144463"/>
              <a:gd name="connsiteY0-114" fmla="*/ 0 h 2122504"/>
              <a:gd name="connsiteX1-115" fmla="*/ 2144463 w 2144463"/>
              <a:gd name="connsiteY1-116" fmla="*/ 2122504 h 2122504"/>
              <a:gd name="connsiteX2-117" fmla="*/ 19028 w 2144463"/>
              <a:gd name="connsiteY2-118" fmla="*/ 2122504 h 2122504"/>
              <a:gd name="connsiteX3-119" fmla="*/ 19028 w 2144463"/>
              <a:gd name="connsiteY3-120" fmla="*/ 0 h 2122504"/>
              <a:gd name="connsiteX0-121" fmla="*/ 0 w 2144463"/>
              <a:gd name="connsiteY0-122" fmla="*/ 63085 h 2122504"/>
              <a:gd name="connsiteX1-123" fmla="*/ 2023123 w 2144463"/>
              <a:gd name="connsiteY1-124" fmla="*/ 2022443 h 2122504"/>
              <a:gd name="connsiteX0-125" fmla="*/ 19028 w 2144463"/>
              <a:gd name="connsiteY0-126" fmla="*/ 0 h 2122504"/>
              <a:gd name="connsiteX1-127" fmla="*/ 2144463 w 2144463"/>
              <a:gd name="connsiteY1-128" fmla="*/ 2122504 h 2122504"/>
              <a:gd name="connsiteX2-129" fmla="*/ 19028 w 2144463"/>
              <a:gd name="connsiteY2-130" fmla="*/ 2122504 h 2122504"/>
              <a:gd name="connsiteX3-131" fmla="*/ 19028 w 2144463"/>
              <a:gd name="connsiteY3-132" fmla="*/ 0 h 2122504"/>
              <a:gd name="connsiteX0-133" fmla="*/ 0 w 2144463"/>
              <a:gd name="connsiteY0-134" fmla="*/ 63085 h 2122504"/>
              <a:gd name="connsiteX1-135" fmla="*/ 2023123 w 2144463"/>
              <a:gd name="connsiteY1-136" fmla="*/ 2022443 h 2122504"/>
              <a:gd name="connsiteX0-137" fmla="*/ 23800 w 2149235"/>
              <a:gd name="connsiteY0-138" fmla="*/ 0 h 2122504"/>
              <a:gd name="connsiteX1-139" fmla="*/ 2149235 w 2149235"/>
              <a:gd name="connsiteY1-140" fmla="*/ 2122504 h 2122504"/>
              <a:gd name="connsiteX2-141" fmla="*/ 23800 w 2149235"/>
              <a:gd name="connsiteY2-142" fmla="*/ 2122504 h 2122504"/>
              <a:gd name="connsiteX3-143" fmla="*/ 23800 w 2149235"/>
              <a:gd name="connsiteY3-144" fmla="*/ 0 h 2122504"/>
              <a:gd name="connsiteX0-145" fmla="*/ 0 w 2149235"/>
              <a:gd name="connsiteY0-146" fmla="*/ 107339 h 2122504"/>
              <a:gd name="connsiteX1-147" fmla="*/ 2027895 w 2149235"/>
              <a:gd name="connsiteY1-148" fmla="*/ 2022443 h 2122504"/>
              <a:gd name="connsiteX0-149" fmla="*/ 23800 w 2149235"/>
              <a:gd name="connsiteY0-150" fmla="*/ 0 h 2122504"/>
              <a:gd name="connsiteX1-151" fmla="*/ 2149235 w 2149235"/>
              <a:gd name="connsiteY1-152" fmla="*/ 2122504 h 2122504"/>
              <a:gd name="connsiteX2-153" fmla="*/ 23800 w 2149235"/>
              <a:gd name="connsiteY2-154" fmla="*/ 2122504 h 2122504"/>
              <a:gd name="connsiteX3-155" fmla="*/ 23800 w 2149235"/>
              <a:gd name="connsiteY3-156" fmla="*/ 0 h 2122504"/>
              <a:gd name="connsiteX0-157" fmla="*/ 0 w 2149235"/>
              <a:gd name="connsiteY0-158" fmla="*/ 107339 h 2122504"/>
              <a:gd name="connsiteX1-159" fmla="*/ 2027895 w 2149235"/>
              <a:gd name="connsiteY1-160" fmla="*/ 2022443 h 2122504"/>
              <a:gd name="connsiteX0-161" fmla="*/ 23800 w 2149235"/>
              <a:gd name="connsiteY0-162" fmla="*/ 0 h 2122504"/>
              <a:gd name="connsiteX1-163" fmla="*/ 2149235 w 2149235"/>
              <a:gd name="connsiteY1-164" fmla="*/ 2122504 h 2122504"/>
              <a:gd name="connsiteX2-165" fmla="*/ 23800 w 2149235"/>
              <a:gd name="connsiteY2-166" fmla="*/ 2122504 h 2122504"/>
              <a:gd name="connsiteX3-167" fmla="*/ 23800 w 2149235"/>
              <a:gd name="connsiteY3-168" fmla="*/ 0 h 2122504"/>
              <a:gd name="connsiteX0-169" fmla="*/ 0 w 2149235"/>
              <a:gd name="connsiteY0-170" fmla="*/ 107339 h 2122504"/>
              <a:gd name="connsiteX1-171" fmla="*/ 2027895 w 2149235"/>
              <a:gd name="connsiteY1-172" fmla="*/ 2022443 h 2122504"/>
              <a:gd name="connsiteX0-173" fmla="*/ 23800 w 2149235"/>
              <a:gd name="connsiteY0-174" fmla="*/ 0 h 2122504"/>
              <a:gd name="connsiteX1-175" fmla="*/ 2149235 w 2149235"/>
              <a:gd name="connsiteY1-176" fmla="*/ 2122504 h 2122504"/>
              <a:gd name="connsiteX2-177" fmla="*/ 23800 w 2149235"/>
              <a:gd name="connsiteY2-178" fmla="*/ 2122504 h 2122504"/>
              <a:gd name="connsiteX3-179" fmla="*/ 23800 w 2149235"/>
              <a:gd name="connsiteY3-180" fmla="*/ 0 h 2122504"/>
              <a:gd name="connsiteX0-181" fmla="*/ 0 w 2149235"/>
              <a:gd name="connsiteY0-182" fmla="*/ 107339 h 2122504"/>
              <a:gd name="connsiteX1-183" fmla="*/ 2027895 w 2149235"/>
              <a:gd name="connsiteY1-184" fmla="*/ 2022443 h 2122504"/>
              <a:gd name="connsiteX0-185" fmla="*/ 23800 w 2149235"/>
              <a:gd name="connsiteY0-186" fmla="*/ 0 h 2122504"/>
              <a:gd name="connsiteX1-187" fmla="*/ 2149235 w 2149235"/>
              <a:gd name="connsiteY1-188" fmla="*/ 2122504 h 2122504"/>
              <a:gd name="connsiteX2-189" fmla="*/ 23800 w 2149235"/>
              <a:gd name="connsiteY2-190" fmla="*/ 2122504 h 2122504"/>
              <a:gd name="connsiteX3-191" fmla="*/ 23800 w 2149235"/>
              <a:gd name="connsiteY3-192" fmla="*/ 0 h 2122504"/>
              <a:gd name="connsiteX0-193" fmla="*/ 0 w 2149235"/>
              <a:gd name="connsiteY0-194" fmla="*/ 107339 h 2122504"/>
              <a:gd name="connsiteX1-195" fmla="*/ 2027895 w 2149235"/>
              <a:gd name="connsiteY1-196" fmla="*/ 2022443 h 2122504"/>
              <a:gd name="connsiteX0-197" fmla="*/ 23800 w 2149235"/>
              <a:gd name="connsiteY0-198" fmla="*/ 0 h 2122504"/>
              <a:gd name="connsiteX1-199" fmla="*/ 2149235 w 2149235"/>
              <a:gd name="connsiteY1-200" fmla="*/ 2122504 h 2122504"/>
              <a:gd name="connsiteX2-201" fmla="*/ 23800 w 2149235"/>
              <a:gd name="connsiteY2-202" fmla="*/ 2122504 h 2122504"/>
              <a:gd name="connsiteX3-203" fmla="*/ 23800 w 2149235"/>
              <a:gd name="connsiteY3-204" fmla="*/ 0 h 2122504"/>
              <a:gd name="connsiteX0-205" fmla="*/ 0 w 2149235"/>
              <a:gd name="connsiteY0-206" fmla="*/ 107339 h 2122504"/>
              <a:gd name="connsiteX1-207" fmla="*/ 2027895 w 2149235"/>
              <a:gd name="connsiteY1-208" fmla="*/ 2022443 h 2122504"/>
              <a:gd name="connsiteX0-209" fmla="*/ 23800 w 2149235"/>
              <a:gd name="connsiteY0-210" fmla="*/ 0 h 2122504"/>
              <a:gd name="connsiteX1-211" fmla="*/ 2149235 w 2149235"/>
              <a:gd name="connsiteY1-212" fmla="*/ 2122504 h 2122504"/>
              <a:gd name="connsiteX2-213" fmla="*/ 23800 w 2149235"/>
              <a:gd name="connsiteY2-214" fmla="*/ 2122504 h 2122504"/>
              <a:gd name="connsiteX3-215" fmla="*/ 23800 w 2149235"/>
              <a:gd name="connsiteY3-216" fmla="*/ 0 h 2122504"/>
              <a:gd name="connsiteX0-217" fmla="*/ 0 w 2149235"/>
              <a:gd name="connsiteY0-218" fmla="*/ 107339 h 2122504"/>
              <a:gd name="connsiteX1-219" fmla="*/ 2027895 w 2149235"/>
              <a:gd name="connsiteY1-220" fmla="*/ 2022443 h 2122504"/>
              <a:gd name="connsiteX0-221" fmla="*/ 23800 w 2149235"/>
              <a:gd name="connsiteY0-222" fmla="*/ 0 h 2122504"/>
              <a:gd name="connsiteX1-223" fmla="*/ 2149235 w 2149235"/>
              <a:gd name="connsiteY1-224" fmla="*/ 2122504 h 2122504"/>
              <a:gd name="connsiteX2-225" fmla="*/ 23800 w 2149235"/>
              <a:gd name="connsiteY2-226" fmla="*/ 2122504 h 2122504"/>
              <a:gd name="connsiteX3-227" fmla="*/ 23800 w 2149235"/>
              <a:gd name="connsiteY3-228" fmla="*/ 0 h 2122504"/>
              <a:gd name="connsiteX0-229" fmla="*/ 0 w 2149235"/>
              <a:gd name="connsiteY0-230" fmla="*/ 107339 h 2122504"/>
              <a:gd name="connsiteX1-231" fmla="*/ 2027895 w 2149235"/>
              <a:gd name="connsiteY1-232" fmla="*/ 2022443 h 2122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149235" h="2122504" stroke="0" extrusionOk="0">
                <a:moveTo>
                  <a:pt x="23800" y="0"/>
                </a:moveTo>
                <a:cubicBezTo>
                  <a:pt x="1197645" y="0"/>
                  <a:pt x="2149235" y="950277"/>
                  <a:pt x="2149235" y="2122504"/>
                </a:cubicBezTo>
                <a:lnTo>
                  <a:pt x="23800" y="2122504"/>
                </a:lnTo>
                <a:lnTo>
                  <a:pt x="23800" y="0"/>
                </a:lnTo>
                <a:close/>
              </a:path>
              <a:path w="2149235" h="2122504" fill="none">
                <a:moveTo>
                  <a:pt x="0" y="107339"/>
                </a:moveTo>
                <a:cubicBezTo>
                  <a:pt x="607806" y="-278548"/>
                  <a:pt x="2317508" y="1536517"/>
                  <a:pt x="2027895" y="2022443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42" name="直接箭头连接符 41"/>
          <p:cNvCxnSpPr/>
          <p:nvPr>
            <p:custDataLst>
              <p:tags r:id="rId45"/>
            </p:custDataLst>
          </p:nvPr>
        </p:nvCxnSpPr>
        <p:spPr>
          <a:xfrm flipH="1">
            <a:off x="10007255" y="2040768"/>
            <a:ext cx="976435" cy="350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>
            <p:custDataLst>
              <p:tags r:id="rId46"/>
            </p:custDataLst>
          </p:nvPr>
        </p:nvCxnSpPr>
        <p:spPr>
          <a:xfrm flipH="1">
            <a:off x="10026890" y="2903381"/>
            <a:ext cx="1002121" cy="3085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>
            <p:custDataLst>
              <p:tags r:id="rId47"/>
            </p:custDataLst>
          </p:nvPr>
        </p:nvCxnSpPr>
        <p:spPr>
          <a:xfrm flipH="1">
            <a:off x="9483014" y="1164193"/>
            <a:ext cx="1528494" cy="5491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>
            <p:custDataLst>
              <p:tags r:id="rId48"/>
            </p:custDataLst>
          </p:nvPr>
        </p:nvCxnSpPr>
        <p:spPr>
          <a:xfrm flipH="1">
            <a:off x="8128985" y="1209571"/>
            <a:ext cx="941982" cy="3384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>
            <p:custDataLst>
              <p:tags r:id="rId49"/>
            </p:custDataLst>
          </p:nvPr>
        </p:nvCxnSpPr>
        <p:spPr>
          <a:xfrm flipH="1">
            <a:off x="9303638" y="3606925"/>
            <a:ext cx="1707870" cy="6136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>
            <p:custDataLst>
              <p:tags r:id="rId50"/>
            </p:custDataLst>
          </p:nvPr>
        </p:nvSpPr>
        <p:spPr>
          <a:xfrm>
            <a:off x="7813625" y="1329021"/>
            <a:ext cx="34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51"/>
            </p:custDataLst>
          </p:nvPr>
        </p:nvSpPr>
        <p:spPr>
          <a:xfrm>
            <a:off x="9215201" y="4218968"/>
            <a:ext cx="34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52"/>
            </p:custDataLst>
          </p:nvPr>
        </p:nvSpPr>
        <p:spPr>
          <a:xfrm rot="20097428">
            <a:off x="7481333" y="2478252"/>
            <a:ext cx="7010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b="1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夜</a:t>
            </a:r>
            <a:endParaRPr lang="en-US" altLang="zh-CN" b="1" smtClean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b="1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半</a:t>
            </a:r>
            <a:endParaRPr lang="en-US" altLang="zh-CN" b="1" smtClean="0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algn="ctr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zh-CN" altLang="en-US" b="1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</a:t>
            </a:r>
            <a:endParaRPr lang="en-US" altLang="zh-CN" b="1">
              <a:solidFill>
                <a:schemeClr val="tx1">
                  <a:lumMod val="75000"/>
                  <a:lumOff val="25000"/>
                  <a:alpha val="7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>
            <p:custDataLst>
              <p:tags r:id="rId53"/>
            </p:custDataLst>
          </p:nvPr>
        </p:nvSpPr>
        <p:spPr>
          <a:xfrm rot="20033228">
            <a:off x="9187496" y="1835070"/>
            <a:ext cx="80563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algn="ctr" fontAlgn="auto">
              <a:spcBef>
                <a:spcPct val="0"/>
              </a:spcBef>
              <a:spcAft>
                <a:spcPct val="0"/>
              </a:spcAft>
              <a:buClrTx/>
              <a:buSzTx/>
              <a:defRPr sz="8000" b="1">
                <a:solidFill>
                  <a:schemeClr val="bg1">
                    <a:alpha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80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昼</a:t>
            </a:r>
            <a:endParaRPr lang="en-US" altLang="zh-CN" sz="2800" smtClean="0">
              <a:solidFill>
                <a:schemeClr val="tx1">
                  <a:lumMod val="75000"/>
                  <a:lumOff val="25000"/>
                  <a:alpha val="70000"/>
                </a:schemeClr>
              </a:solidFill>
            </a:endParaRPr>
          </a:p>
          <a:p>
            <a:r>
              <a:rPr lang="zh-CN" altLang="en-US" sz="280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半</a:t>
            </a:r>
            <a:endParaRPr lang="en-US" altLang="zh-CN" sz="2800" smtClean="0">
              <a:solidFill>
                <a:schemeClr val="tx1">
                  <a:lumMod val="75000"/>
                  <a:lumOff val="25000"/>
                  <a:alpha val="70000"/>
                </a:schemeClr>
              </a:solidFill>
            </a:endParaRPr>
          </a:p>
          <a:p>
            <a:r>
              <a:rPr lang="zh-CN" altLang="en-US" sz="2800" smtClean="0">
                <a:solidFill>
                  <a:schemeClr val="tx1">
                    <a:lumMod val="75000"/>
                    <a:lumOff val="25000"/>
                    <a:alpha val="70000"/>
                  </a:schemeClr>
                </a:solidFill>
              </a:rPr>
              <a:t>球</a:t>
            </a:r>
            <a:endParaRPr lang="zh-CN" altLang="en-US" sz="2800">
              <a:solidFill>
                <a:schemeClr val="tx1">
                  <a:lumMod val="75000"/>
                  <a:lumOff val="25000"/>
                  <a:alpha val="7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110" grpId="0" bldLvl="0" animBg="1"/>
      <p:bldP spid="112" grpId="0" bldLvl="0" animBg="1"/>
      <p:bldP spid="113" grpId="0" bldLvl="0" animBg="1"/>
      <p:bldP spid="114" grpId="0" bldLvl="0" animBg="1"/>
      <p:bldP spid="54" grpId="0"/>
      <p:bldP spid="56" grpId="0"/>
      <p:bldP spid="123" grpId="0" animBg="1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07035" y="836930"/>
            <a:ext cx="10763885" cy="55073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晨昏线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特点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600" kern="100" dirty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600" kern="100" dirty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600" kern="100" dirty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600" kern="100" dirty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600" kern="100" dirty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600" kern="100" dirty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endParaRPr lang="zh-CN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187780"/>
            <a:ext cx="1919536" cy="486635"/>
            <a:chOff x="0" y="187780"/>
            <a:chExt cx="1919536" cy="486635"/>
          </a:xfrm>
        </p:grpSpPr>
        <p:sp>
          <p:nvSpPr>
            <p:cNvPr id="14" name="任意多边形 13"/>
            <p:cNvSpPr/>
            <p:nvPr/>
          </p:nvSpPr>
          <p:spPr>
            <a:xfrm>
              <a:off x="635" y="188640"/>
              <a:ext cx="1918901" cy="485775"/>
            </a:xfrm>
            <a:custGeom>
              <a:avLst/>
              <a:gdLst>
                <a:gd name="connsiteX0" fmla="*/ 3492 w 3492"/>
                <a:gd name="connsiteY0" fmla="*/ 0 h 745"/>
                <a:gd name="connsiteX1" fmla="*/ 3492 w 3492"/>
                <a:gd name="connsiteY1" fmla="*/ 745 h 745"/>
                <a:gd name="connsiteX2" fmla="*/ 0 w 3492"/>
                <a:gd name="connsiteY2" fmla="*/ 745 h 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2" h="745">
                  <a:moveTo>
                    <a:pt x="3492" y="0"/>
                  </a:moveTo>
                  <a:lnTo>
                    <a:pt x="3492" y="745"/>
                  </a:lnTo>
                  <a:lnTo>
                    <a:pt x="0" y="745"/>
                  </a:lnTo>
                </a:path>
              </a:pathLst>
            </a:custGeom>
            <a:noFill/>
            <a:ln w="12700">
              <a:solidFill>
                <a:srgbClr val="9B5B2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lumMod val="95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195944"/>
              <a:ext cx="1847528" cy="4100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1" lang="zh-CN" altLang="en-US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32"/>
            <p:cNvSpPr txBox="1"/>
            <p:nvPr/>
          </p:nvSpPr>
          <p:spPr>
            <a:xfrm>
              <a:off x="90989" y="187780"/>
              <a:ext cx="1828547" cy="42672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2800">
                  <a:solidFill>
                    <a:schemeClr val="bg1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ctr"/>
              <a:r>
                <a:rPr lang="zh-CN" altLang="en-US" sz="2200" b="1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核心归纳</a:t>
              </a:r>
              <a:endParaRPr lang="zh-CN" altLang="en-US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7899" y="334947"/>
              <a:ext cx="117461" cy="133561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4098" name="Picture 2" descr="1-223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659" y="3541283"/>
            <a:ext cx="2047957" cy="20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479425" y="2204720"/>
            <a:ext cx="1042416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just">
              <a:spcBef>
                <a:spcPts val="1200"/>
              </a:spcBef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平分地球表面，是地球表面上的大圆；所在平面经过地心。</a:t>
            </a:r>
            <a:endParaRPr lang="zh-CN" altLang="zh-CN" sz="2800" kern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9425" y="2708910"/>
            <a:ext cx="11367135" cy="691515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晨昏线所在平面与太阳光线垂直，晨昏线上各地太阳高度为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0°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600" kern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425" y="3400425"/>
            <a:ext cx="6096000" cy="691515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③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晨昏线永远平分赤道。</a:t>
            </a:r>
            <a:endParaRPr lang="zh-CN" altLang="zh-CN" sz="2600" kern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9425" y="4004945"/>
            <a:ext cx="8664575" cy="1291590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④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晨昏线与经线圈的夹角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(α)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变化范围为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0°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～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23°26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′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，</a:t>
            </a:r>
            <a:endParaRPr lang="en-US" altLang="zh-CN" sz="26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且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与太阳直射点所在的纬线度数相同，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即图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中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∠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α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∠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β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6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035" y="5085080"/>
            <a:ext cx="9620885" cy="691515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⑤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晨昏线在二分日时与经线圈重合，在二至日时与极圈相切。</a:t>
            </a:r>
            <a:endParaRPr lang="zh-CN" altLang="zh-CN" sz="2600" kern="1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7035" y="5661660"/>
            <a:ext cx="11037570" cy="691515"/>
          </a:xfrm>
          <a:prstGeom prst="rect">
            <a:avLst/>
          </a:prstGeom>
          <a:noFill/>
        </p:spPr>
        <p:txBody>
          <a:bodyPr wrap="square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6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⑥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晨昏线以</a:t>
            </a:r>
            <a:r>
              <a:rPr lang="en-US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15°/h</a:t>
            </a:r>
            <a:r>
              <a:rPr lang="zh-CN" altLang="zh-CN" sz="26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的速度自东向西与太阳同步移动</a:t>
            </a:r>
            <a:r>
              <a:rPr lang="zh-CN" altLang="zh-CN" sz="26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  <a:sym typeface="+mn-ea"/>
              </a:rPr>
              <a:t>。周期为一个太阳日。</a:t>
            </a:r>
            <a:endParaRPr lang="zh-CN" altLang="zh-CN" sz="2600" kern="1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>
            <a:hlinkClick r:id="rId1" action="ppaction://hlinksldjump"/>
          </p:cNvPr>
          <p:cNvSpPr/>
          <p:nvPr/>
        </p:nvSpPr>
        <p:spPr>
          <a:xfrm>
            <a:off x="2276010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8" name="圆角矩形 27">
            <a:hlinkClick r:id="rId2" action="ppaction://hlinksldjump"/>
          </p:cNvPr>
          <p:cNvSpPr/>
          <p:nvPr/>
        </p:nvSpPr>
        <p:spPr>
          <a:xfrm>
            <a:off x="2686783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9" name="圆角矩形 28">
            <a:hlinkClick r:id="rId3" action="ppaction://hlinksldjump"/>
          </p:cNvPr>
          <p:cNvSpPr/>
          <p:nvPr/>
        </p:nvSpPr>
        <p:spPr>
          <a:xfrm>
            <a:off x="3097556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0" name="圆角矩形 29">
            <a:hlinkClick r:id="rId4" action="ppaction://hlinksldjump"/>
          </p:cNvPr>
          <p:cNvSpPr/>
          <p:nvPr/>
        </p:nvSpPr>
        <p:spPr>
          <a:xfrm>
            <a:off x="3508329" y="6371803"/>
            <a:ext cx="301083" cy="30108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3" name="圆角矩形 32">
            <a:hlinkClick r:id="rId5" action="ppaction://hlinksldjump"/>
          </p:cNvPr>
          <p:cNvSpPr/>
          <p:nvPr/>
        </p:nvSpPr>
        <p:spPr>
          <a:xfrm>
            <a:off x="3919102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5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4" name="圆角矩形 33">
            <a:hlinkClick r:id="" action="ppaction://noaction"/>
          </p:cNvPr>
          <p:cNvSpPr/>
          <p:nvPr/>
        </p:nvSpPr>
        <p:spPr>
          <a:xfrm>
            <a:off x="4329875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6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圆角矩形 36">
            <a:hlinkClick r:id="" action="ppaction://noaction"/>
          </p:cNvPr>
          <p:cNvSpPr/>
          <p:nvPr/>
        </p:nvSpPr>
        <p:spPr>
          <a:xfrm>
            <a:off x="4740648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7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8" name="圆角矩形 37">
            <a:hlinkClick r:id="" action="ppaction://noaction"/>
          </p:cNvPr>
          <p:cNvSpPr/>
          <p:nvPr/>
        </p:nvSpPr>
        <p:spPr>
          <a:xfrm>
            <a:off x="5151421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8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9" name="圆角矩形 38">
            <a:hlinkClick r:id="" action="ppaction://noaction"/>
          </p:cNvPr>
          <p:cNvSpPr/>
          <p:nvPr/>
        </p:nvSpPr>
        <p:spPr>
          <a:xfrm>
            <a:off x="5562194" y="6371803"/>
            <a:ext cx="301083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9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0" name="圆角矩形 39">
            <a:hlinkClick r:id="" action="ppaction://noaction"/>
          </p:cNvPr>
          <p:cNvSpPr/>
          <p:nvPr/>
        </p:nvSpPr>
        <p:spPr>
          <a:xfrm>
            <a:off x="5972967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10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1" name="圆角矩形 40">
            <a:hlinkClick r:id="" action="ppaction://noaction"/>
          </p:cNvPr>
          <p:cNvSpPr/>
          <p:nvPr/>
        </p:nvSpPr>
        <p:spPr>
          <a:xfrm>
            <a:off x="6423273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11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2" name="圆角矩形 41">
            <a:hlinkClick r:id="" action="ppaction://noaction"/>
          </p:cNvPr>
          <p:cNvSpPr/>
          <p:nvPr/>
        </p:nvSpPr>
        <p:spPr>
          <a:xfrm>
            <a:off x="6873579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12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3" name="圆角矩形 42">
            <a:hlinkClick r:id="" action="ppaction://noaction"/>
          </p:cNvPr>
          <p:cNvSpPr/>
          <p:nvPr/>
        </p:nvSpPr>
        <p:spPr>
          <a:xfrm>
            <a:off x="7323885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600" b="0" i="0" u="none" strike="noStrike" kern="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rPr>
              <a:t>13</a:t>
            </a:r>
            <a:endParaRPr kumimoji="1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2" name="圆角矩形 21">
            <a:hlinkClick r:id="rId6" action="ppaction://hlinksldjump"/>
          </p:cNvPr>
          <p:cNvSpPr/>
          <p:nvPr/>
        </p:nvSpPr>
        <p:spPr>
          <a:xfrm>
            <a:off x="1669750" y="6371802"/>
            <a:ext cx="496570" cy="30108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kumimoji="1" lang="zh-CN" altLang="en-US" sz="1600" kern="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答案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" action="ppaction://noaction"/>
          </p:cNvPr>
          <p:cNvSpPr/>
          <p:nvPr/>
        </p:nvSpPr>
        <p:spPr>
          <a:xfrm>
            <a:off x="7774191" y="6371803"/>
            <a:ext cx="342118" cy="30108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/>
            <a:r>
              <a:rPr kumimoji="1" lang="en-US" altLang="zh-CN" sz="1600" kern="0" smtClean="0">
                <a:solidFill>
                  <a:prstClr val="white">
                    <a:lumMod val="50000"/>
                  </a:prstClr>
                </a:solidFill>
                <a:latin typeface="Arial" panose="020B0604020202020204"/>
                <a:ea typeface="微软雅黑" panose="020B0503020204020204" pitchFamily="34" charset="-122"/>
              </a:rPr>
              <a:t>14</a:t>
            </a:r>
            <a:endParaRPr kumimoji="1" lang="zh-CN" altLang="en-US" sz="1600" kern="0" dirty="0">
              <a:solidFill>
                <a:prstClr val="white">
                  <a:lumMod val="50000"/>
                </a:prst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5347" y="254253"/>
            <a:ext cx="115813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(2024·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江苏泰州模拟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2023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22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日，北京时间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27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09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，我们迎来冬至时刻。下图为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2000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2030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年平均地轴倾角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黄赤交角</a:t>
            </a:r>
            <a:r>
              <a:rPr lang="en-US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与实际的瞬时地轴倾角关系图</a:t>
            </a:r>
            <a:r>
              <a:rPr lang="en-US" altLang="zh-CN" sz="2800" kern="1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据此完成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～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题。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根据图中平均黄赤交角的变化趋势，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2000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年至</a:t>
            </a: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2030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年，冬至日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泰州昼长变长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北京日落位置更偏南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极夜范围变大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悉尼的太阳高度</a:t>
            </a:r>
            <a:r>
              <a:rPr lang="zh-CN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变</a:t>
            </a:r>
            <a:r>
              <a:rPr lang="zh-CN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大</a:t>
            </a:r>
            <a:endParaRPr lang="zh-CN" altLang="zh-CN" sz="1050" kern="10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155326" y="278092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26" name="Picture 2" descr="1-21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25" y="3077163"/>
            <a:ext cx="4932869" cy="20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AS_UNIQUEID" val="3816"/>
  <p:tag name="KSO_WM_DIAGRAM_VIRTUALLY_FRAME" val="{&quot;height&quot;:405.06622047244093,&quot;left&quot;:66.1,&quot;top&quot;:173.08377952755905,&quot;width&quot;:1157.95}"/>
</p:tagLst>
</file>

<file path=ppt/tags/tag100.xml><?xml version="1.0" encoding="utf-8"?>
<p:tagLst xmlns:p="http://schemas.openxmlformats.org/presentationml/2006/main">
  <p:tag name="AS_UNIQUEID" val="3959"/>
</p:tagLst>
</file>

<file path=ppt/tags/tag101.xml><?xml version="1.0" encoding="utf-8"?>
<p:tagLst xmlns:p="http://schemas.openxmlformats.org/presentationml/2006/main">
  <p:tag name="AS_UNIQUEID" val="3960"/>
</p:tagLst>
</file>

<file path=ppt/tags/tag102.xml><?xml version="1.0" encoding="utf-8"?>
<p:tagLst xmlns:p="http://schemas.openxmlformats.org/presentationml/2006/main">
  <p:tag name="AS_UNIQUEID" val="3961"/>
</p:tagLst>
</file>

<file path=ppt/tags/tag103.xml><?xml version="1.0" encoding="utf-8"?>
<p:tagLst xmlns:p="http://schemas.openxmlformats.org/presentationml/2006/main">
  <p:tag name="AS_UNIQUEID" val="3962"/>
</p:tagLst>
</file>

<file path=ppt/tags/tag104.xml><?xml version="1.0" encoding="utf-8"?>
<p:tagLst xmlns:p="http://schemas.openxmlformats.org/presentationml/2006/main">
  <p:tag name="AS_UNIQUEID" val="3963"/>
</p:tagLst>
</file>

<file path=ppt/tags/tag105.xml><?xml version="1.0" encoding="utf-8"?>
<p:tagLst xmlns:p="http://schemas.openxmlformats.org/presentationml/2006/main">
  <p:tag name="AS_UNIQUEID" val="3964"/>
</p:tagLst>
</file>

<file path=ppt/tags/tag106.xml><?xml version="1.0" encoding="utf-8"?>
<p:tagLst xmlns:p="http://schemas.openxmlformats.org/presentationml/2006/main">
  <p:tag name="AS_UNIQUEID" val="3965"/>
</p:tagLst>
</file>

<file path=ppt/tags/tag107.xml><?xml version="1.0" encoding="utf-8"?>
<p:tagLst xmlns:p="http://schemas.openxmlformats.org/presentationml/2006/main">
  <p:tag name="AS_UNIQUEID" val="3966"/>
</p:tagLst>
</file>

<file path=ppt/tags/tag108.xml><?xml version="1.0" encoding="utf-8"?>
<p:tagLst xmlns:p="http://schemas.openxmlformats.org/presentationml/2006/main">
  <p:tag name="AS_UNIQUEID" val="3967"/>
</p:tagLst>
</file>

<file path=ppt/tags/tag109.xml><?xml version="1.0" encoding="utf-8"?>
<p:tagLst xmlns:p="http://schemas.openxmlformats.org/presentationml/2006/main">
  <p:tag name="AS_UNIQUEID" val="3968"/>
</p:tagLst>
</file>

<file path=ppt/tags/tag11.xml><?xml version="1.0" encoding="utf-8"?>
<p:tagLst xmlns:p="http://schemas.openxmlformats.org/presentationml/2006/main">
  <p:tag name="AS_UNIQUEID" val="3819"/>
</p:tagLst>
</file>

<file path=ppt/tags/tag110.xml><?xml version="1.0" encoding="utf-8"?>
<p:tagLst xmlns:p="http://schemas.openxmlformats.org/presentationml/2006/main">
  <p:tag name="AS_UNIQUEID" val="3969"/>
</p:tagLst>
</file>

<file path=ppt/tags/tag111.xml><?xml version="1.0" encoding="utf-8"?>
<p:tagLst xmlns:p="http://schemas.openxmlformats.org/presentationml/2006/main">
  <p:tag name="AS_UNIQUEID" val="3970"/>
</p:tagLst>
</file>

<file path=ppt/tags/tag112.xml><?xml version="1.0" encoding="utf-8"?>
<p:tagLst xmlns:p="http://schemas.openxmlformats.org/presentationml/2006/main">
  <p:tag name="AS_UNIQUEID" val="3971"/>
</p:tagLst>
</file>

<file path=ppt/tags/tag113.xml><?xml version="1.0" encoding="utf-8"?>
<p:tagLst xmlns:p="http://schemas.openxmlformats.org/presentationml/2006/main">
  <p:tag name="AS_UNIQUEID" val="3972"/>
</p:tagLst>
</file>

<file path=ppt/tags/tag114.xml><?xml version="1.0" encoding="utf-8"?>
<p:tagLst xmlns:p="http://schemas.openxmlformats.org/presentationml/2006/main">
  <p:tag name="AS_UNIQUEID" val="3973"/>
</p:tagLst>
</file>

<file path=ppt/tags/tag115.xml><?xml version="1.0" encoding="utf-8"?>
<p:tagLst xmlns:p="http://schemas.openxmlformats.org/presentationml/2006/main">
  <p:tag name="AS_UNIQUEID" val="3974"/>
</p:tagLst>
</file>

<file path=ppt/tags/tag116.xml><?xml version="1.0" encoding="utf-8"?>
<p:tagLst xmlns:p="http://schemas.openxmlformats.org/presentationml/2006/main">
  <p:tag name="AS_UNIQUEID" val="3975"/>
</p:tagLst>
</file>

<file path=ppt/tags/tag117.xml><?xml version="1.0" encoding="utf-8"?>
<p:tagLst xmlns:p="http://schemas.openxmlformats.org/presentationml/2006/main">
  <p:tag name="AS_UNIQUEID" val="3976"/>
</p:tagLst>
</file>

<file path=ppt/tags/tag118.xml><?xml version="1.0" encoding="utf-8"?>
<p:tagLst xmlns:p="http://schemas.openxmlformats.org/presentationml/2006/main">
  <p:tag name="AS_UNIQUEID" val="3977"/>
</p:tagLst>
</file>

<file path=ppt/tags/tag119.xml><?xml version="1.0" encoding="utf-8"?>
<p:tagLst xmlns:p="http://schemas.openxmlformats.org/presentationml/2006/main">
  <p:tag name="AS_UNIQUEID" val="3978"/>
</p:tagLst>
</file>

<file path=ppt/tags/tag12.xml><?xml version="1.0" encoding="utf-8"?>
<p:tagLst xmlns:p="http://schemas.openxmlformats.org/presentationml/2006/main">
  <p:tag name="AS_UNIQUEID" val="3820"/>
</p:tagLst>
</file>

<file path=ppt/tags/tag120.xml><?xml version="1.0" encoding="utf-8"?>
<p:tagLst xmlns:p="http://schemas.openxmlformats.org/presentationml/2006/main">
  <p:tag name="AS_UNIQUEID" val="3979"/>
</p:tagLst>
</file>

<file path=ppt/tags/tag121.xml><?xml version="1.0" encoding="utf-8"?>
<p:tagLst xmlns:p="http://schemas.openxmlformats.org/presentationml/2006/main">
  <p:tag name="AS_UNIQUEID" val="3980"/>
</p:tagLst>
</file>

<file path=ppt/tags/tag122.xml><?xml version="1.0" encoding="utf-8"?>
<p:tagLst xmlns:p="http://schemas.openxmlformats.org/presentationml/2006/main">
  <p:tag name="AS_UNIQUEID" val="3981"/>
</p:tagLst>
</file>

<file path=ppt/tags/tag123.xml><?xml version="1.0" encoding="utf-8"?>
<p:tagLst xmlns:p="http://schemas.openxmlformats.org/presentationml/2006/main">
  <p:tag name="AS_UNIQUEID" val="3982"/>
</p:tagLst>
</file>

<file path=ppt/tags/tag124.xml><?xml version="1.0" encoding="utf-8"?>
<p:tagLst xmlns:p="http://schemas.openxmlformats.org/presentationml/2006/main">
  <p:tag name="AS_UNIQUEID" val="3983"/>
</p:tagLst>
</file>

<file path=ppt/tags/tag125.xml><?xml version="1.0" encoding="utf-8"?>
<p:tagLst xmlns:p="http://schemas.openxmlformats.org/presentationml/2006/main">
  <p:tag name="AS_UNIQUEID" val="3984"/>
</p:tagLst>
</file>

<file path=ppt/tags/tag126.xml><?xml version="1.0" encoding="utf-8"?>
<p:tagLst xmlns:p="http://schemas.openxmlformats.org/presentationml/2006/main">
  <p:tag name="AS_UNIQUEID" val="3985"/>
</p:tagLst>
</file>

<file path=ppt/tags/tag127.xml><?xml version="1.0" encoding="utf-8"?>
<p:tagLst xmlns:p="http://schemas.openxmlformats.org/presentationml/2006/main">
  <p:tag name="AS_UNIQUEID" val="3986"/>
</p:tagLst>
</file>

<file path=ppt/tags/tag128.xml><?xml version="1.0" encoding="utf-8"?>
<p:tagLst xmlns:p="http://schemas.openxmlformats.org/presentationml/2006/main">
  <p:tag name="AS_UNIQUEID" val="3987"/>
</p:tagLst>
</file>

<file path=ppt/tags/tag129.xml><?xml version="1.0" encoding="utf-8"?>
<p:tagLst xmlns:p="http://schemas.openxmlformats.org/presentationml/2006/main">
  <p:tag name="AS_UNIQUEID" val="3988"/>
</p:tagLst>
</file>

<file path=ppt/tags/tag13.xml><?xml version="1.0" encoding="utf-8"?>
<p:tagLst xmlns:p="http://schemas.openxmlformats.org/presentationml/2006/main">
  <p:tag name="AS_UNIQUEID" val="3762"/>
</p:tagLst>
</file>

<file path=ppt/tags/tag130.xml><?xml version="1.0" encoding="utf-8"?>
<p:tagLst xmlns:p="http://schemas.openxmlformats.org/presentationml/2006/main">
  <p:tag name="AS_UNIQUEID" val="3989"/>
</p:tagLst>
</file>

<file path=ppt/tags/tag131.xml><?xml version="1.0" encoding="utf-8"?>
<p:tagLst xmlns:p="http://schemas.openxmlformats.org/presentationml/2006/main">
  <p:tag name="AS_UNIQUEID" val="3990"/>
</p:tagLst>
</file>

<file path=ppt/tags/tag132.xml><?xml version="1.0" encoding="utf-8"?>
<p:tagLst xmlns:p="http://schemas.openxmlformats.org/presentationml/2006/main">
  <p:tag name="AS_UNIQUEID" val="3991"/>
</p:tagLst>
</file>

<file path=ppt/tags/tag133.xml><?xml version="1.0" encoding="utf-8"?>
<p:tagLst xmlns:p="http://schemas.openxmlformats.org/presentationml/2006/main">
  <p:tag name="AS_UNIQUEID" val="3992"/>
</p:tagLst>
</file>

<file path=ppt/tags/tag134.xml><?xml version="1.0" encoding="utf-8"?>
<p:tagLst xmlns:p="http://schemas.openxmlformats.org/presentationml/2006/main">
  <p:tag name="AS_UNIQUEID" val="3993"/>
</p:tagLst>
</file>

<file path=ppt/tags/tag135.xml><?xml version="1.0" encoding="utf-8"?>
<p:tagLst xmlns:p="http://schemas.openxmlformats.org/presentationml/2006/main">
  <p:tag name="AS_UNIQUEID" val="3994"/>
</p:tagLst>
</file>

<file path=ppt/tags/tag136.xml><?xml version="1.0" encoding="utf-8"?>
<p:tagLst xmlns:p="http://schemas.openxmlformats.org/presentationml/2006/main">
  <p:tag name="AS_UNIQUEID" val="3995"/>
</p:tagLst>
</file>

<file path=ppt/tags/tag137.xml><?xml version="1.0" encoding="utf-8"?>
<p:tagLst xmlns:p="http://schemas.openxmlformats.org/presentationml/2006/main">
  <p:tag name="AS_UNIQUEID" val="3996"/>
</p:tagLst>
</file>

<file path=ppt/tags/tag138.xml><?xml version="1.0" encoding="utf-8"?>
<p:tagLst xmlns:p="http://schemas.openxmlformats.org/presentationml/2006/main">
  <p:tag name="AS_UNIQUEID" val="3997"/>
</p:tagLst>
</file>

<file path=ppt/tags/tag139.xml><?xml version="1.0" encoding="utf-8"?>
<p:tagLst xmlns:p="http://schemas.openxmlformats.org/presentationml/2006/main">
  <p:tag name="AS_UNIQUEID" val="3998"/>
</p:tagLst>
</file>

<file path=ppt/tags/tag14.xml><?xml version="1.0" encoding="utf-8"?>
<p:tagLst xmlns:p="http://schemas.openxmlformats.org/presentationml/2006/main">
  <p:tag name="AS_UNIQUEID" val="3763"/>
</p:tagLst>
</file>

<file path=ppt/tags/tag140.xml><?xml version="1.0" encoding="utf-8"?>
<p:tagLst xmlns:p="http://schemas.openxmlformats.org/presentationml/2006/main">
  <p:tag name="AS_UNIQUEID" val="3999"/>
</p:tagLst>
</file>

<file path=ppt/tags/tag141.xml><?xml version="1.0" encoding="utf-8"?>
<p:tagLst xmlns:p="http://schemas.openxmlformats.org/presentationml/2006/main">
  <p:tag name="AS_UNIQUEID" val="4011"/>
</p:tagLst>
</file>

<file path=ppt/tags/tag142.xml><?xml version="1.0" encoding="utf-8"?>
<p:tagLst xmlns:p="http://schemas.openxmlformats.org/presentationml/2006/main">
  <p:tag name="AS_UNIQUEID" val="5375"/>
</p:tagLst>
</file>

<file path=ppt/tags/tag143.xml><?xml version="1.0" encoding="utf-8"?>
<p:tagLst xmlns:p="http://schemas.openxmlformats.org/presentationml/2006/main">
  <p:tag name="AS_UNIQUEID" val="5376"/>
</p:tagLst>
</file>

<file path=ppt/tags/tag144.xml><?xml version="1.0" encoding="utf-8"?>
<p:tagLst xmlns:p="http://schemas.openxmlformats.org/presentationml/2006/main">
  <p:tag name="AS_UNIQUEID" val="5377"/>
</p:tagLst>
</file>

<file path=ppt/tags/tag145.xml><?xml version="1.0" encoding="utf-8"?>
<p:tagLst xmlns:p="http://schemas.openxmlformats.org/presentationml/2006/main">
  <p:tag name="AS_UNIQUEID" val="5379"/>
</p:tagLst>
</file>

<file path=ppt/tags/tag146.xml><?xml version="1.0" encoding="utf-8"?>
<p:tagLst xmlns:p="http://schemas.openxmlformats.org/presentationml/2006/main">
  <p:tag name="AS_UNIQUEID" val="5319"/>
</p:tagLst>
</file>

<file path=ppt/tags/tag147.xml><?xml version="1.0" encoding="utf-8"?>
<p:tagLst xmlns:p="http://schemas.openxmlformats.org/presentationml/2006/main">
  <p:tag name="AS_UNIQUEID" val="5320"/>
</p:tagLst>
</file>

<file path=ppt/tags/tag148.xml><?xml version="1.0" encoding="utf-8"?>
<p:tagLst xmlns:p="http://schemas.openxmlformats.org/presentationml/2006/main">
  <p:tag name="AS_UNIQUEID" val="5322"/>
</p:tagLst>
</file>

<file path=ppt/tags/tag149.xml><?xml version="1.0" encoding="utf-8"?>
<p:tagLst xmlns:p="http://schemas.openxmlformats.org/presentationml/2006/main">
  <p:tag name="AS_UNIQUEID" val="5323"/>
</p:tagLst>
</file>

<file path=ppt/tags/tag15.xml><?xml version="1.0" encoding="utf-8"?>
<p:tagLst xmlns:p="http://schemas.openxmlformats.org/presentationml/2006/main">
  <p:tag name="AS_UNIQUEID" val="3764"/>
</p:tagLst>
</file>

<file path=ppt/tags/tag150.xml><?xml version="1.0" encoding="utf-8"?>
<p:tagLst xmlns:p="http://schemas.openxmlformats.org/presentationml/2006/main">
  <p:tag name="AS_UNIQUEID" val="5324"/>
</p:tagLst>
</file>

<file path=ppt/tags/tag151.xml><?xml version="1.0" encoding="utf-8"?>
<p:tagLst xmlns:p="http://schemas.openxmlformats.org/presentationml/2006/main">
  <p:tag name="AS_UNIQUEID" val="5325"/>
</p:tagLst>
</file>

<file path=ppt/tags/tag152.xml><?xml version="1.0" encoding="utf-8"?>
<p:tagLst xmlns:p="http://schemas.openxmlformats.org/presentationml/2006/main">
  <p:tag name="AS_UNIQUEID" val="5326"/>
</p:tagLst>
</file>

<file path=ppt/tags/tag153.xml><?xml version="1.0" encoding="utf-8"?>
<p:tagLst xmlns:p="http://schemas.openxmlformats.org/presentationml/2006/main">
  <p:tag name="AS_UNIQUEID" val="5327"/>
</p:tagLst>
</file>

<file path=ppt/tags/tag154.xml><?xml version="1.0" encoding="utf-8"?>
<p:tagLst xmlns:p="http://schemas.openxmlformats.org/presentationml/2006/main">
  <p:tag name="AS_UNIQUEID" val="5328"/>
</p:tagLst>
</file>

<file path=ppt/tags/tag155.xml><?xml version="1.0" encoding="utf-8"?>
<p:tagLst xmlns:p="http://schemas.openxmlformats.org/presentationml/2006/main">
  <p:tag name="AS_UNIQUEID" val="5329"/>
</p:tagLst>
</file>

<file path=ppt/tags/tag156.xml><?xml version="1.0" encoding="utf-8"?>
<p:tagLst xmlns:p="http://schemas.openxmlformats.org/presentationml/2006/main">
  <p:tag name="AS_UNIQUEID" val="5330"/>
</p:tagLst>
</file>

<file path=ppt/tags/tag157.xml><?xml version="1.0" encoding="utf-8"?>
<p:tagLst xmlns:p="http://schemas.openxmlformats.org/presentationml/2006/main">
  <p:tag name="AS_UNIQUEID" val="5331"/>
</p:tagLst>
</file>

<file path=ppt/tags/tag158.xml><?xml version="1.0" encoding="utf-8"?>
<p:tagLst xmlns:p="http://schemas.openxmlformats.org/presentationml/2006/main">
  <p:tag name="AS_UNIQUEID" val="5332"/>
</p:tagLst>
</file>

<file path=ppt/tags/tag159.xml><?xml version="1.0" encoding="utf-8"?>
<p:tagLst xmlns:p="http://schemas.openxmlformats.org/presentationml/2006/main">
  <p:tag name="AS_UNIQUEID" val="5333"/>
</p:tagLst>
</file>

<file path=ppt/tags/tag16.xml><?xml version="1.0" encoding="utf-8"?>
<p:tagLst xmlns:p="http://schemas.openxmlformats.org/presentationml/2006/main">
  <p:tag name="AS_UNIQUEID" val="3765"/>
</p:tagLst>
</file>

<file path=ppt/tags/tag160.xml><?xml version="1.0" encoding="utf-8"?>
<p:tagLst xmlns:p="http://schemas.openxmlformats.org/presentationml/2006/main">
  <p:tag name="AS_UNIQUEID" val="5336"/>
</p:tagLst>
</file>

<file path=ppt/tags/tag161.xml><?xml version="1.0" encoding="utf-8"?>
<p:tagLst xmlns:p="http://schemas.openxmlformats.org/presentationml/2006/main">
  <p:tag name="AS_UNIQUEID" val="5334"/>
</p:tagLst>
</file>

<file path=ppt/tags/tag162.xml><?xml version="1.0" encoding="utf-8"?>
<p:tagLst xmlns:p="http://schemas.openxmlformats.org/presentationml/2006/main">
  <p:tag name="AS_UNIQUEID" val="5335"/>
</p:tagLst>
</file>

<file path=ppt/tags/tag17.xml><?xml version="1.0" encoding="utf-8"?>
<p:tagLst xmlns:p="http://schemas.openxmlformats.org/presentationml/2006/main">
  <p:tag name="AS_UNIQUEID" val="3766"/>
</p:tagLst>
</file>

<file path=ppt/tags/tag18.xml><?xml version="1.0" encoding="utf-8"?>
<p:tagLst xmlns:p="http://schemas.openxmlformats.org/presentationml/2006/main">
  <p:tag name="AS_UNIQUEID" val="3767"/>
</p:tagLst>
</file>

<file path=ppt/tags/tag19.xml><?xml version="1.0" encoding="utf-8"?>
<p:tagLst xmlns:p="http://schemas.openxmlformats.org/presentationml/2006/main">
  <p:tag name="AS_UNIQUEID" val="3768"/>
</p:tagLst>
</file>

<file path=ppt/tags/tag2.xml><?xml version="1.0" encoding="utf-8"?>
<p:tagLst xmlns:p="http://schemas.openxmlformats.org/presentationml/2006/main">
  <p:tag name="AS_UNIQUEID" val="3692"/>
</p:tagLst>
</file>

<file path=ppt/tags/tag20.xml><?xml version="1.0" encoding="utf-8"?>
<p:tagLst xmlns:p="http://schemas.openxmlformats.org/presentationml/2006/main">
  <p:tag name="AS_UNIQUEID" val="3769"/>
</p:tagLst>
</file>

<file path=ppt/tags/tag21.xml><?xml version="1.0" encoding="utf-8"?>
<p:tagLst xmlns:p="http://schemas.openxmlformats.org/presentationml/2006/main">
  <p:tag name="AS_UNIQUEID" val="3770"/>
</p:tagLst>
</file>

<file path=ppt/tags/tag22.xml><?xml version="1.0" encoding="utf-8"?>
<p:tagLst xmlns:p="http://schemas.openxmlformats.org/presentationml/2006/main">
  <p:tag name="AS_UNIQUEID" val="3771"/>
</p:tagLst>
</file>

<file path=ppt/tags/tag23.xml><?xml version="1.0" encoding="utf-8"?>
<p:tagLst xmlns:p="http://schemas.openxmlformats.org/presentationml/2006/main">
  <p:tag name="AS_UNIQUEID" val="3772"/>
</p:tagLst>
</file>

<file path=ppt/tags/tag24.xml><?xml version="1.0" encoding="utf-8"?>
<p:tagLst xmlns:p="http://schemas.openxmlformats.org/presentationml/2006/main">
  <p:tag name="AS_UNIQUEID" val="3773"/>
</p:tagLst>
</file>

<file path=ppt/tags/tag25.xml><?xml version="1.0" encoding="utf-8"?>
<p:tagLst xmlns:p="http://schemas.openxmlformats.org/presentationml/2006/main">
  <p:tag name="AS_UNIQUEID" val="3774"/>
</p:tagLst>
</file>

<file path=ppt/tags/tag26.xml><?xml version="1.0" encoding="utf-8"?>
<p:tagLst xmlns:p="http://schemas.openxmlformats.org/presentationml/2006/main">
  <p:tag name="AS_UNIQUEID" val="3775"/>
</p:tagLst>
</file>

<file path=ppt/tags/tag27.xml><?xml version="1.0" encoding="utf-8"?>
<p:tagLst xmlns:p="http://schemas.openxmlformats.org/presentationml/2006/main">
  <p:tag name="AS_UNIQUEID" val="3776"/>
</p:tagLst>
</file>

<file path=ppt/tags/tag28.xml><?xml version="1.0" encoding="utf-8"?>
<p:tagLst xmlns:p="http://schemas.openxmlformats.org/presentationml/2006/main">
  <p:tag name="AS_UNIQUEID" val="3777"/>
</p:tagLst>
</file>

<file path=ppt/tags/tag29.xml><?xml version="1.0" encoding="utf-8"?>
<p:tagLst xmlns:p="http://schemas.openxmlformats.org/presentationml/2006/main">
  <p:tag name="AS_UNIQUEID" val="3778"/>
</p:tagLst>
</file>

<file path=ppt/tags/tag3.xml><?xml version="1.0" encoding="utf-8"?>
<p:tagLst xmlns:p="http://schemas.openxmlformats.org/presentationml/2006/main">
  <p:tag name="AS_UNIQUEID" val="3760"/>
  <p:tag name="KSO_WM_DIAGRAM_VIRTUALLY_FRAME" val="{&quot;height&quot;:405.06622047244093,&quot;left&quot;:66.1,&quot;top&quot;:173.08377952755905,&quot;width&quot;:1157.95}"/>
</p:tagLst>
</file>

<file path=ppt/tags/tag30.xml><?xml version="1.0" encoding="utf-8"?>
<p:tagLst xmlns:p="http://schemas.openxmlformats.org/presentationml/2006/main">
  <p:tag name="AS_UNIQUEID" val="3779"/>
</p:tagLst>
</file>

<file path=ppt/tags/tag31.xml><?xml version="1.0" encoding="utf-8"?>
<p:tagLst xmlns:p="http://schemas.openxmlformats.org/presentationml/2006/main">
  <p:tag name="AS_UNIQUEID" val="3780"/>
</p:tagLst>
</file>

<file path=ppt/tags/tag32.xml><?xml version="1.0" encoding="utf-8"?>
<p:tagLst xmlns:p="http://schemas.openxmlformats.org/presentationml/2006/main">
  <p:tag name="AS_UNIQUEID" val="3781"/>
</p:tagLst>
</file>

<file path=ppt/tags/tag33.xml><?xml version="1.0" encoding="utf-8"?>
<p:tagLst xmlns:p="http://schemas.openxmlformats.org/presentationml/2006/main">
  <p:tag name="AS_UNIQUEID" val="3782"/>
</p:tagLst>
</file>

<file path=ppt/tags/tag34.xml><?xml version="1.0" encoding="utf-8"?>
<p:tagLst xmlns:p="http://schemas.openxmlformats.org/presentationml/2006/main">
  <p:tag name="AS_UNIQUEID" val="3783"/>
</p:tagLst>
</file>

<file path=ppt/tags/tag35.xml><?xml version="1.0" encoding="utf-8"?>
<p:tagLst xmlns:p="http://schemas.openxmlformats.org/presentationml/2006/main">
  <p:tag name="AS_UNIQUEID" val="3784"/>
</p:tagLst>
</file>

<file path=ppt/tags/tag36.xml><?xml version="1.0" encoding="utf-8"?>
<p:tagLst xmlns:p="http://schemas.openxmlformats.org/presentationml/2006/main">
  <p:tag name="AS_UNIQUEID" val="3785"/>
</p:tagLst>
</file>

<file path=ppt/tags/tag37.xml><?xml version="1.0" encoding="utf-8"?>
<p:tagLst xmlns:p="http://schemas.openxmlformats.org/presentationml/2006/main">
  <p:tag name="AS_UNIQUEID" val="3786"/>
</p:tagLst>
</file>

<file path=ppt/tags/tag38.xml><?xml version="1.0" encoding="utf-8"?>
<p:tagLst xmlns:p="http://schemas.openxmlformats.org/presentationml/2006/main">
  <p:tag name="AS_UNIQUEID" val="3787"/>
</p:tagLst>
</file>

<file path=ppt/tags/tag39.xml><?xml version="1.0" encoding="utf-8"?>
<p:tagLst xmlns:p="http://schemas.openxmlformats.org/presentationml/2006/main">
  <p:tag name="AS_UNIQUEID" val="3788"/>
</p:tagLst>
</file>

<file path=ppt/tags/tag4.xml><?xml version="1.0" encoding="utf-8"?>
<p:tagLst xmlns:p="http://schemas.openxmlformats.org/presentationml/2006/main">
  <p:tag name="AS_UNIQUEID" val="3807"/>
  <p:tag name="KSO_WM_DIAGRAM_VIRTUALLY_FRAME" val="{&quot;height&quot;:405.06622047244093,&quot;left&quot;:66.1,&quot;top&quot;:173.08377952755905,&quot;width&quot;:1157.95}"/>
</p:tagLst>
</file>

<file path=ppt/tags/tag40.xml><?xml version="1.0" encoding="utf-8"?>
<p:tagLst xmlns:p="http://schemas.openxmlformats.org/presentationml/2006/main">
  <p:tag name="AS_UNIQUEID" val="3789"/>
</p:tagLst>
</file>

<file path=ppt/tags/tag41.xml><?xml version="1.0" encoding="utf-8"?>
<p:tagLst xmlns:p="http://schemas.openxmlformats.org/presentationml/2006/main">
  <p:tag name="AS_UNIQUEID" val="3790"/>
</p:tagLst>
</file>

<file path=ppt/tags/tag42.xml><?xml version="1.0" encoding="utf-8"?>
<p:tagLst xmlns:p="http://schemas.openxmlformats.org/presentationml/2006/main">
  <p:tag name="AS_UNIQUEID" val="3791"/>
</p:tagLst>
</file>

<file path=ppt/tags/tag43.xml><?xml version="1.0" encoding="utf-8"?>
<p:tagLst xmlns:p="http://schemas.openxmlformats.org/presentationml/2006/main">
  <p:tag name="AS_UNIQUEID" val="3792"/>
</p:tagLst>
</file>

<file path=ppt/tags/tag44.xml><?xml version="1.0" encoding="utf-8"?>
<p:tagLst xmlns:p="http://schemas.openxmlformats.org/presentationml/2006/main">
  <p:tag name="AS_UNIQUEID" val="3793"/>
</p:tagLst>
</file>

<file path=ppt/tags/tag45.xml><?xml version="1.0" encoding="utf-8"?>
<p:tagLst xmlns:p="http://schemas.openxmlformats.org/presentationml/2006/main">
  <p:tag name="AS_UNIQUEID" val="3794"/>
</p:tagLst>
</file>

<file path=ppt/tags/tag46.xml><?xml version="1.0" encoding="utf-8"?>
<p:tagLst xmlns:p="http://schemas.openxmlformats.org/presentationml/2006/main">
  <p:tag name="AS_UNIQUEID" val="3805"/>
</p:tagLst>
</file>

<file path=ppt/tags/tag47.xml><?xml version="1.0" encoding="utf-8"?>
<p:tagLst xmlns:p="http://schemas.openxmlformats.org/presentationml/2006/main">
  <p:tag name="AS_UNIQUEID" val="3795"/>
</p:tagLst>
</file>

<file path=ppt/tags/tag48.xml><?xml version="1.0" encoding="utf-8"?>
<p:tagLst xmlns:p="http://schemas.openxmlformats.org/presentationml/2006/main">
  <p:tag name="AS_UNIQUEID" val="3796"/>
</p:tagLst>
</file>

<file path=ppt/tags/tag49.xml><?xml version="1.0" encoding="utf-8"?>
<p:tagLst xmlns:p="http://schemas.openxmlformats.org/presentationml/2006/main">
  <p:tag name="AS_UNIQUEID" val="3797"/>
</p:tagLst>
</file>

<file path=ppt/tags/tag5.xml><?xml version="1.0" encoding="utf-8"?>
<p:tagLst xmlns:p="http://schemas.openxmlformats.org/presentationml/2006/main">
  <p:tag name="AS_UNIQUEID" val="3808"/>
  <p:tag name="KSO_WM_DIAGRAM_VIRTUALLY_FRAME" val="{&quot;height&quot;:152.8636220472441,&quot;left&quot;:66.1163779527559,&quot;top&quot;:173.08377952755905,&quot;width&quot;:417.96724409448814}"/>
</p:tagLst>
</file>

<file path=ppt/tags/tag50.xml><?xml version="1.0" encoding="utf-8"?>
<p:tagLst xmlns:p="http://schemas.openxmlformats.org/presentationml/2006/main">
  <p:tag name="AS_UNIQUEID" val="3798"/>
</p:tagLst>
</file>

<file path=ppt/tags/tag51.xml><?xml version="1.0" encoding="utf-8"?>
<p:tagLst xmlns:p="http://schemas.openxmlformats.org/presentationml/2006/main">
  <p:tag name="AS_UNIQUEID" val="3799"/>
</p:tagLst>
</file>

<file path=ppt/tags/tag52.xml><?xml version="1.0" encoding="utf-8"?>
<p:tagLst xmlns:p="http://schemas.openxmlformats.org/presentationml/2006/main">
  <p:tag name="AS_UNIQUEID" val="3800"/>
</p:tagLst>
</file>

<file path=ppt/tags/tag53.xml><?xml version="1.0" encoding="utf-8"?>
<p:tagLst xmlns:p="http://schemas.openxmlformats.org/presentationml/2006/main">
  <p:tag name="AS_UNIQUEID" val="3803"/>
</p:tagLst>
</file>

<file path=ppt/tags/tag54.xml><?xml version="1.0" encoding="utf-8"?>
<p:tagLst xmlns:p="http://schemas.openxmlformats.org/presentationml/2006/main">
  <p:tag name="AS_UNIQUEID" val="3810"/>
</p:tagLst>
</file>

<file path=ppt/tags/tag55.xml><?xml version="1.0" encoding="utf-8"?>
<p:tagLst xmlns:p="http://schemas.openxmlformats.org/presentationml/2006/main">
  <p:tag name="AS_UNIQUEID" val="3811"/>
</p:tagLst>
</file>

<file path=ppt/tags/tag56.xml><?xml version="1.0" encoding="utf-8"?>
<p:tagLst xmlns:p="http://schemas.openxmlformats.org/presentationml/2006/main">
  <p:tag name="AS_UNIQUEID" val="3909"/>
</p:tagLst>
</file>

<file path=ppt/tags/tag57.xml><?xml version="1.0" encoding="utf-8"?>
<p:tagLst xmlns:p="http://schemas.openxmlformats.org/presentationml/2006/main">
  <p:tag name="AS_UNIQUEID" val="3910"/>
</p:tagLst>
</file>

<file path=ppt/tags/tag58.xml><?xml version="1.0" encoding="utf-8"?>
<p:tagLst xmlns:p="http://schemas.openxmlformats.org/presentationml/2006/main">
  <p:tag name="AS_UNIQUEID" val="3911"/>
</p:tagLst>
</file>

<file path=ppt/tags/tag59.xml><?xml version="1.0" encoding="utf-8"?>
<p:tagLst xmlns:p="http://schemas.openxmlformats.org/presentationml/2006/main">
  <p:tag name="AS_UNIQUEID" val="3912"/>
</p:tagLst>
</file>

<file path=ppt/tags/tag6.xml><?xml version="1.0" encoding="utf-8"?>
<p:tagLst xmlns:p="http://schemas.openxmlformats.org/presentationml/2006/main">
  <p:tag name="AS_UNIQUEID" val="3809"/>
  <p:tag name="KSO_WM_DIAGRAM_VIRTUALLY_FRAME" val="{&quot;height&quot;:405.06622047244093,&quot;left&quot;:66.1,&quot;top&quot;:173.08377952755905,&quot;width&quot;:1157.95}"/>
</p:tagLst>
</file>

<file path=ppt/tags/tag60.xml><?xml version="1.0" encoding="utf-8"?>
<p:tagLst xmlns:p="http://schemas.openxmlformats.org/presentationml/2006/main">
  <p:tag name="AS_UNIQUEID" val="3913"/>
</p:tagLst>
</file>

<file path=ppt/tags/tag61.xml><?xml version="1.0" encoding="utf-8"?>
<p:tagLst xmlns:p="http://schemas.openxmlformats.org/presentationml/2006/main">
  <p:tag name="AS_UNIQUEID" val="3914"/>
</p:tagLst>
</file>

<file path=ppt/tags/tag62.xml><?xml version="1.0" encoding="utf-8"?>
<p:tagLst xmlns:p="http://schemas.openxmlformats.org/presentationml/2006/main">
  <p:tag name="AS_UNIQUEID" val="3915"/>
</p:tagLst>
</file>

<file path=ppt/tags/tag63.xml><?xml version="1.0" encoding="utf-8"?>
<p:tagLst xmlns:p="http://schemas.openxmlformats.org/presentationml/2006/main">
  <p:tag name="AS_UNIQUEID" val="3916"/>
</p:tagLst>
</file>

<file path=ppt/tags/tag64.xml><?xml version="1.0" encoding="utf-8"?>
<p:tagLst xmlns:p="http://schemas.openxmlformats.org/presentationml/2006/main">
  <p:tag name="AS_UNIQUEID" val="3923"/>
</p:tagLst>
</file>

<file path=ppt/tags/tag65.xml><?xml version="1.0" encoding="utf-8"?>
<p:tagLst xmlns:p="http://schemas.openxmlformats.org/presentationml/2006/main">
  <p:tag name="AS_UNIQUEID" val="3924"/>
</p:tagLst>
</file>

<file path=ppt/tags/tag66.xml><?xml version="1.0" encoding="utf-8"?>
<p:tagLst xmlns:p="http://schemas.openxmlformats.org/presentationml/2006/main">
  <p:tag name="AS_UNIQUEID" val="3925"/>
</p:tagLst>
</file>

<file path=ppt/tags/tag67.xml><?xml version="1.0" encoding="utf-8"?>
<p:tagLst xmlns:p="http://schemas.openxmlformats.org/presentationml/2006/main">
  <p:tag name="AS_UNIQUEID" val="3926"/>
</p:tagLst>
</file>

<file path=ppt/tags/tag68.xml><?xml version="1.0" encoding="utf-8"?>
<p:tagLst xmlns:p="http://schemas.openxmlformats.org/presentationml/2006/main">
  <p:tag name="AS_UNIQUEID" val="3927"/>
</p:tagLst>
</file>

<file path=ppt/tags/tag69.xml><?xml version="1.0" encoding="utf-8"?>
<p:tagLst xmlns:p="http://schemas.openxmlformats.org/presentationml/2006/main">
  <p:tag name="AS_UNIQUEID" val="3928"/>
</p:tagLst>
</file>

<file path=ppt/tags/tag7.xml><?xml version="1.0" encoding="utf-8"?>
<p:tagLst xmlns:p="http://schemas.openxmlformats.org/presentationml/2006/main">
  <p:tag name="AS_UNIQUEID" val="3812"/>
  <p:tag name="KSO_WM_DIAGRAM_VIRTUALLY_FRAME" val="{&quot;height&quot;:405.06622047244093,&quot;left&quot;:66.1,&quot;top&quot;:173.08377952755905,&quot;width&quot;:1157.95}"/>
</p:tagLst>
</file>

<file path=ppt/tags/tag70.xml><?xml version="1.0" encoding="utf-8"?>
<p:tagLst xmlns:p="http://schemas.openxmlformats.org/presentationml/2006/main">
  <p:tag name="AS_UNIQUEID" val="3929"/>
</p:tagLst>
</file>

<file path=ppt/tags/tag71.xml><?xml version="1.0" encoding="utf-8"?>
<p:tagLst xmlns:p="http://schemas.openxmlformats.org/presentationml/2006/main">
  <p:tag name="AS_UNIQUEID" val="3930"/>
</p:tagLst>
</file>

<file path=ppt/tags/tag72.xml><?xml version="1.0" encoding="utf-8"?>
<p:tagLst xmlns:p="http://schemas.openxmlformats.org/presentationml/2006/main">
  <p:tag name="AS_UNIQUEID" val="3931"/>
</p:tagLst>
</file>

<file path=ppt/tags/tag73.xml><?xml version="1.0" encoding="utf-8"?>
<p:tagLst xmlns:p="http://schemas.openxmlformats.org/presentationml/2006/main">
  <p:tag name="AS_UNIQUEID" val="3932"/>
</p:tagLst>
</file>

<file path=ppt/tags/tag74.xml><?xml version="1.0" encoding="utf-8"?>
<p:tagLst xmlns:p="http://schemas.openxmlformats.org/presentationml/2006/main">
  <p:tag name="AS_UNIQUEID" val="3933"/>
</p:tagLst>
</file>

<file path=ppt/tags/tag75.xml><?xml version="1.0" encoding="utf-8"?>
<p:tagLst xmlns:p="http://schemas.openxmlformats.org/presentationml/2006/main">
  <p:tag name="AS_UNIQUEID" val="3934"/>
</p:tagLst>
</file>

<file path=ppt/tags/tag76.xml><?xml version="1.0" encoding="utf-8"?>
<p:tagLst xmlns:p="http://schemas.openxmlformats.org/presentationml/2006/main">
  <p:tag name="AS_UNIQUEID" val="3935"/>
</p:tagLst>
</file>

<file path=ppt/tags/tag77.xml><?xml version="1.0" encoding="utf-8"?>
<p:tagLst xmlns:p="http://schemas.openxmlformats.org/presentationml/2006/main">
  <p:tag name="AS_UNIQUEID" val="3936"/>
</p:tagLst>
</file>

<file path=ppt/tags/tag78.xml><?xml version="1.0" encoding="utf-8"?>
<p:tagLst xmlns:p="http://schemas.openxmlformats.org/presentationml/2006/main">
  <p:tag name="AS_UNIQUEID" val="3937"/>
</p:tagLst>
</file>

<file path=ppt/tags/tag79.xml><?xml version="1.0" encoding="utf-8"?>
<p:tagLst xmlns:p="http://schemas.openxmlformats.org/presentationml/2006/main">
  <p:tag name="AS_UNIQUEID" val="3938"/>
</p:tagLst>
</file>

<file path=ppt/tags/tag8.xml><?xml version="1.0" encoding="utf-8"?>
<p:tagLst xmlns:p="http://schemas.openxmlformats.org/presentationml/2006/main">
  <p:tag name="AS_UNIQUEID" val="3814"/>
  <p:tag name="KSO_WM_DIAGRAM_VIRTUALLY_FRAME" val="{&quot;height&quot;:405.06622047244093,&quot;left&quot;:66.1,&quot;top&quot;:173.08377952755905,&quot;width&quot;:1157.95}"/>
</p:tagLst>
</file>

<file path=ppt/tags/tag80.xml><?xml version="1.0" encoding="utf-8"?>
<p:tagLst xmlns:p="http://schemas.openxmlformats.org/presentationml/2006/main">
  <p:tag name="AS_UNIQUEID" val="3939"/>
</p:tagLst>
</file>

<file path=ppt/tags/tag81.xml><?xml version="1.0" encoding="utf-8"?>
<p:tagLst xmlns:p="http://schemas.openxmlformats.org/presentationml/2006/main">
  <p:tag name="AS_UNIQUEID" val="3940"/>
</p:tagLst>
</file>

<file path=ppt/tags/tag82.xml><?xml version="1.0" encoding="utf-8"?>
<p:tagLst xmlns:p="http://schemas.openxmlformats.org/presentationml/2006/main">
  <p:tag name="AS_UNIQUEID" val="3941"/>
</p:tagLst>
</file>

<file path=ppt/tags/tag83.xml><?xml version="1.0" encoding="utf-8"?>
<p:tagLst xmlns:p="http://schemas.openxmlformats.org/presentationml/2006/main">
  <p:tag name="AS_UNIQUEID" val="3942"/>
</p:tagLst>
</file>

<file path=ppt/tags/tag84.xml><?xml version="1.0" encoding="utf-8"?>
<p:tagLst xmlns:p="http://schemas.openxmlformats.org/presentationml/2006/main">
  <p:tag name="AS_UNIQUEID" val="3943"/>
</p:tagLst>
</file>

<file path=ppt/tags/tag85.xml><?xml version="1.0" encoding="utf-8"?>
<p:tagLst xmlns:p="http://schemas.openxmlformats.org/presentationml/2006/main">
  <p:tag name="AS_UNIQUEID" val="3944"/>
</p:tagLst>
</file>

<file path=ppt/tags/tag86.xml><?xml version="1.0" encoding="utf-8"?>
<p:tagLst xmlns:p="http://schemas.openxmlformats.org/presentationml/2006/main">
  <p:tag name="AS_UNIQUEID" val="3945"/>
</p:tagLst>
</file>

<file path=ppt/tags/tag87.xml><?xml version="1.0" encoding="utf-8"?>
<p:tagLst xmlns:p="http://schemas.openxmlformats.org/presentationml/2006/main">
  <p:tag name="AS_UNIQUEID" val="3946"/>
</p:tagLst>
</file>

<file path=ppt/tags/tag88.xml><?xml version="1.0" encoding="utf-8"?>
<p:tagLst xmlns:p="http://schemas.openxmlformats.org/presentationml/2006/main">
  <p:tag name="AS_UNIQUEID" val="3947"/>
</p:tagLst>
</file>

<file path=ppt/tags/tag89.xml><?xml version="1.0" encoding="utf-8"?>
<p:tagLst xmlns:p="http://schemas.openxmlformats.org/presentationml/2006/main">
  <p:tag name="AS_UNIQUEID" val="3948"/>
</p:tagLst>
</file>

<file path=ppt/tags/tag9.xml><?xml version="1.0" encoding="utf-8"?>
<p:tagLst xmlns:p="http://schemas.openxmlformats.org/presentationml/2006/main">
  <p:tag name="AS_UNIQUEID" val="3815"/>
  <p:tag name="KSO_WM_DIAGRAM_VIRTUALLY_FRAME" val="{&quot;height&quot;:405.06622047244093,&quot;left&quot;:66.1,&quot;top&quot;:173.08377952755905,&quot;width&quot;:1157.95}"/>
</p:tagLst>
</file>

<file path=ppt/tags/tag90.xml><?xml version="1.0" encoding="utf-8"?>
<p:tagLst xmlns:p="http://schemas.openxmlformats.org/presentationml/2006/main">
  <p:tag name="AS_UNIQUEID" val="3949"/>
</p:tagLst>
</file>

<file path=ppt/tags/tag91.xml><?xml version="1.0" encoding="utf-8"?>
<p:tagLst xmlns:p="http://schemas.openxmlformats.org/presentationml/2006/main">
  <p:tag name="AS_UNIQUEID" val="3950"/>
</p:tagLst>
</file>

<file path=ppt/tags/tag92.xml><?xml version="1.0" encoding="utf-8"?>
<p:tagLst xmlns:p="http://schemas.openxmlformats.org/presentationml/2006/main">
  <p:tag name="AS_UNIQUEID" val="3951"/>
</p:tagLst>
</file>

<file path=ppt/tags/tag93.xml><?xml version="1.0" encoding="utf-8"?>
<p:tagLst xmlns:p="http://schemas.openxmlformats.org/presentationml/2006/main">
  <p:tag name="AS_UNIQUEID" val="3952"/>
</p:tagLst>
</file>

<file path=ppt/tags/tag94.xml><?xml version="1.0" encoding="utf-8"?>
<p:tagLst xmlns:p="http://schemas.openxmlformats.org/presentationml/2006/main">
  <p:tag name="AS_UNIQUEID" val="3953"/>
</p:tagLst>
</file>

<file path=ppt/tags/tag95.xml><?xml version="1.0" encoding="utf-8"?>
<p:tagLst xmlns:p="http://schemas.openxmlformats.org/presentationml/2006/main">
  <p:tag name="AS_UNIQUEID" val="3954"/>
</p:tagLst>
</file>

<file path=ppt/tags/tag96.xml><?xml version="1.0" encoding="utf-8"?>
<p:tagLst xmlns:p="http://schemas.openxmlformats.org/presentationml/2006/main">
  <p:tag name="AS_UNIQUEID" val="3955"/>
</p:tagLst>
</file>

<file path=ppt/tags/tag97.xml><?xml version="1.0" encoding="utf-8"?>
<p:tagLst xmlns:p="http://schemas.openxmlformats.org/presentationml/2006/main">
  <p:tag name="AS_UNIQUEID" val="3956"/>
</p:tagLst>
</file>

<file path=ppt/tags/tag98.xml><?xml version="1.0" encoding="utf-8"?>
<p:tagLst xmlns:p="http://schemas.openxmlformats.org/presentationml/2006/main">
  <p:tag name="AS_UNIQUEID" val="3957"/>
</p:tagLst>
</file>

<file path=ppt/tags/tag99.xml><?xml version="1.0" encoding="utf-8"?>
<p:tagLst xmlns:p="http://schemas.openxmlformats.org/presentationml/2006/main">
  <p:tag name="AS_UNIQUEID" val="3958"/>
</p:tagLst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6D4EC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just">
          <a:spcBef>
            <a:spcPts val="1200"/>
          </a:spcBef>
          <a:defRPr sz="2400" dirty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0</TotalTime>
  <Words>4567</Words>
  <Application>WPS 演示</Application>
  <PresentationFormat>宽屏</PresentationFormat>
  <Paragraphs>600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0" baseType="lpstr">
      <vt:lpstr>Arial</vt:lpstr>
      <vt:lpstr>宋体</vt:lpstr>
      <vt:lpstr>Wingdings</vt:lpstr>
      <vt:lpstr>楷体</vt:lpstr>
      <vt:lpstr>黑体</vt:lpstr>
      <vt:lpstr>Microsoft YaHei UI</vt:lpstr>
      <vt:lpstr>Arial</vt:lpstr>
      <vt:lpstr>微软雅黑</vt:lpstr>
      <vt:lpstr>时尚中黑简体</vt:lpstr>
      <vt:lpstr>Times New Roman</vt:lpstr>
      <vt:lpstr>方正中等线简体</vt:lpstr>
      <vt:lpstr>Courier New</vt:lpstr>
      <vt:lpstr>楷体_GB2312</vt:lpstr>
      <vt:lpstr>新宋体</vt:lpstr>
      <vt:lpstr>Arial Unicode MS</vt:lpstr>
      <vt:lpstr>Calibri</vt:lpstr>
      <vt:lpstr>华文细黑</vt:lpstr>
      <vt:lpstr>DOUYU Font</vt:lpstr>
      <vt:lpstr>Adobe 黑体 Std R</vt:lpstr>
      <vt:lpstr>Broadway</vt:lpstr>
      <vt:lpstr>等线</vt:lpstr>
      <vt:lpstr>华文仿宋</vt:lpstr>
      <vt:lpstr>Courier New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地理课件</dc:title>
  <dc:creator>金榜苑</dc:creator>
  <cp:lastModifiedBy>AMBER.</cp:lastModifiedBy>
  <cp:revision>533</cp:revision>
  <dcterms:created xsi:type="dcterms:W3CDTF">2021-11-22T03:22:00Z</dcterms:created>
  <dcterms:modified xsi:type="dcterms:W3CDTF">2025-06-04T23:29:24Z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42D70015C9ED43E483BB86DA074E778C_13</vt:lpwstr>
  </property>
  <property fmtid="{D5CDD505-2E9C-101B-9397-08002B2CF9AE}" pid="3" name="KSOProductBuildVer">
    <vt:lpwstr>2052-12.1.0.21171</vt:lpwstr>
  </property>
</Properties>
</file>