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88" r:id="rId3"/>
    <p:sldId id="263" r:id="rId5"/>
    <p:sldId id="264" r:id="rId6"/>
    <p:sldId id="267" r:id="rId7"/>
    <p:sldId id="266" r:id="rId8"/>
    <p:sldId id="270" r:id="rId9"/>
    <p:sldId id="274" r:id="rId10"/>
    <p:sldId id="275" r:id="rId11"/>
    <p:sldId id="272" r:id="rId12"/>
    <p:sldId id="277" r:id="rId13"/>
    <p:sldId id="276" r:id="rId14"/>
    <p:sldId id="273" r:id="rId15"/>
    <p:sldId id="289" r:id="rId16"/>
    <p:sldId id="258" r:id="rId17"/>
    <p:sldId id="259" r:id="rId18"/>
    <p:sldId id="260" r:id="rId19"/>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notesViewPr>
    <p:cSldViewPr>
      <p:cViewPr>
        <p:scale>
          <a:sx n="1" d="100"/>
          <a:sy n="1"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4" Type="http://schemas.openxmlformats.org/officeDocument/2006/relationships/tags" Target="tags/tag325.xml"/><Relationship Id="rId23" Type="http://schemas.openxmlformats.org/officeDocument/2006/relationships/commentAuthors" Target="commentAuthors.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6CB1C7E-060E-4DD6-BA67-3B504E7A4AE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6CB1C7E-060E-4DD6-BA67-3B504E7A4AE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2" Type="http://schemas.openxmlformats.org/officeDocument/2006/relationships/tags" Target="../tags/tag21.xml"/><Relationship Id="rId21" Type="http://schemas.openxmlformats.org/officeDocument/2006/relationships/tags" Target="../tags/tag20.xml"/><Relationship Id="rId20" Type="http://schemas.openxmlformats.org/officeDocument/2006/relationships/tags" Target="../tags/tag19.xml"/><Relationship Id="rId2" Type="http://schemas.openxmlformats.org/officeDocument/2006/relationships/tags" Target="../tags/tag1.xml"/><Relationship Id="rId19" Type="http://schemas.openxmlformats.org/officeDocument/2006/relationships/tags" Target="../tags/tag18.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92.xml"/><Relationship Id="rId4" Type="http://schemas.openxmlformats.org/officeDocument/2006/relationships/tags" Target="../tags/tag91.xml"/><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100.xml"/><Relationship Id="rId8" Type="http://schemas.openxmlformats.org/officeDocument/2006/relationships/tags" Target="../tags/tag99.xml"/><Relationship Id="rId7" Type="http://schemas.openxmlformats.org/officeDocument/2006/relationships/tags" Target="../tags/tag98.xml"/><Relationship Id="rId6" Type="http://schemas.openxmlformats.org/officeDocument/2006/relationships/tags" Target="../tags/tag97.xml"/><Relationship Id="rId5" Type="http://schemas.openxmlformats.org/officeDocument/2006/relationships/tags" Target="../tags/tag96.xml"/><Relationship Id="rId4" Type="http://schemas.openxmlformats.org/officeDocument/2006/relationships/tags" Target="../tags/tag95.xml"/><Relationship Id="rId3" Type="http://schemas.openxmlformats.org/officeDocument/2006/relationships/tags" Target="../tags/tag94.xml"/><Relationship Id="rId22" Type="http://schemas.openxmlformats.org/officeDocument/2006/relationships/tags" Target="../tags/tag113.xml"/><Relationship Id="rId21" Type="http://schemas.openxmlformats.org/officeDocument/2006/relationships/tags" Target="../tags/tag112.xml"/><Relationship Id="rId20" Type="http://schemas.openxmlformats.org/officeDocument/2006/relationships/tags" Target="../tags/tag111.xml"/><Relationship Id="rId2" Type="http://schemas.openxmlformats.org/officeDocument/2006/relationships/tags" Target="../tags/tag93.xml"/><Relationship Id="rId19" Type="http://schemas.openxmlformats.org/officeDocument/2006/relationships/tags" Target="../tags/tag110.xml"/><Relationship Id="rId18" Type="http://schemas.openxmlformats.org/officeDocument/2006/relationships/tags" Target="../tags/tag109.xml"/><Relationship Id="rId17" Type="http://schemas.openxmlformats.org/officeDocument/2006/relationships/tags" Target="../tags/tag108.xml"/><Relationship Id="rId16" Type="http://schemas.openxmlformats.org/officeDocument/2006/relationships/tags" Target="../tags/tag107.xml"/><Relationship Id="rId15" Type="http://schemas.openxmlformats.org/officeDocument/2006/relationships/tags" Target="../tags/tag106.xml"/><Relationship Id="rId14" Type="http://schemas.openxmlformats.org/officeDocument/2006/relationships/tags" Target="../tags/tag105.xml"/><Relationship Id="rId13" Type="http://schemas.openxmlformats.org/officeDocument/2006/relationships/tags" Target="../tags/tag104.xml"/><Relationship Id="rId12" Type="http://schemas.openxmlformats.org/officeDocument/2006/relationships/tags" Target="../tags/tag103.xml"/><Relationship Id="rId11" Type="http://schemas.openxmlformats.org/officeDocument/2006/relationships/tags" Target="../tags/tag102.xml"/><Relationship Id="rId10" Type="http://schemas.openxmlformats.org/officeDocument/2006/relationships/tags" Target="../tags/tag101.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121.xml"/><Relationship Id="rId8" Type="http://schemas.openxmlformats.org/officeDocument/2006/relationships/tags" Target="../tags/tag120.xml"/><Relationship Id="rId7" Type="http://schemas.openxmlformats.org/officeDocument/2006/relationships/tags" Target="../tags/tag119.xml"/><Relationship Id="rId6" Type="http://schemas.openxmlformats.org/officeDocument/2006/relationships/tags" Target="../tags/tag118.xml"/><Relationship Id="rId5" Type="http://schemas.openxmlformats.org/officeDocument/2006/relationships/tags" Target="../tags/tag117.xml"/><Relationship Id="rId4" Type="http://schemas.openxmlformats.org/officeDocument/2006/relationships/tags" Target="../tags/tag116.xml"/><Relationship Id="rId3" Type="http://schemas.openxmlformats.org/officeDocument/2006/relationships/tags" Target="../tags/tag115.xml"/><Relationship Id="rId2" Type="http://schemas.openxmlformats.org/officeDocument/2006/relationships/tags" Target="../tags/tag114.xml"/><Relationship Id="rId10" Type="http://schemas.openxmlformats.org/officeDocument/2006/relationships/tags" Target="../tags/tag122.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7" Type="http://schemas.openxmlformats.org/officeDocument/2006/relationships/tags" Target="../tags/tag128.xml"/><Relationship Id="rId6" Type="http://schemas.openxmlformats.org/officeDocument/2006/relationships/tags" Target="../tags/tag127.xml"/><Relationship Id="rId5" Type="http://schemas.openxmlformats.org/officeDocument/2006/relationships/tags" Target="../tags/tag126.xml"/><Relationship Id="rId4" Type="http://schemas.openxmlformats.org/officeDocument/2006/relationships/tags" Target="../tags/tag125.xml"/><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36.xml"/><Relationship Id="rId8" Type="http://schemas.openxmlformats.org/officeDocument/2006/relationships/tags" Target="../tags/tag135.xml"/><Relationship Id="rId7" Type="http://schemas.openxmlformats.org/officeDocument/2006/relationships/tags" Target="../tags/tag134.xml"/><Relationship Id="rId6" Type="http://schemas.openxmlformats.org/officeDocument/2006/relationships/tags" Target="../tags/tag133.xml"/><Relationship Id="rId5" Type="http://schemas.openxmlformats.org/officeDocument/2006/relationships/tags" Target="../tags/tag132.xml"/><Relationship Id="rId42" Type="http://schemas.openxmlformats.org/officeDocument/2006/relationships/tags" Target="../tags/tag169.xml"/><Relationship Id="rId41" Type="http://schemas.openxmlformats.org/officeDocument/2006/relationships/tags" Target="../tags/tag168.xml"/><Relationship Id="rId40" Type="http://schemas.openxmlformats.org/officeDocument/2006/relationships/tags" Target="../tags/tag167.xml"/><Relationship Id="rId4" Type="http://schemas.openxmlformats.org/officeDocument/2006/relationships/tags" Target="../tags/tag131.xml"/><Relationship Id="rId39" Type="http://schemas.openxmlformats.org/officeDocument/2006/relationships/tags" Target="../tags/tag166.xml"/><Relationship Id="rId38" Type="http://schemas.openxmlformats.org/officeDocument/2006/relationships/tags" Target="../tags/tag165.xml"/><Relationship Id="rId37" Type="http://schemas.openxmlformats.org/officeDocument/2006/relationships/tags" Target="../tags/tag164.xml"/><Relationship Id="rId36" Type="http://schemas.openxmlformats.org/officeDocument/2006/relationships/tags" Target="../tags/tag163.xml"/><Relationship Id="rId35" Type="http://schemas.openxmlformats.org/officeDocument/2006/relationships/tags" Target="../tags/tag162.xml"/><Relationship Id="rId34" Type="http://schemas.openxmlformats.org/officeDocument/2006/relationships/tags" Target="../tags/tag161.xml"/><Relationship Id="rId33" Type="http://schemas.openxmlformats.org/officeDocument/2006/relationships/tags" Target="../tags/tag160.xml"/><Relationship Id="rId32" Type="http://schemas.openxmlformats.org/officeDocument/2006/relationships/tags" Target="../tags/tag159.xml"/><Relationship Id="rId31" Type="http://schemas.openxmlformats.org/officeDocument/2006/relationships/tags" Target="../tags/tag158.xml"/><Relationship Id="rId30" Type="http://schemas.openxmlformats.org/officeDocument/2006/relationships/tags" Target="../tags/tag157.xml"/><Relationship Id="rId3" Type="http://schemas.openxmlformats.org/officeDocument/2006/relationships/tags" Target="../tags/tag130.xml"/><Relationship Id="rId29" Type="http://schemas.openxmlformats.org/officeDocument/2006/relationships/tags" Target="../tags/tag156.xml"/><Relationship Id="rId28" Type="http://schemas.openxmlformats.org/officeDocument/2006/relationships/tags" Target="../tags/tag155.xml"/><Relationship Id="rId27" Type="http://schemas.openxmlformats.org/officeDocument/2006/relationships/tags" Target="../tags/tag154.xml"/><Relationship Id="rId26" Type="http://schemas.openxmlformats.org/officeDocument/2006/relationships/tags" Target="../tags/tag153.xml"/><Relationship Id="rId25" Type="http://schemas.openxmlformats.org/officeDocument/2006/relationships/tags" Target="../tags/tag152.xml"/><Relationship Id="rId24" Type="http://schemas.openxmlformats.org/officeDocument/2006/relationships/tags" Target="../tags/tag151.xml"/><Relationship Id="rId23" Type="http://schemas.openxmlformats.org/officeDocument/2006/relationships/tags" Target="../tags/tag150.xml"/><Relationship Id="rId22" Type="http://schemas.openxmlformats.org/officeDocument/2006/relationships/tags" Target="../tags/tag149.xml"/><Relationship Id="rId21" Type="http://schemas.openxmlformats.org/officeDocument/2006/relationships/tags" Target="../tags/tag148.xml"/><Relationship Id="rId20" Type="http://schemas.openxmlformats.org/officeDocument/2006/relationships/tags" Target="../tags/tag147.xml"/><Relationship Id="rId2" Type="http://schemas.openxmlformats.org/officeDocument/2006/relationships/tags" Target="../tags/tag129.xml"/><Relationship Id="rId19" Type="http://schemas.openxmlformats.org/officeDocument/2006/relationships/tags" Target="../tags/tag146.xml"/><Relationship Id="rId18" Type="http://schemas.openxmlformats.org/officeDocument/2006/relationships/tags" Target="../tags/tag145.xml"/><Relationship Id="rId17" Type="http://schemas.openxmlformats.org/officeDocument/2006/relationships/tags" Target="../tags/tag144.xml"/><Relationship Id="rId16" Type="http://schemas.openxmlformats.org/officeDocument/2006/relationships/tags" Target="../tags/tag143.xml"/><Relationship Id="rId15" Type="http://schemas.openxmlformats.org/officeDocument/2006/relationships/tags" Target="../tags/tag142.xml"/><Relationship Id="rId14" Type="http://schemas.openxmlformats.org/officeDocument/2006/relationships/tags" Target="../tags/tag141.xml"/><Relationship Id="rId13" Type="http://schemas.openxmlformats.org/officeDocument/2006/relationships/tags" Target="../tags/tag140.xml"/><Relationship Id="rId12" Type="http://schemas.openxmlformats.org/officeDocument/2006/relationships/tags" Target="../tags/tag139.xml"/><Relationship Id="rId11" Type="http://schemas.openxmlformats.org/officeDocument/2006/relationships/tags" Target="../tags/tag138.xml"/><Relationship Id="rId10" Type="http://schemas.openxmlformats.org/officeDocument/2006/relationships/tags" Target="../tags/tag137.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77.xml"/><Relationship Id="rId8" Type="http://schemas.openxmlformats.org/officeDocument/2006/relationships/tags" Target="../tags/tag176.xml"/><Relationship Id="rId7" Type="http://schemas.openxmlformats.org/officeDocument/2006/relationships/tags" Target="../tags/tag175.xml"/><Relationship Id="rId6" Type="http://schemas.openxmlformats.org/officeDocument/2006/relationships/tags" Target="../tags/tag174.xml"/><Relationship Id="rId5" Type="http://schemas.openxmlformats.org/officeDocument/2006/relationships/tags" Target="../tags/tag173.xml"/><Relationship Id="rId42" Type="http://schemas.openxmlformats.org/officeDocument/2006/relationships/tags" Target="../tags/tag210.xml"/><Relationship Id="rId41" Type="http://schemas.openxmlformats.org/officeDocument/2006/relationships/tags" Target="../tags/tag209.xml"/><Relationship Id="rId40" Type="http://schemas.openxmlformats.org/officeDocument/2006/relationships/tags" Target="../tags/tag208.xml"/><Relationship Id="rId4" Type="http://schemas.openxmlformats.org/officeDocument/2006/relationships/tags" Target="../tags/tag172.xml"/><Relationship Id="rId39" Type="http://schemas.openxmlformats.org/officeDocument/2006/relationships/tags" Target="../tags/tag207.xml"/><Relationship Id="rId38" Type="http://schemas.openxmlformats.org/officeDocument/2006/relationships/tags" Target="../tags/tag206.xml"/><Relationship Id="rId37" Type="http://schemas.openxmlformats.org/officeDocument/2006/relationships/tags" Target="../tags/tag205.xml"/><Relationship Id="rId36" Type="http://schemas.openxmlformats.org/officeDocument/2006/relationships/tags" Target="../tags/tag204.xml"/><Relationship Id="rId35" Type="http://schemas.openxmlformats.org/officeDocument/2006/relationships/tags" Target="../tags/tag203.xml"/><Relationship Id="rId34" Type="http://schemas.openxmlformats.org/officeDocument/2006/relationships/tags" Target="../tags/tag202.xml"/><Relationship Id="rId33" Type="http://schemas.openxmlformats.org/officeDocument/2006/relationships/tags" Target="../tags/tag201.xml"/><Relationship Id="rId32" Type="http://schemas.openxmlformats.org/officeDocument/2006/relationships/tags" Target="../tags/tag200.xml"/><Relationship Id="rId31" Type="http://schemas.openxmlformats.org/officeDocument/2006/relationships/tags" Target="../tags/tag199.xml"/><Relationship Id="rId30" Type="http://schemas.openxmlformats.org/officeDocument/2006/relationships/tags" Target="../tags/tag198.xml"/><Relationship Id="rId3" Type="http://schemas.openxmlformats.org/officeDocument/2006/relationships/tags" Target="../tags/tag171.xml"/><Relationship Id="rId29" Type="http://schemas.openxmlformats.org/officeDocument/2006/relationships/tags" Target="../tags/tag197.xml"/><Relationship Id="rId28" Type="http://schemas.openxmlformats.org/officeDocument/2006/relationships/tags" Target="../tags/tag196.xml"/><Relationship Id="rId27" Type="http://schemas.openxmlformats.org/officeDocument/2006/relationships/tags" Target="../tags/tag195.xml"/><Relationship Id="rId26" Type="http://schemas.openxmlformats.org/officeDocument/2006/relationships/tags" Target="../tags/tag194.xml"/><Relationship Id="rId25" Type="http://schemas.openxmlformats.org/officeDocument/2006/relationships/tags" Target="../tags/tag193.xml"/><Relationship Id="rId24" Type="http://schemas.openxmlformats.org/officeDocument/2006/relationships/tags" Target="../tags/tag192.xml"/><Relationship Id="rId23" Type="http://schemas.openxmlformats.org/officeDocument/2006/relationships/tags" Target="../tags/tag191.xml"/><Relationship Id="rId22" Type="http://schemas.openxmlformats.org/officeDocument/2006/relationships/tags" Target="../tags/tag190.xml"/><Relationship Id="rId21" Type="http://schemas.openxmlformats.org/officeDocument/2006/relationships/tags" Target="../tags/tag189.xml"/><Relationship Id="rId20" Type="http://schemas.openxmlformats.org/officeDocument/2006/relationships/tags" Target="../tags/tag188.xml"/><Relationship Id="rId2" Type="http://schemas.openxmlformats.org/officeDocument/2006/relationships/tags" Target="../tags/tag170.xml"/><Relationship Id="rId19" Type="http://schemas.openxmlformats.org/officeDocument/2006/relationships/tags" Target="../tags/tag187.xml"/><Relationship Id="rId18" Type="http://schemas.openxmlformats.org/officeDocument/2006/relationships/tags" Target="../tags/tag186.xml"/><Relationship Id="rId17" Type="http://schemas.openxmlformats.org/officeDocument/2006/relationships/tags" Target="../tags/tag185.xml"/><Relationship Id="rId16" Type="http://schemas.openxmlformats.org/officeDocument/2006/relationships/tags" Target="../tags/tag184.xml"/><Relationship Id="rId15" Type="http://schemas.openxmlformats.org/officeDocument/2006/relationships/tags" Target="../tags/tag183.xml"/><Relationship Id="rId14" Type="http://schemas.openxmlformats.org/officeDocument/2006/relationships/tags" Target="../tags/tag182.xml"/><Relationship Id="rId13" Type="http://schemas.openxmlformats.org/officeDocument/2006/relationships/tags" Target="../tags/tag181.xml"/><Relationship Id="rId12" Type="http://schemas.openxmlformats.org/officeDocument/2006/relationships/tags" Target="../tags/tag180.xml"/><Relationship Id="rId11" Type="http://schemas.openxmlformats.org/officeDocument/2006/relationships/tags" Target="../tags/tag179.xml"/><Relationship Id="rId10" Type="http://schemas.openxmlformats.org/officeDocument/2006/relationships/tags" Target="../tags/tag178.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218.xml"/><Relationship Id="rId8" Type="http://schemas.openxmlformats.org/officeDocument/2006/relationships/tags" Target="../tags/tag217.xml"/><Relationship Id="rId7" Type="http://schemas.openxmlformats.org/officeDocument/2006/relationships/tags" Target="../tags/tag216.xml"/><Relationship Id="rId6" Type="http://schemas.openxmlformats.org/officeDocument/2006/relationships/tags" Target="../tags/tag215.xml"/><Relationship Id="rId5" Type="http://schemas.openxmlformats.org/officeDocument/2006/relationships/tags" Target="../tags/tag214.xml"/><Relationship Id="rId42" Type="http://schemas.openxmlformats.org/officeDocument/2006/relationships/tags" Target="../tags/tag251.xml"/><Relationship Id="rId41" Type="http://schemas.openxmlformats.org/officeDocument/2006/relationships/tags" Target="../tags/tag250.xml"/><Relationship Id="rId40" Type="http://schemas.openxmlformats.org/officeDocument/2006/relationships/tags" Target="../tags/tag249.xml"/><Relationship Id="rId4" Type="http://schemas.openxmlformats.org/officeDocument/2006/relationships/tags" Target="../tags/tag213.xml"/><Relationship Id="rId39" Type="http://schemas.openxmlformats.org/officeDocument/2006/relationships/tags" Target="../tags/tag248.xml"/><Relationship Id="rId38" Type="http://schemas.openxmlformats.org/officeDocument/2006/relationships/tags" Target="../tags/tag247.xml"/><Relationship Id="rId37" Type="http://schemas.openxmlformats.org/officeDocument/2006/relationships/tags" Target="../tags/tag246.xml"/><Relationship Id="rId36" Type="http://schemas.openxmlformats.org/officeDocument/2006/relationships/tags" Target="../tags/tag245.xml"/><Relationship Id="rId35" Type="http://schemas.openxmlformats.org/officeDocument/2006/relationships/tags" Target="../tags/tag244.xml"/><Relationship Id="rId34" Type="http://schemas.openxmlformats.org/officeDocument/2006/relationships/tags" Target="../tags/tag243.xml"/><Relationship Id="rId33" Type="http://schemas.openxmlformats.org/officeDocument/2006/relationships/tags" Target="../tags/tag242.xml"/><Relationship Id="rId32" Type="http://schemas.openxmlformats.org/officeDocument/2006/relationships/tags" Target="../tags/tag241.xml"/><Relationship Id="rId31" Type="http://schemas.openxmlformats.org/officeDocument/2006/relationships/tags" Target="../tags/tag240.xml"/><Relationship Id="rId30" Type="http://schemas.openxmlformats.org/officeDocument/2006/relationships/tags" Target="../tags/tag239.xml"/><Relationship Id="rId3" Type="http://schemas.openxmlformats.org/officeDocument/2006/relationships/tags" Target="../tags/tag212.xml"/><Relationship Id="rId29" Type="http://schemas.openxmlformats.org/officeDocument/2006/relationships/tags" Target="../tags/tag238.xml"/><Relationship Id="rId28" Type="http://schemas.openxmlformats.org/officeDocument/2006/relationships/tags" Target="../tags/tag237.xml"/><Relationship Id="rId27" Type="http://schemas.openxmlformats.org/officeDocument/2006/relationships/tags" Target="../tags/tag236.xml"/><Relationship Id="rId26" Type="http://schemas.openxmlformats.org/officeDocument/2006/relationships/tags" Target="../tags/tag235.xml"/><Relationship Id="rId25" Type="http://schemas.openxmlformats.org/officeDocument/2006/relationships/tags" Target="../tags/tag234.xml"/><Relationship Id="rId24" Type="http://schemas.openxmlformats.org/officeDocument/2006/relationships/tags" Target="../tags/tag233.xml"/><Relationship Id="rId23" Type="http://schemas.openxmlformats.org/officeDocument/2006/relationships/tags" Target="../tags/tag232.xml"/><Relationship Id="rId22" Type="http://schemas.openxmlformats.org/officeDocument/2006/relationships/tags" Target="../tags/tag231.xml"/><Relationship Id="rId21" Type="http://schemas.openxmlformats.org/officeDocument/2006/relationships/tags" Target="../tags/tag230.xml"/><Relationship Id="rId20" Type="http://schemas.openxmlformats.org/officeDocument/2006/relationships/tags" Target="../tags/tag229.xml"/><Relationship Id="rId2" Type="http://schemas.openxmlformats.org/officeDocument/2006/relationships/tags" Target="../tags/tag211.xml"/><Relationship Id="rId19" Type="http://schemas.openxmlformats.org/officeDocument/2006/relationships/tags" Target="../tags/tag228.xml"/><Relationship Id="rId18" Type="http://schemas.openxmlformats.org/officeDocument/2006/relationships/tags" Target="../tags/tag227.xml"/><Relationship Id="rId17" Type="http://schemas.openxmlformats.org/officeDocument/2006/relationships/tags" Target="../tags/tag226.xml"/><Relationship Id="rId16" Type="http://schemas.openxmlformats.org/officeDocument/2006/relationships/tags" Target="../tags/tag225.xml"/><Relationship Id="rId15" Type="http://schemas.openxmlformats.org/officeDocument/2006/relationships/tags" Target="../tags/tag224.xml"/><Relationship Id="rId14" Type="http://schemas.openxmlformats.org/officeDocument/2006/relationships/tags" Target="../tags/tag223.xml"/><Relationship Id="rId13" Type="http://schemas.openxmlformats.org/officeDocument/2006/relationships/tags" Target="../tags/tag222.xml"/><Relationship Id="rId12" Type="http://schemas.openxmlformats.org/officeDocument/2006/relationships/tags" Target="../tags/tag221.xml"/><Relationship Id="rId11" Type="http://schemas.openxmlformats.org/officeDocument/2006/relationships/tags" Target="../tags/tag220.xml"/><Relationship Id="rId10" Type="http://schemas.openxmlformats.org/officeDocument/2006/relationships/tags" Target="../tags/tag219.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259.xml"/><Relationship Id="rId8" Type="http://schemas.openxmlformats.org/officeDocument/2006/relationships/tags" Target="../tags/tag258.xml"/><Relationship Id="rId7" Type="http://schemas.openxmlformats.org/officeDocument/2006/relationships/tags" Target="../tags/tag257.xml"/><Relationship Id="rId6" Type="http://schemas.openxmlformats.org/officeDocument/2006/relationships/tags" Target="../tags/tag256.xml"/><Relationship Id="rId5" Type="http://schemas.openxmlformats.org/officeDocument/2006/relationships/tags" Target="../tags/tag255.xml"/><Relationship Id="rId4" Type="http://schemas.openxmlformats.org/officeDocument/2006/relationships/tags" Target="../tags/tag254.xml"/><Relationship Id="rId3" Type="http://schemas.openxmlformats.org/officeDocument/2006/relationships/tags" Target="../tags/tag253.xml"/><Relationship Id="rId27" Type="http://schemas.openxmlformats.org/officeDocument/2006/relationships/tags" Target="../tags/tag277.xml"/><Relationship Id="rId26" Type="http://schemas.openxmlformats.org/officeDocument/2006/relationships/tags" Target="../tags/tag276.xml"/><Relationship Id="rId25" Type="http://schemas.openxmlformats.org/officeDocument/2006/relationships/tags" Target="../tags/tag275.xml"/><Relationship Id="rId24" Type="http://schemas.openxmlformats.org/officeDocument/2006/relationships/tags" Target="../tags/tag274.xml"/><Relationship Id="rId23" Type="http://schemas.openxmlformats.org/officeDocument/2006/relationships/tags" Target="../tags/tag273.xml"/><Relationship Id="rId22" Type="http://schemas.openxmlformats.org/officeDocument/2006/relationships/tags" Target="../tags/tag272.xml"/><Relationship Id="rId21" Type="http://schemas.openxmlformats.org/officeDocument/2006/relationships/tags" Target="../tags/tag271.xml"/><Relationship Id="rId20" Type="http://schemas.openxmlformats.org/officeDocument/2006/relationships/tags" Target="../tags/tag270.xml"/><Relationship Id="rId2" Type="http://schemas.openxmlformats.org/officeDocument/2006/relationships/tags" Target="../tags/tag252.xml"/><Relationship Id="rId19" Type="http://schemas.openxmlformats.org/officeDocument/2006/relationships/tags" Target="../tags/tag269.xml"/><Relationship Id="rId18" Type="http://schemas.openxmlformats.org/officeDocument/2006/relationships/tags" Target="../tags/tag268.xml"/><Relationship Id="rId17" Type="http://schemas.openxmlformats.org/officeDocument/2006/relationships/tags" Target="../tags/tag267.xml"/><Relationship Id="rId16" Type="http://schemas.openxmlformats.org/officeDocument/2006/relationships/tags" Target="../tags/tag266.xml"/><Relationship Id="rId15" Type="http://schemas.openxmlformats.org/officeDocument/2006/relationships/tags" Target="../tags/tag265.xml"/><Relationship Id="rId14" Type="http://schemas.openxmlformats.org/officeDocument/2006/relationships/tags" Target="../tags/tag264.xml"/><Relationship Id="rId13" Type="http://schemas.openxmlformats.org/officeDocument/2006/relationships/tags" Target="../tags/tag263.xml"/><Relationship Id="rId12" Type="http://schemas.openxmlformats.org/officeDocument/2006/relationships/tags" Target="../tags/tag262.xml"/><Relationship Id="rId11" Type="http://schemas.openxmlformats.org/officeDocument/2006/relationships/tags" Target="../tags/tag261.xml"/><Relationship Id="rId10" Type="http://schemas.openxmlformats.org/officeDocument/2006/relationships/tags" Target="../tags/tag260.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285.xml"/><Relationship Id="rId8" Type="http://schemas.openxmlformats.org/officeDocument/2006/relationships/tags" Target="../tags/tag284.xml"/><Relationship Id="rId7" Type="http://schemas.openxmlformats.org/officeDocument/2006/relationships/tags" Target="../tags/tag283.xml"/><Relationship Id="rId6" Type="http://schemas.openxmlformats.org/officeDocument/2006/relationships/tags" Target="../tags/tag282.xml"/><Relationship Id="rId5" Type="http://schemas.openxmlformats.org/officeDocument/2006/relationships/tags" Target="../tags/tag281.xml"/><Relationship Id="rId4" Type="http://schemas.openxmlformats.org/officeDocument/2006/relationships/tags" Target="../tags/tag280.xml"/><Relationship Id="rId3" Type="http://schemas.openxmlformats.org/officeDocument/2006/relationships/tags" Target="../tags/tag279.xml"/><Relationship Id="rId24" Type="http://schemas.openxmlformats.org/officeDocument/2006/relationships/tags" Target="../tags/tag300.xml"/><Relationship Id="rId23" Type="http://schemas.openxmlformats.org/officeDocument/2006/relationships/tags" Target="../tags/tag299.xml"/><Relationship Id="rId22" Type="http://schemas.openxmlformats.org/officeDocument/2006/relationships/tags" Target="../tags/tag298.xml"/><Relationship Id="rId21" Type="http://schemas.openxmlformats.org/officeDocument/2006/relationships/tags" Target="../tags/tag297.xml"/><Relationship Id="rId20" Type="http://schemas.openxmlformats.org/officeDocument/2006/relationships/tags" Target="../tags/tag296.xml"/><Relationship Id="rId2" Type="http://schemas.openxmlformats.org/officeDocument/2006/relationships/tags" Target="../tags/tag278.xml"/><Relationship Id="rId19" Type="http://schemas.openxmlformats.org/officeDocument/2006/relationships/tags" Target="../tags/tag295.xml"/><Relationship Id="rId18" Type="http://schemas.openxmlformats.org/officeDocument/2006/relationships/tags" Target="../tags/tag294.xml"/><Relationship Id="rId17" Type="http://schemas.openxmlformats.org/officeDocument/2006/relationships/tags" Target="../tags/tag293.xml"/><Relationship Id="rId16" Type="http://schemas.openxmlformats.org/officeDocument/2006/relationships/tags" Target="../tags/tag292.xml"/><Relationship Id="rId15" Type="http://schemas.openxmlformats.org/officeDocument/2006/relationships/tags" Target="../tags/tag291.xml"/><Relationship Id="rId14" Type="http://schemas.openxmlformats.org/officeDocument/2006/relationships/tags" Target="../tags/tag290.xml"/><Relationship Id="rId13" Type="http://schemas.openxmlformats.org/officeDocument/2006/relationships/tags" Target="../tags/tag289.xml"/><Relationship Id="rId12" Type="http://schemas.openxmlformats.org/officeDocument/2006/relationships/tags" Target="../tags/tag288.xml"/><Relationship Id="rId11" Type="http://schemas.openxmlformats.org/officeDocument/2006/relationships/tags" Target="../tags/tag287.xml"/><Relationship Id="rId10" Type="http://schemas.openxmlformats.org/officeDocument/2006/relationships/tags" Target="../tags/tag286.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34.xml"/><Relationship Id="rId8" Type="http://schemas.openxmlformats.org/officeDocument/2006/relationships/tags" Target="../tags/tag33.xml"/><Relationship Id="rId7" Type="http://schemas.openxmlformats.org/officeDocument/2006/relationships/tags" Target="../tags/tag32.xml"/><Relationship Id="rId6" Type="http://schemas.openxmlformats.org/officeDocument/2006/relationships/tags" Target="../tags/tag31.xml"/><Relationship Id="rId5" Type="http://schemas.openxmlformats.org/officeDocument/2006/relationships/tags" Target="../tags/tag30.xml"/><Relationship Id="rId4" Type="http://schemas.openxmlformats.org/officeDocument/2006/relationships/tags" Target="../tags/tag29.xml"/><Relationship Id="rId31" Type="http://schemas.openxmlformats.org/officeDocument/2006/relationships/tags" Target="../tags/tag56.xml"/><Relationship Id="rId30" Type="http://schemas.openxmlformats.org/officeDocument/2006/relationships/tags" Target="../tags/tag55.xml"/><Relationship Id="rId3" Type="http://schemas.openxmlformats.org/officeDocument/2006/relationships/tags" Target="../tags/tag28.xml"/><Relationship Id="rId29" Type="http://schemas.openxmlformats.org/officeDocument/2006/relationships/tags" Target="../tags/tag54.xml"/><Relationship Id="rId28" Type="http://schemas.openxmlformats.org/officeDocument/2006/relationships/tags" Target="../tags/tag53.xml"/><Relationship Id="rId27" Type="http://schemas.openxmlformats.org/officeDocument/2006/relationships/tags" Target="../tags/tag52.xml"/><Relationship Id="rId26" Type="http://schemas.openxmlformats.org/officeDocument/2006/relationships/tags" Target="../tags/tag51.xml"/><Relationship Id="rId25" Type="http://schemas.openxmlformats.org/officeDocument/2006/relationships/tags" Target="../tags/tag50.xml"/><Relationship Id="rId24" Type="http://schemas.openxmlformats.org/officeDocument/2006/relationships/tags" Target="../tags/tag49.xml"/><Relationship Id="rId23" Type="http://schemas.openxmlformats.org/officeDocument/2006/relationships/tags" Target="../tags/tag48.xml"/><Relationship Id="rId22" Type="http://schemas.openxmlformats.org/officeDocument/2006/relationships/tags" Target="../tags/tag47.xml"/><Relationship Id="rId21" Type="http://schemas.openxmlformats.org/officeDocument/2006/relationships/tags" Target="../tags/tag46.xml"/><Relationship Id="rId20" Type="http://schemas.openxmlformats.org/officeDocument/2006/relationships/tags" Target="../tags/tag45.xml"/><Relationship Id="rId2" Type="http://schemas.openxmlformats.org/officeDocument/2006/relationships/tags" Target="../tags/tag27.xml"/><Relationship Id="rId19" Type="http://schemas.openxmlformats.org/officeDocument/2006/relationships/tags" Target="../tags/tag44.xml"/><Relationship Id="rId18" Type="http://schemas.openxmlformats.org/officeDocument/2006/relationships/tags" Target="../tags/tag43.xml"/><Relationship Id="rId17" Type="http://schemas.openxmlformats.org/officeDocument/2006/relationships/tags" Target="../tags/tag42.xml"/><Relationship Id="rId16" Type="http://schemas.openxmlformats.org/officeDocument/2006/relationships/tags" Target="../tags/tag41.xml"/><Relationship Id="rId15" Type="http://schemas.openxmlformats.org/officeDocument/2006/relationships/tags" Target="../tags/tag40.xml"/><Relationship Id="rId14" Type="http://schemas.openxmlformats.org/officeDocument/2006/relationships/tags" Target="../tags/tag39.xml"/><Relationship Id="rId13" Type="http://schemas.openxmlformats.org/officeDocument/2006/relationships/tags" Target="../tags/tag38.xml"/><Relationship Id="rId12" Type="http://schemas.openxmlformats.org/officeDocument/2006/relationships/tags" Target="../tags/tag37.xml"/><Relationship Id="rId11" Type="http://schemas.openxmlformats.org/officeDocument/2006/relationships/tags" Target="../tags/tag36.xml"/><Relationship Id="rId10" Type="http://schemas.openxmlformats.org/officeDocument/2006/relationships/tags" Target="../tags/tag35.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62.xml"/><Relationship Id="rId6" Type="http://schemas.openxmlformats.org/officeDocument/2006/relationships/tags" Target="../tags/tag61.xml"/><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74.xml"/><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77.xml"/><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83.xml"/><Relationship Id="rId6" Type="http://schemas.openxmlformats.org/officeDocument/2006/relationships/tags" Target="../tags/tag82.xml"/><Relationship Id="rId5" Type="http://schemas.openxmlformats.org/officeDocument/2006/relationships/tags" Target="../tags/tag81.xml"/><Relationship Id="rId4" Type="http://schemas.openxmlformats.org/officeDocument/2006/relationships/tags" Target="../tags/tag80.xml"/><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88.xml"/><Relationship Id="rId5" Type="http://schemas.openxmlformats.org/officeDocument/2006/relationships/tags" Target="../tags/tag87.xml"/><Relationship Id="rId4" Type="http://schemas.openxmlformats.org/officeDocument/2006/relationships/tags" Target="../tags/tag86.xml"/><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grpSp>
        <p:nvGrpSpPr>
          <p:cNvPr id="10" name="组合 9"/>
          <p:cNvGrpSpPr/>
          <p:nvPr>
            <p:custDataLst>
              <p:tags r:id="rId2"/>
            </p:custDataLst>
          </p:nvPr>
        </p:nvGrpSpPr>
        <p:grpSpPr>
          <a:xfrm>
            <a:off x="5971056" y="2063760"/>
            <a:ext cx="3771612" cy="1337282"/>
            <a:chOff x="5971056" y="2063760"/>
            <a:chExt cx="3771612" cy="1337282"/>
          </a:xfrm>
        </p:grpSpPr>
        <p:sp>
          <p:nvSpPr>
            <p:cNvPr id="11" name="椭圆 10"/>
            <p:cNvSpPr/>
            <p:nvPr>
              <p:custDataLst>
                <p:tags r:id="rId3"/>
              </p:custDataLst>
            </p:nvPr>
          </p:nvSpPr>
          <p:spPr>
            <a:xfrm>
              <a:off x="5971056" y="2063760"/>
              <a:ext cx="1251284" cy="12512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a:spLocks noChangeAspect="1"/>
            </p:cNvSpPr>
            <p:nvPr>
              <p:custDataLst>
                <p:tags r:id="rId4"/>
              </p:custDataLst>
            </p:nvPr>
          </p:nvSpPr>
          <p:spPr>
            <a:xfrm>
              <a:off x="6326698" y="2149402"/>
              <a:ext cx="540000" cy="54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a:spLocks noChangeAspect="1"/>
            </p:cNvSpPr>
            <p:nvPr>
              <p:custDataLst>
                <p:tags r:id="rId5"/>
              </p:custDataLst>
            </p:nvPr>
          </p:nvSpPr>
          <p:spPr>
            <a:xfrm>
              <a:off x="7033182" y="2789042"/>
              <a:ext cx="612000" cy="612000"/>
            </a:xfrm>
            <a:prstGeom prst="ellipse">
              <a:avLst/>
            </a:prstGeom>
            <a:solidFill>
              <a:schemeClr val="accent6">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a:spLocks noChangeAspect="1"/>
            </p:cNvSpPr>
            <p:nvPr>
              <p:custDataLst>
                <p:tags r:id="rId6"/>
              </p:custDataLst>
            </p:nvPr>
          </p:nvSpPr>
          <p:spPr>
            <a:xfrm>
              <a:off x="7372782" y="2730458"/>
              <a:ext cx="432000" cy="432000"/>
            </a:xfrm>
            <a:prstGeom prst="ellipse">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a:spLocks noChangeAspect="1"/>
            </p:cNvSpPr>
            <p:nvPr>
              <p:custDataLst>
                <p:tags r:id="rId7"/>
              </p:custDataLst>
            </p:nvPr>
          </p:nvSpPr>
          <p:spPr>
            <a:xfrm>
              <a:off x="6882740" y="2440353"/>
              <a:ext cx="540000" cy="54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a:spLocks noChangeAspect="1"/>
            </p:cNvSpPr>
            <p:nvPr>
              <p:custDataLst>
                <p:tags r:id="rId8"/>
              </p:custDataLst>
            </p:nvPr>
          </p:nvSpPr>
          <p:spPr>
            <a:xfrm>
              <a:off x="7188424" y="2419402"/>
              <a:ext cx="468000" cy="468000"/>
            </a:xfrm>
            <a:prstGeom prst="ellipse">
              <a:avLst/>
            </a:prstGeom>
            <a:solidFill>
              <a:schemeClr val="accent6">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a:spLocks noChangeAspect="1"/>
            </p:cNvSpPr>
            <p:nvPr>
              <p:custDataLst>
                <p:tags r:id="rId9"/>
              </p:custDataLst>
            </p:nvPr>
          </p:nvSpPr>
          <p:spPr>
            <a:xfrm>
              <a:off x="9166668" y="2473402"/>
              <a:ext cx="576000" cy="576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a:spLocks noChangeAspect="1"/>
            </p:cNvSpPr>
            <p:nvPr>
              <p:custDataLst>
                <p:tags r:id="rId10"/>
              </p:custDataLst>
            </p:nvPr>
          </p:nvSpPr>
          <p:spPr>
            <a:xfrm>
              <a:off x="8809507" y="2329402"/>
              <a:ext cx="360000" cy="36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a:spLocks noChangeAspect="1"/>
            </p:cNvSpPr>
            <p:nvPr>
              <p:custDataLst>
                <p:tags r:id="rId11"/>
              </p:custDataLst>
            </p:nvPr>
          </p:nvSpPr>
          <p:spPr>
            <a:xfrm>
              <a:off x="9083930" y="2257402"/>
              <a:ext cx="432000" cy="432000"/>
            </a:xfrm>
            <a:prstGeom prst="ellipse">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a:spLocks noChangeAspect="1"/>
            </p:cNvSpPr>
            <p:nvPr>
              <p:custDataLst>
                <p:tags r:id="rId12"/>
              </p:custDataLst>
            </p:nvPr>
          </p:nvSpPr>
          <p:spPr>
            <a:xfrm>
              <a:off x="7838405" y="2548353"/>
              <a:ext cx="324000" cy="32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a:spLocks noChangeAspect="1"/>
            </p:cNvSpPr>
            <p:nvPr>
              <p:custDataLst>
                <p:tags r:id="rId13"/>
              </p:custDataLst>
            </p:nvPr>
          </p:nvSpPr>
          <p:spPr>
            <a:xfrm>
              <a:off x="7971715" y="2401402"/>
              <a:ext cx="216000" cy="216000"/>
            </a:xfrm>
            <a:prstGeom prst="ellipse">
              <a:avLst/>
            </a:prstGeom>
            <a:solidFill>
              <a:schemeClr val="accent2">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a:spLocks noChangeAspect="1"/>
            </p:cNvSpPr>
            <p:nvPr>
              <p:custDataLst>
                <p:tags r:id="rId14"/>
              </p:custDataLst>
            </p:nvPr>
          </p:nvSpPr>
          <p:spPr>
            <a:xfrm>
              <a:off x="8602209" y="2321646"/>
              <a:ext cx="72000" cy="72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a:spLocks noChangeAspect="1"/>
            </p:cNvSpPr>
            <p:nvPr>
              <p:custDataLst>
                <p:tags r:id="rId15"/>
              </p:custDataLst>
            </p:nvPr>
          </p:nvSpPr>
          <p:spPr>
            <a:xfrm>
              <a:off x="8434840" y="2249646"/>
              <a:ext cx="108000" cy="10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a:spLocks noChangeAspect="1"/>
            </p:cNvSpPr>
            <p:nvPr>
              <p:custDataLst>
                <p:tags r:id="rId16"/>
              </p:custDataLst>
            </p:nvPr>
          </p:nvSpPr>
          <p:spPr>
            <a:xfrm>
              <a:off x="8281096" y="2509402"/>
              <a:ext cx="144000" cy="144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a:spLocks noChangeAspect="1"/>
            </p:cNvSpPr>
            <p:nvPr>
              <p:custDataLst>
                <p:tags r:id="rId17"/>
              </p:custDataLst>
            </p:nvPr>
          </p:nvSpPr>
          <p:spPr>
            <a:xfrm>
              <a:off x="8047056" y="2063760"/>
              <a:ext cx="289022" cy="28902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a:spLocks noChangeAspect="1"/>
            </p:cNvSpPr>
            <p:nvPr>
              <p:custDataLst>
                <p:tags r:id="rId18"/>
              </p:custDataLst>
            </p:nvPr>
          </p:nvSpPr>
          <p:spPr>
            <a:xfrm>
              <a:off x="8208102" y="2068077"/>
              <a:ext cx="216000" cy="21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ctrTitle" hasCustomPrompt="1"/>
            <p:custDataLst>
              <p:tags r:id="rId19"/>
            </p:custDataLst>
          </p:nvPr>
        </p:nvSpPr>
        <p:spPr>
          <a:xfrm>
            <a:off x="2149173" y="3545341"/>
            <a:ext cx="7893654" cy="1251284"/>
          </a:xfrm>
        </p:spPr>
        <p:txBody>
          <a:bodyPr anchor="t">
            <a:normAutofit/>
          </a:bodyPr>
          <a:lstStyle>
            <a:lvl1pPr algn="ctr">
              <a:defRPr sz="5400"/>
            </a:lvl1pPr>
          </a:lstStyle>
          <a:p>
            <a:r>
              <a:rPr lang="zh-CN" altLang="en-US"/>
              <a:t>单击此处编辑标题</a:t>
            </a:r>
            <a:endParaRPr lang="zh-CN" altLang="en-US"/>
          </a:p>
        </p:txBody>
      </p:sp>
      <p:sp>
        <p:nvSpPr>
          <p:cNvPr id="4" name="日期占位符 3"/>
          <p:cNvSpPr>
            <a:spLocks noGrp="1"/>
          </p:cNvSpPr>
          <p:nvPr>
            <p:ph type="dt" sz="half" idx="10"/>
            <p:custDataLst>
              <p:tags r:id="rId20"/>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21"/>
            </p:custDataLst>
          </p:nvPr>
        </p:nvSpPr>
        <p:spPr/>
        <p:txBody>
          <a:bodyPr/>
          <a:lstStyle/>
          <a:p>
            <a:endParaRPr lang="zh-CN" altLang="en-US"/>
          </a:p>
        </p:txBody>
      </p:sp>
      <p:sp>
        <p:nvSpPr>
          <p:cNvPr id="6" name="灯片编号占位符 5"/>
          <p:cNvSpPr>
            <a:spLocks noGrp="1"/>
          </p:cNvSpPr>
          <p:nvPr>
            <p:ph type="sldNum" sz="quarter" idx="12"/>
            <p:custDataLst>
              <p:tags r:id="rId22"/>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838200" y="551543"/>
            <a:ext cx="10515600" cy="555897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grpSp>
        <p:nvGrpSpPr>
          <p:cNvPr id="6" name="组合 5"/>
          <p:cNvGrpSpPr/>
          <p:nvPr>
            <p:custDataLst>
              <p:tags r:id="rId2"/>
            </p:custDataLst>
          </p:nvPr>
        </p:nvGrpSpPr>
        <p:grpSpPr>
          <a:xfrm>
            <a:off x="5971056" y="2063760"/>
            <a:ext cx="3771612" cy="1337282"/>
            <a:chOff x="5971056" y="2063760"/>
            <a:chExt cx="3771612" cy="1337282"/>
          </a:xfrm>
        </p:grpSpPr>
        <p:sp>
          <p:nvSpPr>
            <p:cNvPr id="7" name="椭圆 6"/>
            <p:cNvSpPr/>
            <p:nvPr>
              <p:custDataLst>
                <p:tags r:id="rId3"/>
              </p:custDataLst>
            </p:nvPr>
          </p:nvSpPr>
          <p:spPr>
            <a:xfrm>
              <a:off x="5971056" y="2063760"/>
              <a:ext cx="1251284" cy="12512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a:spLocks noChangeAspect="1"/>
            </p:cNvSpPr>
            <p:nvPr>
              <p:custDataLst>
                <p:tags r:id="rId4"/>
              </p:custDataLst>
            </p:nvPr>
          </p:nvSpPr>
          <p:spPr>
            <a:xfrm>
              <a:off x="6326698" y="2149402"/>
              <a:ext cx="540000" cy="54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a:spLocks noChangeAspect="1"/>
            </p:cNvSpPr>
            <p:nvPr>
              <p:custDataLst>
                <p:tags r:id="rId5"/>
              </p:custDataLst>
            </p:nvPr>
          </p:nvSpPr>
          <p:spPr>
            <a:xfrm>
              <a:off x="7033182" y="2789042"/>
              <a:ext cx="612000" cy="612000"/>
            </a:xfrm>
            <a:prstGeom prst="ellipse">
              <a:avLst/>
            </a:prstGeom>
            <a:solidFill>
              <a:schemeClr val="accent6">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a:spLocks noChangeAspect="1"/>
            </p:cNvSpPr>
            <p:nvPr>
              <p:custDataLst>
                <p:tags r:id="rId6"/>
              </p:custDataLst>
            </p:nvPr>
          </p:nvSpPr>
          <p:spPr>
            <a:xfrm>
              <a:off x="7372782" y="2730458"/>
              <a:ext cx="432000" cy="432000"/>
            </a:xfrm>
            <a:prstGeom prst="ellipse">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a:spLocks noChangeAspect="1"/>
            </p:cNvSpPr>
            <p:nvPr>
              <p:custDataLst>
                <p:tags r:id="rId7"/>
              </p:custDataLst>
            </p:nvPr>
          </p:nvSpPr>
          <p:spPr>
            <a:xfrm>
              <a:off x="6882740" y="2440353"/>
              <a:ext cx="540000" cy="54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a:spLocks noChangeAspect="1"/>
            </p:cNvSpPr>
            <p:nvPr>
              <p:custDataLst>
                <p:tags r:id="rId8"/>
              </p:custDataLst>
            </p:nvPr>
          </p:nvSpPr>
          <p:spPr>
            <a:xfrm>
              <a:off x="7188424" y="2419402"/>
              <a:ext cx="468000" cy="468000"/>
            </a:xfrm>
            <a:prstGeom prst="ellipse">
              <a:avLst/>
            </a:prstGeom>
            <a:solidFill>
              <a:schemeClr val="accent6">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a:spLocks noChangeAspect="1"/>
            </p:cNvSpPr>
            <p:nvPr>
              <p:custDataLst>
                <p:tags r:id="rId9"/>
              </p:custDataLst>
            </p:nvPr>
          </p:nvSpPr>
          <p:spPr>
            <a:xfrm>
              <a:off x="9166668" y="2473402"/>
              <a:ext cx="576000" cy="576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a:spLocks noChangeAspect="1"/>
            </p:cNvSpPr>
            <p:nvPr>
              <p:custDataLst>
                <p:tags r:id="rId10"/>
              </p:custDataLst>
            </p:nvPr>
          </p:nvSpPr>
          <p:spPr>
            <a:xfrm>
              <a:off x="8809507" y="2329402"/>
              <a:ext cx="360000" cy="36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a:spLocks noChangeAspect="1"/>
            </p:cNvSpPr>
            <p:nvPr>
              <p:custDataLst>
                <p:tags r:id="rId11"/>
              </p:custDataLst>
            </p:nvPr>
          </p:nvSpPr>
          <p:spPr>
            <a:xfrm>
              <a:off x="9083930" y="2257402"/>
              <a:ext cx="432000" cy="432000"/>
            </a:xfrm>
            <a:prstGeom prst="ellipse">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a:spLocks noChangeAspect="1"/>
            </p:cNvSpPr>
            <p:nvPr>
              <p:custDataLst>
                <p:tags r:id="rId12"/>
              </p:custDataLst>
            </p:nvPr>
          </p:nvSpPr>
          <p:spPr>
            <a:xfrm>
              <a:off x="7838405" y="2548353"/>
              <a:ext cx="324000" cy="32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a:spLocks noChangeAspect="1"/>
            </p:cNvSpPr>
            <p:nvPr>
              <p:custDataLst>
                <p:tags r:id="rId13"/>
              </p:custDataLst>
            </p:nvPr>
          </p:nvSpPr>
          <p:spPr>
            <a:xfrm>
              <a:off x="7971715" y="2401402"/>
              <a:ext cx="216000" cy="216000"/>
            </a:xfrm>
            <a:prstGeom prst="ellipse">
              <a:avLst/>
            </a:prstGeom>
            <a:solidFill>
              <a:schemeClr val="accent2">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a:spLocks noChangeAspect="1"/>
            </p:cNvSpPr>
            <p:nvPr>
              <p:custDataLst>
                <p:tags r:id="rId14"/>
              </p:custDataLst>
            </p:nvPr>
          </p:nvSpPr>
          <p:spPr>
            <a:xfrm>
              <a:off x="8602209" y="2321646"/>
              <a:ext cx="72000" cy="72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a:spLocks noChangeAspect="1"/>
            </p:cNvSpPr>
            <p:nvPr>
              <p:custDataLst>
                <p:tags r:id="rId15"/>
              </p:custDataLst>
            </p:nvPr>
          </p:nvSpPr>
          <p:spPr>
            <a:xfrm>
              <a:off x="8434840" y="2249646"/>
              <a:ext cx="108000" cy="10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a:spLocks noChangeAspect="1"/>
            </p:cNvSpPr>
            <p:nvPr>
              <p:custDataLst>
                <p:tags r:id="rId16"/>
              </p:custDataLst>
            </p:nvPr>
          </p:nvSpPr>
          <p:spPr>
            <a:xfrm>
              <a:off x="8281096" y="2509402"/>
              <a:ext cx="144000" cy="144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a:spLocks noChangeAspect="1"/>
            </p:cNvSpPr>
            <p:nvPr>
              <p:custDataLst>
                <p:tags r:id="rId17"/>
              </p:custDataLst>
            </p:nvPr>
          </p:nvSpPr>
          <p:spPr>
            <a:xfrm>
              <a:off x="8047056" y="2063760"/>
              <a:ext cx="289022" cy="28902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a:spLocks noChangeAspect="1"/>
            </p:cNvSpPr>
            <p:nvPr>
              <p:custDataLst>
                <p:tags r:id="rId18"/>
              </p:custDataLst>
            </p:nvPr>
          </p:nvSpPr>
          <p:spPr>
            <a:xfrm>
              <a:off x="8208102" y="2068077"/>
              <a:ext cx="216000" cy="21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p:cNvSpPr>
            <a:spLocks noGrp="1"/>
          </p:cNvSpPr>
          <p:nvPr>
            <p:ph type="dt" sz="half" idx="10"/>
            <p:custDataLst>
              <p:tags r:id="rId1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20"/>
            </p:custDataLst>
          </p:nvPr>
        </p:nvSpPr>
        <p:spPr/>
        <p:txBody>
          <a:bodyPr/>
          <a:lstStyle/>
          <a:p>
            <a:endParaRPr lang="zh-CN" altLang="en-US"/>
          </a:p>
        </p:txBody>
      </p:sp>
      <p:sp>
        <p:nvSpPr>
          <p:cNvPr id="5" name="灯片编号占位符 4"/>
          <p:cNvSpPr>
            <a:spLocks noGrp="1"/>
          </p:cNvSpPr>
          <p:nvPr>
            <p:ph type="sldNum" sz="quarter" idx="12"/>
            <p:custDataLst>
              <p:tags r:id="rId21"/>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22"/>
            </p:custDataLst>
          </p:nvPr>
        </p:nvSpPr>
        <p:spPr>
          <a:xfrm>
            <a:off x="2149173" y="3551986"/>
            <a:ext cx="7893654" cy="1251284"/>
          </a:xfrm>
        </p:spPr>
        <p:txBody>
          <a:bodyPr anchor="t">
            <a:normAutofit/>
          </a:bodyPr>
          <a:lstStyle>
            <a:lvl1pPr algn="ctr">
              <a:defRPr sz="5400"/>
            </a:lvl1pPr>
          </a:lstStyle>
          <a:p>
            <a:r>
              <a:rPr lang="zh-CN" altLang="en-US"/>
              <a:t>单击此处编辑标题</a:t>
            </a:r>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4" name="椭圆 23"/>
          <p:cNvSpPr>
            <a:spLocks noChangeAspect="1"/>
          </p:cNvSpPr>
          <p:nvPr userDrawn="1">
            <p:custDataLst>
              <p:tags r:id="rId2"/>
            </p:custDataLst>
          </p:nvPr>
        </p:nvSpPr>
        <p:spPr>
          <a:xfrm rot="19664550">
            <a:off x="10952553" y="903424"/>
            <a:ext cx="249420" cy="2494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椭圆 24"/>
          <p:cNvSpPr>
            <a:spLocks noChangeAspect="1"/>
          </p:cNvSpPr>
          <p:nvPr userDrawn="1">
            <p:custDataLst>
              <p:tags r:id="rId3"/>
            </p:custDataLst>
          </p:nvPr>
        </p:nvSpPr>
        <p:spPr>
          <a:xfrm rot="19664550">
            <a:off x="11413514" y="836250"/>
            <a:ext cx="382572" cy="382573"/>
          </a:xfrm>
          <a:prstGeom prst="ellipse">
            <a:avLst/>
          </a:prstGeom>
          <a:solidFill>
            <a:schemeClr val="accent5">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椭圆 25"/>
          <p:cNvSpPr/>
          <p:nvPr userDrawn="1">
            <p:custDataLst>
              <p:tags r:id="rId4"/>
            </p:custDataLst>
          </p:nvPr>
        </p:nvSpPr>
        <p:spPr>
          <a:xfrm rot="19664550">
            <a:off x="11671048" y="83262"/>
            <a:ext cx="437738" cy="437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椭圆 26"/>
          <p:cNvSpPr>
            <a:spLocks noChangeAspect="1"/>
          </p:cNvSpPr>
          <p:nvPr userDrawn="1">
            <p:custDataLst>
              <p:tags r:id="rId5"/>
            </p:custDataLst>
          </p:nvPr>
        </p:nvSpPr>
        <p:spPr>
          <a:xfrm rot="19664550">
            <a:off x="11084753" y="433103"/>
            <a:ext cx="278250" cy="2782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7"/>
          <p:cNvSpPr>
            <a:spLocks noChangeAspect="1"/>
          </p:cNvSpPr>
          <p:nvPr userDrawn="1">
            <p:custDataLst>
              <p:tags r:id="rId6"/>
            </p:custDataLst>
          </p:nvPr>
        </p:nvSpPr>
        <p:spPr>
          <a:xfrm rot="19664550">
            <a:off x="10767888" y="1252888"/>
            <a:ext cx="278250" cy="2782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标题 1"/>
          <p:cNvSpPr>
            <a:spLocks noGrp="1"/>
          </p:cNvSpPr>
          <p:nvPr>
            <p:ph type="title"/>
            <p:custDataLst>
              <p:tags r:id="rId7"/>
            </p:custDataLst>
          </p:nvPr>
        </p:nvSpPr>
        <p:spPr/>
        <p:txBody>
          <a:bodyPr/>
          <a:lstStyle>
            <a:lvl1pPr>
              <a:defRPr baseline="0">
                <a:latin typeface="Arial" panose="020B060402020209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3"/>
            </p:custDataLst>
          </p:nvPr>
        </p:nvSpPr>
        <p:spPr>
          <a:xfrm>
            <a:off x="1281600" y="1249200"/>
            <a:ext cx="9626400" cy="723600"/>
          </a:xfrm>
        </p:spPr>
        <p:txBody>
          <a:bodyPr anchor="ctr"/>
          <a:lstStyle>
            <a:lvl1pPr>
              <a:defRPr sz="3200" baseline="0">
                <a:solidFill>
                  <a:schemeClr val="tx1"/>
                </a:solidFill>
                <a:latin typeface="Arial" panose="020B0604020202090204" pitchFamily="34" charset="0"/>
                <a:ea typeface="微软雅黑" panose="020B0503020204020204" charset="-122"/>
              </a:defRPr>
            </a:lvl1pPr>
          </a:lstStyle>
          <a:p>
            <a:r>
              <a:rPr lang="zh-CN" altLang="en-US"/>
              <a:t>单击此处编辑标题</a:t>
            </a:r>
            <a:endParaRPr lang="zh-CN" altLang="en-US"/>
          </a:p>
        </p:txBody>
      </p:sp>
      <p:sp>
        <p:nvSpPr>
          <p:cNvPr id="7" name="内容占位符 6"/>
          <p:cNvSpPr>
            <a:spLocks noGrp="1"/>
          </p:cNvSpPr>
          <p:nvPr>
            <p:ph sz="quarter" idx="13"/>
            <p:custDataLst>
              <p:tags r:id="rId4"/>
            </p:custDataLst>
          </p:nvPr>
        </p:nvSpPr>
        <p:spPr>
          <a:xfrm>
            <a:off x="1281113" y="2163600"/>
            <a:ext cx="9626600" cy="3445200"/>
          </a:xfrm>
        </p:spPr>
        <p:txBody>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grpSp>
        <p:nvGrpSpPr>
          <p:cNvPr id="28" name="组合 27"/>
          <p:cNvGrpSpPr/>
          <p:nvPr userDrawn="1">
            <p:custDataLst>
              <p:tags r:id="rId2"/>
            </p:custDataLst>
          </p:nvPr>
        </p:nvGrpSpPr>
        <p:grpSpPr>
          <a:xfrm>
            <a:off x="9443720" y="76200"/>
            <a:ext cx="2667000" cy="945515"/>
            <a:chOff x="5971056" y="2063760"/>
            <a:chExt cx="3771612" cy="1337282"/>
          </a:xfrm>
        </p:grpSpPr>
        <p:sp>
          <p:nvSpPr>
            <p:cNvPr id="29" name="椭圆 28"/>
            <p:cNvSpPr/>
            <p:nvPr>
              <p:custDataLst>
                <p:tags r:id="rId3"/>
              </p:custDataLst>
            </p:nvPr>
          </p:nvSpPr>
          <p:spPr>
            <a:xfrm>
              <a:off x="5971056" y="2063760"/>
              <a:ext cx="1251284" cy="12512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a:spLocks noChangeAspect="1"/>
            </p:cNvSpPr>
            <p:nvPr>
              <p:custDataLst>
                <p:tags r:id="rId4"/>
              </p:custDataLst>
            </p:nvPr>
          </p:nvSpPr>
          <p:spPr>
            <a:xfrm>
              <a:off x="6326698" y="2149402"/>
              <a:ext cx="540000" cy="54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a:spLocks noChangeAspect="1"/>
            </p:cNvSpPr>
            <p:nvPr>
              <p:custDataLst>
                <p:tags r:id="rId5"/>
              </p:custDataLst>
            </p:nvPr>
          </p:nvSpPr>
          <p:spPr>
            <a:xfrm>
              <a:off x="7033182" y="2789042"/>
              <a:ext cx="612000" cy="612000"/>
            </a:xfrm>
            <a:prstGeom prst="ellipse">
              <a:avLst/>
            </a:prstGeom>
            <a:solidFill>
              <a:schemeClr val="accent6">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a:spLocks noChangeAspect="1"/>
            </p:cNvSpPr>
            <p:nvPr>
              <p:custDataLst>
                <p:tags r:id="rId6"/>
              </p:custDataLst>
            </p:nvPr>
          </p:nvSpPr>
          <p:spPr>
            <a:xfrm>
              <a:off x="7372782" y="2730458"/>
              <a:ext cx="432000" cy="432000"/>
            </a:xfrm>
            <a:prstGeom prst="ellipse">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a:spLocks noChangeAspect="1"/>
            </p:cNvSpPr>
            <p:nvPr>
              <p:custDataLst>
                <p:tags r:id="rId7"/>
              </p:custDataLst>
            </p:nvPr>
          </p:nvSpPr>
          <p:spPr>
            <a:xfrm>
              <a:off x="6882740" y="2440353"/>
              <a:ext cx="540000" cy="54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a:spLocks noChangeAspect="1"/>
            </p:cNvSpPr>
            <p:nvPr>
              <p:custDataLst>
                <p:tags r:id="rId8"/>
              </p:custDataLst>
            </p:nvPr>
          </p:nvSpPr>
          <p:spPr>
            <a:xfrm>
              <a:off x="7188424" y="2419402"/>
              <a:ext cx="468000" cy="468000"/>
            </a:xfrm>
            <a:prstGeom prst="ellipse">
              <a:avLst/>
            </a:prstGeom>
            <a:solidFill>
              <a:schemeClr val="accent6">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a:spLocks noChangeAspect="1"/>
            </p:cNvSpPr>
            <p:nvPr>
              <p:custDataLst>
                <p:tags r:id="rId9"/>
              </p:custDataLst>
            </p:nvPr>
          </p:nvSpPr>
          <p:spPr>
            <a:xfrm>
              <a:off x="9166668" y="2473402"/>
              <a:ext cx="576000" cy="576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a:spLocks noChangeAspect="1"/>
            </p:cNvSpPr>
            <p:nvPr>
              <p:custDataLst>
                <p:tags r:id="rId10"/>
              </p:custDataLst>
            </p:nvPr>
          </p:nvSpPr>
          <p:spPr>
            <a:xfrm>
              <a:off x="8809507" y="2329402"/>
              <a:ext cx="360000" cy="36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a:spLocks noChangeAspect="1"/>
            </p:cNvSpPr>
            <p:nvPr>
              <p:custDataLst>
                <p:tags r:id="rId11"/>
              </p:custDataLst>
            </p:nvPr>
          </p:nvSpPr>
          <p:spPr>
            <a:xfrm>
              <a:off x="9083930" y="2257402"/>
              <a:ext cx="432000" cy="432000"/>
            </a:xfrm>
            <a:prstGeom prst="ellipse">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a:spLocks noChangeAspect="1"/>
            </p:cNvSpPr>
            <p:nvPr>
              <p:custDataLst>
                <p:tags r:id="rId12"/>
              </p:custDataLst>
            </p:nvPr>
          </p:nvSpPr>
          <p:spPr>
            <a:xfrm>
              <a:off x="7838405" y="2548353"/>
              <a:ext cx="324000" cy="32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p:cNvSpPr>
              <a:spLocks noChangeAspect="1"/>
            </p:cNvSpPr>
            <p:nvPr>
              <p:custDataLst>
                <p:tags r:id="rId13"/>
              </p:custDataLst>
            </p:nvPr>
          </p:nvSpPr>
          <p:spPr>
            <a:xfrm>
              <a:off x="7971715" y="2401402"/>
              <a:ext cx="216000" cy="216000"/>
            </a:xfrm>
            <a:prstGeom prst="ellipse">
              <a:avLst/>
            </a:prstGeom>
            <a:solidFill>
              <a:schemeClr val="accent2">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p:cNvSpPr>
              <a:spLocks noChangeAspect="1"/>
            </p:cNvSpPr>
            <p:nvPr>
              <p:custDataLst>
                <p:tags r:id="rId14"/>
              </p:custDataLst>
            </p:nvPr>
          </p:nvSpPr>
          <p:spPr>
            <a:xfrm>
              <a:off x="8602209" y="2321646"/>
              <a:ext cx="72000" cy="72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a:spLocks noChangeAspect="1"/>
            </p:cNvSpPr>
            <p:nvPr>
              <p:custDataLst>
                <p:tags r:id="rId15"/>
              </p:custDataLst>
            </p:nvPr>
          </p:nvSpPr>
          <p:spPr>
            <a:xfrm>
              <a:off x="8434840" y="2249646"/>
              <a:ext cx="108000" cy="10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a:spLocks noChangeAspect="1"/>
            </p:cNvSpPr>
            <p:nvPr>
              <p:custDataLst>
                <p:tags r:id="rId16"/>
              </p:custDataLst>
            </p:nvPr>
          </p:nvSpPr>
          <p:spPr>
            <a:xfrm>
              <a:off x="8281096" y="2509402"/>
              <a:ext cx="144000" cy="144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椭圆 42"/>
            <p:cNvSpPr>
              <a:spLocks noChangeAspect="1"/>
            </p:cNvSpPr>
            <p:nvPr>
              <p:custDataLst>
                <p:tags r:id="rId17"/>
              </p:custDataLst>
            </p:nvPr>
          </p:nvSpPr>
          <p:spPr>
            <a:xfrm>
              <a:off x="8047056" y="2063760"/>
              <a:ext cx="289022" cy="28902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a:spLocks noChangeAspect="1"/>
            </p:cNvSpPr>
            <p:nvPr>
              <p:custDataLst>
                <p:tags r:id="rId18"/>
              </p:custDataLst>
            </p:nvPr>
          </p:nvSpPr>
          <p:spPr>
            <a:xfrm>
              <a:off x="8208102" y="2068077"/>
              <a:ext cx="216000" cy="21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矩形 7"/>
          <p:cNvSpPr/>
          <p:nvPr userDrawn="1">
            <p:custDataLst>
              <p:tags r:id="rId19"/>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1" name="组合 10"/>
          <p:cNvGrpSpPr/>
          <p:nvPr userDrawn="1">
            <p:custDataLst>
              <p:tags r:id="rId20"/>
            </p:custDataLst>
          </p:nvPr>
        </p:nvGrpSpPr>
        <p:grpSpPr>
          <a:xfrm>
            <a:off x="87630" y="5744210"/>
            <a:ext cx="2644775" cy="937895"/>
            <a:chOff x="5971056" y="2063760"/>
            <a:chExt cx="3771612" cy="1337282"/>
          </a:xfrm>
        </p:grpSpPr>
        <p:sp>
          <p:nvSpPr>
            <p:cNvPr id="12" name="椭圆 11"/>
            <p:cNvSpPr/>
            <p:nvPr>
              <p:custDataLst>
                <p:tags r:id="rId21"/>
              </p:custDataLst>
            </p:nvPr>
          </p:nvSpPr>
          <p:spPr>
            <a:xfrm>
              <a:off x="5971056" y="2063760"/>
              <a:ext cx="1251284" cy="12512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a:spLocks noChangeAspect="1"/>
            </p:cNvSpPr>
            <p:nvPr>
              <p:custDataLst>
                <p:tags r:id="rId22"/>
              </p:custDataLst>
            </p:nvPr>
          </p:nvSpPr>
          <p:spPr>
            <a:xfrm>
              <a:off x="6326698" y="2149402"/>
              <a:ext cx="540000" cy="54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a:spLocks noChangeAspect="1"/>
            </p:cNvSpPr>
            <p:nvPr>
              <p:custDataLst>
                <p:tags r:id="rId23"/>
              </p:custDataLst>
            </p:nvPr>
          </p:nvSpPr>
          <p:spPr>
            <a:xfrm>
              <a:off x="7033182" y="2789042"/>
              <a:ext cx="612000" cy="612000"/>
            </a:xfrm>
            <a:prstGeom prst="ellipse">
              <a:avLst/>
            </a:prstGeom>
            <a:solidFill>
              <a:schemeClr val="accent6">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a:spLocks noChangeAspect="1"/>
            </p:cNvSpPr>
            <p:nvPr>
              <p:custDataLst>
                <p:tags r:id="rId24"/>
              </p:custDataLst>
            </p:nvPr>
          </p:nvSpPr>
          <p:spPr>
            <a:xfrm>
              <a:off x="7372782" y="2730458"/>
              <a:ext cx="432000" cy="432000"/>
            </a:xfrm>
            <a:prstGeom prst="ellipse">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a:spLocks noChangeAspect="1"/>
            </p:cNvSpPr>
            <p:nvPr>
              <p:custDataLst>
                <p:tags r:id="rId25"/>
              </p:custDataLst>
            </p:nvPr>
          </p:nvSpPr>
          <p:spPr>
            <a:xfrm>
              <a:off x="6882740" y="2440353"/>
              <a:ext cx="540000" cy="54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a:spLocks noChangeAspect="1"/>
            </p:cNvSpPr>
            <p:nvPr>
              <p:custDataLst>
                <p:tags r:id="rId26"/>
              </p:custDataLst>
            </p:nvPr>
          </p:nvSpPr>
          <p:spPr>
            <a:xfrm>
              <a:off x="7188424" y="2419402"/>
              <a:ext cx="468000" cy="468000"/>
            </a:xfrm>
            <a:prstGeom prst="ellipse">
              <a:avLst/>
            </a:prstGeom>
            <a:solidFill>
              <a:schemeClr val="accent6">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a:spLocks noChangeAspect="1"/>
            </p:cNvSpPr>
            <p:nvPr>
              <p:custDataLst>
                <p:tags r:id="rId27"/>
              </p:custDataLst>
            </p:nvPr>
          </p:nvSpPr>
          <p:spPr>
            <a:xfrm>
              <a:off x="9166668" y="2473402"/>
              <a:ext cx="576000" cy="576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a:spLocks noChangeAspect="1"/>
            </p:cNvSpPr>
            <p:nvPr>
              <p:custDataLst>
                <p:tags r:id="rId28"/>
              </p:custDataLst>
            </p:nvPr>
          </p:nvSpPr>
          <p:spPr>
            <a:xfrm>
              <a:off x="8809507" y="2329402"/>
              <a:ext cx="360000" cy="36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a:spLocks noChangeAspect="1"/>
            </p:cNvSpPr>
            <p:nvPr>
              <p:custDataLst>
                <p:tags r:id="rId29"/>
              </p:custDataLst>
            </p:nvPr>
          </p:nvSpPr>
          <p:spPr>
            <a:xfrm>
              <a:off x="9083930" y="2257402"/>
              <a:ext cx="432000" cy="432000"/>
            </a:xfrm>
            <a:prstGeom prst="ellipse">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a:spLocks noChangeAspect="1"/>
            </p:cNvSpPr>
            <p:nvPr>
              <p:custDataLst>
                <p:tags r:id="rId30"/>
              </p:custDataLst>
            </p:nvPr>
          </p:nvSpPr>
          <p:spPr>
            <a:xfrm>
              <a:off x="7838405" y="2548353"/>
              <a:ext cx="324000" cy="32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a:spLocks noChangeAspect="1"/>
            </p:cNvSpPr>
            <p:nvPr>
              <p:custDataLst>
                <p:tags r:id="rId31"/>
              </p:custDataLst>
            </p:nvPr>
          </p:nvSpPr>
          <p:spPr>
            <a:xfrm>
              <a:off x="7971715" y="2401402"/>
              <a:ext cx="216000" cy="216000"/>
            </a:xfrm>
            <a:prstGeom prst="ellipse">
              <a:avLst/>
            </a:prstGeom>
            <a:solidFill>
              <a:schemeClr val="accent2">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a:spLocks noChangeAspect="1"/>
            </p:cNvSpPr>
            <p:nvPr>
              <p:custDataLst>
                <p:tags r:id="rId32"/>
              </p:custDataLst>
            </p:nvPr>
          </p:nvSpPr>
          <p:spPr>
            <a:xfrm>
              <a:off x="8602209" y="2321646"/>
              <a:ext cx="72000" cy="72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a:spLocks noChangeAspect="1"/>
            </p:cNvSpPr>
            <p:nvPr>
              <p:custDataLst>
                <p:tags r:id="rId33"/>
              </p:custDataLst>
            </p:nvPr>
          </p:nvSpPr>
          <p:spPr>
            <a:xfrm>
              <a:off x="8434840" y="2249646"/>
              <a:ext cx="108000" cy="10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a:spLocks noChangeAspect="1"/>
            </p:cNvSpPr>
            <p:nvPr>
              <p:custDataLst>
                <p:tags r:id="rId34"/>
              </p:custDataLst>
            </p:nvPr>
          </p:nvSpPr>
          <p:spPr>
            <a:xfrm>
              <a:off x="8281096" y="2509402"/>
              <a:ext cx="144000" cy="144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a:spLocks noChangeAspect="1"/>
            </p:cNvSpPr>
            <p:nvPr>
              <p:custDataLst>
                <p:tags r:id="rId35"/>
              </p:custDataLst>
            </p:nvPr>
          </p:nvSpPr>
          <p:spPr>
            <a:xfrm>
              <a:off x="8047056" y="2063760"/>
              <a:ext cx="289022" cy="28902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a:spLocks noChangeAspect="1"/>
            </p:cNvSpPr>
            <p:nvPr>
              <p:custDataLst>
                <p:tags r:id="rId36"/>
              </p:custDataLst>
            </p:nvPr>
          </p:nvSpPr>
          <p:spPr>
            <a:xfrm>
              <a:off x="8208102" y="2068077"/>
              <a:ext cx="216000" cy="21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37"/>
            </p:custDataLst>
          </p:nvPr>
        </p:nvSpPr>
        <p:spPr>
          <a:xfrm>
            <a:off x="583200" y="770400"/>
            <a:ext cx="3960000" cy="882000"/>
          </a:xfrm>
        </p:spPr>
        <p:txBody>
          <a:bodyPr anchor="ctr"/>
          <a:lstStyle>
            <a:lvl1pPr>
              <a:defRPr sz="3600" baseline="0">
                <a:solidFill>
                  <a:schemeClr val="tx1"/>
                </a:solidFill>
                <a:latin typeface="Arial" panose="020B0604020202090204" pitchFamily="34" charset="0"/>
                <a:ea typeface="微软雅黑" panose="020B0503020204020204" charset="-122"/>
              </a:defRPr>
            </a:lvl1pPr>
          </a:lstStyle>
          <a:p>
            <a:r>
              <a:rPr lang="zh-CN" altLang="en-US"/>
              <a:t>单击编辑标题</a:t>
            </a:r>
            <a:endParaRPr lang="zh-CN" altLang="en-US"/>
          </a:p>
        </p:txBody>
      </p:sp>
      <p:sp>
        <p:nvSpPr>
          <p:cNvPr id="3" name="日期占位符 2"/>
          <p:cNvSpPr>
            <a:spLocks noGrp="1"/>
          </p:cNvSpPr>
          <p:nvPr>
            <p:ph type="dt" sz="half" idx="10"/>
            <p:custDataLst>
              <p:tags r:id="rId3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9"/>
            </p:custDataLst>
          </p:nvPr>
        </p:nvSpPr>
        <p:spPr/>
        <p:txBody>
          <a:bodyPr/>
          <a:lstStyle/>
          <a:p>
            <a:endParaRPr lang="zh-CN" altLang="en-US"/>
          </a:p>
        </p:txBody>
      </p:sp>
      <p:sp>
        <p:nvSpPr>
          <p:cNvPr id="5" name="灯片编号占位符 4"/>
          <p:cNvSpPr>
            <a:spLocks noGrp="1"/>
          </p:cNvSpPr>
          <p:nvPr>
            <p:ph type="sldNum" sz="quarter" idx="12"/>
            <p:custDataLst>
              <p:tags r:id="rId40"/>
            </p:custDataLst>
          </p:nvPr>
        </p:nvSpPr>
        <p:spPr/>
        <p:txBody>
          <a:bodyPr/>
          <a:lstStyle/>
          <a:p>
            <a:fld id="{49AE70B2-8BF9-45C0-BB95-33D1B9D3A854}" type="slidenum">
              <a:rPr lang="zh-CN" altLang="en-US" smtClean="0"/>
            </a:fld>
            <a:endParaRPr lang="zh-CN" altLang="en-US"/>
          </a:p>
        </p:txBody>
      </p:sp>
      <p:sp>
        <p:nvSpPr>
          <p:cNvPr id="7" name="文本占位符 6"/>
          <p:cNvSpPr>
            <a:spLocks noGrp="1"/>
          </p:cNvSpPr>
          <p:nvPr>
            <p:ph type="body" sz="quarter" idx="13"/>
            <p:custDataLst>
              <p:tags r:id="rId41"/>
            </p:custDataLst>
          </p:nvPr>
        </p:nvSpPr>
        <p:spPr>
          <a:xfrm>
            <a:off x="586800" y="1764000"/>
            <a:ext cx="3956400" cy="4093200"/>
          </a:xfrm>
        </p:spPr>
        <p:txBody>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内容占位符 8"/>
          <p:cNvSpPr>
            <a:spLocks noGrp="1"/>
          </p:cNvSpPr>
          <p:nvPr>
            <p:ph sz="quarter" idx="14"/>
            <p:custDataLst>
              <p:tags r:id="rId42"/>
            </p:custDataLst>
          </p:nvPr>
        </p:nvSpPr>
        <p:spPr>
          <a:xfrm>
            <a:off x="5101200" y="769938"/>
            <a:ext cx="6480000" cy="5087937"/>
          </a:xfrm>
        </p:spPr>
        <p:txBody>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612000" y="781200"/>
            <a:ext cx="10976400" cy="626400"/>
          </a:xfrm>
        </p:spPr>
        <p:txBody>
          <a:bodyPr anchor="ctr"/>
          <a:lstStyle>
            <a:lvl1pPr algn="ctr">
              <a:defRPr sz="3600" baseline="0">
                <a:solidFill>
                  <a:schemeClr val="tx1"/>
                </a:solidFill>
                <a:latin typeface="Arial" panose="020B060402020209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
        <p:nvSpPr>
          <p:cNvPr id="7" name="文本占位符 6"/>
          <p:cNvSpPr>
            <a:spLocks noGrp="1"/>
          </p:cNvSpPr>
          <p:nvPr>
            <p:ph type="body" sz="quarter" idx="13"/>
            <p:custDataLst>
              <p:tags r:id="rId7"/>
            </p:custDataLst>
          </p:nvPr>
        </p:nvSpPr>
        <p:spPr>
          <a:xfrm>
            <a:off x="612000" y="1659600"/>
            <a:ext cx="10975975" cy="828000"/>
          </a:xfrm>
        </p:spPr>
        <p:txBody>
          <a:bodyPr/>
          <a:lstStyle>
            <a:lvl1pPr algn="ctr">
              <a:defRPr baseline="0">
                <a:solidFill>
                  <a:schemeClr val="tx1"/>
                </a:solidFill>
                <a:latin typeface="Arial" panose="020B0604020202090204" pitchFamily="34" charset="0"/>
                <a:ea typeface="微软雅黑" panose="020B0503020204020204" charset="-122"/>
              </a:defRPr>
            </a:lvl1pPr>
          </a:lstStyle>
          <a:p>
            <a:pPr lvl="0"/>
            <a:r>
              <a:rPr lang="zh-CN" altLang="en-US"/>
              <a:t>单击此处编辑母版文本样式</a:t>
            </a:r>
            <a:endParaRPr lang="zh-CN" altLang="en-US"/>
          </a:p>
        </p:txBody>
      </p:sp>
      <p:sp>
        <p:nvSpPr>
          <p:cNvPr id="9" name="内容占位符 8"/>
          <p:cNvSpPr>
            <a:spLocks noGrp="1"/>
          </p:cNvSpPr>
          <p:nvPr>
            <p:ph sz="quarter" idx="14"/>
            <p:custDataLst>
              <p:tags r:id="rId8"/>
            </p:custDataLst>
          </p:nvPr>
        </p:nvSpPr>
        <p:spPr>
          <a:xfrm>
            <a:off x="612775" y="2808000"/>
            <a:ext cx="10965600" cy="3430800"/>
          </a:xfrm>
        </p:spPr>
        <p:txBody>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grpSp>
        <p:nvGrpSpPr>
          <p:cNvPr id="28" name="组合 27"/>
          <p:cNvGrpSpPr/>
          <p:nvPr userDrawn="1">
            <p:custDataLst>
              <p:tags r:id="rId9"/>
            </p:custDataLst>
          </p:nvPr>
        </p:nvGrpSpPr>
        <p:grpSpPr>
          <a:xfrm>
            <a:off x="9443720" y="76200"/>
            <a:ext cx="2667000" cy="945515"/>
            <a:chOff x="5971056" y="2063760"/>
            <a:chExt cx="3771612" cy="1337282"/>
          </a:xfrm>
        </p:grpSpPr>
        <p:sp>
          <p:nvSpPr>
            <p:cNvPr id="29" name="椭圆 28"/>
            <p:cNvSpPr/>
            <p:nvPr>
              <p:custDataLst>
                <p:tags r:id="rId10"/>
              </p:custDataLst>
            </p:nvPr>
          </p:nvSpPr>
          <p:spPr>
            <a:xfrm>
              <a:off x="5971056" y="2063760"/>
              <a:ext cx="1251284" cy="12512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a:spLocks noChangeAspect="1"/>
            </p:cNvSpPr>
            <p:nvPr>
              <p:custDataLst>
                <p:tags r:id="rId11"/>
              </p:custDataLst>
            </p:nvPr>
          </p:nvSpPr>
          <p:spPr>
            <a:xfrm>
              <a:off x="6326698" y="2149402"/>
              <a:ext cx="540000" cy="54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a:spLocks noChangeAspect="1"/>
            </p:cNvSpPr>
            <p:nvPr>
              <p:custDataLst>
                <p:tags r:id="rId12"/>
              </p:custDataLst>
            </p:nvPr>
          </p:nvSpPr>
          <p:spPr>
            <a:xfrm>
              <a:off x="7033182" y="2789042"/>
              <a:ext cx="612000" cy="612000"/>
            </a:xfrm>
            <a:prstGeom prst="ellipse">
              <a:avLst/>
            </a:prstGeom>
            <a:solidFill>
              <a:schemeClr val="accent6">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a:spLocks noChangeAspect="1"/>
            </p:cNvSpPr>
            <p:nvPr>
              <p:custDataLst>
                <p:tags r:id="rId13"/>
              </p:custDataLst>
            </p:nvPr>
          </p:nvSpPr>
          <p:spPr>
            <a:xfrm>
              <a:off x="7372782" y="2730458"/>
              <a:ext cx="432000" cy="432000"/>
            </a:xfrm>
            <a:prstGeom prst="ellipse">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a:spLocks noChangeAspect="1"/>
            </p:cNvSpPr>
            <p:nvPr>
              <p:custDataLst>
                <p:tags r:id="rId14"/>
              </p:custDataLst>
            </p:nvPr>
          </p:nvSpPr>
          <p:spPr>
            <a:xfrm>
              <a:off x="6882740" y="2440353"/>
              <a:ext cx="540000" cy="54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a:spLocks noChangeAspect="1"/>
            </p:cNvSpPr>
            <p:nvPr>
              <p:custDataLst>
                <p:tags r:id="rId15"/>
              </p:custDataLst>
            </p:nvPr>
          </p:nvSpPr>
          <p:spPr>
            <a:xfrm>
              <a:off x="7188424" y="2419402"/>
              <a:ext cx="468000" cy="468000"/>
            </a:xfrm>
            <a:prstGeom prst="ellipse">
              <a:avLst/>
            </a:prstGeom>
            <a:solidFill>
              <a:schemeClr val="accent6">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a:spLocks noChangeAspect="1"/>
            </p:cNvSpPr>
            <p:nvPr>
              <p:custDataLst>
                <p:tags r:id="rId16"/>
              </p:custDataLst>
            </p:nvPr>
          </p:nvSpPr>
          <p:spPr>
            <a:xfrm>
              <a:off x="9166668" y="2473402"/>
              <a:ext cx="576000" cy="576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a:spLocks noChangeAspect="1"/>
            </p:cNvSpPr>
            <p:nvPr>
              <p:custDataLst>
                <p:tags r:id="rId17"/>
              </p:custDataLst>
            </p:nvPr>
          </p:nvSpPr>
          <p:spPr>
            <a:xfrm>
              <a:off x="8809507" y="2329402"/>
              <a:ext cx="360000" cy="36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a:spLocks noChangeAspect="1"/>
            </p:cNvSpPr>
            <p:nvPr>
              <p:custDataLst>
                <p:tags r:id="rId18"/>
              </p:custDataLst>
            </p:nvPr>
          </p:nvSpPr>
          <p:spPr>
            <a:xfrm>
              <a:off x="9083930" y="2257402"/>
              <a:ext cx="432000" cy="432000"/>
            </a:xfrm>
            <a:prstGeom prst="ellipse">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a:spLocks noChangeAspect="1"/>
            </p:cNvSpPr>
            <p:nvPr>
              <p:custDataLst>
                <p:tags r:id="rId19"/>
              </p:custDataLst>
            </p:nvPr>
          </p:nvSpPr>
          <p:spPr>
            <a:xfrm>
              <a:off x="7838405" y="2548353"/>
              <a:ext cx="324000" cy="32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p:cNvSpPr>
              <a:spLocks noChangeAspect="1"/>
            </p:cNvSpPr>
            <p:nvPr>
              <p:custDataLst>
                <p:tags r:id="rId20"/>
              </p:custDataLst>
            </p:nvPr>
          </p:nvSpPr>
          <p:spPr>
            <a:xfrm>
              <a:off x="7971715" y="2401402"/>
              <a:ext cx="216000" cy="216000"/>
            </a:xfrm>
            <a:prstGeom prst="ellipse">
              <a:avLst/>
            </a:prstGeom>
            <a:solidFill>
              <a:schemeClr val="accent2">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p:cNvSpPr>
              <a:spLocks noChangeAspect="1"/>
            </p:cNvSpPr>
            <p:nvPr>
              <p:custDataLst>
                <p:tags r:id="rId21"/>
              </p:custDataLst>
            </p:nvPr>
          </p:nvSpPr>
          <p:spPr>
            <a:xfrm>
              <a:off x="8602209" y="2321646"/>
              <a:ext cx="72000" cy="72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a:spLocks noChangeAspect="1"/>
            </p:cNvSpPr>
            <p:nvPr>
              <p:custDataLst>
                <p:tags r:id="rId22"/>
              </p:custDataLst>
            </p:nvPr>
          </p:nvSpPr>
          <p:spPr>
            <a:xfrm>
              <a:off x="8434840" y="2249646"/>
              <a:ext cx="108000" cy="10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a:spLocks noChangeAspect="1"/>
            </p:cNvSpPr>
            <p:nvPr>
              <p:custDataLst>
                <p:tags r:id="rId23"/>
              </p:custDataLst>
            </p:nvPr>
          </p:nvSpPr>
          <p:spPr>
            <a:xfrm>
              <a:off x="8281096" y="2509402"/>
              <a:ext cx="144000" cy="144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椭圆 42"/>
            <p:cNvSpPr>
              <a:spLocks noChangeAspect="1"/>
            </p:cNvSpPr>
            <p:nvPr>
              <p:custDataLst>
                <p:tags r:id="rId24"/>
              </p:custDataLst>
            </p:nvPr>
          </p:nvSpPr>
          <p:spPr>
            <a:xfrm>
              <a:off x="8047056" y="2063760"/>
              <a:ext cx="289022" cy="28902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a:spLocks noChangeAspect="1"/>
            </p:cNvSpPr>
            <p:nvPr>
              <p:custDataLst>
                <p:tags r:id="rId25"/>
              </p:custDataLst>
            </p:nvPr>
          </p:nvSpPr>
          <p:spPr>
            <a:xfrm>
              <a:off x="8208102" y="2068077"/>
              <a:ext cx="216000" cy="21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userDrawn="1">
            <p:custDataLst>
              <p:tags r:id="rId26"/>
            </p:custDataLst>
          </p:nvPr>
        </p:nvGrpSpPr>
        <p:grpSpPr>
          <a:xfrm>
            <a:off x="87630" y="5744210"/>
            <a:ext cx="2644775" cy="937895"/>
            <a:chOff x="5971056" y="2063760"/>
            <a:chExt cx="3771612" cy="1337282"/>
          </a:xfrm>
        </p:grpSpPr>
        <p:sp>
          <p:nvSpPr>
            <p:cNvPr id="12" name="椭圆 11"/>
            <p:cNvSpPr/>
            <p:nvPr>
              <p:custDataLst>
                <p:tags r:id="rId27"/>
              </p:custDataLst>
            </p:nvPr>
          </p:nvSpPr>
          <p:spPr>
            <a:xfrm>
              <a:off x="5971056" y="2063760"/>
              <a:ext cx="1251284" cy="12512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a:spLocks noChangeAspect="1"/>
            </p:cNvSpPr>
            <p:nvPr>
              <p:custDataLst>
                <p:tags r:id="rId28"/>
              </p:custDataLst>
            </p:nvPr>
          </p:nvSpPr>
          <p:spPr>
            <a:xfrm>
              <a:off x="6326698" y="2149402"/>
              <a:ext cx="540000" cy="54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a:spLocks noChangeAspect="1"/>
            </p:cNvSpPr>
            <p:nvPr>
              <p:custDataLst>
                <p:tags r:id="rId29"/>
              </p:custDataLst>
            </p:nvPr>
          </p:nvSpPr>
          <p:spPr>
            <a:xfrm>
              <a:off x="7033182" y="2789042"/>
              <a:ext cx="612000" cy="612000"/>
            </a:xfrm>
            <a:prstGeom prst="ellipse">
              <a:avLst/>
            </a:prstGeom>
            <a:solidFill>
              <a:schemeClr val="accent6">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a:spLocks noChangeAspect="1"/>
            </p:cNvSpPr>
            <p:nvPr>
              <p:custDataLst>
                <p:tags r:id="rId30"/>
              </p:custDataLst>
            </p:nvPr>
          </p:nvSpPr>
          <p:spPr>
            <a:xfrm>
              <a:off x="7372782" y="2730458"/>
              <a:ext cx="432000" cy="432000"/>
            </a:xfrm>
            <a:prstGeom prst="ellipse">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a:spLocks noChangeAspect="1"/>
            </p:cNvSpPr>
            <p:nvPr>
              <p:custDataLst>
                <p:tags r:id="rId31"/>
              </p:custDataLst>
            </p:nvPr>
          </p:nvSpPr>
          <p:spPr>
            <a:xfrm>
              <a:off x="6882740" y="2440353"/>
              <a:ext cx="540000" cy="54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a:spLocks noChangeAspect="1"/>
            </p:cNvSpPr>
            <p:nvPr>
              <p:custDataLst>
                <p:tags r:id="rId32"/>
              </p:custDataLst>
            </p:nvPr>
          </p:nvSpPr>
          <p:spPr>
            <a:xfrm>
              <a:off x="7188424" y="2419402"/>
              <a:ext cx="468000" cy="468000"/>
            </a:xfrm>
            <a:prstGeom prst="ellipse">
              <a:avLst/>
            </a:prstGeom>
            <a:solidFill>
              <a:schemeClr val="accent6">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a:spLocks noChangeAspect="1"/>
            </p:cNvSpPr>
            <p:nvPr>
              <p:custDataLst>
                <p:tags r:id="rId33"/>
              </p:custDataLst>
            </p:nvPr>
          </p:nvSpPr>
          <p:spPr>
            <a:xfrm>
              <a:off x="9166668" y="2473402"/>
              <a:ext cx="576000" cy="576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a:spLocks noChangeAspect="1"/>
            </p:cNvSpPr>
            <p:nvPr>
              <p:custDataLst>
                <p:tags r:id="rId34"/>
              </p:custDataLst>
            </p:nvPr>
          </p:nvSpPr>
          <p:spPr>
            <a:xfrm>
              <a:off x="8809507" y="2329402"/>
              <a:ext cx="360000" cy="36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a:spLocks noChangeAspect="1"/>
            </p:cNvSpPr>
            <p:nvPr>
              <p:custDataLst>
                <p:tags r:id="rId35"/>
              </p:custDataLst>
            </p:nvPr>
          </p:nvSpPr>
          <p:spPr>
            <a:xfrm>
              <a:off x="9083930" y="2257402"/>
              <a:ext cx="432000" cy="432000"/>
            </a:xfrm>
            <a:prstGeom prst="ellipse">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a:spLocks noChangeAspect="1"/>
            </p:cNvSpPr>
            <p:nvPr>
              <p:custDataLst>
                <p:tags r:id="rId36"/>
              </p:custDataLst>
            </p:nvPr>
          </p:nvSpPr>
          <p:spPr>
            <a:xfrm>
              <a:off x="7838405" y="2548353"/>
              <a:ext cx="324000" cy="32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a:spLocks noChangeAspect="1"/>
            </p:cNvSpPr>
            <p:nvPr>
              <p:custDataLst>
                <p:tags r:id="rId37"/>
              </p:custDataLst>
            </p:nvPr>
          </p:nvSpPr>
          <p:spPr>
            <a:xfrm>
              <a:off x="7971715" y="2401402"/>
              <a:ext cx="216000" cy="216000"/>
            </a:xfrm>
            <a:prstGeom prst="ellipse">
              <a:avLst/>
            </a:prstGeom>
            <a:solidFill>
              <a:schemeClr val="accent2">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a:spLocks noChangeAspect="1"/>
            </p:cNvSpPr>
            <p:nvPr>
              <p:custDataLst>
                <p:tags r:id="rId38"/>
              </p:custDataLst>
            </p:nvPr>
          </p:nvSpPr>
          <p:spPr>
            <a:xfrm>
              <a:off x="8602209" y="2321646"/>
              <a:ext cx="72000" cy="72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a:spLocks noChangeAspect="1"/>
            </p:cNvSpPr>
            <p:nvPr>
              <p:custDataLst>
                <p:tags r:id="rId39"/>
              </p:custDataLst>
            </p:nvPr>
          </p:nvSpPr>
          <p:spPr>
            <a:xfrm>
              <a:off x="8434840" y="2249646"/>
              <a:ext cx="108000" cy="10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a:spLocks noChangeAspect="1"/>
            </p:cNvSpPr>
            <p:nvPr>
              <p:custDataLst>
                <p:tags r:id="rId40"/>
              </p:custDataLst>
            </p:nvPr>
          </p:nvSpPr>
          <p:spPr>
            <a:xfrm>
              <a:off x="8281096" y="2509402"/>
              <a:ext cx="144000" cy="144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a:spLocks noChangeAspect="1"/>
            </p:cNvSpPr>
            <p:nvPr>
              <p:custDataLst>
                <p:tags r:id="rId41"/>
              </p:custDataLst>
            </p:nvPr>
          </p:nvSpPr>
          <p:spPr>
            <a:xfrm>
              <a:off x="8047056" y="2063760"/>
              <a:ext cx="289022" cy="28902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a:spLocks noChangeAspect="1"/>
            </p:cNvSpPr>
            <p:nvPr>
              <p:custDataLst>
                <p:tags r:id="rId42"/>
              </p:custDataLst>
            </p:nvPr>
          </p:nvSpPr>
          <p:spPr>
            <a:xfrm>
              <a:off x="8208102" y="2068077"/>
              <a:ext cx="216000" cy="21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grpSp>
        <p:nvGrpSpPr>
          <p:cNvPr id="28" name="组合 27"/>
          <p:cNvGrpSpPr/>
          <p:nvPr userDrawn="1">
            <p:custDataLst>
              <p:tags r:id="rId2"/>
            </p:custDataLst>
          </p:nvPr>
        </p:nvGrpSpPr>
        <p:grpSpPr>
          <a:xfrm>
            <a:off x="9443720" y="76200"/>
            <a:ext cx="2667000" cy="945515"/>
            <a:chOff x="5971056" y="2063760"/>
            <a:chExt cx="3771612" cy="1337282"/>
          </a:xfrm>
        </p:grpSpPr>
        <p:sp>
          <p:nvSpPr>
            <p:cNvPr id="29" name="椭圆 28"/>
            <p:cNvSpPr/>
            <p:nvPr>
              <p:custDataLst>
                <p:tags r:id="rId3"/>
              </p:custDataLst>
            </p:nvPr>
          </p:nvSpPr>
          <p:spPr>
            <a:xfrm>
              <a:off x="5971056" y="2063760"/>
              <a:ext cx="1251284" cy="12512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a:spLocks noChangeAspect="1"/>
            </p:cNvSpPr>
            <p:nvPr>
              <p:custDataLst>
                <p:tags r:id="rId4"/>
              </p:custDataLst>
            </p:nvPr>
          </p:nvSpPr>
          <p:spPr>
            <a:xfrm>
              <a:off x="6326698" y="2149402"/>
              <a:ext cx="540000" cy="54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a:spLocks noChangeAspect="1"/>
            </p:cNvSpPr>
            <p:nvPr>
              <p:custDataLst>
                <p:tags r:id="rId5"/>
              </p:custDataLst>
            </p:nvPr>
          </p:nvSpPr>
          <p:spPr>
            <a:xfrm>
              <a:off x="7033182" y="2789042"/>
              <a:ext cx="612000" cy="612000"/>
            </a:xfrm>
            <a:prstGeom prst="ellipse">
              <a:avLst/>
            </a:prstGeom>
            <a:solidFill>
              <a:schemeClr val="accent6">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a:spLocks noChangeAspect="1"/>
            </p:cNvSpPr>
            <p:nvPr>
              <p:custDataLst>
                <p:tags r:id="rId6"/>
              </p:custDataLst>
            </p:nvPr>
          </p:nvSpPr>
          <p:spPr>
            <a:xfrm>
              <a:off x="7372782" y="2730458"/>
              <a:ext cx="432000" cy="432000"/>
            </a:xfrm>
            <a:prstGeom prst="ellipse">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a:spLocks noChangeAspect="1"/>
            </p:cNvSpPr>
            <p:nvPr>
              <p:custDataLst>
                <p:tags r:id="rId7"/>
              </p:custDataLst>
            </p:nvPr>
          </p:nvSpPr>
          <p:spPr>
            <a:xfrm>
              <a:off x="6882740" y="2440353"/>
              <a:ext cx="540000" cy="54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a:spLocks noChangeAspect="1"/>
            </p:cNvSpPr>
            <p:nvPr>
              <p:custDataLst>
                <p:tags r:id="rId8"/>
              </p:custDataLst>
            </p:nvPr>
          </p:nvSpPr>
          <p:spPr>
            <a:xfrm>
              <a:off x="7188424" y="2419402"/>
              <a:ext cx="468000" cy="468000"/>
            </a:xfrm>
            <a:prstGeom prst="ellipse">
              <a:avLst/>
            </a:prstGeom>
            <a:solidFill>
              <a:schemeClr val="accent6">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a:spLocks noChangeAspect="1"/>
            </p:cNvSpPr>
            <p:nvPr>
              <p:custDataLst>
                <p:tags r:id="rId9"/>
              </p:custDataLst>
            </p:nvPr>
          </p:nvSpPr>
          <p:spPr>
            <a:xfrm>
              <a:off x="9166668" y="2473402"/>
              <a:ext cx="576000" cy="576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a:spLocks noChangeAspect="1"/>
            </p:cNvSpPr>
            <p:nvPr>
              <p:custDataLst>
                <p:tags r:id="rId10"/>
              </p:custDataLst>
            </p:nvPr>
          </p:nvSpPr>
          <p:spPr>
            <a:xfrm>
              <a:off x="8809507" y="2329402"/>
              <a:ext cx="360000" cy="36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a:spLocks noChangeAspect="1"/>
            </p:cNvSpPr>
            <p:nvPr>
              <p:custDataLst>
                <p:tags r:id="rId11"/>
              </p:custDataLst>
            </p:nvPr>
          </p:nvSpPr>
          <p:spPr>
            <a:xfrm>
              <a:off x="9083930" y="2257402"/>
              <a:ext cx="432000" cy="432000"/>
            </a:xfrm>
            <a:prstGeom prst="ellipse">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a:spLocks noChangeAspect="1"/>
            </p:cNvSpPr>
            <p:nvPr>
              <p:custDataLst>
                <p:tags r:id="rId12"/>
              </p:custDataLst>
            </p:nvPr>
          </p:nvSpPr>
          <p:spPr>
            <a:xfrm>
              <a:off x="7838405" y="2548353"/>
              <a:ext cx="324000" cy="32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p:cNvSpPr>
              <a:spLocks noChangeAspect="1"/>
            </p:cNvSpPr>
            <p:nvPr>
              <p:custDataLst>
                <p:tags r:id="rId13"/>
              </p:custDataLst>
            </p:nvPr>
          </p:nvSpPr>
          <p:spPr>
            <a:xfrm>
              <a:off x="7971715" y="2401402"/>
              <a:ext cx="216000" cy="216000"/>
            </a:xfrm>
            <a:prstGeom prst="ellipse">
              <a:avLst/>
            </a:prstGeom>
            <a:solidFill>
              <a:schemeClr val="accent2">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p:cNvSpPr>
              <a:spLocks noChangeAspect="1"/>
            </p:cNvSpPr>
            <p:nvPr>
              <p:custDataLst>
                <p:tags r:id="rId14"/>
              </p:custDataLst>
            </p:nvPr>
          </p:nvSpPr>
          <p:spPr>
            <a:xfrm>
              <a:off x="8602209" y="2321646"/>
              <a:ext cx="72000" cy="72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a:spLocks noChangeAspect="1"/>
            </p:cNvSpPr>
            <p:nvPr>
              <p:custDataLst>
                <p:tags r:id="rId15"/>
              </p:custDataLst>
            </p:nvPr>
          </p:nvSpPr>
          <p:spPr>
            <a:xfrm>
              <a:off x="8434840" y="2249646"/>
              <a:ext cx="108000" cy="10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a:spLocks noChangeAspect="1"/>
            </p:cNvSpPr>
            <p:nvPr>
              <p:custDataLst>
                <p:tags r:id="rId16"/>
              </p:custDataLst>
            </p:nvPr>
          </p:nvSpPr>
          <p:spPr>
            <a:xfrm>
              <a:off x="8281096" y="2509402"/>
              <a:ext cx="144000" cy="144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椭圆 42"/>
            <p:cNvSpPr>
              <a:spLocks noChangeAspect="1"/>
            </p:cNvSpPr>
            <p:nvPr>
              <p:custDataLst>
                <p:tags r:id="rId17"/>
              </p:custDataLst>
            </p:nvPr>
          </p:nvSpPr>
          <p:spPr>
            <a:xfrm>
              <a:off x="8047056" y="2063760"/>
              <a:ext cx="289022" cy="28902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a:spLocks noChangeAspect="1"/>
            </p:cNvSpPr>
            <p:nvPr>
              <p:custDataLst>
                <p:tags r:id="rId18"/>
              </p:custDataLst>
            </p:nvPr>
          </p:nvSpPr>
          <p:spPr>
            <a:xfrm>
              <a:off x="8208102" y="2068077"/>
              <a:ext cx="216000" cy="21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矩形 7"/>
          <p:cNvSpPr/>
          <p:nvPr userDrawn="1">
            <p:custDataLst>
              <p:tags r:id="rId19"/>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1" name="组合 10"/>
          <p:cNvGrpSpPr/>
          <p:nvPr userDrawn="1">
            <p:custDataLst>
              <p:tags r:id="rId20"/>
            </p:custDataLst>
          </p:nvPr>
        </p:nvGrpSpPr>
        <p:grpSpPr>
          <a:xfrm>
            <a:off x="87630" y="5744210"/>
            <a:ext cx="2644775" cy="937895"/>
            <a:chOff x="5971056" y="2063760"/>
            <a:chExt cx="3771612" cy="1337282"/>
          </a:xfrm>
        </p:grpSpPr>
        <p:sp>
          <p:nvSpPr>
            <p:cNvPr id="12" name="椭圆 11"/>
            <p:cNvSpPr/>
            <p:nvPr>
              <p:custDataLst>
                <p:tags r:id="rId21"/>
              </p:custDataLst>
            </p:nvPr>
          </p:nvSpPr>
          <p:spPr>
            <a:xfrm>
              <a:off x="5971056" y="2063760"/>
              <a:ext cx="1251284" cy="12512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a:spLocks noChangeAspect="1"/>
            </p:cNvSpPr>
            <p:nvPr>
              <p:custDataLst>
                <p:tags r:id="rId22"/>
              </p:custDataLst>
            </p:nvPr>
          </p:nvSpPr>
          <p:spPr>
            <a:xfrm>
              <a:off x="6326698" y="2149402"/>
              <a:ext cx="540000" cy="54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a:spLocks noChangeAspect="1"/>
            </p:cNvSpPr>
            <p:nvPr>
              <p:custDataLst>
                <p:tags r:id="rId23"/>
              </p:custDataLst>
            </p:nvPr>
          </p:nvSpPr>
          <p:spPr>
            <a:xfrm>
              <a:off x="7033182" y="2789042"/>
              <a:ext cx="612000" cy="612000"/>
            </a:xfrm>
            <a:prstGeom prst="ellipse">
              <a:avLst/>
            </a:prstGeom>
            <a:solidFill>
              <a:schemeClr val="accent6">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a:spLocks noChangeAspect="1"/>
            </p:cNvSpPr>
            <p:nvPr>
              <p:custDataLst>
                <p:tags r:id="rId24"/>
              </p:custDataLst>
            </p:nvPr>
          </p:nvSpPr>
          <p:spPr>
            <a:xfrm>
              <a:off x="7372782" y="2730458"/>
              <a:ext cx="432000" cy="432000"/>
            </a:xfrm>
            <a:prstGeom prst="ellipse">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a:spLocks noChangeAspect="1"/>
            </p:cNvSpPr>
            <p:nvPr>
              <p:custDataLst>
                <p:tags r:id="rId25"/>
              </p:custDataLst>
            </p:nvPr>
          </p:nvSpPr>
          <p:spPr>
            <a:xfrm>
              <a:off x="6882740" y="2440353"/>
              <a:ext cx="540000" cy="54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a:spLocks noChangeAspect="1"/>
            </p:cNvSpPr>
            <p:nvPr>
              <p:custDataLst>
                <p:tags r:id="rId26"/>
              </p:custDataLst>
            </p:nvPr>
          </p:nvSpPr>
          <p:spPr>
            <a:xfrm>
              <a:off x="7188424" y="2419402"/>
              <a:ext cx="468000" cy="468000"/>
            </a:xfrm>
            <a:prstGeom prst="ellipse">
              <a:avLst/>
            </a:prstGeom>
            <a:solidFill>
              <a:schemeClr val="accent6">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a:spLocks noChangeAspect="1"/>
            </p:cNvSpPr>
            <p:nvPr>
              <p:custDataLst>
                <p:tags r:id="rId27"/>
              </p:custDataLst>
            </p:nvPr>
          </p:nvSpPr>
          <p:spPr>
            <a:xfrm>
              <a:off x="9166668" y="2473402"/>
              <a:ext cx="576000" cy="576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a:spLocks noChangeAspect="1"/>
            </p:cNvSpPr>
            <p:nvPr>
              <p:custDataLst>
                <p:tags r:id="rId28"/>
              </p:custDataLst>
            </p:nvPr>
          </p:nvSpPr>
          <p:spPr>
            <a:xfrm>
              <a:off x="8809507" y="2329402"/>
              <a:ext cx="360000" cy="36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a:spLocks noChangeAspect="1"/>
            </p:cNvSpPr>
            <p:nvPr>
              <p:custDataLst>
                <p:tags r:id="rId29"/>
              </p:custDataLst>
            </p:nvPr>
          </p:nvSpPr>
          <p:spPr>
            <a:xfrm>
              <a:off x="9083930" y="2257402"/>
              <a:ext cx="432000" cy="432000"/>
            </a:xfrm>
            <a:prstGeom prst="ellipse">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a:spLocks noChangeAspect="1"/>
            </p:cNvSpPr>
            <p:nvPr>
              <p:custDataLst>
                <p:tags r:id="rId30"/>
              </p:custDataLst>
            </p:nvPr>
          </p:nvSpPr>
          <p:spPr>
            <a:xfrm>
              <a:off x="7838405" y="2548353"/>
              <a:ext cx="324000" cy="32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a:spLocks noChangeAspect="1"/>
            </p:cNvSpPr>
            <p:nvPr>
              <p:custDataLst>
                <p:tags r:id="rId31"/>
              </p:custDataLst>
            </p:nvPr>
          </p:nvSpPr>
          <p:spPr>
            <a:xfrm>
              <a:off x="7971715" y="2401402"/>
              <a:ext cx="216000" cy="216000"/>
            </a:xfrm>
            <a:prstGeom prst="ellipse">
              <a:avLst/>
            </a:prstGeom>
            <a:solidFill>
              <a:schemeClr val="accent2">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a:spLocks noChangeAspect="1"/>
            </p:cNvSpPr>
            <p:nvPr>
              <p:custDataLst>
                <p:tags r:id="rId32"/>
              </p:custDataLst>
            </p:nvPr>
          </p:nvSpPr>
          <p:spPr>
            <a:xfrm>
              <a:off x="8602209" y="2321646"/>
              <a:ext cx="72000" cy="72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a:spLocks noChangeAspect="1"/>
            </p:cNvSpPr>
            <p:nvPr>
              <p:custDataLst>
                <p:tags r:id="rId33"/>
              </p:custDataLst>
            </p:nvPr>
          </p:nvSpPr>
          <p:spPr>
            <a:xfrm>
              <a:off x="8434840" y="2249646"/>
              <a:ext cx="108000" cy="10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a:spLocks noChangeAspect="1"/>
            </p:cNvSpPr>
            <p:nvPr>
              <p:custDataLst>
                <p:tags r:id="rId34"/>
              </p:custDataLst>
            </p:nvPr>
          </p:nvSpPr>
          <p:spPr>
            <a:xfrm>
              <a:off x="8281096" y="2509402"/>
              <a:ext cx="144000" cy="144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a:spLocks noChangeAspect="1"/>
            </p:cNvSpPr>
            <p:nvPr>
              <p:custDataLst>
                <p:tags r:id="rId35"/>
              </p:custDataLst>
            </p:nvPr>
          </p:nvSpPr>
          <p:spPr>
            <a:xfrm>
              <a:off x="8047056" y="2063760"/>
              <a:ext cx="289022" cy="28902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a:spLocks noChangeAspect="1"/>
            </p:cNvSpPr>
            <p:nvPr>
              <p:custDataLst>
                <p:tags r:id="rId36"/>
              </p:custDataLst>
            </p:nvPr>
          </p:nvSpPr>
          <p:spPr>
            <a:xfrm>
              <a:off x="8208102" y="2068077"/>
              <a:ext cx="216000" cy="21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37"/>
            </p:custDataLst>
          </p:nvPr>
        </p:nvSpPr>
        <p:spPr>
          <a:xfrm>
            <a:off x="604800" y="669600"/>
            <a:ext cx="10976400" cy="565200"/>
          </a:xfrm>
        </p:spPr>
        <p:txBody>
          <a:bodyPr anchor="ctr"/>
          <a:lstStyle>
            <a:lvl1pPr algn="ctr">
              <a:defRPr sz="3200" baseline="0">
                <a:solidFill>
                  <a:schemeClr val="tx1"/>
                </a:solidFill>
                <a:latin typeface="Arial" panose="020B060402020209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3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9"/>
            </p:custDataLst>
          </p:nvPr>
        </p:nvSpPr>
        <p:spPr/>
        <p:txBody>
          <a:bodyPr/>
          <a:lstStyle/>
          <a:p>
            <a:endParaRPr lang="zh-CN" altLang="en-US"/>
          </a:p>
        </p:txBody>
      </p:sp>
      <p:sp>
        <p:nvSpPr>
          <p:cNvPr id="5" name="灯片编号占位符 4"/>
          <p:cNvSpPr>
            <a:spLocks noGrp="1"/>
          </p:cNvSpPr>
          <p:nvPr>
            <p:ph type="sldNum" sz="quarter" idx="12"/>
            <p:custDataLst>
              <p:tags r:id="rId40"/>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41"/>
            </p:custDataLst>
          </p:nvPr>
        </p:nvSpPr>
        <p:spPr>
          <a:xfrm>
            <a:off x="604837" y="1681200"/>
            <a:ext cx="10990800" cy="3211200"/>
          </a:xfrm>
        </p:spPr>
        <p:txBody>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文本占位符 8"/>
          <p:cNvSpPr>
            <a:spLocks noGrp="1"/>
          </p:cNvSpPr>
          <p:nvPr>
            <p:ph type="body" sz="quarter" idx="14"/>
            <p:custDataLst>
              <p:tags r:id="rId42"/>
            </p:custDataLst>
          </p:nvPr>
        </p:nvSpPr>
        <p:spPr>
          <a:xfrm>
            <a:off x="594000" y="5180400"/>
            <a:ext cx="11001600" cy="1011600"/>
          </a:xfrm>
        </p:spPr>
        <p:txBody>
          <a:bodyPr/>
          <a:lstStyle>
            <a:lvl1pPr>
              <a:defRPr baseline="0">
                <a:solidFill>
                  <a:schemeClr val="tx1"/>
                </a:solidFill>
                <a:latin typeface="Arial" panose="020B0604020202090204" pitchFamily="34" charset="0"/>
                <a:ea typeface="微软雅黑" panose="020B0503020204020204" charset="-122"/>
              </a:defRPr>
            </a:lvl1pPr>
          </a:lstStyle>
          <a:p>
            <a:pPr lvl="0"/>
            <a:r>
              <a:rPr lang="zh-CN" altLang="en-US"/>
              <a:t>单击此处编辑母版文本样式</a:t>
            </a:r>
            <a:endParaRPr lang="zh-CN"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9377045" y="5819140"/>
            <a:ext cx="2760980" cy="979170"/>
            <a:chOff x="5971056" y="2063760"/>
            <a:chExt cx="3771612" cy="1337282"/>
          </a:xfrm>
        </p:grpSpPr>
        <p:sp>
          <p:nvSpPr>
            <p:cNvPr id="12" name="椭圆 11"/>
            <p:cNvSpPr/>
            <p:nvPr>
              <p:custDataLst>
                <p:tags r:id="rId3"/>
              </p:custDataLst>
            </p:nvPr>
          </p:nvSpPr>
          <p:spPr>
            <a:xfrm>
              <a:off x="5971056" y="2063760"/>
              <a:ext cx="1251284" cy="12512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a:spLocks noChangeAspect="1"/>
            </p:cNvSpPr>
            <p:nvPr>
              <p:custDataLst>
                <p:tags r:id="rId4"/>
              </p:custDataLst>
            </p:nvPr>
          </p:nvSpPr>
          <p:spPr>
            <a:xfrm>
              <a:off x="6326698" y="2149402"/>
              <a:ext cx="540000" cy="54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a:spLocks noChangeAspect="1"/>
            </p:cNvSpPr>
            <p:nvPr>
              <p:custDataLst>
                <p:tags r:id="rId5"/>
              </p:custDataLst>
            </p:nvPr>
          </p:nvSpPr>
          <p:spPr>
            <a:xfrm>
              <a:off x="7033182" y="2789042"/>
              <a:ext cx="612000" cy="612000"/>
            </a:xfrm>
            <a:prstGeom prst="ellipse">
              <a:avLst/>
            </a:prstGeom>
            <a:solidFill>
              <a:schemeClr val="accent6">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a:spLocks noChangeAspect="1"/>
            </p:cNvSpPr>
            <p:nvPr>
              <p:custDataLst>
                <p:tags r:id="rId6"/>
              </p:custDataLst>
            </p:nvPr>
          </p:nvSpPr>
          <p:spPr>
            <a:xfrm>
              <a:off x="7372782" y="2730458"/>
              <a:ext cx="432000" cy="432000"/>
            </a:xfrm>
            <a:prstGeom prst="ellipse">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a:spLocks noChangeAspect="1"/>
            </p:cNvSpPr>
            <p:nvPr>
              <p:custDataLst>
                <p:tags r:id="rId7"/>
              </p:custDataLst>
            </p:nvPr>
          </p:nvSpPr>
          <p:spPr>
            <a:xfrm>
              <a:off x="6882740" y="2440353"/>
              <a:ext cx="540000" cy="54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a:spLocks noChangeAspect="1"/>
            </p:cNvSpPr>
            <p:nvPr>
              <p:custDataLst>
                <p:tags r:id="rId8"/>
              </p:custDataLst>
            </p:nvPr>
          </p:nvSpPr>
          <p:spPr>
            <a:xfrm>
              <a:off x="7188424" y="2419402"/>
              <a:ext cx="468000" cy="468000"/>
            </a:xfrm>
            <a:prstGeom prst="ellipse">
              <a:avLst/>
            </a:prstGeom>
            <a:solidFill>
              <a:schemeClr val="accent6">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a:spLocks noChangeAspect="1"/>
            </p:cNvSpPr>
            <p:nvPr>
              <p:custDataLst>
                <p:tags r:id="rId9"/>
              </p:custDataLst>
            </p:nvPr>
          </p:nvSpPr>
          <p:spPr>
            <a:xfrm>
              <a:off x="9166668" y="2473402"/>
              <a:ext cx="576000" cy="576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a:spLocks noChangeAspect="1"/>
            </p:cNvSpPr>
            <p:nvPr>
              <p:custDataLst>
                <p:tags r:id="rId10"/>
              </p:custDataLst>
            </p:nvPr>
          </p:nvSpPr>
          <p:spPr>
            <a:xfrm>
              <a:off x="8809507" y="2329402"/>
              <a:ext cx="360000" cy="36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a:spLocks noChangeAspect="1"/>
            </p:cNvSpPr>
            <p:nvPr>
              <p:custDataLst>
                <p:tags r:id="rId11"/>
              </p:custDataLst>
            </p:nvPr>
          </p:nvSpPr>
          <p:spPr>
            <a:xfrm>
              <a:off x="9083930" y="2257402"/>
              <a:ext cx="432000" cy="432000"/>
            </a:xfrm>
            <a:prstGeom prst="ellipse">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a:spLocks noChangeAspect="1"/>
            </p:cNvSpPr>
            <p:nvPr>
              <p:custDataLst>
                <p:tags r:id="rId12"/>
              </p:custDataLst>
            </p:nvPr>
          </p:nvSpPr>
          <p:spPr>
            <a:xfrm>
              <a:off x="7838405" y="2548353"/>
              <a:ext cx="324000" cy="32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a:spLocks noChangeAspect="1"/>
            </p:cNvSpPr>
            <p:nvPr>
              <p:custDataLst>
                <p:tags r:id="rId13"/>
              </p:custDataLst>
            </p:nvPr>
          </p:nvSpPr>
          <p:spPr>
            <a:xfrm>
              <a:off x="7971715" y="2401402"/>
              <a:ext cx="216000" cy="216000"/>
            </a:xfrm>
            <a:prstGeom prst="ellipse">
              <a:avLst/>
            </a:prstGeom>
            <a:solidFill>
              <a:schemeClr val="accent2">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a:spLocks noChangeAspect="1"/>
            </p:cNvSpPr>
            <p:nvPr>
              <p:custDataLst>
                <p:tags r:id="rId14"/>
              </p:custDataLst>
            </p:nvPr>
          </p:nvSpPr>
          <p:spPr>
            <a:xfrm>
              <a:off x="8602209" y="2321646"/>
              <a:ext cx="72000" cy="72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a:spLocks noChangeAspect="1"/>
            </p:cNvSpPr>
            <p:nvPr>
              <p:custDataLst>
                <p:tags r:id="rId15"/>
              </p:custDataLst>
            </p:nvPr>
          </p:nvSpPr>
          <p:spPr>
            <a:xfrm>
              <a:off x="8434840" y="2249646"/>
              <a:ext cx="108000" cy="10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a:spLocks noChangeAspect="1"/>
            </p:cNvSpPr>
            <p:nvPr>
              <p:custDataLst>
                <p:tags r:id="rId16"/>
              </p:custDataLst>
            </p:nvPr>
          </p:nvSpPr>
          <p:spPr>
            <a:xfrm>
              <a:off x="8281096" y="2509402"/>
              <a:ext cx="144000" cy="144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a:spLocks noChangeAspect="1"/>
            </p:cNvSpPr>
            <p:nvPr>
              <p:custDataLst>
                <p:tags r:id="rId17"/>
              </p:custDataLst>
            </p:nvPr>
          </p:nvSpPr>
          <p:spPr>
            <a:xfrm>
              <a:off x="8047056" y="2063760"/>
              <a:ext cx="289022" cy="28902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a:spLocks noChangeAspect="1"/>
            </p:cNvSpPr>
            <p:nvPr>
              <p:custDataLst>
                <p:tags r:id="rId18"/>
              </p:custDataLst>
            </p:nvPr>
          </p:nvSpPr>
          <p:spPr>
            <a:xfrm>
              <a:off x="8208102" y="2068077"/>
              <a:ext cx="216000" cy="21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矩形 9"/>
          <p:cNvSpPr/>
          <p:nvPr userDrawn="1">
            <p:custDataLst>
              <p:tags r:id="rId19"/>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20"/>
            </p:custDataLst>
          </p:nvPr>
        </p:nvSpPr>
        <p:spPr>
          <a:xfrm>
            <a:off x="579600" y="237600"/>
            <a:ext cx="11037600" cy="441964"/>
          </a:xfrm>
        </p:spPr>
        <p:txBody>
          <a:bodyPr/>
          <a:lstStyle>
            <a:lvl1pPr>
              <a:defRPr baseline="0">
                <a:solidFill>
                  <a:schemeClr val="tx1"/>
                </a:solidFill>
                <a:latin typeface="Arial" panose="020B060402020209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21"/>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22"/>
            </p:custDataLst>
          </p:nvPr>
        </p:nvSpPr>
        <p:spPr/>
        <p:txBody>
          <a:bodyPr/>
          <a:lstStyle/>
          <a:p>
            <a:endParaRPr lang="zh-CN" altLang="en-US"/>
          </a:p>
        </p:txBody>
      </p:sp>
      <p:sp>
        <p:nvSpPr>
          <p:cNvPr id="5" name="灯片编号占位符 4"/>
          <p:cNvSpPr>
            <a:spLocks noGrp="1"/>
          </p:cNvSpPr>
          <p:nvPr>
            <p:ph type="sldNum" sz="quarter" idx="12"/>
            <p:custDataLst>
              <p:tags r:id="rId23"/>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24"/>
            </p:custDataLst>
          </p:nvPr>
        </p:nvSpPr>
        <p:spPr>
          <a:xfrm>
            <a:off x="579600" y="1663200"/>
            <a:ext cx="5342400" cy="2894400"/>
          </a:xfrm>
        </p:spPr>
        <p:txBody>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内容占位符 8"/>
          <p:cNvSpPr>
            <a:spLocks noGrp="1"/>
          </p:cNvSpPr>
          <p:nvPr>
            <p:ph sz="quarter" idx="14"/>
            <p:custDataLst>
              <p:tags r:id="rId25"/>
            </p:custDataLst>
          </p:nvPr>
        </p:nvSpPr>
        <p:spPr>
          <a:xfrm>
            <a:off x="6242400" y="1663200"/>
            <a:ext cx="5367600" cy="2894400"/>
          </a:xfrm>
        </p:spPr>
        <p:txBody>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1" name="文本占位符 10"/>
          <p:cNvSpPr>
            <a:spLocks noGrp="1"/>
          </p:cNvSpPr>
          <p:nvPr>
            <p:ph type="body" sz="quarter" idx="15"/>
            <p:custDataLst>
              <p:tags r:id="rId26"/>
            </p:custDataLst>
          </p:nvPr>
        </p:nvSpPr>
        <p:spPr>
          <a:xfrm>
            <a:off x="572400" y="4816800"/>
            <a:ext cx="5342400" cy="781200"/>
          </a:xfrm>
        </p:spPr>
        <p:txBody>
          <a:bodyPr/>
          <a:lstStyle>
            <a:lvl1pPr>
              <a:defRPr baseline="0">
                <a:solidFill>
                  <a:schemeClr val="tx1"/>
                </a:solidFill>
                <a:latin typeface="Arial" panose="020B0604020202090204" pitchFamily="34" charset="0"/>
                <a:ea typeface="微软雅黑" panose="020B0503020204020204" charset="-122"/>
              </a:defRPr>
            </a:lvl1pPr>
          </a:lstStyle>
          <a:p>
            <a:pPr lvl="0"/>
            <a:r>
              <a:rPr lang="zh-CN" altLang="en-US"/>
              <a:t>单击此处编辑母版文本样式</a:t>
            </a:r>
            <a:endParaRPr lang="zh-CN" altLang="en-US"/>
          </a:p>
        </p:txBody>
      </p:sp>
      <p:sp>
        <p:nvSpPr>
          <p:cNvPr id="13" name="文本占位符 12"/>
          <p:cNvSpPr>
            <a:spLocks noGrp="1"/>
          </p:cNvSpPr>
          <p:nvPr>
            <p:ph type="body" sz="quarter" idx="16"/>
            <p:custDataLst>
              <p:tags r:id="rId27"/>
            </p:custDataLst>
          </p:nvPr>
        </p:nvSpPr>
        <p:spPr>
          <a:xfrm>
            <a:off x="6253200" y="4813200"/>
            <a:ext cx="5367600" cy="781200"/>
          </a:xfrm>
        </p:spPr>
        <p:txBody>
          <a:bodyPr/>
          <a:lstStyle>
            <a:lvl1pPr>
              <a:defRPr baseline="0">
                <a:solidFill>
                  <a:schemeClr val="tx1"/>
                </a:solidFill>
                <a:latin typeface="Arial" panose="020B0604020202090204" pitchFamily="34" charset="0"/>
                <a:ea typeface="微软雅黑" panose="020B0503020204020204" charset="-122"/>
              </a:defRPr>
            </a:lvl1pPr>
          </a:lstStyle>
          <a:p>
            <a:pPr lvl="0"/>
            <a:r>
              <a:rPr lang="zh-CN" altLang="en-US"/>
              <a:t>单击此处编辑母版文本样式</a:t>
            </a:r>
            <a:endParaRPr lang="zh-CN" alt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922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28" name="组合 27"/>
          <p:cNvGrpSpPr/>
          <p:nvPr userDrawn="1">
            <p:custDataLst>
              <p:tags r:id="rId3"/>
            </p:custDataLst>
          </p:nvPr>
        </p:nvGrpSpPr>
        <p:grpSpPr>
          <a:xfrm>
            <a:off x="9443720" y="76200"/>
            <a:ext cx="2667000" cy="945515"/>
            <a:chOff x="5971056" y="2063760"/>
            <a:chExt cx="3771612" cy="1337282"/>
          </a:xfrm>
        </p:grpSpPr>
        <p:sp>
          <p:nvSpPr>
            <p:cNvPr id="29" name="椭圆 28"/>
            <p:cNvSpPr/>
            <p:nvPr>
              <p:custDataLst>
                <p:tags r:id="rId4"/>
              </p:custDataLst>
            </p:nvPr>
          </p:nvSpPr>
          <p:spPr>
            <a:xfrm>
              <a:off x="5971056" y="2063760"/>
              <a:ext cx="1251284" cy="12512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a:spLocks noChangeAspect="1"/>
            </p:cNvSpPr>
            <p:nvPr>
              <p:custDataLst>
                <p:tags r:id="rId5"/>
              </p:custDataLst>
            </p:nvPr>
          </p:nvSpPr>
          <p:spPr>
            <a:xfrm>
              <a:off x="6326698" y="2149402"/>
              <a:ext cx="540000" cy="54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a:spLocks noChangeAspect="1"/>
            </p:cNvSpPr>
            <p:nvPr>
              <p:custDataLst>
                <p:tags r:id="rId6"/>
              </p:custDataLst>
            </p:nvPr>
          </p:nvSpPr>
          <p:spPr>
            <a:xfrm>
              <a:off x="7033182" y="2789042"/>
              <a:ext cx="612000" cy="612000"/>
            </a:xfrm>
            <a:prstGeom prst="ellipse">
              <a:avLst/>
            </a:prstGeom>
            <a:solidFill>
              <a:schemeClr val="accent6">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a:spLocks noChangeAspect="1"/>
            </p:cNvSpPr>
            <p:nvPr>
              <p:custDataLst>
                <p:tags r:id="rId7"/>
              </p:custDataLst>
            </p:nvPr>
          </p:nvSpPr>
          <p:spPr>
            <a:xfrm>
              <a:off x="7372782" y="2730458"/>
              <a:ext cx="432000" cy="432000"/>
            </a:xfrm>
            <a:prstGeom prst="ellipse">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a:spLocks noChangeAspect="1"/>
            </p:cNvSpPr>
            <p:nvPr>
              <p:custDataLst>
                <p:tags r:id="rId8"/>
              </p:custDataLst>
            </p:nvPr>
          </p:nvSpPr>
          <p:spPr>
            <a:xfrm>
              <a:off x="6882740" y="2440353"/>
              <a:ext cx="540000" cy="54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a:spLocks noChangeAspect="1"/>
            </p:cNvSpPr>
            <p:nvPr>
              <p:custDataLst>
                <p:tags r:id="rId9"/>
              </p:custDataLst>
            </p:nvPr>
          </p:nvSpPr>
          <p:spPr>
            <a:xfrm>
              <a:off x="7188424" y="2419402"/>
              <a:ext cx="468000" cy="468000"/>
            </a:xfrm>
            <a:prstGeom prst="ellipse">
              <a:avLst/>
            </a:prstGeom>
            <a:solidFill>
              <a:schemeClr val="accent6">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a:spLocks noChangeAspect="1"/>
            </p:cNvSpPr>
            <p:nvPr>
              <p:custDataLst>
                <p:tags r:id="rId10"/>
              </p:custDataLst>
            </p:nvPr>
          </p:nvSpPr>
          <p:spPr>
            <a:xfrm>
              <a:off x="9166668" y="2473402"/>
              <a:ext cx="576000" cy="576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a:spLocks noChangeAspect="1"/>
            </p:cNvSpPr>
            <p:nvPr>
              <p:custDataLst>
                <p:tags r:id="rId11"/>
              </p:custDataLst>
            </p:nvPr>
          </p:nvSpPr>
          <p:spPr>
            <a:xfrm>
              <a:off x="8809507" y="2329402"/>
              <a:ext cx="360000" cy="36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a:spLocks noChangeAspect="1"/>
            </p:cNvSpPr>
            <p:nvPr>
              <p:custDataLst>
                <p:tags r:id="rId12"/>
              </p:custDataLst>
            </p:nvPr>
          </p:nvSpPr>
          <p:spPr>
            <a:xfrm>
              <a:off x="9083930" y="2257402"/>
              <a:ext cx="432000" cy="432000"/>
            </a:xfrm>
            <a:prstGeom prst="ellipse">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a:spLocks noChangeAspect="1"/>
            </p:cNvSpPr>
            <p:nvPr>
              <p:custDataLst>
                <p:tags r:id="rId13"/>
              </p:custDataLst>
            </p:nvPr>
          </p:nvSpPr>
          <p:spPr>
            <a:xfrm>
              <a:off x="7838405" y="2548353"/>
              <a:ext cx="324000" cy="32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p:cNvSpPr>
              <a:spLocks noChangeAspect="1"/>
            </p:cNvSpPr>
            <p:nvPr>
              <p:custDataLst>
                <p:tags r:id="rId14"/>
              </p:custDataLst>
            </p:nvPr>
          </p:nvSpPr>
          <p:spPr>
            <a:xfrm>
              <a:off x="7971715" y="2401402"/>
              <a:ext cx="216000" cy="216000"/>
            </a:xfrm>
            <a:prstGeom prst="ellipse">
              <a:avLst/>
            </a:prstGeom>
            <a:solidFill>
              <a:schemeClr val="accent2">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p:cNvSpPr>
              <a:spLocks noChangeAspect="1"/>
            </p:cNvSpPr>
            <p:nvPr>
              <p:custDataLst>
                <p:tags r:id="rId15"/>
              </p:custDataLst>
            </p:nvPr>
          </p:nvSpPr>
          <p:spPr>
            <a:xfrm>
              <a:off x="8602209" y="2321646"/>
              <a:ext cx="72000" cy="72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a:spLocks noChangeAspect="1"/>
            </p:cNvSpPr>
            <p:nvPr>
              <p:custDataLst>
                <p:tags r:id="rId16"/>
              </p:custDataLst>
            </p:nvPr>
          </p:nvSpPr>
          <p:spPr>
            <a:xfrm>
              <a:off x="8434840" y="2249646"/>
              <a:ext cx="108000" cy="10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a:spLocks noChangeAspect="1"/>
            </p:cNvSpPr>
            <p:nvPr>
              <p:custDataLst>
                <p:tags r:id="rId17"/>
              </p:custDataLst>
            </p:nvPr>
          </p:nvSpPr>
          <p:spPr>
            <a:xfrm>
              <a:off x="8281096" y="2509402"/>
              <a:ext cx="144000" cy="144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椭圆 42"/>
            <p:cNvSpPr>
              <a:spLocks noChangeAspect="1"/>
            </p:cNvSpPr>
            <p:nvPr>
              <p:custDataLst>
                <p:tags r:id="rId18"/>
              </p:custDataLst>
            </p:nvPr>
          </p:nvSpPr>
          <p:spPr>
            <a:xfrm>
              <a:off x="8047056" y="2063760"/>
              <a:ext cx="289022" cy="28902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a:spLocks noChangeAspect="1"/>
            </p:cNvSpPr>
            <p:nvPr>
              <p:custDataLst>
                <p:tags r:id="rId19"/>
              </p:custDataLst>
            </p:nvPr>
          </p:nvSpPr>
          <p:spPr>
            <a:xfrm>
              <a:off x="8208102" y="2068077"/>
              <a:ext cx="216000" cy="21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20"/>
            </p:custDataLst>
          </p:nvPr>
        </p:nvSpPr>
        <p:spPr>
          <a:xfrm>
            <a:off x="1522800" y="1339200"/>
            <a:ext cx="9144000" cy="2386800"/>
          </a:xfrm>
        </p:spPr>
        <p:txBody>
          <a:bodyPr anchor="b"/>
          <a:lstStyle>
            <a:lvl1pPr algn="ctr">
              <a:defRPr sz="6000" baseline="0">
                <a:solidFill>
                  <a:schemeClr val="tx1"/>
                </a:solidFill>
                <a:latin typeface="Arial" panose="020B0604020202090204" pitchFamily="34" charset="0"/>
                <a:ea typeface="微软雅黑" panose="020B0503020204020204" charset="-122"/>
              </a:defRPr>
            </a:lvl1pPr>
          </a:lstStyle>
          <a:p>
            <a:r>
              <a:rPr lang="zh-CN" altLang="en-US"/>
              <a:t>单击此处编辑标题</a:t>
            </a:r>
            <a:endParaRPr lang="zh-CN" altLang="en-US"/>
          </a:p>
        </p:txBody>
      </p:sp>
      <p:sp>
        <p:nvSpPr>
          <p:cNvPr id="3" name="日期占位符 2"/>
          <p:cNvSpPr>
            <a:spLocks noGrp="1"/>
          </p:cNvSpPr>
          <p:nvPr>
            <p:ph type="dt" sz="half" idx="10"/>
            <p:custDataLst>
              <p:tags r:id="rId21"/>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22"/>
            </p:custDataLst>
          </p:nvPr>
        </p:nvSpPr>
        <p:spPr/>
        <p:txBody>
          <a:bodyPr/>
          <a:lstStyle/>
          <a:p>
            <a:endParaRPr lang="zh-CN" altLang="en-US"/>
          </a:p>
        </p:txBody>
      </p:sp>
      <p:sp>
        <p:nvSpPr>
          <p:cNvPr id="5" name="灯片编号占位符 4"/>
          <p:cNvSpPr>
            <a:spLocks noGrp="1"/>
          </p:cNvSpPr>
          <p:nvPr>
            <p:ph type="sldNum" sz="quarter" idx="12"/>
            <p:custDataLst>
              <p:tags r:id="rId23"/>
            </p:custDataLst>
          </p:nvPr>
        </p:nvSpPr>
        <p:spPr/>
        <p:txBody>
          <a:bodyPr/>
          <a:lstStyle/>
          <a:p>
            <a:fld id="{49AE70B2-8BF9-45C0-BB95-33D1B9D3A854}" type="slidenum">
              <a:rPr lang="zh-CN" altLang="en-US" smtClean="0"/>
            </a:fld>
            <a:endParaRPr lang="zh-CN" altLang="en-US"/>
          </a:p>
        </p:txBody>
      </p:sp>
      <p:sp>
        <p:nvSpPr>
          <p:cNvPr id="7" name="文本占位符 6"/>
          <p:cNvSpPr>
            <a:spLocks noGrp="1"/>
          </p:cNvSpPr>
          <p:nvPr>
            <p:ph type="body" sz="quarter" idx="13"/>
            <p:custDataLst>
              <p:tags r:id="rId24"/>
            </p:custDataLst>
          </p:nvPr>
        </p:nvSpPr>
        <p:spPr>
          <a:xfrm>
            <a:off x="1522413" y="3862800"/>
            <a:ext cx="9144000" cy="1656000"/>
          </a:xfrm>
        </p:spPr>
        <p:txBody>
          <a:bodyPr/>
          <a:lstStyle>
            <a:lvl1pPr algn="ctr">
              <a:defRPr baseline="0">
                <a:solidFill>
                  <a:schemeClr val="tx1"/>
                </a:solidFill>
                <a:latin typeface="Arial" panose="020B0604020202090204" pitchFamily="34" charset="0"/>
                <a:ea typeface="微软雅黑" panose="020B0503020204020204" charset="-122"/>
              </a:defRPr>
            </a:lvl1pPr>
          </a:lstStyle>
          <a:p>
            <a:pPr lvl="0"/>
            <a:r>
              <a:rPr lang="zh-CN" altLang="en-US"/>
              <a:t>单击此处编辑母版文本样式</a:t>
            </a:r>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p>
            <a:r>
              <a:rPr lang="zh-CN" altLang="en-US"/>
              <a:t>单击此处编辑母版标题样式</a:t>
            </a:r>
            <a:endParaRPr lang="zh-CN" altLang="en-US"/>
          </a:p>
        </p:txBody>
      </p:sp>
      <p:sp>
        <p:nvSpPr>
          <p:cNvPr id="3" name="内容占位符 2"/>
          <p:cNvSpPr>
            <a:spLocks noGrp="1"/>
          </p:cNvSpPr>
          <p:nvPr>
            <p:ph idx="1"/>
            <p:custDataLst>
              <p:tags r:id="rId3"/>
            </p:custDataLst>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grpSp>
        <p:nvGrpSpPr>
          <p:cNvPr id="7" name="组合 6"/>
          <p:cNvGrpSpPr/>
          <p:nvPr>
            <p:custDataLst>
              <p:tags r:id="rId2"/>
            </p:custDataLst>
          </p:nvPr>
        </p:nvGrpSpPr>
        <p:grpSpPr>
          <a:xfrm rot="19787696">
            <a:off x="465768" y="1217171"/>
            <a:ext cx="4761139" cy="1723637"/>
            <a:chOff x="5971056" y="2063760"/>
            <a:chExt cx="3771612" cy="1337282"/>
          </a:xfrm>
        </p:grpSpPr>
        <p:sp>
          <p:nvSpPr>
            <p:cNvPr id="8" name="椭圆 7"/>
            <p:cNvSpPr/>
            <p:nvPr>
              <p:custDataLst>
                <p:tags r:id="rId3"/>
              </p:custDataLst>
            </p:nvPr>
          </p:nvSpPr>
          <p:spPr>
            <a:xfrm>
              <a:off x="5971056" y="2063760"/>
              <a:ext cx="1251284" cy="12512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a:spLocks noChangeAspect="1"/>
            </p:cNvSpPr>
            <p:nvPr>
              <p:custDataLst>
                <p:tags r:id="rId4"/>
              </p:custDataLst>
            </p:nvPr>
          </p:nvSpPr>
          <p:spPr>
            <a:xfrm>
              <a:off x="6326698" y="2149402"/>
              <a:ext cx="540000" cy="54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a:spLocks noChangeAspect="1"/>
            </p:cNvSpPr>
            <p:nvPr>
              <p:custDataLst>
                <p:tags r:id="rId5"/>
              </p:custDataLst>
            </p:nvPr>
          </p:nvSpPr>
          <p:spPr>
            <a:xfrm>
              <a:off x="7033182" y="2789042"/>
              <a:ext cx="612000" cy="612000"/>
            </a:xfrm>
            <a:prstGeom prst="ellipse">
              <a:avLst/>
            </a:prstGeom>
            <a:solidFill>
              <a:schemeClr val="accent6">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a:spLocks noChangeAspect="1"/>
            </p:cNvSpPr>
            <p:nvPr>
              <p:custDataLst>
                <p:tags r:id="rId6"/>
              </p:custDataLst>
            </p:nvPr>
          </p:nvSpPr>
          <p:spPr>
            <a:xfrm>
              <a:off x="7372782" y="2730458"/>
              <a:ext cx="432000" cy="432000"/>
            </a:xfrm>
            <a:prstGeom prst="ellipse">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a:spLocks noChangeAspect="1"/>
            </p:cNvSpPr>
            <p:nvPr>
              <p:custDataLst>
                <p:tags r:id="rId7"/>
              </p:custDataLst>
            </p:nvPr>
          </p:nvSpPr>
          <p:spPr>
            <a:xfrm>
              <a:off x="6882740" y="2440353"/>
              <a:ext cx="540000" cy="54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a:spLocks noChangeAspect="1"/>
            </p:cNvSpPr>
            <p:nvPr>
              <p:custDataLst>
                <p:tags r:id="rId8"/>
              </p:custDataLst>
            </p:nvPr>
          </p:nvSpPr>
          <p:spPr>
            <a:xfrm>
              <a:off x="7188424" y="2419402"/>
              <a:ext cx="468000" cy="468000"/>
            </a:xfrm>
            <a:prstGeom prst="ellipse">
              <a:avLst/>
            </a:prstGeom>
            <a:solidFill>
              <a:schemeClr val="accent6">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a:spLocks noChangeAspect="1"/>
            </p:cNvSpPr>
            <p:nvPr>
              <p:custDataLst>
                <p:tags r:id="rId9"/>
              </p:custDataLst>
            </p:nvPr>
          </p:nvSpPr>
          <p:spPr>
            <a:xfrm>
              <a:off x="9166668" y="2473402"/>
              <a:ext cx="576000" cy="576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a:spLocks noChangeAspect="1"/>
            </p:cNvSpPr>
            <p:nvPr>
              <p:custDataLst>
                <p:tags r:id="rId10"/>
              </p:custDataLst>
            </p:nvPr>
          </p:nvSpPr>
          <p:spPr>
            <a:xfrm>
              <a:off x="8809507" y="2329402"/>
              <a:ext cx="360000" cy="36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a:spLocks noChangeAspect="1"/>
            </p:cNvSpPr>
            <p:nvPr>
              <p:custDataLst>
                <p:tags r:id="rId11"/>
              </p:custDataLst>
            </p:nvPr>
          </p:nvSpPr>
          <p:spPr>
            <a:xfrm>
              <a:off x="9083930" y="2257402"/>
              <a:ext cx="432000" cy="432000"/>
            </a:xfrm>
            <a:prstGeom prst="ellipse">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a:spLocks noChangeAspect="1"/>
            </p:cNvSpPr>
            <p:nvPr>
              <p:custDataLst>
                <p:tags r:id="rId12"/>
              </p:custDataLst>
            </p:nvPr>
          </p:nvSpPr>
          <p:spPr>
            <a:xfrm>
              <a:off x="7838405" y="2548353"/>
              <a:ext cx="324000" cy="32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a:spLocks noChangeAspect="1"/>
            </p:cNvSpPr>
            <p:nvPr>
              <p:custDataLst>
                <p:tags r:id="rId13"/>
              </p:custDataLst>
            </p:nvPr>
          </p:nvSpPr>
          <p:spPr>
            <a:xfrm>
              <a:off x="7971715" y="2401402"/>
              <a:ext cx="216000" cy="216000"/>
            </a:xfrm>
            <a:prstGeom prst="ellipse">
              <a:avLst/>
            </a:prstGeom>
            <a:solidFill>
              <a:schemeClr val="accent2">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a:spLocks noChangeAspect="1"/>
            </p:cNvSpPr>
            <p:nvPr>
              <p:custDataLst>
                <p:tags r:id="rId14"/>
              </p:custDataLst>
            </p:nvPr>
          </p:nvSpPr>
          <p:spPr>
            <a:xfrm>
              <a:off x="8602209" y="2321646"/>
              <a:ext cx="72000" cy="72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a:spLocks noChangeAspect="1"/>
            </p:cNvSpPr>
            <p:nvPr>
              <p:custDataLst>
                <p:tags r:id="rId15"/>
              </p:custDataLst>
            </p:nvPr>
          </p:nvSpPr>
          <p:spPr>
            <a:xfrm>
              <a:off x="8434840" y="2249646"/>
              <a:ext cx="108000" cy="10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a:spLocks noChangeAspect="1"/>
            </p:cNvSpPr>
            <p:nvPr>
              <p:custDataLst>
                <p:tags r:id="rId16"/>
              </p:custDataLst>
            </p:nvPr>
          </p:nvSpPr>
          <p:spPr>
            <a:xfrm>
              <a:off x="8281096" y="2509402"/>
              <a:ext cx="144000" cy="144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a:spLocks noChangeAspect="1"/>
            </p:cNvSpPr>
            <p:nvPr>
              <p:custDataLst>
                <p:tags r:id="rId17"/>
              </p:custDataLst>
            </p:nvPr>
          </p:nvSpPr>
          <p:spPr>
            <a:xfrm>
              <a:off x="8047056" y="2063760"/>
              <a:ext cx="289022" cy="28902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a:spLocks noChangeAspect="1"/>
            </p:cNvSpPr>
            <p:nvPr>
              <p:custDataLst>
                <p:tags r:id="rId18"/>
              </p:custDataLst>
            </p:nvPr>
          </p:nvSpPr>
          <p:spPr>
            <a:xfrm>
              <a:off x="8208102" y="2068077"/>
              <a:ext cx="216000" cy="21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19"/>
            </p:custDataLst>
          </p:nvPr>
        </p:nvSpPr>
        <p:spPr>
          <a:xfrm>
            <a:off x="2849813" y="3491712"/>
            <a:ext cx="6502364" cy="997032"/>
          </a:xfrm>
        </p:spPr>
        <p:txBody>
          <a:bodyPr anchor="ctr">
            <a:normAutofit/>
          </a:bodyPr>
          <a:lstStyle>
            <a:lvl1pPr algn="ctr">
              <a:defRPr sz="6600"/>
            </a:lvl1pPr>
          </a:lstStyle>
          <a:p>
            <a:r>
              <a:rPr lang="zh-CN" altLang="en-US"/>
              <a:t>编辑标题</a:t>
            </a:r>
            <a:endParaRPr lang="zh-CN" altLang="en-US"/>
          </a:p>
        </p:txBody>
      </p:sp>
      <p:sp>
        <p:nvSpPr>
          <p:cNvPr id="4" name="日期占位符 3"/>
          <p:cNvSpPr>
            <a:spLocks noGrp="1"/>
          </p:cNvSpPr>
          <p:nvPr>
            <p:ph type="dt" sz="half" idx="10"/>
            <p:custDataLst>
              <p:tags r:id="rId20"/>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21"/>
            </p:custDataLst>
          </p:nvPr>
        </p:nvSpPr>
        <p:spPr/>
        <p:txBody>
          <a:bodyPr/>
          <a:lstStyle/>
          <a:p>
            <a:endParaRPr lang="zh-CN" altLang="en-US"/>
          </a:p>
        </p:txBody>
      </p:sp>
      <p:sp>
        <p:nvSpPr>
          <p:cNvPr id="6" name="灯片编号占位符 5"/>
          <p:cNvSpPr>
            <a:spLocks noGrp="1"/>
          </p:cNvSpPr>
          <p:nvPr>
            <p:ph type="sldNum" sz="quarter" idx="12"/>
            <p:custDataLst>
              <p:tags r:id="rId22"/>
            </p:custDataLst>
          </p:nvPr>
        </p:nvSpPr>
        <p:spPr/>
        <p:txBody>
          <a:bodyPr/>
          <a:lstStyle/>
          <a:p>
            <a:fld id="{49AE70B2-8BF9-45C0-BB95-33D1B9D3A854}" type="slidenum">
              <a:rPr lang="zh-CN" altLang="en-US" smtClean="0"/>
            </a:fld>
            <a:endParaRPr lang="zh-CN" altLang="en-US"/>
          </a:p>
        </p:txBody>
      </p:sp>
      <p:sp>
        <p:nvSpPr>
          <p:cNvPr id="24" name="椭圆 23"/>
          <p:cNvSpPr>
            <a:spLocks noChangeAspect="1"/>
          </p:cNvSpPr>
          <p:nvPr>
            <p:custDataLst>
              <p:tags r:id="rId23"/>
            </p:custDataLst>
          </p:nvPr>
        </p:nvSpPr>
        <p:spPr>
          <a:xfrm rot="19664550">
            <a:off x="10197538" y="3960314"/>
            <a:ext cx="249420" cy="2494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椭圆 24"/>
          <p:cNvSpPr>
            <a:spLocks noChangeAspect="1"/>
          </p:cNvSpPr>
          <p:nvPr>
            <p:custDataLst>
              <p:tags r:id="rId24"/>
            </p:custDataLst>
          </p:nvPr>
        </p:nvSpPr>
        <p:spPr>
          <a:xfrm rot="19664550">
            <a:off x="10706124" y="3477215"/>
            <a:ext cx="382572" cy="382573"/>
          </a:xfrm>
          <a:prstGeom prst="ellipse">
            <a:avLst/>
          </a:prstGeom>
          <a:solidFill>
            <a:schemeClr val="accent5">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椭圆 25"/>
          <p:cNvSpPr/>
          <p:nvPr>
            <p:custDataLst>
              <p:tags r:id="rId25"/>
            </p:custDataLst>
          </p:nvPr>
        </p:nvSpPr>
        <p:spPr>
          <a:xfrm rot="19664550">
            <a:off x="9435213" y="3114117"/>
            <a:ext cx="437738" cy="437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椭圆 26"/>
          <p:cNvSpPr>
            <a:spLocks noChangeAspect="1"/>
          </p:cNvSpPr>
          <p:nvPr>
            <p:custDataLst>
              <p:tags r:id="rId26"/>
            </p:custDataLst>
          </p:nvPr>
        </p:nvSpPr>
        <p:spPr>
          <a:xfrm rot="19664550">
            <a:off x="11537508" y="3474118"/>
            <a:ext cx="278250" cy="2782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8" name="组合 27"/>
          <p:cNvGrpSpPr/>
          <p:nvPr>
            <p:custDataLst>
              <p:tags r:id="rId27"/>
            </p:custDataLst>
          </p:nvPr>
        </p:nvGrpSpPr>
        <p:grpSpPr>
          <a:xfrm>
            <a:off x="5239405" y="4567937"/>
            <a:ext cx="1713190" cy="223200"/>
            <a:chOff x="5264333" y="730034"/>
            <a:chExt cx="1713190" cy="223200"/>
          </a:xfrm>
        </p:grpSpPr>
        <p:sp>
          <p:nvSpPr>
            <p:cNvPr id="29" name="椭圆 28"/>
            <p:cNvSpPr/>
            <p:nvPr>
              <p:custDataLst>
                <p:tags r:id="rId28"/>
              </p:custDataLst>
            </p:nvPr>
          </p:nvSpPr>
          <p:spPr>
            <a:xfrm>
              <a:off x="5264333" y="730262"/>
              <a:ext cx="222744" cy="222744"/>
            </a:xfrm>
            <a:prstGeom prst="ellipse">
              <a:avLst/>
            </a:pr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椭圆 29"/>
            <p:cNvSpPr/>
            <p:nvPr>
              <p:custDataLst>
                <p:tags r:id="rId29"/>
              </p:custDataLst>
            </p:nvPr>
          </p:nvSpPr>
          <p:spPr>
            <a:xfrm>
              <a:off x="5760996" y="730262"/>
              <a:ext cx="222744" cy="222744"/>
            </a:xfrm>
            <a:prstGeom prst="ellipse">
              <a:avLst/>
            </a:prstGeom>
            <a:solidFill>
              <a:schemeClr val="accent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椭圆 30"/>
            <p:cNvSpPr/>
            <p:nvPr>
              <p:custDataLst>
                <p:tags r:id="rId30"/>
              </p:custDataLst>
            </p:nvPr>
          </p:nvSpPr>
          <p:spPr>
            <a:xfrm>
              <a:off x="6257659" y="730262"/>
              <a:ext cx="222744" cy="222744"/>
            </a:xfrm>
            <a:prstGeom prst="ellipse">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椭圆 31"/>
            <p:cNvSpPr/>
            <p:nvPr>
              <p:custDataLst>
                <p:tags r:id="rId31"/>
              </p:custDataLst>
            </p:nvPr>
          </p:nvSpPr>
          <p:spPr>
            <a:xfrm>
              <a:off x="6754323" y="730034"/>
              <a:ext cx="223200" cy="223200"/>
            </a:xfrm>
            <a:prstGeom prst="ellipse">
              <a:avLst/>
            </a:prstGeom>
            <a:solidFill>
              <a:schemeClr val="accent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p>
            <a:r>
              <a:rPr lang="zh-CN" altLang="en-US"/>
              <a:t>单击此处编辑母版标题样式</a:t>
            </a:r>
            <a:endParaRPr lang="zh-CN" altLang="en-US"/>
          </a:p>
        </p:txBody>
      </p:sp>
      <p:sp>
        <p:nvSpPr>
          <p:cNvPr id="3" name="内容占位符 2"/>
          <p:cNvSpPr>
            <a:spLocks noGrp="1"/>
          </p:cNvSpPr>
          <p:nvPr>
            <p:ph sz="half" idx="1"/>
            <p:custDataLst>
              <p:tags r:id="rId3"/>
            </p:custDataLst>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custDataLst>
              <p:tags r:id="rId4"/>
            </p:custDataLst>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custDataLst>
              <p:tags r:id="rId3"/>
            </p:custDataLst>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custDataLst>
              <p:tags r:id="rId4"/>
            </p:custDataLst>
          </p:nvPr>
        </p:nvSpPr>
        <p:spPr>
          <a:xfrm>
            <a:off x="839788" y="2615609"/>
            <a:ext cx="5157787" cy="357405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custDataLst>
              <p:tags r:id="rId5"/>
            </p:custDataLst>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custDataLst>
              <p:tags r:id="rId6"/>
            </p:custDataLst>
          </p:nvPr>
        </p:nvSpPr>
        <p:spPr>
          <a:xfrm>
            <a:off x="6172200" y="2615609"/>
            <a:ext cx="5183188" cy="357405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tx2"/>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839787" y="457200"/>
            <a:ext cx="4165200" cy="1600200"/>
          </a:xfrm>
        </p:spPr>
        <p:txBody>
          <a:bodyPr anchor="t" anchorCtr="0">
            <a:normAutofit/>
          </a:bodyPr>
          <a:lstStyle>
            <a:lvl1pPr>
              <a:defRPr sz="3600"/>
            </a:lvl1pPr>
          </a:lstStyle>
          <a:p>
            <a:r>
              <a:rPr lang="zh-CN" altLang="en-US"/>
              <a:t>单击此处编辑母版标题样式</a:t>
            </a:r>
            <a:endParaRPr lang="zh-CN" altLang="en-US"/>
          </a:p>
        </p:txBody>
      </p:sp>
      <p:sp>
        <p:nvSpPr>
          <p:cNvPr id="3" name="图片占位符 2"/>
          <p:cNvSpPr>
            <a:spLocks noGrp="1" noChangeAspect="1"/>
          </p:cNvSpPr>
          <p:nvPr>
            <p:ph type="pic" idx="1"/>
            <p:custDataLst>
              <p:tags r:id="rId3"/>
            </p:custDataLst>
          </p:nvPr>
        </p:nvSpPr>
        <p:spPr>
          <a:xfrm>
            <a:off x="5184000" y="457200"/>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custDataLst>
              <p:tags r:id="rId4"/>
            </p:custDataLst>
          </p:nvPr>
        </p:nvSpPr>
        <p:spPr>
          <a:xfrm>
            <a:off x="839787" y="2057400"/>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custDataLst>
              <p:tags r:id="rId3"/>
            </p:custDataLst>
          </p:nvPr>
        </p:nvSpPr>
        <p:spPr>
          <a:xfrm>
            <a:off x="838200" y="365125"/>
            <a:ext cx="8879958"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0" Type="http://schemas.openxmlformats.org/officeDocument/2006/relationships/theme" Target="../theme/theme1.xml"/><Relationship Id="rId3" Type="http://schemas.openxmlformats.org/officeDocument/2006/relationships/slideLayout" Target="../slideLayouts/slideLayout3.xml"/><Relationship Id="rId29" Type="http://schemas.openxmlformats.org/officeDocument/2006/relationships/image" Target="file:///D:\qq&#25991;&#20214;\712321467\Image\C2C\Image2\%7b75232B38-A165-1FB7-499C-2E1C792CACB5%7d.png" TargetMode="External"/><Relationship Id="rId28" Type="http://schemas.openxmlformats.org/officeDocument/2006/relationships/image" Target="../media/image3.png"/><Relationship Id="rId27" Type="http://schemas.openxmlformats.org/officeDocument/2006/relationships/tags" Target="../tags/tag307.xml"/><Relationship Id="rId26" Type="http://schemas.openxmlformats.org/officeDocument/2006/relationships/tags" Target="../tags/tag306.xml"/><Relationship Id="rId25" Type="http://schemas.openxmlformats.org/officeDocument/2006/relationships/tags" Target="../tags/tag305.xml"/><Relationship Id="rId24" Type="http://schemas.openxmlformats.org/officeDocument/2006/relationships/tags" Target="../tags/tag304.xml"/><Relationship Id="rId23" Type="http://schemas.openxmlformats.org/officeDocument/2006/relationships/tags" Target="../tags/tag303.xml"/><Relationship Id="rId22" Type="http://schemas.openxmlformats.org/officeDocument/2006/relationships/tags" Target="../tags/tag302.xml"/><Relationship Id="rId21" Type="http://schemas.openxmlformats.org/officeDocument/2006/relationships/image" Target="../media/image2.png"/><Relationship Id="rId20" Type="http://schemas.openxmlformats.org/officeDocument/2006/relationships/tags" Target="../tags/tag301.xml"/><Relationship Id="rId2" Type="http://schemas.openxmlformats.org/officeDocument/2006/relationships/slideLayout" Target="../slideLayouts/slideLayout2.xml"/><Relationship Id="rId19" Type="http://schemas.openxmlformats.org/officeDocument/2006/relationships/image" Target="../media/image1.jpeg"/><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tretch>
            <a:fillRect t="-9000" b="-9000"/>
          </a:stretch>
        </a:blipFill>
        <a:effectLst/>
      </p:bgPr>
    </p:bg>
    <p:spTree>
      <p:nvGrpSpPr>
        <p:cNvPr id="1" name=""/>
        <p:cNvGrpSpPr/>
        <p:nvPr/>
      </p:nvGrpSpPr>
      <p:grpSpPr>
        <a:xfrm>
          <a:off x="0" y="0"/>
          <a:ext cx="0" cy="0"/>
          <a:chOff x="0" y="0"/>
          <a:chExt cx="0" cy="0"/>
        </a:xfrm>
      </p:grpSpPr>
      <p:pic>
        <p:nvPicPr>
          <p:cNvPr id="7" name="图片 6"/>
          <p:cNvPicPr>
            <a:picLocks noChangeAspect="1"/>
          </p:cNvPicPr>
          <p:nvPr>
            <p:custDataLst>
              <p:tags r:id="rId20"/>
            </p:custDataLst>
          </p:nvPr>
        </p:nvPicPr>
        <p:blipFill>
          <a:blip r:embed="rId2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文本占位符 2"/>
          <p:cNvSpPr>
            <a:spLocks noGrp="1"/>
          </p:cNvSpPr>
          <p:nvPr>
            <p:ph type="body" idx="1"/>
            <p:custDataLst>
              <p:tags r:id="rId22"/>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23"/>
            </p:custDataLst>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4"/>
            </p:custDataLst>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25"/>
            </p:custDataLst>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
        <p:nvSpPr>
          <p:cNvPr id="2" name="标题占位符 1"/>
          <p:cNvSpPr>
            <a:spLocks noGrp="1"/>
          </p:cNvSpPr>
          <p:nvPr>
            <p:ph type="title"/>
            <p:custDataLst>
              <p:tags r:id="rId26"/>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14" name="KSO_TEMPLATE" hidden="1"/>
          <p:cNvSpPr/>
          <p:nvPr>
            <p:custDataLst>
              <p:tags r:id="rId27"/>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073743875" descr="学科网 zxxk.com"/>
          <p:cNvPicPr>
            <a:picLocks noChangeAspect="1"/>
          </p:cNvPicPr>
          <p:nvPr/>
        </p:nvPicPr>
        <p:blipFill>
          <a:blip r:embed="rId28" r:link="rId29"/>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ransition/>
  <p:txStyles>
    <p:titleStyle>
      <a:lvl1pPr algn="l" defTabSz="9144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4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0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18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1.xml"/><Relationship Id="rId2" Type="http://schemas.openxmlformats.org/officeDocument/2006/relationships/tags" Target="../tags/tag309.xml"/><Relationship Id="rId1" Type="http://schemas.openxmlformats.org/officeDocument/2006/relationships/tags" Target="../tags/tag308.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1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1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20.xml"/><Relationship Id="rId1"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32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2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2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24.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10.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11.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1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1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1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1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1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标题 22"/>
          <p:cNvSpPr>
            <a:spLocks noGrp="1"/>
          </p:cNvSpPr>
          <p:nvPr>
            <p:ph type="title"/>
            <p:custDataLst>
              <p:tags r:id="rId1"/>
            </p:custDataLst>
          </p:nvPr>
        </p:nvSpPr>
        <p:spPr/>
        <p:txBody>
          <a:bodyPr/>
          <a:lstStyle/>
          <a:p>
            <a:r>
              <a:rPr lang="zh-CN" altLang="en-US" b="1">
                <a:effectLst>
                  <a:outerShdw blurRad="38100" dist="38100" dir="2700000" algn="tl">
                    <a:srgbClr val="000000">
                      <a:alpha val="43137"/>
                    </a:srgbClr>
                  </a:outerShdw>
                </a:effectLst>
                <a:latin typeface="仿宋" panose="02010609060101010101" charset="-122"/>
                <a:ea typeface="仿宋" panose="02010609060101010101" charset="-122"/>
                <a:sym typeface="+mn-lt"/>
              </a:rPr>
              <a:t>阅读练习讲解</a:t>
            </a:r>
            <a:endParaRPr lang="zh-CN" altLang="en-US" b="1">
              <a:effectLst>
                <a:outerShdw blurRad="38100" dist="38100" dir="2700000" algn="tl">
                  <a:srgbClr val="000000">
                    <a:alpha val="43137"/>
                  </a:srgbClr>
                </a:outerShdw>
              </a:effectLst>
              <a:latin typeface="仿宋" panose="02010609060101010101" charset="-122"/>
              <a:ea typeface="仿宋" panose="02010609060101010101" charset="-122"/>
              <a:sym typeface="+mn-lt"/>
            </a:endParaRPr>
          </a:p>
        </p:txBody>
      </p:sp>
    </p:spTree>
    <p:custDataLst>
      <p:tags r:id="rId2"/>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791826" y="5659755"/>
            <a:ext cx="754380" cy="922020"/>
          </a:xfrm>
          <a:prstGeom prst="rect">
            <a:avLst/>
          </a:prstGeom>
          <a:noFill/>
          <a:ln>
            <a:noFill/>
          </a:ln>
        </p:spPr>
        <p:txBody>
          <a:bodyPr wrap="none" rtlCol="0" anchor="t">
            <a:spAutoFit/>
          </a:bodyPr>
          <a:lstStyle/>
          <a:p>
            <a:pPr algn="ctr"/>
            <a:r>
              <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rPr>
              <a:t>D</a:t>
            </a:r>
            <a:endPar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endParaRPr>
          </a:p>
        </p:txBody>
      </p:sp>
      <p:sp>
        <p:nvSpPr>
          <p:cNvPr id="2" name="文本框 1"/>
          <p:cNvSpPr txBox="1"/>
          <p:nvPr/>
        </p:nvSpPr>
        <p:spPr>
          <a:xfrm>
            <a:off x="92710" y="316780"/>
            <a:ext cx="4064000" cy="491490"/>
          </a:xfrm>
          <a:prstGeom prst="rect">
            <a:avLst/>
          </a:prstGeom>
        </p:spPr>
        <p:txBody>
          <a:bodyPr>
            <a:spAutoFit/>
            <a:extLst>
              <a:ext uri="{4A0BC546-FE56-4ADE-93B0-CB8AF2F6F144}">
                <wpsdc:textFrameExt xmlns:wpsdc="http://www.wps.cn/officeDocument/2022/drawingmlCustomData" type="text"/>
              </a:ext>
            </a:extLst>
          </a:bodyPr>
          <a:lstStyle/>
          <a:p>
            <a:r>
              <a:rPr lang="en-US" altLang="zh-CN" sz="2600">
                <a:latin typeface="Times New Roman" panose="02020503050405090304" charset="0"/>
                <a:ea typeface="微软雅黑" panose="020B0503020204020204" charset="-122"/>
                <a:cs typeface="Times New Roman" panose="02020503050405090304" charset="0"/>
              </a:rPr>
              <a:t>Para 2:</a:t>
            </a:r>
            <a:endParaRPr lang="en-US" altLang="zh-CN" sz="2600">
              <a:latin typeface="Times New Roman" panose="02020503050405090304" charset="0"/>
              <a:ea typeface="微软雅黑" panose="020B0503020204020204" charset="-122"/>
              <a:cs typeface="Times New Roman" panose="02020503050405090304" charset="0"/>
            </a:endParaRPr>
          </a:p>
        </p:txBody>
      </p:sp>
      <p:sp>
        <p:nvSpPr>
          <p:cNvPr id="100" name="文本框 99"/>
          <p:cNvSpPr txBox="1"/>
          <p:nvPr/>
        </p:nvSpPr>
        <p:spPr>
          <a:xfrm>
            <a:off x="299085" y="1459865"/>
            <a:ext cx="9606915" cy="3046095"/>
          </a:xfrm>
          <a:prstGeom prst="rect">
            <a:avLst/>
          </a:prstGeom>
          <a:solidFill>
            <a:schemeClr val="bg1"/>
          </a:solidFill>
          <a:ln w="9525">
            <a:noFill/>
          </a:ln>
        </p:spPr>
        <p:txBody>
          <a:bodyPr wrap="square">
            <a:spAutoFit/>
          </a:bodyPr>
          <a:lstStyle/>
          <a:p>
            <a:pPr indent="304800"/>
            <a:r>
              <a:rPr lang="en-US" sz="2400" b="0">
                <a:latin typeface="Book Antiqua" panose="02040602050305030304" charset="0"/>
                <a:ea typeface="宋体" pitchFamily="2" charset="-122"/>
                <a:cs typeface="Book Antiqua" panose="02040602050305030304" charset="0"/>
              </a:rPr>
              <a:t>We all know working out at the gym is hard. By nature, a "good workout" is uncomfortable, since it involves pushing our physical strength past what we can easily do. The sweet spot of exercise is always a somewhat challenging experience. Similarly, if you want to be emotionally stronger, you need to face some tension. For example, one effective treatment for fear is exposure therapy </a:t>
            </a:r>
            <a:r>
              <a:rPr lang="zh-CN" sz="2400" b="0">
                <a:latin typeface="Book Antiqua" panose="02040602050305030304" charset="0"/>
                <a:ea typeface="宋体" pitchFamily="2" charset="-122"/>
                <a:cs typeface="Book Antiqua" panose="02040602050305030304" charset="0"/>
              </a:rPr>
              <a:t>（疗法）， </a:t>
            </a:r>
            <a:r>
              <a:rPr lang="en-US" sz="2400" b="0">
                <a:latin typeface="Book Antiqua" panose="02040602050305030304" charset="0"/>
                <a:ea typeface="宋体" pitchFamily="2" charset="-122"/>
                <a:cs typeface="Book Antiqua" panose="02040602050305030304" charset="0"/>
              </a:rPr>
              <a:t>which involves gradually encountering things that make one anxious, reducing fear over time. </a:t>
            </a:r>
            <a:endParaRPr lang="en-US" altLang="en-US" sz="2400" b="0">
              <a:latin typeface="Book Antiqua" panose="02040602050305030304" charset="0"/>
              <a:ea typeface="宋体" pitchFamily="2" charset="-122"/>
              <a:cs typeface="Book Antiqua" panose="02040602050305030304" charset="0"/>
            </a:endParaRPr>
          </a:p>
        </p:txBody>
      </p:sp>
      <p:sp>
        <p:nvSpPr>
          <p:cNvPr id="7" name="文本框 6"/>
          <p:cNvSpPr txBox="1"/>
          <p:nvPr/>
        </p:nvSpPr>
        <p:spPr>
          <a:xfrm>
            <a:off x="1110615" y="116840"/>
            <a:ext cx="10684510" cy="1291590"/>
          </a:xfrm>
          <a:prstGeom prst="rect">
            <a:avLst/>
          </a:prstGeom>
        </p:spPr>
        <p:txBody>
          <a:bodyPr wrap="square">
            <a:spAutoFit/>
            <a:extLst>
              <a:ext uri="{4A0BC546-FE56-4ADE-93B0-CB8AF2F6F144}">
                <wpsdc:textFrameExt xmlns:wpsdc="http://www.wps.cn/officeDocument/2022/drawingmlCustomData" type="text"/>
              </a:ext>
            </a:extLst>
          </a:bodyPr>
          <a:lstStyle/>
          <a:p>
            <a:pPr marL="457200" indent="-457200">
              <a:buFont typeface="Wingdings" panose="05000000000000000000" charset="0"/>
              <a:buChar char="Ø"/>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What is the feature of “a good </a:t>
            </a:r>
            <a:r>
              <a:rPr lang="en-US" altLang="zh-CN" sz="2600" b="1">
                <a:solidFill>
                  <a:srgbClr val="C00000"/>
                </a:solidFill>
                <a:latin typeface="Times New Roman" panose="02020503050405090304" charset="0"/>
                <a:ea typeface="微软雅黑" panose="020B0503020204020204" charset="-122"/>
                <a:cs typeface="Times New Roman" panose="02020503050405090304" charset="0"/>
              </a:rPr>
              <a:t>physical</a:t>
            </a: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 workout”?</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a:p>
            <a:pPr indent="0">
              <a:buFont typeface="Wingdings" panose="05000000000000000000" charset="0"/>
              <a:buNone/>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33.Why does the author mention "good workout" in paragraph 2?(</a:t>
            </a:r>
            <a:r>
              <a:rPr lang="zh-CN" altLang="en-US"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写作手法）</a:t>
            </a:r>
            <a:endParaRPr lang="zh-CN" altLang="en-US"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p:txBody>
      </p:sp>
      <p:cxnSp>
        <p:nvCxnSpPr>
          <p:cNvPr id="3" name="直接连接符 2"/>
          <p:cNvCxnSpPr/>
          <p:nvPr/>
        </p:nvCxnSpPr>
        <p:spPr>
          <a:xfrm flipV="1">
            <a:off x="2451735" y="1845310"/>
            <a:ext cx="4159885" cy="10160"/>
          </a:xfrm>
          <a:prstGeom prst="line">
            <a:avLst/>
          </a:prstGeom>
          <a:ln w="34925">
            <a:solidFill>
              <a:srgbClr val="C00000"/>
            </a:solidFill>
          </a:ln>
        </p:spPr>
        <p:style>
          <a:lnRef idx="2">
            <a:schemeClr val="accent1"/>
          </a:lnRef>
          <a:fillRef idx="0">
            <a:srgbClr val="FFFFFF"/>
          </a:fillRef>
          <a:effectRef idx="0">
            <a:srgbClr val="FFFFFF"/>
          </a:effectRef>
          <a:fontRef idx="minor">
            <a:schemeClr val="tx1"/>
          </a:fontRef>
        </p:style>
      </p:cxnSp>
      <p:cxnSp>
        <p:nvCxnSpPr>
          <p:cNvPr id="11" name="直接连接符 10"/>
          <p:cNvCxnSpPr/>
          <p:nvPr/>
        </p:nvCxnSpPr>
        <p:spPr>
          <a:xfrm flipH="1">
            <a:off x="1965325" y="2192655"/>
            <a:ext cx="2074545" cy="0"/>
          </a:xfrm>
          <a:prstGeom prst="line">
            <a:avLst/>
          </a:prstGeom>
          <a:ln w="38100">
            <a:solidFill>
              <a:srgbClr val="C00000"/>
            </a:solidFill>
          </a:ln>
        </p:spPr>
        <p:style>
          <a:lnRef idx="2">
            <a:schemeClr val="accent1"/>
          </a:lnRef>
          <a:fillRef idx="0">
            <a:srgbClr val="FFFFFF"/>
          </a:fillRef>
          <a:effectRef idx="0">
            <a:srgbClr val="FFFFFF"/>
          </a:effectRef>
          <a:fontRef idx="minor">
            <a:schemeClr val="tx1"/>
          </a:fontRef>
        </p:style>
      </p:cxnSp>
      <p:sp>
        <p:nvSpPr>
          <p:cNvPr id="12" name="矩形 11"/>
          <p:cNvSpPr/>
          <p:nvPr/>
        </p:nvSpPr>
        <p:spPr>
          <a:xfrm>
            <a:off x="6243955" y="2639060"/>
            <a:ext cx="1499235" cy="387350"/>
          </a:xfrm>
          <a:prstGeom prst="rect">
            <a:avLst/>
          </a:prstGeom>
          <a:noFill/>
          <a:ln w="31750">
            <a:solidFill>
              <a:srgbClr val="C0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4" name="文本框 13"/>
          <p:cNvSpPr txBox="1"/>
          <p:nvPr/>
        </p:nvSpPr>
        <p:spPr>
          <a:xfrm>
            <a:off x="681355" y="4557395"/>
            <a:ext cx="8968740" cy="460375"/>
          </a:xfrm>
          <a:prstGeom prst="rect">
            <a:avLst/>
          </a:prstGeom>
        </p:spPr>
        <p:txBody>
          <a:bodyPr wrap="square">
            <a:spAutoFit/>
            <a:extLst>
              <a:ext uri="{4A0BC546-FE56-4ADE-93B0-CB8AF2F6F144}">
                <wpsdc:textFrameExt xmlns:wpsdc="http://www.wps.cn/officeDocument/2022/drawingmlCustomData" type="text"/>
              </a:ext>
            </a:extLst>
          </a:bodyPr>
          <a:lstStyle/>
          <a:p>
            <a:r>
              <a:rPr lang="en-US" altLang="zh-CN" sz="2400" b="1" i="1">
                <a:solidFill>
                  <a:srgbClr val="C00000"/>
                </a:solidFill>
                <a:latin typeface="Book Antiqua" panose="02040602050305030304" charset="0"/>
                <a:ea typeface="微软雅黑" panose="020B0503020204020204" charset="-122"/>
                <a:cs typeface="Book Antiqua" panose="02040602050305030304" charset="0"/>
              </a:rPr>
              <a:t>A good physical workout can build physical strength.</a:t>
            </a:r>
            <a:endParaRPr lang="en-US" altLang="zh-CN" sz="2400" b="1" i="1">
              <a:solidFill>
                <a:srgbClr val="C00000"/>
              </a:solidFill>
              <a:latin typeface="Book Antiqua" panose="02040602050305030304" charset="0"/>
              <a:ea typeface="微软雅黑" panose="020B0503020204020204" charset="-122"/>
              <a:cs typeface="Book Antiqua" panose="02040602050305030304" charset="0"/>
            </a:endParaRPr>
          </a:p>
        </p:txBody>
      </p:sp>
      <p:sp>
        <p:nvSpPr>
          <p:cNvPr id="15" name="文本框 14"/>
          <p:cNvSpPr txBox="1"/>
          <p:nvPr/>
        </p:nvSpPr>
        <p:spPr>
          <a:xfrm>
            <a:off x="681355" y="5193665"/>
            <a:ext cx="8968740" cy="460375"/>
          </a:xfrm>
          <a:prstGeom prst="rect">
            <a:avLst/>
          </a:prstGeom>
        </p:spPr>
        <p:txBody>
          <a:bodyPr wrap="square">
            <a:spAutoFit/>
            <a:extLst>
              <a:ext uri="{4A0BC546-FE56-4ADE-93B0-CB8AF2F6F144}">
                <wpsdc:textFrameExt xmlns:wpsdc="http://www.wps.cn/officeDocument/2022/drawingmlCustomData" type="text"/>
              </a:ext>
            </a:extLst>
          </a:bodyPr>
          <a:lstStyle/>
          <a:p>
            <a:r>
              <a:rPr lang="en-US" altLang="zh-CN" sz="2400" b="1" i="1">
                <a:solidFill>
                  <a:srgbClr val="C00000"/>
                </a:solidFill>
                <a:latin typeface="Book Antiqua" panose="02040602050305030304" charset="0"/>
                <a:ea typeface="微软雅黑" panose="020B0503020204020204" charset="-122"/>
                <a:cs typeface="Book Antiqua" panose="02040602050305030304" charset="0"/>
              </a:rPr>
              <a:t>A good mental workout can __________________.</a:t>
            </a:r>
            <a:endParaRPr lang="en-US" altLang="zh-CN" sz="2400" b="1" i="1">
              <a:solidFill>
                <a:srgbClr val="C00000"/>
              </a:solidFill>
              <a:latin typeface="Book Antiqua" panose="02040602050305030304" charset="0"/>
              <a:ea typeface="微软雅黑" panose="020B0503020204020204" charset="-122"/>
              <a:cs typeface="Book Antiqua" panose="02040602050305030304" charset="0"/>
            </a:endParaRPr>
          </a:p>
        </p:txBody>
      </p:sp>
      <p:sp>
        <p:nvSpPr>
          <p:cNvPr id="16" name="文本框 15"/>
          <p:cNvSpPr txBox="1"/>
          <p:nvPr/>
        </p:nvSpPr>
        <p:spPr>
          <a:xfrm>
            <a:off x="4566920" y="5157470"/>
            <a:ext cx="6096000" cy="460375"/>
          </a:xfrm>
          <a:prstGeom prst="rect">
            <a:avLst/>
          </a:prstGeom>
          <a:noFill/>
        </p:spPr>
        <p:txBody>
          <a:bodyPr wrap="square" rtlCol="0" anchor="t">
            <a:spAutoFit/>
          </a:bodyPr>
          <a:lstStyle/>
          <a:p>
            <a:r>
              <a:rPr lang="en-US" altLang="zh-CN" sz="2400" b="1" i="1">
                <a:solidFill>
                  <a:srgbClr val="C00000"/>
                </a:solidFill>
                <a:latin typeface="Book Antiqua" panose="02040602050305030304" charset="0"/>
                <a:ea typeface="微软雅黑" panose="020B0503020204020204" charset="-122"/>
                <a:cs typeface="Book Antiqua" panose="02040602050305030304" charset="0"/>
                <a:sym typeface="+mn-ea"/>
              </a:rPr>
              <a:t>build mental strength</a:t>
            </a:r>
            <a:endParaRPr lang="en-US" altLang="zh-CN" sz="2400" b="1" i="1">
              <a:solidFill>
                <a:srgbClr val="C00000"/>
              </a:solidFill>
              <a:latin typeface="Book Antiqua" panose="02040602050305030304" charset="0"/>
              <a:ea typeface="微软雅黑" panose="020B0503020204020204" charset="-122"/>
              <a:cs typeface="Book Antiqua" panose="02040602050305030304" charset="0"/>
              <a:sym typeface="+mn-ea"/>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strips(downLeft)">
                                      <p:cBhvr>
                                        <p:cTn id="22" dur="500"/>
                                        <p:tgtEl>
                                          <p:spTgt spid="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strips(downLeft)">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791826" y="5659755"/>
            <a:ext cx="754380" cy="922020"/>
          </a:xfrm>
          <a:prstGeom prst="rect">
            <a:avLst/>
          </a:prstGeom>
          <a:noFill/>
          <a:ln>
            <a:noFill/>
          </a:ln>
        </p:spPr>
        <p:txBody>
          <a:bodyPr wrap="none" rtlCol="0" anchor="t">
            <a:spAutoFit/>
          </a:bodyPr>
          <a:lstStyle/>
          <a:p>
            <a:pPr algn="ctr"/>
            <a:r>
              <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rPr>
              <a:t>D</a:t>
            </a:r>
            <a:endPar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endParaRPr>
          </a:p>
        </p:txBody>
      </p:sp>
      <p:sp>
        <p:nvSpPr>
          <p:cNvPr id="100" name="文本框 99"/>
          <p:cNvSpPr txBox="1"/>
          <p:nvPr/>
        </p:nvSpPr>
        <p:spPr>
          <a:xfrm>
            <a:off x="408940" y="1451610"/>
            <a:ext cx="10214610" cy="2676525"/>
          </a:xfrm>
          <a:prstGeom prst="rect">
            <a:avLst/>
          </a:prstGeom>
          <a:noFill/>
          <a:ln w="9525">
            <a:noFill/>
          </a:ln>
        </p:spPr>
        <p:txBody>
          <a:bodyPr wrap="square">
            <a:spAutoFit/>
          </a:bodyPr>
          <a:lstStyle/>
          <a:p>
            <a:pPr indent="304800"/>
            <a:r>
              <a:rPr lang="en-US" sz="2400" b="0">
                <a:latin typeface="Book Antiqua" panose="02040602050305030304" charset="0"/>
                <a:ea typeface="宋体" pitchFamily="2" charset="-122"/>
                <a:cs typeface="Book Antiqua" panose="02040602050305030304" charset="0"/>
              </a:rPr>
              <a:t>3. Humans are social creatures. When my patients learn to open up to their partners about their anxieties, they almost always report a greater sense of emotional closeness. Also, as international relationship expert Sue Johnson teaches, when we express our need for connection during challenging moments </a:t>
            </a:r>
            <a:r>
              <a:rPr lang="zh-CN" sz="2400" b="0">
                <a:latin typeface="Book Antiqua" panose="02040602050305030304" charset="0"/>
                <a:ea typeface="宋体" pitchFamily="2" charset="-122"/>
                <a:cs typeface="Book Antiqua" panose="02040602050305030304" charset="0"/>
              </a:rPr>
              <a:t>（</a:t>
            </a:r>
            <a:r>
              <a:rPr lang="en-US" sz="2400" b="0">
                <a:latin typeface="Book Antiqua" panose="02040602050305030304" charset="0"/>
                <a:ea typeface="宋体" pitchFamily="2" charset="-122"/>
                <a:cs typeface="Book Antiqua" panose="02040602050305030304" charset="0"/>
              </a:rPr>
              <a:t>e. g. , "I'm having a hard time right now and could really use your support"</a:t>
            </a:r>
            <a:r>
              <a:rPr lang="zh-CN" sz="2400" b="0">
                <a:latin typeface="Book Antiqua" panose="02040602050305030304" charset="0"/>
                <a:ea typeface="宋体" pitchFamily="2" charset="-122"/>
                <a:cs typeface="Book Antiqua" panose="02040602050305030304" charset="0"/>
              </a:rPr>
              <a:t>）</a:t>
            </a:r>
            <a:r>
              <a:rPr lang="en-US" sz="2400" b="0">
                <a:latin typeface="Book Antiqua" panose="02040602050305030304" charset="0"/>
                <a:ea typeface="宋体" pitchFamily="2" charset="-122"/>
                <a:cs typeface="Book Antiqua" panose="02040602050305030304" charset="0"/>
              </a:rPr>
              <a:t>, it creates greater connection and turns our anxiety into love. </a:t>
            </a:r>
            <a:endParaRPr lang="en-US" altLang="en-US" sz="2400" b="0">
              <a:latin typeface="Book Antiqua" panose="02040602050305030304" charset="0"/>
              <a:ea typeface="宋体" pitchFamily="2" charset="-122"/>
              <a:cs typeface="Book Antiqua" panose="02040602050305030304" charset="0"/>
            </a:endParaRPr>
          </a:p>
        </p:txBody>
      </p:sp>
      <p:sp>
        <p:nvSpPr>
          <p:cNvPr id="2" name="文本框 1"/>
          <p:cNvSpPr txBox="1"/>
          <p:nvPr/>
        </p:nvSpPr>
        <p:spPr>
          <a:xfrm>
            <a:off x="92710" y="316780"/>
            <a:ext cx="4064000" cy="491490"/>
          </a:xfrm>
          <a:prstGeom prst="rect">
            <a:avLst/>
          </a:prstGeom>
        </p:spPr>
        <p:txBody>
          <a:bodyPr>
            <a:spAutoFit/>
            <a:extLst>
              <a:ext uri="{4A0BC546-FE56-4ADE-93B0-CB8AF2F6F144}">
                <wpsdc:textFrameExt xmlns:wpsdc="http://www.wps.cn/officeDocument/2022/drawingmlCustomData" type="text"/>
              </a:ext>
            </a:extLst>
          </a:bodyPr>
          <a:lstStyle/>
          <a:p>
            <a:r>
              <a:rPr lang="en-US" altLang="zh-CN" sz="2600">
                <a:latin typeface="Times New Roman" panose="02020503050405090304" charset="0"/>
                <a:ea typeface="微软雅黑" panose="020B0503020204020204" charset="-122"/>
                <a:cs typeface="Times New Roman" panose="02020503050405090304" charset="0"/>
              </a:rPr>
              <a:t>Para 3:</a:t>
            </a:r>
            <a:endParaRPr lang="en-US" altLang="zh-CN" sz="2600">
              <a:latin typeface="Times New Roman" panose="02020503050405090304" charset="0"/>
              <a:ea typeface="微软雅黑" panose="020B0503020204020204" charset="-122"/>
              <a:cs typeface="Times New Roman" panose="02020503050405090304" charset="0"/>
            </a:endParaRPr>
          </a:p>
        </p:txBody>
      </p:sp>
      <p:sp>
        <p:nvSpPr>
          <p:cNvPr id="7" name="文本框 6"/>
          <p:cNvSpPr txBox="1"/>
          <p:nvPr/>
        </p:nvSpPr>
        <p:spPr>
          <a:xfrm>
            <a:off x="1110615" y="116840"/>
            <a:ext cx="10684510" cy="1691640"/>
          </a:xfrm>
          <a:prstGeom prst="rect">
            <a:avLst/>
          </a:prstGeom>
        </p:spPr>
        <p:txBody>
          <a:bodyPr wrap="square">
            <a:spAutoFit/>
            <a:extLst>
              <a:ext uri="{4A0BC546-FE56-4ADE-93B0-CB8AF2F6F144}">
                <wpsdc:textFrameExt xmlns:wpsdc="http://www.wps.cn/officeDocument/2022/drawingmlCustomData" type="text"/>
              </a:ext>
            </a:extLst>
          </a:bodyPr>
          <a:lstStyle/>
          <a:p>
            <a:pPr marL="457200" indent="-457200">
              <a:buFont typeface="Wingdings" panose="05000000000000000000" charset="0"/>
              <a:buChar char="Ø"/>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What is expert Sue mentioned?</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a:p>
            <a:pPr marL="457200" indent="-457200">
              <a:buFont typeface="Wingdings" panose="05000000000000000000" charset="0"/>
              <a:buChar char="Ø"/>
            </a:pP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a:p>
            <a:pPr marL="457200" indent="-457200">
              <a:buFont typeface="Wingdings" panose="05000000000000000000" charset="0"/>
              <a:buChar char="Ø"/>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What is the writer’s opinion?</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a:p>
            <a:pPr indent="0">
              <a:buFont typeface="Wingdings" panose="05000000000000000000" charset="0"/>
              <a:buNone/>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 </a:t>
            </a:r>
            <a:endParaRPr lang="zh-CN" altLang="en-US"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p:txBody>
      </p:sp>
      <p:sp>
        <p:nvSpPr>
          <p:cNvPr id="14" name="文本框 13"/>
          <p:cNvSpPr txBox="1"/>
          <p:nvPr/>
        </p:nvSpPr>
        <p:spPr>
          <a:xfrm>
            <a:off x="1515110" y="548005"/>
            <a:ext cx="8968740" cy="460375"/>
          </a:xfrm>
          <a:prstGeom prst="rect">
            <a:avLst/>
          </a:prstGeom>
        </p:spPr>
        <p:txBody>
          <a:bodyPr wrap="square">
            <a:spAutoFit/>
            <a:extLst>
              <a:ext uri="{4A0BC546-FE56-4ADE-93B0-CB8AF2F6F144}">
                <wpsdc:textFrameExt xmlns:wpsdc="http://www.wps.cn/officeDocument/2022/drawingmlCustomData" type="text"/>
              </a:ext>
            </a:extLst>
          </a:bodyPr>
          <a:lstStyle/>
          <a:p>
            <a:r>
              <a:rPr lang="en-US" altLang="zh-CN" sz="2400" b="1" i="1">
                <a:solidFill>
                  <a:srgbClr val="C00000"/>
                </a:solidFill>
                <a:latin typeface="Book Antiqua" panose="02040602050305030304" charset="0"/>
                <a:ea typeface="微软雅黑" panose="020B0503020204020204" charset="-122"/>
                <a:cs typeface="Book Antiqua" panose="02040602050305030304" charset="0"/>
              </a:rPr>
              <a:t>To prove the witer’s opinion.</a:t>
            </a:r>
            <a:endParaRPr lang="en-US" altLang="zh-CN" sz="2400" b="1" i="1">
              <a:solidFill>
                <a:srgbClr val="C00000"/>
              </a:solidFill>
              <a:latin typeface="Book Antiqua" panose="02040602050305030304" charset="0"/>
              <a:ea typeface="微软雅黑" panose="020B0503020204020204" charset="-122"/>
              <a:cs typeface="Book Antiqua" panose="02040602050305030304" charset="0"/>
            </a:endParaRPr>
          </a:p>
        </p:txBody>
      </p:sp>
      <p:cxnSp>
        <p:nvCxnSpPr>
          <p:cNvPr id="3" name="直接连接符 2"/>
          <p:cNvCxnSpPr/>
          <p:nvPr/>
        </p:nvCxnSpPr>
        <p:spPr>
          <a:xfrm flipV="1">
            <a:off x="1061720" y="1831975"/>
            <a:ext cx="3951605" cy="29845"/>
          </a:xfrm>
          <a:prstGeom prst="line">
            <a:avLst/>
          </a:prstGeom>
          <a:ln w="34925">
            <a:solidFill>
              <a:srgbClr val="C00000"/>
            </a:solidFill>
          </a:ln>
        </p:spPr>
        <p:style>
          <a:lnRef idx="2">
            <a:schemeClr val="accent1"/>
          </a:lnRef>
          <a:fillRef idx="0">
            <a:srgbClr val="FFFFFF"/>
          </a:fillRef>
          <a:effectRef idx="0">
            <a:srgbClr val="FFFFFF"/>
          </a:effectRef>
          <a:fontRef idx="minor">
            <a:schemeClr val="tx1"/>
          </a:fontRef>
        </p:style>
      </p:cxnSp>
      <p:cxnSp>
        <p:nvCxnSpPr>
          <p:cNvPr id="6" name="直接连接符 5"/>
          <p:cNvCxnSpPr/>
          <p:nvPr/>
        </p:nvCxnSpPr>
        <p:spPr>
          <a:xfrm flipV="1">
            <a:off x="8805545" y="2222500"/>
            <a:ext cx="1409700" cy="9525"/>
          </a:xfrm>
          <a:prstGeom prst="line">
            <a:avLst/>
          </a:prstGeom>
          <a:ln w="34925">
            <a:solidFill>
              <a:srgbClr val="C00000"/>
            </a:solidFill>
          </a:ln>
        </p:spPr>
        <p:style>
          <a:lnRef idx="2">
            <a:schemeClr val="accent1"/>
          </a:lnRef>
          <a:fillRef idx="0">
            <a:srgbClr val="FFFFFF"/>
          </a:fillRef>
          <a:effectRef idx="0">
            <a:srgbClr val="FFFFFF"/>
          </a:effectRef>
          <a:fontRef idx="minor">
            <a:schemeClr val="tx1"/>
          </a:fontRef>
        </p:style>
      </p:cxnSp>
      <p:cxnSp>
        <p:nvCxnSpPr>
          <p:cNvPr id="8" name="直接连接符 7"/>
          <p:cNvCxnSpPr/>
          <p:nvPr/>
        </p:nvCxnSpPr>
        <p:spPr>
          <a:xfrm flipV="1">
            <a:off x="408940" y="2559685"/>
            <a:ext cx="3928745" cy="17780"/>
          </a:xfrm>
          <a:prstGeom prst="line">
            <a:avLst/>
          </a:prstGeom>
          <a:ln w="34925">
            <a:solidFill>
              <a:srgbClr val="C00000"/>
            </a:solidFill>
          </a:ln>
        </p:spPr>
        <p:style>
          <a:lnRef idx="2">
            <a:schemeClr val="accent1"/>
          </a:lnRef>
          <a:fillRef idx="0">
            <a:srgbClr val="FFFFFF"/>
          </a:fillRef>
          <a:effectRef idx="0">
            <a:srgbClr val="FFFFFF"/>
          </a:effectRef>
          <a:fontRef idx="minor">
            <a:schemeClr val="tx1"/>
          </a:fontRef>
        </p:style>
      </p:cxnSp>
      <p:cxnSp>
        <p:nvCxnSpPr>
          <p:cNvPr id="9" name="直接连接符 8"/>
          <p:cNvCxnSpPr/>
          <p:nvPr/>
        </p:nvCxnSpPr>
        <p:spPr>
          <a:xfrm>
            <a:off x="5003165" y="3701415"/>
            <a:ext cx="4199890" cy="50165"/>
          </a:xfrm>
          <a:prstGeom prst="line">
            <a:avLst/>
          </a:prstGeom>
          <a:ln w="38100">
            <a:solidFill>
              <a:srgbClr val="C00000"/>
            </a:solidFill>
          </a:ln>
        </p:spPr>
        <p:style>
          <a:lnRef idx="2">
            <a:schemeClr val="accent1"/>
          </a:lnRef>
          <a:fillRef idx="0">
            <a:srgbClr val="FFFFFF"/>
          </a:fillRef>
          <a:effectRef idx="0">
            <a:srgbClr val="FFFFFF"/>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8" presetClass="entr" presetSubtype="12" fill="hold" nodeType="click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animEffect transition="in" filter="strips(downLeft)">
                                      <p:cBhvr>
                                        <p:cTn id="16" dur="500"/>
                                        <p:tgtEl>
                                          <p:spTgt spid="7">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strips(downLeft)">
                                      <p:cBhvr>
                                        <p:cTn id="21" dur="500"/>
                                        <p:tgtEl>
                                          <p:spTgt spid="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strips(downLeft)">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strips(downLeft)">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strips(downLeft)">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28625" y="0"/>
            <a:ext cx="11632565" cy="3046095"/>
          </a:xfrm>
          <a:prstGeom prst="rect">
            <a:avLst/>
          </a:prstGeom>
          <a:solidFill>
            <a:schemeClr val="bg1"/>
          </a:solidFill>
          <a:ln w="9525">
            <a:noFill/>
          </a:ln>
        </p:spPr>
        <p:txBody>
          <a:bodyPr wrap="square">
            <a:spAutoFit/>
          </a:bodyPr>
          <a:lstStyle/>
          <a:p>
            <a:pPr indent="304800"/>
            <a:r>
              <a:rPr lang="en-US" sz="2400" b="0">
                <a:latin typeface="Book Antiqua" panose="02040602050305030304" charset="0"/>
                <a:ea typeface="宋体" pitchFamily="2" charset="-122"/>
                <a:cs typeface="Book Antiqua" panose="02040602050305030304" charset="0"/>
              </a:rPr>
              <a:t>4.From time to time, we find ourselves </a:t>
            </a:r>
            <a:r>
              <a:rPr lang="en-US" sz="2400" b="0">
                <a:highlight>
                  <a:srgbClr val="FFFF00"/>
                </a:highlight>
                <a:latin typeface="Book Antiqua" panose="02040602050305030304" charset="0"/>
                <a:ea typeface="宋体" pitchFamily="2" charset="-122"/>
                <a:cs typeface="Book Antiqua" panose="02040602050305030304" charset="0"/>
              </a:rPr>
              <a:t>at the end of our rope</a:t>
            </a:r>
            <a:r>
              <a:rPr lang="en-US" sz="2400" b="0">
                <a:latin typeface="Book Antiqua" panose="02040602050305030304" charset="0"/>
                <a:ea typeface="宋体" pitchFamily="2" charset="-122"/>
                <a:cs typeface="Book Antiqua" panose="02040602050305030304" charset="0"/>
              </a:rPr>
              <a:t>. Our responsibilities pile up, our resources break down, and we feel uncomfortably anxious-what we're experiencing is called stress. Simply put, the demands placed upon us</a:t>
            </a:r>
            <a:r>
              <a:rPr lang="en-US" sz="2400" b="0">
                <a:highlight>
                  <a:srgbClr val="FFFF00"/>
                </a:highlight>
                <a:latin typeface="Book Antiqua" panose="02040602050305030304" charset="0"/>
                <a:ea typeface="宋体" pitchFamily="2" charset="-122"/>
                <a:cs typeface="Book Antiqua" panose="02040602050305030304" charset="0"/>
              </a:rPr>
              <a:t> outweigh</a:t>
            </a:r>
            <a:r>
              <a:rPr lang="en-US" sz="2400" b="0">
                <a:latin typeface="Book Antiqua" panose="02040602050305030304" charset="0"/>
                <a:ea typeface="宋体" pitchFamily="2" charset="-122"/>
                <a:cs typeface="Book Antiqua" panose="02040602050305030304" charset="0"/>
              </a:rPr>
              <a:t> our available resources, just like a set of scales </a:t>
            </a:r>
            <a:r>
              <a:rPr lang="zh-CN" sz="2400" b="0">
                <a:latin typeface="Book Antiqua" panose="02040602050305030304" charset="0"/>
                <a:ea typeface="宋体" pitchFamily="2" charset="-122"/>
                <a:cs typeface="Book Antiqua" panose="02040602050305030304" charset="0"/>
              </a:rPr>
              <a:t>（天平） </a:t>
            </a:r>
            <a:r>
              <a:rPr lang="en-US" sz="2400" b="0">
                <a:latin typeface="Book Antiqua" panose="02040602050305030304" charset="0"/>
                <a:ea typeface="宋体" pitchFamily="2" charset="-122"/>
                <a:cs typeface="Book Antiqua" panose="02040602050305030304" charset="0"/>
              </a:rPr>
              <a:t>going out of balance. Focusing on work and pretending everything is OK only leads to disastrous results. Medical treatment for stress may function for a while, but it tends to make things worse in the long run. The only solution to deal with stress is to do the mathematics to balance the scales. </a:t>
            </a:r>
            <a:endParaRPr lang="en-US" altLang="en-US" sz="2400" b="0">
              <a:latin typeface="Book Antiqua" panose="02040602050305030304" charset="0"/>
              <a:ea typeface="宋体" pitchFamily="2" charset="-122"/>
              <a:cs typeface="Book Antiqua" panose="02040602050305030304" charset="0"/>
            </a:endParaRPr>
          </a:p>
        </p:txBody>
      </p:sp>
      <p:sp>
        <p:nvSpPr>
          <p:cNvPr id="4" name="矩形 3"/>
          <p:cNvSpPr/>
          <p:nvPr/>
        </p:nvSpPr>
        <p:spPr>
          <a:xfrm>
            <a:off x="10791826" y="5659755"/>
            <a:ext cx="754380" cy="922020"/>
          </a:xfrm>
          <a:prstGeom prst="rect">
            <a:avLst/>
          </a:prstGeom>
          <a:noFill/>
          <a:ln>
            <a:noFill/>
          </a:ln>
        </p:spPr>
        <p:txBody>
          <a:bodyPr wrap="none" rtlCol="0" anchor="t">
            <a:spAutoFit/>
          </a:bodyPr>
          <a:lstStyle/>
          <a:p>
            <a:pPr algn="ctr"/>
            <a:r>
              <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rPr>
              <a:t>D</a:t>
            </a:r>
            <a:endPar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endParaRPr>
          </a:p>
        </p:txBody>
      </p:sp>
      <p:sp>
        <p:nvSpPr>
          <p:cNvPr id="7" name="文本框 6"/>
          <p:cNvSpPr txBox="1"/>
          <p:nvPr/>
        </p:nvSpPr>
        <p:spPr>
          <a:xfrm>
            <a:off x="3206115" y="2537460"/>
            <a:ext cx="10684510" cy="891540"/>
          </a:xfrm>
          <a:prstGeom prst="rect">
            <a:avLst/>
          </a:prstGeom>
        </p:spPr>
        <p:txBody>
          <a:bodyPr wrap="square">
            <a:spAutoFit/>
            <a:extLst>
              <a:ext uri="{4A0BC546-FE56-4ADE-93B0-CB8AF2F6F144}">
                <wpsdc:textFrameExt xmlns:wpsdc="http://www.wps.cn/officeDocument/2022/drawingmlCustomData" type="text"/>
              </a:ext>
            </a:extLst>
          </a:bodyPr>
          <a:lstStyle/>
          <a:p>
            <a:pPr marL="457200" indent="-457200">
              <a:buFont typeface="Wingdings" panose="05000000000000000000" charset="0"/>
              <a:buChar char="Ø"/>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What are on the ends of a scale?</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a:p>
            <a:pPr marL="457200" indent="-457200">
              <a:buFont typeface="Wingdings" panose="05000000000000000000" charset="0"/>
              <a:buChar char="Ø"/>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What is the function of “simply put”? </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p:txBody>
      </p:sp>
      <p:cxnSp>
        <p:nvCxnSpPr>
          <p:cNvPr id="2" name="直接连接符 1"/>
          <p:cNvCxnSpPr/>
          <p:nvPr/>
        </p:nvCxnSpPr>
        <p:spPr>
          <a:xfrm flipV="1">
            <a:off x="9758680" y="405130"/>
            <a:ext cx="2045335" cy="20320"/>
          </a:xfrm>
          <a:prstGeom prst="line">
            <a:avLst/>
          </a:prstGeom>
          <a:ln w="28575">
            <a:solidFill>
              <a:srgbClr val="C00000"/>
            </a:solidFill>
          </a:ln>
        </p:spPr>
        <p:style>
          <a:lnRef idx="2">
            <a:schemeClr val="accent1"/>
          </a:lnRef>
          <a:fillRef idx="0">
            <a:srgbClr val="FFFFFF"/>
          </a:fillRef>
          <a:effectRef idx="0">
            <a:srgbClr val="FFFFFF"/>
          </a:effectRef>
          <a:fontRef idx="minor">
            <a:schemeClr val="tx1"/>
          </a:fontRef>
        </p:style>
      </p:cxnSp>
      <p:cxnSp>
        <p:nvCxnSpPr>
          <p:cNvPr id="3" name="直接连接符 2"/>
          <p:cNvCxnSpPr/>
          <p:nvPr/>
        </p:nvCxnSpPr>
        <p:spPr>
          <a:xfrm>
            <a:off x="2143760" y="762635"/>
            <a:ext cx="1320165" cy="0"/>
          </a:xfrm>
          <a:prstGeom prst="line">
            <a:avLst/>
          </a:prstGeom>
          <a:ln w="34925">
            <a:solidFill>
              <a:srgbClr val="C00000"/>
            </a:solidFill>
          </a:ln>
        </p:spPr>
        <p:style>
          <a:lnRef idx="2">
            <a:schemeClr val="accent1"/>
          </a:lnRef>
          <a:fillRef idx="0">
            <a:srgbClr val="FFFFFF"/>
          </a:fillRef>
          <a:effectRef idx="0">
            <a:srgbClr val="FFFFFF"/>
          </a:effectRef>
          <a:fontRef idx="minor">
            <a:schemeClr val="tx1"/>
          </a:fontRef>
        </p:style>
      </p:cxnSp>
      <p:sp>
        <p:nvSpPr>
          <p:cNvPr id="5" name="矩形 4"/>
          <p:cNvSpPr/>
          <p:nvPr/>
        </p:nvSpPr>
        <p:spPr>
          <a:xfrm>
            <a:off x="4367530" y="802640"/>
            <a:ext cx="1638300" cy="357505"/>
          </a:xfrm>
          <a:prstGeom prst="rect">
            <a:avLst/>
          </a:prstGeom>
          <a:noFill/>
          <a:ln w="38100">
            <a:solidFill>
              <a:srgbClr val="C0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4" name="文本框 13"/>
          <p:cNvSpPr txBox="1"/>
          <p:nvPr/>
        </p:nvSpPr>
        <p:spPr>
          <a:xfrm>
            <a:off x="8745220" y="3198495"/>
            <a:ext cx="8390890" cy="460375"/>
          </a:xfrm>
          <a:prstGeom prst="rect">
            <a:avLst/>
          </a:prstGeom>
        </p:spPr>
        <p:txBody>
          <a:bodyPr wrap="square">
            <a:spAutoFit/>
            <a:extLst>
              <a:ext uri="{4A0BC546-FE56-4ADE-93B0-CB8AF2F6F144}">
                <wpsdc:textFrameExt xmlns:wpsdc="http://www.wps.cn/officeDocument/2022/drawingmlCustomData" type="text"/>
              </a:ext>
            </a:extLst>
          </a:bodyPr>
          <a:lstStyle/>
          <a:p>
            <a:r>
              <a:rPr lang="en-US" altLang="zh-CN" sz="2400" b="1" i="1">
                <a:solidFill>
                  <a:srgbClr val="C00000"/>
                </a:solidFill>
                <a:latin typeface="Book Antiqua" panose="02040602050305030304" charset="0"/>
                <a:ea typeface="微软雅黑" panose="020B0503020204020204" charset="-122"/>
                <a:cs typeface="Book Antiqua" panose="02040602050305030304" charset="0"/>
              </a:rPr>
              <a:t>to restate the situation </a:t>
            </a:r>
            <a:endParaRPr lang="en-US" altLang="zh-CN" sz="2400" b="1" i="1">
              <a:solidFill>
                <a:srgbClr val="C00000"/>
              </a:solidFill>
              <a:latin typeface="Book Antiqua" panose="02040602050305030304" charset="0"/>
              <a:ea typeface="微软雅黑" panose="020B0503020204020204" charset="-122"/>
              <a:cs typeface="Book Antiqua" panose="02040602050305030304" charset="0"/>
            </a:endParaRPr>
          </a:p>
        </p:txBody>
      </p:sp>
      <p:pic>
        <p:nvPicPr>
          <p:cNvPr id="8" name="http://photo-static-api.fotomore.com/creative/vcg/veer/400/new/VCG41N512891667.jpg?uid=386&amp;timestamp=1711341569&amp;sign=27b45c5a3e132dfd5592ee586354f46a"/>
          <p:cNvPicPr>
            <a:picLocks noChangeAspect="1"/>
          </p:cNvPicPr>
          <p:nvPr/>
        </p:nvPicPr>
        <p:blipFill>
          <a:blip r:embed="rId1"/>
          <a:stretch>
            <a:fillRect/>
          </a:stretch>
        </p:blipFill>
        <p:spPr>
          <a:xfrm>
            <a:off x="946785" y="3429000"/>
            <a:ext cx="5570855" cy="2752090"/>
          </a:xfrm>
          <a:prstGeom prst="rect">
            <a:avLst/>
          </a:prstGeom>
        </p:spPr>
      </p:pic>
      <p:sp>
        <p:nvSpPr>
          <p:cNvPr id="9" name="文本框 8"/>
          <p:cNvSpPr txBox="1"/>
          <p:nvPr/>
        </p:nvSpPr>
        <p:spPr>
          <a:xfrm>
            <a:off x="1774825" y="5253990"/>
            <a:ext cx="1689100" cy="460375"/>
          </a:xfrm>
          <a:prstGeom prst="rect">
            <a:avLst/>
          </a:prstGeom>
          <a:solidFill>
            <a:schemeClr val="bg1"/>
          </a:solidFill>
        </p:spPr>
        <p:txBody>
          <a:bodyPr wrap="square">
            <a:spAutoFit/>
            <a:extLst>
              <a:ext uri="{4A0BC546-FE56-4ADE-93B0-CB8AF2F6F144}">
                <wpsdc:textFrameExt xmlns:wpsdc="http://www.wps.cn/officeDocument/2022/drawingmlCustomData" type="text"/>
              </a:ext>
            </a:extLst>
          </a:bodyPr>
          <a:lstStyle/>
          <a:p>
            <a:r>
              <a:rPr lang="en-US" altLang="zh-CN" sz="2400" b="1" i="1">
                <a:solidFill>
                  <a:srgbClr val="C00000"/>
                </a:solidFill>
                <a:latin typeface="Book Antiqua" panose="02040602050305030304" charset="0"/>
                <a:ea typeface="微软雅黑" panose="020B0503020204020204" charset="-122"/>
                <a:cs typeface="Book Antiqua" panose="02040602050305030304" charset="0"/>
              </a:rPr>
              <a:t>demands </a:t>
            </a:r>
            <a:endParaRPr lang="en-US" altLang="zh-CN" sz="2400" b="1" i="1">
              <a:solidFill>
                <a:srgbClr val="C00000"/>
              </a:solidFill>
              <a:latin typeface="Book Antiqua" panose="02040602050305030304" charset="0"/>
              <a:ea typeface="微软雅黑" panose="020B0503020204020204" charset="-122"/>
              <a:cs typeface="Book Antiqua" panose="02040602050305030304" charset="0"/>
            </a:endParaRPr>
          </a:p>
        </p:txBody>
      </p:sp>
      <p:sp>
        <p:nvSpPr>
          <p:cNvPr id="10" name="文本框 9"/>
          <p:cNvSpPr txBox="1"/>
          <p:nvPr/>
        </p:nvSpPr>
        <p:spPr>
          <a:xfrm>
            <a:off x="4367530" y="4695825"/>
            <a:ext cx="1689100" cy="460375"/>
          </a:xfrm>
          <a:prstGeom prst="rect">
            <a:avLst/>
          </a:prstGeom>
          <a:solidFill>
            <a:schemeClr val="bg1"/>
          </a:solidFill>
        </p:spPr>
        <p:txBody>
          <a:bodyPr wrap="square">
            <a:spAutoFit/>
            <a:extLst>
              <a:ext uri="{4A0BC546-FE56-4ADE-93B0-CB8AF2F6F144}">
                <wpsdc:textFrameExt xmlns:wpsdc="http://www.wps.cn/officeDocument/2022/drawingmlCustomData" type="text"/>
              </a:ext>
            </a:extLst>
          </a:bodyPr>
          <a:lstStyle/>
          <a:p>
            <a:r>
              <a:rPr lang="en-US" altLang="zh-CN" sz="2400" b="1" i="1">
                <a:solidFill>
                  <a:srgbClr val="C00000"/>
                </a:solidFill>
                <a:latin typeface="Book Antiqua" panose="02040602050305030304" charset="0"/>
                <a:ea typeface="微软雅黑" panose="020B0503020204020204" charset="-122"/>
                <a:cs typeface="Book Antiqua" panose="02040602050305030304" charset="0"/>
              </a:rPr>
              <a:t>resources </a:t>
            </a:r>
            <a:endParaRPr lang="en-US" altLang="zh-CN" sz="2400" b="1" i="1">
              <a:solidFill>
                <a:srgbClr val="C00000"/>
              </a:solidFill>
              <a:latin typeface="Book Antiqua" panose="02040602050305030304" charset="0"/>
              <a:ea typeface="微软雅黑" panose="020B0503020204020204" charset="-122"/>
              <a:cs typeface="Book Antiqua" panose="02040602050305030304" charset="0"/>
            </a:endParaRPr>
          </a:p>
        </p:txBody>
      </p:sp>
      <p:sp>
        <p:nvSpPr>
          <p:cNvPr id="11" name="文本框 10"/>
          <p:cNvSpPr txBox="1"/>
          <p:nvPr/>
        </p:nvSpPr>
        <p:spPr>
          <a:xfrm>
            <a:off x="7124065" y="4806315"/>
            <a:ext cx="1689100" cy="460375"/>
          </a:xfrm>
          <a:prstGeom prst="rect">
            <a:avLst/>
          </a:prstGeom>
          <a:solidFill>
            <a:schemeClr val="bg1"/>
          </a:solidFill>
        </p:spPr>
        <p:txBody>
          <a:bodyPr wrap="square">
            <a:spAutoFit/>
            <a:extLst>
              <a:ext uri="{4A0BC546-FE56-4ADE-93B0-CB8AF2F6F144}">
                <wpsdc:textFrameExt xmlns:wpsdc="http://www.wps.cn/officeDocument/2022/drawingmlCustomData" type="text"/>
              </a:ext>
            </a:extLst>
          </a:bodyPr>
          <a:lstStyle/>
          <a:p>
            <a:r>
              <a:rPr lang="en-US" altLang="zh-CN" sz="2400" b="1" i="1">
                <a:solidFill>
                  <a:srgbClr val="C00000"/>
                </a:solidFill>
                <a:latin typeface="Book Antiqua" panose="02040602050305030304" charset="0"/>
                <a:ea typeface="微软雅黑" panose="020B0503020204020204" charset="-122"/>
                <a:cs typeface="Book Antiqua" panose="02040602050305030304" charset="0"/>
              </a:rPr>
              <a:t>No. 35</a:t>
            </a:r>
            <a:endParaRPr lang="en-US" altLang="zh-CN" sz="2400" b="1" i="1">
              <a:solidFill>
                <a:srgbClr val="C00000"/>
              </a:solidFill>
              <a:latin typeface="Book Antiqua" panose="02040602050305030304" charset="0"/>
              <a:ea typeface="微软雅黑" panose="020B0503020204020204" charset="-122"/>
              <a:cs typeface="Book Antiqua" panose="02040602050305030304" charset="0"/>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strips(down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strips(downLeft)">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strips(downLeft)">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strips(downLeft)">
                                      <p:cBhvr>
                                        <p:cTn id="35" dur="5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p:bldP spid="9"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201795" y="2373545"/>
            <a:ext cx="4064000" cy="768350"/>
          </a:xfrm>
          <a:prstGeom prst="rect">
            <a:avLst/>
          </a:prstGeom>
        </p:spPr>
        <p:txBody>
          <a:bodyPr>
            <a:spAutoFit/>
            <a:extLst>
              <a:ext uri="{4A0BC546-FE56-4ADE-93B0-CB8AF2F6F144}">
                <wpsdc:textFrameExt xmlns:wpsdc="http://www.wps.cn/officeDocument/2022/drawingmlCustomData" type="text"/>
              </a:ext>
            </a:extLst>
          </a:bodyPr>
          <a:lstStyle/>
          <a:p>
            <a:pPr algn="l"/>
            <a:r>
              <a:rPr lang="en-US" altLang="zh-CN" sz="4400" b="1">
                <a:effectLst>
                  <a:outerShdw blurRad="38100" dist="38100" dir="2700000" algn="tl">
                    <a:srgbClr val="000000">
                      <a:alpha val="43137"/>
                    </a:srgbClr>
                  </a:outerShdw>
                </a:effectLst>
                <a:latin typeface="Book Antiqua" panose="02040602050305030304" charset="0"/>
                <a:ea typeface="微软雅黑" panose="020B0503020204020204" charset="-122"/>
                <a:cs typeface="Book Antiqua" panose="02040602050305030304" charset="0"/>
              </a:rPr>
              <a:t>Cloze test</a:t>
            </a:r>
            <a:endParaRPr lang="zh-CN" altLang="en-US" sz="4400" b="1">
              <a:effectLst>
                <a:outerShdw blurRad="38100" dist="38100" dir="2700000" algn="tl">
                  <a:srgbClr val="000000">
                    <a:alpha val="43137"/>
                  </a:srgbClr>
                </a:outerShdw>
              </a:effectLst>
              <a:latin typeface="Book Antiqua" panose="02040602050305030304" charset="0"/>
              <a:ea typeface="微软雅黑" panose="020B0503020204020204" charset="-122"/>
              <a:cs typeface="Book Antiqua" panose="02040602050305030304" charset="0"/>
            </a:endParaRPr>
          </a:p>
        </p:txBody>
      </p:sp>
    </p:spTree>
    <p:custDataLst>
      <p:tags r:id="rId1"/>
    </p:custData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文本框 99"/>
          <p:cNvSpPr txBox="1"/>
          <p:nvPr/>
        </p:nvSpPr>
        <p:spPr>
          <a:xfrm>
            <a:off x="177165" y="428625"/>
            <a:ext cx="11499215" cy="6000750"/>
          </a:xfrm>
          <a:prstGeom prst="rect">
            <a:avLst/>
          </a:prstGeom>
          <a:noFill/>
          <a:ln w="9525">
            <a:noFill/>
          </a:ln>
        </p:spPr>
        <p:txBody>
          <a:bodyPr wrap="square">
            <a:spAutoFit/>
          </a:bodyPr>
          <a:lstStyle/>
          <a:p>
            <a:pPr indent="304800"/>
            <a:r>
              <a:rPr lang="en-US" sz="2400" b="0">
                <a:latin typeface="Times New Roman" panose="02020503050405090304" charset="0"/>
                <a:ea typeface="宋体" pitchFamily="2" charset="-122"/>
              </a:rPr>
              <a:t>Katherine would never forget the day when her daughter brought a plate from kindergarten, with a drawing of mouse-like creatures on it. "Emma, what are these little characters? What do. You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41   </a:t>
            </a:r>
            <a:r>
              <a:rPr lang="en-US" sz="2400" b="0">
                <a:latin typeface="Times New Roman" panose="02020503050405090304" charset="0"/>
                <a:ea typeface="宋体" pitchFamily="2" charset="-122"/>
              </a:rPr>
              <a:t> them?" Katherine said.  "Mom, they're my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42   </a:t>
            </a:r>
            <a:r>
              <a:rPr lang="en-US" sz="2400" b="0">
                <a:latin typeface="Times New Roman" panose="02020503050405090304" charset="0"/>
                <a:ea typeface="宋体" pitchFamily="2" charset="-122"/>
              </a:rPr>
              <a:t>. They come to children who are lonely</a:t>
            </a:r>
            <a:r>
              <a:rPr lang="en-US" sz="2400" b="0">
                <a:latin typeface="Times New Roman" panose="02020503050405090304" charset="0"/>
                <a:ea typeface="宋体" pitchFamily="2" charset="-122"/>
                <a:cs typeface="Times New Roman" panose="02020503050405090304" charset="0"/>
              </a:rPr>
              <a:t> </a:t>
            </a:r>
            <a:r>
              <a:rPr lang="en-US" sz="2400" b="0">
                <a:latin typeface="Times New Roman" panose="02020503050405090304" charset="0"/>
                <a:ea typeface="宋体" pitchFamily="2" charset="-122"/>
              </a:rPr>
              <a:t>or who were meant to have a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43   </a:t>
            </a:r>
            <a:r>
              <a:rPr lang="en-US" sz="2400" b="0">
                <a:latin typeface="Times New Roman" panose="02020503050405090304" charset="0"/>
                <a:ea typeface="宋体" pitchFamily="2" charset="-122"/>
              </a:rPr>
              <a:t> life, "Emma said. It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44   </a:t>
            </a:r>
            <a:r>
              <a:rPr lang="en-US" sz="2400" b="0">
                <a:latin typeface="Times New Roman" panose="02020503050405090304" charset="0"/>
                <a:ea typeface="宋体" pitchFamily="2" charset="-122"/>
              </a:rPr>
              <a:t> the unemployed 36-year-old mom's heart during a time when she wasn't feeling too good about her job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45   </a:t>
            </a:r>
            <a:r>
              <a:rPr lang="en-US" sz="2400" b="0">
                <a:latin typeface="Times New Roman" panose="02020503050405090304" charset="0"/>
                <a:ea typeface="宋体" pitchFamily="2" charset="-122"/>
              </a:rPr>
              <a:t>.All this eventually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46   </a:t>
            </a:r>
            <a:r>
              <a:rPr lang="en-US" sz="2400" b="0">
                <a:latin typeface="Times New Roman" panose="02020503050405090304" charset="0"/>
                <a:ea typeface="宋体" pitchFamily="2" charset="-122"/>
              </a:rPr>
              <a:t> a new project for Katherine, unemployed for months--making a line of stuffed animals. for sale based on her daughter's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47   </a:t>
            </a:r>
            <a:r>
              <a:rPr lang="en-US" sz="2400" b="0">
                <a:latin typeface="Times New Roman" panose="02020503050405090304" charset="0"/>
                <a:ea typeface="宋体" pitchFamily="2" charset="-122"/>
              </a:rPr>
              <a:t>. "Every day, I would work on it, " she said. "Over time, it felt like this is what I really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48   </a:t>
            </a:r>
            <a:r>
              <a:rPr lang="en-US" sz="2400" b="0">
                <a:latin typeface="Times New Roman" panose="02020503050405090304" charset="0"/>
                <a:ea typeface="宋体" pitchFamily="2" charset="-122"/>
              </a:rPr>
              <a:t>. "In her basement, Katherine cut patterns, wrote storylines and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49   </a:t>
            </a:r>
            <a:r>
              <a:rPr lang="en-US" sz="2400" b="0">
                <a:latin typeface="Times New Roman" panose="02020503050405090304" charset="0"/>
                <a:ea typeface="宋体" pitchFamily="2" charset="-122"/>
              </a:rPr>
              <a:t> prototypes</a:t>
            </a:r>
            <a:r>
              <a:rPr lang="zh-CN" sz="2400" b="0">
                <a:latin typeface="Times New Roman" panose="02020503050405090304" charset="0"/>
                <a:ea typeface="宋体" pitchFamily="2" charset="-122"/>
              </a:rPr>
              <a:t>（原型样品） </a:t>
            </a:r>
            <a:r>
              <a:rPr lang="en-US" sz="2400" b="0">
                <a:latin typeface="Times New Roman" panose="02020503050405090304" charset="0"/>
                <a:ea typeface="宋体" pitchFamily="2" charset="-122"/>
              </a:rPr>
              <a:t>to turn "The Representatives" into dolls</a:t>
            </a:r>
            <a:r>
              <a:rPr lang="zh-CN" sz="2400" b="0">
                <a:latin typeface="Times New Roman" panose="02020503050405090304" charset="0"/>
                <a:ea typeface="宋体" pitchFamily="2" charset="-122"/>
              </a:rPr>
              <a:t>（玩偶）</a:t>
            </a:r>
            <a:r>
              <a:rPr lang="en-US" sz="2400" b="0">
                <a:latin typeface="Times New Roman" panose="02020503050405090304" charset="0"/>
                <a:ea typeface="宋体" pitchFamily="2" charset="-122"/>
              </a:rPr>
              <a:t>.Today she has four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50   </a:t>
            </a:r>
            <a:r>
              <a:rPr lang="en-US" sz="2400" b="0">
                <a:latin typeface="Times New Roman" panose="02020503050405090304" charset="0"/>
                <a:ea typeface="宋体" pitchFamily="2" charset="-122"/>
              </a:rPr>
              <a:t> doll prototypes and specific storylines to go with each main character. She hopes to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51   </a:t>
            </a:r>
            <a:r>
              <a:rPr lang="en-US" sz="2400" b="0">
                <a:latin typeface="Times New Roman" panose="02020503050405090304" charset="0"/>
                <a:ea typeface="宋体" pitchFamily="2" charset="-122"/>
              </a:rPr>
              <a:t> the dolls to parents going through hard times, or maybe those preparing to work overseas, leaving their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52   </a:t>
            </a:r>
            <a:r>
              <a:rPr lang="en-US" sz="2400" b="0">
                <a:latin typeface="Times New Roman" panose="02020503050405090304" charset="0"/>
                <a:ea typeface="宋体" pitchFamily="2" charset="-122"/>
              </a:rPr>
              <a:t> behind with relatives. She said even if the dolls don't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53   </a:t>
            </a:r>
            <a:r>
              <a:rPr lang="en-US" sz="2400" b="0">
                <a:latin typeface="Times New Roman" panose="02020503050405090304" charset="0"/>
                <a:ea typeface="宋体" pitchFamily="2" charset="-122"/>
              </a:rPr>
              <a:t>, she's taught her daughter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54   </a:t>
            </a:r>
            <a:r>
              <a:rPr lang="en-US" sz="2400" b="0">
                <a:latin typeface="Times New Roman" panose="02020503050405090304" charset="0"/>
                <a:ea typeface="宋体" pitchFamily="2" charset="-122"/>
              </a:rPr>
              <a:t> to keep moving even in down times. It's really a </a:t>
            </a:r>
            <a:r>
              <a:rPr lang="en-US" sz="2400" b="0" u="sng">
                <a:latin typeface="Times New Roman" panose="02020503050405090304" charset="0"/>
                <a:ea typeface="宋体" pitchFamily="2" charset="-122"/>
                <a:cs typeface="Times New Roman" panose="02020503050405090304" charset="0"/>
              </a:rPr>
              <a:t>   </a:t>
            </a:r>
            <a:r>
              <a:rPr lang="en-US" sz="2400" b="0" u="sng">
                <a:latin typeface="Times New Roman" panose="02020503050405090304" charset="0"/>
                <a:ea typeface="宋体" pitchFamily="2" charset="-122"/>
              </a:rPr>
              <a:t>55   </a:t>
            </a:r>
            <a:r>
              <a:rPr lang="en-US" sz="2400" b="0">
                <a:latin typeface="Times New Roman" panose="02020503050405090304" charset="0"/>
                <a:ea typeface="宋体" pitchFamily="2" charset="-122"/>
              </a:rPr>
              <a:t> for those unemployed right now, she said. 
</a:t>
            </a:r>
            <a:endParaRPr lang="en-US" altLang="en-US" sz="2400" b="0">
              <a:latin typeface="Times New Roman" panose="02020503050405090304" charset="0"/>
              <a:ea typeface="宋体" pitchFamily="2" charset="-122"/>
            </a:endParaRPr>
          </a:p>
        </p:txBody>
      </p:sp>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275" y="574590"/>
            <a:ext cx="4064000" cy="1383665"/>
          </a:xfrm>
          <a:prstGeom prst="rect">
            <a:avLst/>
          </a:prstGeom>
          <a:solidFill>
            <a:schemeClr val="bg1"/>
          </a:solidFill>
        </p:spPr>
        <p:txBody>
          <a:bodyPr>
            <a:spAutoFit/>
            <a:extLst>
              <a:ext uri="{4A0BC546-FE56-4ADE-93B0-CB8AF2F6F144}">
                <wpsdc:textFrameExt xmlns:wpsdc="http://www.wps.cn/officeDocument/2022/drawingmlCustomData" type="text"/>
              </a:ext>
            </a:extLst>
          </a:bodyPr>
          <a:lstStyle/>
          <a:p>
            <a:pPr marL="285750" indent="-285750" algn="l" fontAlgn="auto">
              <a:lnSpc>
                <a:spcPct val="150000"/>
              </a:lnSpc>
              <a:buFont typeface="Wingdings" panose="05000000000000000000" charset="0"/>
              <a:buChar char="Ø"/>
            </a:pPr>
            <a:r>
              <a:rPr lang="en-US" altLang="zh-CN" sz="2800">
                <a:latin typeface="Times New Roman" panose="02020503050405090304" charset="0"/>
                <a:ea typeface="微软雅黑" panose="020B0503020204020204" charset="-122"/>
                <a:cs typeface="Times New Roman" panose="02020503050405090304" charset="0"/>
              </a:rPr>
              <a:t>Who?</a:t>
            </a:r>
            <a:endParaRPr lang="en-US" altLang="zh-CN" sz="2800">
              <a:latin typeface="Times New Roman" panose="02020503050405090304" charset="0"/>
              <a:ea typeface="微软雅黑" panose="020B0503020204020204" charset="-122"/>
              <a:cs typeface="Times New Roman" panose="02020503050405090304" charset="0"/>
            </a:endParaRPr>
          </a:p>
          <a:p>
            <a:pPr marL="285750" indent="-285750" algn="l" fontAlgn="auto">
              <a:lnSpc>
                <a:spcPct val="150000"/>
              </a:lnSpc>
              <a:buFont typeface="Wingdings" panose="05000000000000000000" charset="0"/>
              <a:buChar char="Ø"/>
            </a:pPr>
            <a:r>
              <a:rPr lang="en-US" altLang="zh-CN" sz="2800">
                <a:latin typeface="Times New Roman" panose="02020503050405090304" charset="0"/>
                <a:ea typeface="微软雅黑" panose="020B0503020204020204" charset="-122"/>
                <a:cs typeface="Times New Roman" panose="02020503050405090304" charset="0"/>
              </a:rPr>
              <a:t>What situation?</a:t>
            </a:r>
            <a:endParaRPr lang="en-US" altLang="zh-CN" sz="2800">
              <a:latin typeface="Times New Roman" panose="02020503050405090304" charset="0"/>
              <a:ea typeface="微软雅黑" panose="020B0503020204020204" charset="-122"/>
              <a:cs typeface="Times New Roman" panose="02020503050405090304" charset="0"/>
            </a:endParaRPr>
          </a:p>
        </p:txBody>
      </p:sp>
      <p:sp>
        <p:nvSpPr>
          <p:cNvPr id="3" name="文本框 2"/>
          <p:cNvSpPr txBox="1"/>
          <p:nvPr/>
        </p:nvSpPr>
        <p:spPr>
          <a:xfrm>
            <a:off x="2683510" y="684530"/>
            <a:ext cx="5354320" cy="460375"/>
          </a:xfrm>
          <a:prstGeom prst="rect">
            <a:avLst/>
          </a:prstGeom>
        </p:spPr>
        <p:txBody>
          <a:bodyPr wrap="square">
            <a:spAutoFit/>
            <a:extLst>
              <a:ext uri="{4A0BC546-FE56-4ADE-93B0-CB8AF2F6F144}">
                <wpsdc:textFrameExt xmlns:wpsdc="http://www.wps.cn/officeDocument/2022/drawingmlCustomData" type="text"/>
              </a:ext>
            </a:extLst>
          </a:bodyPr>
          <a:lstStyle/>
          <a:p>
            <a:pPr algn="l"/>
            <a:r>
              <a:rPr lang="en-US" altLang="zh-CN" sz="2400">
                <a:solidFill>
                  <a:srgbClr val="C00000"/>
                </a:solidFill>
                <a:latin typeface="Book Antiqua" panose="02040602050305030304" charset="0"/>
                <a:ea typeface="微软雅黑" panose="020B0503020204020204" charset="-122"/>
                <a:cs typeface="Book Antiqua" panose="02040602050305030304" charset="0"/>
              </a:rPr>
              <a:t>Katherine and her daughter Emma</a:t>
            </a:r>
            <a:endParaRPr lang="en-US" altLang="zh-CN" sz="2400">
              <a:solidFill>
                <a:srgbClr val="C00000"/>
              </a:solidFill>
              <a:latin typeface="Book Antiqua" panose="02040602050305030304" charset="0"/>
              <a:ea typeface="微软雅黑" panose="020B0503020204020204" charset="-122"/>
              <a:cs typeface="Book Antiqua" panose="02040602050305030304" charset="0"/>
            </a:endParaRPr>
          </a:p>
        </p:txBody>
      </p:sp>
      <p:sp>
        <p:nvSpPr>
          <p:cNvPr id="6" name="文本框 5"/>
          <p:cNvSpPr txBox="1"/>
          <p:nvPr/>
        </p:nvSpPr>
        <p:spPr>
          <a:xfrm>
            <a:off x="3356610" y="1387475"/>
            <a:ext cx="4618990" cy="829945"/>
          </a:xfrm>
          <a:prstGeom prst="rect">
            <a:avLst/>
          </a:prstGeom>
        </p:spPr>
        <p:txBody>
          <a:bodyPr wrap="square">
            <a:spAutoFit/>
            <a:extLst>
              <a:ext uri="{4A0BC546-FE56-4ADE-93B0-CB8AF2F6F144}">
                <wpsdc:textFrameExt xmlns:wpsdc="http://www.wps.cn/officeDocument/2022/drawingmlCustomData" type="text"/>
              </a:ext>
            </a:extLst>
          </a:bodyPr>
          <a:lstStyle/>
          <a:p>
            <a:pPr algn="l"/>
            <a:r>
              <a:rPr lang="en-US" altLang="zh-CN" sz="2400">
                <a:solidFill>
                  <a:srgbClr val="C00000"/>
                </a:solidFill>
                <a:latin typeface="Book Antiqua" panose="02040602050305030304" charset="0"/>
                <a:ea typeface="微软雅黑" panose="020B0503020204020204" charset="-122"/>
                <a:cs typeface="Book Antiqua" panose="02040602050305030304" charset="0"/>
              </a:rPr>
              <a:t>Katherine was _______ and was not sure about her future.</a:t>
            </a:r>
            <a:endParaRPr lang="en-US" altLang="zh-CN" sz="2400">
              <a:solidFill>
                <a:srgbClr val="C00000"/>
              </a:solidFill>
              <a:latin typeface="Book Antiqua" panose="02040602050305030304" charset="0"/>
              <a:ea typeface="微软雅黑" panose="020B0503020204020204" charset="-122"/>
              <a:cs typeface="Book Antiqua" panose="0204060205030503030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48920" y="73660"/>
            <a:ext cx="9928860" cy="1198880"/>
          </a:xfrm>
          <a:prstGeom prst="rect">
            <a:avLst/>
          </a:prstGeom>
          <a:solidFill>
            <a:schemeClr val="bg1"/>
          </a:solidFill>
        </p:spPr>
        <p:txBody>
          <a:bodyPr wrap="square" rtlCol="0" anchor="t">
            <a:spAutoFit/>
          </a:bodyPr>
          <a:lstStyle/>
          <a:p>
            <a:pPr indent="0" fontAlgn="auto">
              <a:lnSpc>
                <a:spcPct val="150000"/>
              </a:lnSpc>
            </a:pPr>
            <a:r>
              <a:rPr lang="en-US" sz="2400">
                <a:latin typeface="Times New Roman" panose="02020503050405090304" charset="0"/>
                <a:ea typeface="宋体" pitchFamily="2" charset="-122"/>
                <a:sym typeface="+mn-ea"/>
              </a:rPr>
              <a:t>Katherine would never forget the day when her daughter brought a plate from kindergarten, with </a:t>
            </a:r>
            <a:r>
              <a:rPr lang="en-US" sz="2400" b="1">
                <a:solidFill>
                  <a:srgbClr val="C00000"/>
                </a:solidFill>
                <a:latin typeface="Times New Roman" panose="02020503050405090304" charset="0"/>
                <a:ea typeface="宋体" pitchFamily="2" charset="-122"/>
                <a:sym typeface="+mn-ea"/>
              </a:rPr>
              <a:t>a drawing </a:t>
            </a:r>
            <a:r>
              <a:rPr lang="en-US" sz="2400">
                <a:latin typeface="Times New Roman" panose="02020503050405090304" charset="0"/>
                <a:ea typeface="宋体" pitchFamily="2" charset="-122"/>
                <a:sym typeface="+mn-ea"/>
              </a:rPr>
              <a:t>of mouse-like creatures on it. </a:t>
            </a:r>
            <a:endParaRPr lang="en-US" altLang="en-US" sz="2400">
              <a:latin typeface="Times New Roman" panose="02020503050405090304" charset="0"/>
              <a:ea typeface="宋体" pitchFamily="2" charset="-122"/>
              <a:sym typeface="+mn-ea"/>
            </a:endParaRPr>
          </a:p>
        </p:txBody>
      </p:sp>
      <p:sp>
        <p:nvSpPr>
          <p:cNvPr id="3" name="文本框 2"/>
          <p:cNvSpPr txBox="1"/>
          <p:nvPr/>
        </p:nvSpPr>
        <p:spPr>
          <a:xfrm>
            <a:off x="248920" y="1469390"/>
            <a:ext cx="9728200" cy="1198880"/>
          </a:xfrm>
          <a:prstGeom prst="rect">
            <a:avLst/>
          </a:prstGeom>
          <a:noFill/>
        </p:spPr>
        <p:txBody>
          <a:bodyPr wrap="square" rtlCol="0" anchor="t">
            <a:spAutoFit/>
          </a:bodyPr>
          <a:lstStyle/>
          <a:p>
            <a:r>
              <a:rPr lang="en-US" sz="2400">
                <a:latin typeface="Times New Roman" panose="02020503050405090304" charset="0"/>
                <a:ea typeface="宋体" pitchFamily="2" charset="-122"/>
                <a:sym typeface="+mn-ea"/>
              </a:rPr>
              <a:t>All this eventually </a:t>
            </a:r>
            <a:r>
              <a:rPr lang="en-US" sz="2400" u="sng">
                <a:latin typeface="Times New Roman" panose="02020503050405090304" charset="0"/>
                <a:ea typeface="宋体" pitchFamily="2" charset="-122"/>
                <a:cs typeface="Times New Roman" panose="02020503050405090304" charset="0"/>
                <a:sym typeface="+mn-ea"/>
              </a:rPr>
              <a:t>   </a:t>
            </a:r>
            <a:r>
              <a:rPr lang="en-US" sz="2400" u="sng">
                <a:latin typeface="Times New Roman" panose="02020503050405090304" charset="0"/>
                <a:ea typeface="宋体" pitchFamily="2" charset="-122"/>
                <a:sym typeface="+mn-ea"/>
              </a:rPr>
              <a:t>46          </a:t>
            </a:r>
            <a:r>
              <a:rPr lang="en-US" sz="2400">
                <a:latin typeface="Times New Roman" panose="02020503050405090304" charset="0"/>
                <a:ea typeface="宋体" pitchFamily="2" charset="-122"/>
                <a:sym typeface="+mn-ea"/>
              </a:rPr>
              <a:t> a new project for Katherine, unemployed for months--making a line of stuffed animals. for sale based on her daughter's </a:t>
            </a:r>
            <a:r>
              <a:rPr lang="en-US" sz="2400" u="sng">
                <a:latin typeface="Times New Roman" panose="02020503050405090304" charset="0"/>
                <a:ea typeface="宋体" pitchFamily="2" charset="-122"/>
                <a:cs typeface="Times New Roman" panose="02020503050405090304" charset="0"/>
                <a:sym typeface="+mn-ea"/>
              </a:rPr>
              <a:t>   </a:t>
            </a:r>
            <a:r>
              <a:rPr lang="en-US" sz="2400" u="sng">
                <a:latin typeface="Times New Roman" panose="02020503050405090304" charset="0"/>
                <a:ea typeface="宋体" pitchFamily="2" charset="-122"/>
                <a:sym typeface="+mn-ea"/>
              </a:rPr>
              <a:t>47   </a:t>
            </a:r>
            <a:r>
              <a:rPr lang="en-US" sz="2400">
                <a:latin typeface="Times New Roman" panose="02020503050405090304" charset="0"/>
                <a:ea typeface="宋体" pitchFamily="2" charset="-122"/>
                <a:sym typeface="+mn-ea"/>
              </a:rPr>
              <a:t>. </a:t>
            </a:r>
            <a:endParaRPr lang="en-US" altLang="en-US" sz="2400">
              <a:latin typeface="Times New Roman" panose="02020503050405090304" charset="0"/>
              <a:ea typeface="宋体" pitchFamily="2" charset="-122"/>
              <a:sym typeface="+mn-ea"/>
            </a:endParaRPr>
          </a:p>
        </p:txBody>
      </p:sp>
      <p:cxnSp>
        <p:nvCxnSpPr>
          <p:cNvPr id="4" name="直接箭头连接符 3"/>
          <p:cNvCxnSpPr/>
          <p:nvPr/>
        </p:nvCxnSpPr>
        <p:spPr>
          <a:xfrm flipH="1">
            <a:off x="763905" y="1149985"/>
            <a:ext cx="2868930" cy="1340485"/>
          </a:xfrm>
          <a:prstGeom prst="straightConnector1">
            <a:avLst/>
          </a:prstGeom>
          <a:ln w="25400">
            <a:solidFill>
              <a:srgbClr val="C00000"/>
            </a:solidFill>
            <a:tailEnd type="arrow"/>
          </a:ln>
        </p:spPr>
        <p:style>
          <a:lnRef idx="2">
            <a:schemeClr val="accent1"/>
          </a:lnRef>
          <a:fillRef idx="0">
            <a:srgbClr val="FFFFFF"/>
          </a:fillRef>
          <a:effectRef idx="0">
            <a:srgbClr val="FFFFFF"/>
          </a:effectRef>
          <a:fontRef idx="minor">
            <a:schemeClr val="tx1"/>
          </a:fontRef>
        </p:style>
      </p:cxnSp>
      <p:sp>
        <p:nvSpPr>
          <p:cNvPr id="5" name="文本框 4"/>
          <p:cNvSpPr txBox="1"/>
          <p:nvPr/>
        </p:nvSpPr>
        <p:spPr>
          <a:xfrm>
            <a:off x="248920" y="3013710"/>
            <a:ext cx="11080115" cy="829945"/>
          </a:xfrm>
          <a:prstGeom prst="rect">
            <a:avLst/>
          </a:prstGeom>
          <a:noFill/>
        </p:spPr>
        <p:txBody>
          <a:bodyPr wrap="square" rtlCol="0" anchor="t">
            <a:spAutoFit/>
          </a:bodyPr>
          <a:lstStyle/>
          <a:p>
            <a:r>
              <a:rPr lang="en-US" sz="2400">
                <a:latin typeface="Times New Roman" panose="02020503050405090304" charset="0"/>
                <a:ea typeface="宋体" pitchFamily="2" charset="-122"/>
                <a:sym typeface="+mn-ea"/>
              </a:rPr>
              <a:t>"Emma, what are these little characters? What do. You </a:t>
            </a:r>
            <a:r>
              <a:rPr lang="en-US" sz="2400" u="sng">
                <a:latin typeface="Times New Roman" panose="02020503050405090304" charset="0"/>
                <a:ea typeface="宋体" pitchFamily="2" charset="-122"/>
                <a:cs typeface="Times New Roman" panose="02020503050405090304" charset="0"/>
                <a:sym typeface="+mn-ea"/>
              </a:rPr>
              <a:t>   </a:t>
            </a:r>
            <a:r>
              <a:rPr lang="en-US" sz="2400" u="sng">
                <a:latin typeface="Times New Roman" panose="02020503050405090304" charset="0"/>
                <a:ea typeface="宋体" pitchFamily="2" charset="-122"/>
                <a:sym typeface="+mn-ea"/>
              </a:rPr>
              <a:t>41   </a:t>
            </a:r>
            <a:r>
              <a:rPr lang="en-US" sz="2400">
                <a:latin typeface="Times New Roman" panose="02020503050405090304" charset="0"/>
                <a:ea typeface="宋体" pitchFamily="2" charset="-122"/>
                <a:sym typeface="+mn-ea"/>
              </a:rPr>
              <a:t> them?" Katherine said.  "Mom, they're my </a:t>
            </a:r>
            <a:r>
              <a:rPr lang="en-US" sz="2400" u="sng">
                <a:latin typeface="Times New Roman" panose="02020503050405090304" charset="0"/>
                <a:ea typeface="宋体" pitchFamily="2" charset="-122"/>
                <a:cs typeface="Times New Roman" panose="02020503050405090304" charset="0"/>
                <a:sym typeface="+mn-ea"/>
              </a:rPr>
              <a:t>   </a:t>
            </a:r>
            <a:r>
              <a:rPr lang="en-US" sz="2400" u="sng">
                <a:latin typeface="Times New Roman" panose="02020503050405090304" charset="0"/>
                <a:ea typeface="宋体" pitchFamily="2" charset="-122"/>
                <a:sym typeface="+mn-ea"/>
              </a:rPr>
              <a:t>42   </a:t>
            </a:r>
            <a:r>
              <a:rPr lang="en-US" sz="2400">
                <a:latin typeface="Times New Roman" panose="02020503050405090304" charset="0"/>
                <a:ea typeface="宋体" pitchFamily="2" charset="-122"/>
                <a:sym typeface="+mn-ea"/>
              </a:rPr>
              <a:t>. </a:t>
            </a:r>
            <a:endParaRPr lang="en-US" altLang="en-US" sz="2400">
              <a:latin typeface="Times New Roman" panose="02020503050405090304" charset="0"/>
              <a:ea typeface="宋体" pitchFamily="2" charset="-122"/>
              <a:sym typeface="+mn-ea"/>
            </a:endParaRPr>
          </a:p>
        </p:txBody>
      </p:sp>
      <p:sp>
        <p:nvSpPr>
          <p:cNvPr id="6" name="文本框 5"/>
          <p:cNvSpPr txBox="1"/>
          <p:nvPr/>
        </p:nvSpPr>
        <p:spPr>
          <a:xfrm>
            <a:off x="516255" y="4366895"/>
            <a:ext cx="10813415" cy="829945"/>
          </a:xfrm>
          <a:prstGeom prst="rect">
            <a:avLst/>
          </a:prstGeom>
          <a:noFill/>
        </p:spPr>
        <p:txBody>
          <a:bodyPr wrap="square" rtlCol="0" anchor="t">
            <a:spAutoFit/>
          </a:bodyPr>
          <a:lstStyle/>
          <a:p>
            <a:r>
              <a:rPr lang="en-US" sz="2400">
                <a:latin typeface="Times New Roman" panose="02020503050405090304" charset="0"/>
                <a:ea typeface="宋体" pitchFamily="2" charset="-122"/>
                <a:sym typeface="+mn-ea"/>
              </a:rPr>
              <a:t>In her basement, Katherine cut patterns, wrote storylines and </a:t>
            </a:r>
            <a:r>
              <a:rPr lang="en-US" sz="2400" u="sng">
                <a:latin typeface="Times New Roman" panose="02020503050405090304" charset="0"/>
                <a:ea typeface="宋体" pitchFamily="2" charset="-122"/>
                <a:cs typeface="Times New Roman" panose="02020503050405090304" charset="0"/>
                <a:sym typeface="+mn-ea"/>
              </a:rPr>
              <a:t>   </a:t>
            </a:r>
            <a:r>
              <a:rPr lang="en-US" sz="2400" u="sng">
                <a:latin typeface="Times New Roman" panose="02020503050405090304" charset="0"/>
                <a:ea typeface="宋体" pitchFamily="2" charset="-122"/>
                <a:sym typeface="+mn-ea"/>
              </a:rPr>
              <a:t>49   </a:t>
            </a:r>
            <a:r>
              <a:rPr lang="en-US" sz="2400">
                <a:latin typeface="Times New Roman" panose="02020503050405090304" charset="0"/>
                <a:ea typeface="宋体" pitchFamily="2" charset="-122"/>
                <a:sym typeface="+mn-ea"/>
              </a:rPr>
              <a:t> prototypes</a:t>
            </a:r>
            <a:r>
              <a:rPr lang="zh-CN" sz="2400">
                <a:latin typeface="Times New Roman" panose="02020503050405090304" charset="0"/>
                <a:ea typeface="宋体" pitchFamily="2" charset="-122"/>
                <a:sym typeface="+mn-ea"/>
              </a:rPr>
              <a:t>（原型样品） </a:t>
            </a:r>
            <a:r>
              <a:rPr lang="en-US" sz="2400">
                <a:latin typeface="Times New Roman" panose="02020503050405090304" charset="0"/>
                <a:ea typeface="宋体" pitchFamily="2" charset="-122"/>
                <a:sym typeface="+mn-ea"/>
              </a:rPr>
              <a:t>to turn "</a:t>
            </a:r>
            <a:r>
              <a:rPr lang="en-US" sz="2400" b="1">
                <a:solidFill>
                  <a:srgbClr val="C00000"/>
                </a:solidFill>
                <a:latin typeface="Times New Roman" panose="02020503050405090304" charset="0"/>
                <a:ea typeface="宋体" pitchFamily="2" charset="-122"/>
                <a:sym typeface="+mn-ea"/>
              </a:rPr>
              <a:t>The Representatives</a:t>
            </a:r>
            <a:r>
              <a:rPr lang="en-US" sz="2400">
                <a:latin typeface="Times New Roman" panose="02020503050405090304" charset="0"/>
                <a:ea typeface="宋体" pitchFamily="2" charset="-122"/>
                <a:sym typeface="+mn-ea"/>
              </a:rPr>
              <a:t>" into dolls</a:t>
            </a:r>
            <a:r>
              <a:rPr lang="zh-CN" sz="2400">
                <a:latin typeface="Times New Roman" panose="02020503050405090304" charset="0"/>
                <a:ea typeface="宋体" pitchFamily="2" charset="-122"/>
                <a:sym typeface="+mn-ea"/>
              </a:rPr>
              <a:t>（玩偶）</a:t>
            </a:r>
            <a:r>
              <a:rPr lang="en-US" sz="2400">
                <a:latin typeface="Times New Roman" panose="02020503050405090304" charset="0"/>
                <a:ea typeface="宋体" pitchFamily="2" charset="-122"/>
                <a:sym typeface="+mn-ea"/>
              </a:rPr>
              <a:t>.</a:t>
            </a:r>
            <a:endParaRPr lang="en-US" altLang="en-US" sz="2400">
              <a:latin typeface="Times New Roman" panose="02020503050405090304" charset="0"/>
              <a:ea typeface="宋体" pitchFamily="2" charset="-122"/>
              <a:sym typeface="+mn-ea"/>
            </a:endParaRPr>
          </a:p>
        </p:txBody>
      </p:sp>
      <p:cxnSp>
        <p:nvCxnSpPr>
          <p:cNvPr id="7" name="直接箭头连接符 6"/>
          <p:cNvCxnSpPr/>
          <p:nvPr/>
        </p:nvCxnSpPr>
        <p:spPr>
          <a:xfrm flipH="1" flipV="1">
            <a:off x="3017520" y="3711575"/>
            <a:ext cx="863600" cy="1250950"/>
          </a:xfrm>
          <a:prstGeom prst="straightConnector1">
            <a:avLst/>
          </a:prstGeom>
          <a:ln w="25400">
            <a:solidFill>
              <a:srgbClr val="C00000"/>
            </a:solidFill>
            <a:tailEnd type="arrow"/>
          </a:ln>
        </p:spPr>
        <p:style>
          <a:lnRef idx="2">
            <a:schemeClr val="accent1"/>
          </a:lnRef>
          <a:fillRef idx="0">
            <a:srgbClr val="FFFFFF"/>
          </a:fillRef>
          <a:effectRef idx="0">
            <a:srgbClr val="FFFFFF"/>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8" presetClass="entr" presetSubtype="12"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strips(downLeft)">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781348" y="5371465"/>
            <a:ext cx="775335" cy="1014730"/>
          </a:xfrm>
          <a:prstGeom prst="rect">
            <a:avLst/>
          </a:prstGeom>
          <a:noFill/>
          <a:ln>
            <a:noFill/>
          </a:ln>
        </p:spPr>
        <p:txBody>
          <a:bodyPr wrap="none" rtlCol="0" anchor="t">
            <a:spAutoFit/>
          </a:bodyPr>
          <a:lstStyle/>
          <a:p>
            <a:pPr algn="ctr"/>
            <a:r>
              <a:rPr lang="en-US" altLang="zh-CN" sz="60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rPr>
              <a:t>A</a:t>
            </a:r>
            <a:endParaRPr lang="en-US" altLang="zh-CN" sz="60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endParaRPr>
          </a:p>
        </p:txBody>
      </p:sp>
      <p:sp>
        <p:nvSpPr>
          <p:cNvPr id="2" name="文本框 1"/>
          <p:cNvSpPr txBox="1"/>
          <p:nvPr/>
        </p:nvSpPr>
        <p:spPr>
          <a:xfrm>
            <a:off x="377825" y="514985"/>
            <a:ext cx="10215245" cy="3415030"/>
          </a:xfrm>
          <a:prstGeom prst="rect">
            <a:avLst/>
          </a:prstGeom>
          <a:solidFill>
            <a:schemeClr val="bg1"/>
          </a:solidFill>
        </p:spPr>
        <p:txBody>
          <a:bodyPr wrap="square" rtlCol="0">
            <a:spAutoFit/>
          </a:bodyPr>
          <a:lstStyle/>
          <a:p>
            <a:pPr marL="17780" indent="-342900" fontAlgn="auto">
              <a:lnSpc>
                <a:spcPct val="150000"/>
              </a:lnSpc>
              <a:buFont typeface="Wingdings" panose="05000000000000000000" charset="0"/>
              <a:buChar char="Ø"/>
            </a:pPr>
            <a:r>
              <a:rPr lang="zh-CN" altLang="en-US" sz="2400">
                <a:latin typeface="Book Antiqua" panose="02040602050305030304" charset="0"/>
                <a:cs typeface="Book Antiqua" panose="02040602050305030304" charset="0"/>
              </a:rPr>
              <a:t>Will room-renters</a:t>
            </a:r>
            <a:r>
              <a:rPr lang="zh-CN" altLang="en-US" sz="2400">
                <a:highlight>
                  <a:srgbClr val="FFFF00"/>
                </a:highlight>
                <a:latin typeface="Book Antiqua" panose="02040602050305030304" charset="0"/>
                <a:cs typeface="Book Antiqua" panose="02040602050305030304" charset="0"/>
              </a:rPr>
              <a:t> be subject to </a:t>
            </a:r>
            <a:r>
              <a:rPr lang="zh-CN" altLang="en-US" sz="2400">
                <a:latin typeface="Book Antiqua" panose="02040602050305030304" charset="0"/>
                <a:cs typeface="Book Antiqua" panose="02040602050305030304" charset="0"/>
              </a:rPr>
              <a:t>hotel taxes, for example?</a:t>
            </a:r>
            <a:endParaRPr lang="zh-CN" altLang="en-US" sz="2400">
              <a:latin typeface="Book Antiqua" panose="02040602050305030304" charset="0"/>
              <a:cs typeface="Book Antiqua" panose="02040602050305030304" charset="0"/>
            </a:endParaRPr>
          </a:p>
          <a:p>
            <a:pPr marL="17780" indent="-342900" fontAlgn="auto">
              <a:lnSpc>
                <a:spcPct val="150000"/>
              </a:lnSpc>
              <a:buFont typeface="Wingdings" panose="05000000000000000000" charset="0"/>
              <a:buChar char="Ø"/>
            </a:pPr>
            <a:r>
              <a:rPr lang="zh-CN" altLang="en-US" sz="2400">
                <a:latin typeface="Book Antiqua" panose="02040602050305030304" charset="0"/>
                <a:cs typeface="Book Antiqua" panose="02040602050305030304" charset="0"/>
              </a:rPr>
              <a:t>Prices may </a:t>
            </a:r>
            <a:r>
              <a:rPr lang="zh-CN" altLang="en-US" sz="2400">
                <a:highlight>
                  <a:srgbClr val="FFFF00"/>
                </a:highlight>
                <a:latin typeface="Book Antiqua" panose="02040602050305030304" charset="0"/>
                <a:cs typeface="Book Antiqua" panose="02040602050305030304" charset="0"/>
              </a:rPr>
              <a:t>be subject to</a:t>
            </a:r>
            <a:r>
              <a:rPr lang="zh-CN" altLang="en-US" sz="2400">
                <a:latin typeface="Book Antiqua" panose="02040602050305030304" charset="0"/>
                <a:cs typeface="Book Antiqua" panose="02040602050305030304" charset="0"/>
              </a:rPr>
              <a:t> alteration.</a:t>
            </a:r>
            <a:endParaRPr lang="zh-CN" altLang="en-US" sz="2400">
              <a:latin typeface="Book Antiqua" panose="02040602050305030304" charset="0"/>
              <a:cs typeface="Book Antiqua" panose="02040602050305030304" charset="0"/>
            </a:endParaRPr>
          </a:p>
          <a:p>
            <a:pPr marL="17780" indent="-342900" fontAlgn="auto">
              <a:lnSpc>
                <a:spcPct val="150000"/>
              </a:lnSpc>
              <a:buFont typeface="Wingdings" panose="05000000000000000000" charset="0"/>
              <a:buChar char="Ø"/>
            </a:pPr>
            <a:r>
              <a:rPr lang="zh-CN" altLang="en-US" sz="2400">
                <a:latin typeface="Book Antiqua" panose="02040602050305030304" charset="0"/>
                <a:cs typeface="Book Antiqua" panose="02040602050305030304" charset="0"/>
              </a:rPr>
              <a:t>All nuclear installations </a:t>
            </a:r>
            <a:r>
              <a:rPr lang="zh-CN" altLang="en-US" sz="2400">
                <a:highlight>
                  <a:srgbClr val="FFFF00"/>
                </a:highlight>
                <a:latin typeface="Book Antiqua" panose="02040602050305030304" charset="0"/>
                <a:cs typeface="Book Antiqua" panose="02040602050305030304" charset="0"/>
              </a:rPr>
              <a:t>are subject to </a:t>
            </a:r>
            <a:r>
              <a:rPr lang="zh-CN" altLang="en-US" sz="2400">
                <a:latin typeface="Book Antiqua" panose="02040602050305030304" charset="0"/>
                <a:cs typeface="Book Antiqua" panose="02040602050305030304" charset="0"/>
              </a:rPr>
              <a:t>international safeguards.</a:t>
            </a:r>
            <a:endParaRPr lang="zh-CN" altLang="en-US" sz="2400">
              <a:latin typeface="Book Antiqua" panose="02040602050305030304" charset="0"/>
              <a:cs typeface="Book Antiqua" panose="02040602050305030304" charset="0"/>
            </a:endParaRPr>
          </a:p>
          <a:p>
            <a:pPr marL="17780" indent="-342900" fontAlgn="auto">
              <a:lnSpc>
                <a:spcPct val="150000"/>
              </a:lnSpc>
              <a:buFont typeface="Wingdings" panose="05000000000000000000" charset="0"/>
              <a:buChar char="Ø"/>
            </a:pPr>
            <a:r>
              <a:rPr lang="zh-CN" altLang="en-US" sz="2400">
                <a:latin typeface="Book Antiqua" panose="02040602050305030304" charset="0"/>
                <a:cs typeface="Book Antiqua" panose="02040602050305030304" charset="0"/>
              </a:rPr>
              <a:t>The proposal </a:t>
            </a:r>
            <a:r>
              <a:rPr lang="zh-CN" altLang="en-US" sz="2400">
                <a:highlight>
                  <a:srgbClr val="FFFF00"/>
                </a:highlight>
                <a:latin typeface="Book Antiqua" panose="02040602050305030304" charset="0"/>
                <a:cs typeface="Book Antiqua" panose="02040602050305030304" charset="0"/>
              </a:rPr>
              <a:t>was firmly rejected</a:t>
            </a:r>
            <a:r>
              <a:rPr lang="zh-CN" altLang="en-US" sz="2400">
                <a:latin typeface="Book Antiqua" panose="02040602050305030304" charset="0"/>
                <a:cs typeface="Book Antiqua" panose="02040602050305030304" charset="0"/>
              </a:rPr>
              <a:t> .</a:t>
            </a:r>
            <a:endParaRPr lang="zh-CN" altLang="en-US" sz="2400">
              <a:latin typeface="Book Antiqua" panose="02040602050305030304" charset="0"/>
              <a:cs typeface="Book Antiqua" panose="02040602050305030304" charset="0"/>
            </a:endParaRPr>
          </a:p>
          <a:p>
            <a:pPr marL="17780" indent="-342900" fontAlgn="auto">
              <a:lnSpc>
                <a:spcPct val="150000"/>
              </a:lnSpc>
              <a:buFont typeface="Wingdings" panose="05000000000000000000" charset="0"/>
              <a:buChar char="Ø"/>
            </a:pPr>
            <a:r>
              <a:rPr lang="zh-CN" altLang="en-US" sz="2400">
                <a:latin typeface="Book Antiqua" panose="02040602050305030304" charset="0"/>
                <a:cs typeface="Book Antiqua" panose="02040602050305030304" charset="0"/>
              </a:rPr>
              <a:t>Please </a:t>
            </a:r>
            <a:r>
              <a:rPr lang="zh-CN" altLang="en-US" sz="2400">
                <a:highlight>
                  <a:srgbClr val="FFFF00"/>
                </a:highlight>
                <a:latin typeface="Book Antiqua" panose="02040602050305030304" charset="0"/>
                <a:cs typeface="Book Antiqua" panose="02040602050305030304" charset="0"/>
              </a:rPr>
              <a:t>reject</a:t>
            </a:r>
            <a:r>
              <a:rPr lang="zh-CN" altLang="en-US" sz="2400">
                <a:latin typeface="Book Antiqua" panose="02040602050305030304" charset="0"/>
                <a:cs typeface="Book Antiqua" panose="02040602050305030304" charset="0"/>
              </a:rPr>
              <a:t> the following candidates</a:t>
            </a:r>
            <a:r>
              <a:rPr lang="en-US" altLang="zh-CN" sz="2400">
                <a:latin typeface="Book Antiqua" panose="02040602050305030304" charset="0"/>
                <a:cs typeface="Book Antiqua" panose="02040602050305030304" charset="0"/>
              </a:rPr>
              <a:t>.</a:t>
            </a:r>
            <a:endParaRPr lang="en-US" altLang="zh-CN" sz="2400">
              <a:latin typeface="Book Antiqua" panose="02040602050305030304" charset="0"/>
              <a:cs typeface="Book Antiqua" panose="02040602050305030304" charset="0"/>
            </a:endParaRPr>
          </a:p>
          <a:p>
            <a:pPr marL="17780" indent="-342900" fontAlgn="auto">
              <a:lnSpc>
                <a:spcPct val="150000"/>
              </a:lnSpc>
              <a:buFont typeface="Wingdings" panose="05000000000000000000" charset="0"/>
              <a:buChar char="Ø"/>
            </a:pPr>
            <a:r>
              <a:rPr lang="en-US" altLang="zh-CN" sz="2400">
                <a:latin typeface="Book Antiqua" panose="02040602050305030304" charset="0"/>
                <a:cs typeface="Book Antiqua" panose="02040602050305030304" charset="0"/>
              </a:rPr>
              <a:t>She </a:t>
            </a:r>
            <a:r>
              <a:rPr lang="en-US" altLang="zh-CN" sz="2400">
                <a:highlight>
                  <a:srgbClr val="FFFF00"/>
                </a:highlight>
                <a:latin typeface="Book Antiqua" panose="02040602050305030304" charset="0"/>
                <a:cs typeface="Book Antiqua" panose="02040602050305030304" charset="0"/>
              </a:rPr>
              <a:t>is officially registered</a:t>
            </a:r>
            <a:r>
              <a:rPr lang="en-US" altLang="zh-CN" sz="2400">
                <a:latin typeface="Book Antiqua" panose="02040602050305030304" charset="0"/>
                <a:cs typeface="Book Antiqua" panose="02040602050305030304" charset="0"/>
              </a:rPr>
              <a:t> (as) disabled.</a:t>
            </a:r>
            <a:endParaRPr lang="en-US" altLang="zh-CN" sz="2400">
              <a:latin typeface="Book Antiqua" panose="02040602050305030304" charset="0"/>
              <a:cs typeface="Book Antiqua" panose="02040602050305030304" charset="0"/>
            </a:endParaRPr>
          </a:p>
        </p:txBody>
      </p:sp>
      <p:pic>
        <p:nvPicPr>
          <p:cNvPr id="3" name="Picture 3"/>
          <p:cNvPicPr>
            <a:picLocks noChangeAspect="1"/>
          </p:cNvPicPr>
          <p:nvPr/>
        </p:nvPicPr>
        <p:blipFill>
          <a:blip r:embed="rId1"/>
          <a:stretch>
            <a:fillRect/>
          </a:stretch>
        </p:blipFill>
        <p:spPr>
          <a:xfrm flipH="1">
            <a:off x="10922000" y="11277600"/>
            <a:ext cx="0" cy="0"/>
          </a:xfrm>
          <a:prstGeom prst="rect">
            <a:avLst/>
          </a:prstGeom>
          <a:ln>
            <a:noFill/>
          </a:ln>
        </p:spPr>
      </p:pic>
    </p:spTree>
    <p:custDataLst>
      <p:tags r:id="rId2"/>
    </p:custData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8580" y="90805"/>
            <a:ext cx="10250170" cy="1198880"/>
          </a:xfrm>
          <a:prstGeom prst="rect">
            <a:avLst/>
          </a:prstGeom>
          <a:solidFill>
            <a:schemeClr val="bg1"/>
          </a:solidFill>
          <a:ln w="9525">
            <a:noFill/>
          </a:ln>
        </p:spPr>
        <p:txBody>
          <a:bodyPr wrap="square">
            <a:spAutoFit/>
          </a:bodyPr>
          <a:lstStyle/>
          <a:p>
            <a:pPr indent="304800"/>
            <a:r>
              <a:rPr lang="en-US" sz="2400" b="0">
                <a:latin typeface="Book Antiqua" panose="02040602050305030304" charset="0"/>
                <a:ea typeface="宋体" pitchFamily="2" charset="-122"/>
                <a:cs typeface="Book Antiqua" panose="02040602050305030304" charset="0"/>
              </a:rPr>
              <a:t>The Copyright Office will provide </a:t>
            </a:r>
            <a:r>
              <a:rPr lang="en-US" sz="2400" b="0">
                <a:highlight>
                  <a:srgbClr val="FFFF00"/>
                </a:highlight>
                <a:latin typeface="Book Antiqua" panose="02040602050305030304" charset="0"/>
                <a:ea typeface="宋体" pitchFamily="2" charset="-122"/>
                <a:cs typeface="Book Antiqua" panose="02040602050305030304" charset="0"/>
              </a:rPr>
              <a:t>on request</a:t>
            </a:r>
            <a:r>
              <a:rPr lang="en-US" sz="2400" b="0">
                <a:latin typeface="Book Antiqua" panose="02040602050305030304" charset="0"/>
                <a:ea typeface="宋体" pitchFamily="2" charset="-122"/>
                <a:cs typeface="Book Antiqua" panose="02040602050305030304" charset="0"/>
              </a:rPr>
              <a:t> a variety of leaflets </a:t>
            </a:r>
            <a:r>
              <a:rPr lang="zh-CN" sz="2400" b="0">
                <a:latin typeface="Book Antiqua" panose="02040602050305030304" charset="0"/>
                <a:ea typeface="宋体" pitchFamily="2" charset="-122"/>
                <a:cs typeface="Book Antiqua" panose="02040602050305030304" charset="0"/>
              </a:rPr>
              <a:t>（小册子） </a:t>
            </a:r>
            <a:r>
              <a:rPr lang="en-US" sz="2400" b="0">
                <a:latin typeface="Book Antiqua" panose="02040602050305030304" charset="0"/>
                <a:ea typeface="宋体" pitchFamily="2" charset="-122"/>
                <a:cs typeface="Book Antiqua" panose="02040602050305030304" charset="0"/>
              </a:rPr>
              <a:t>describing the procedure and giving information about the classes of subject matter that can be</a:t>
            </a:r>
            <a:r>
              <a:rPr lang="en-US" sz="2400" b="0">
                <a:highlight>
                  <a:srgbClr val="FFFF00"/>
                </a:highlight>
                <a:latin typeface="Book Antiqua" panose="02040602050305030304" charset="0"/>
                <a:ea typeface="宋体" pitchFamily="2" charset="-122"/>
                <a:cs typeface="Book Antiqua" panose="02040602050305030304" charset="0"/>
              </a:rPr>
              <a:t> register</a:t>
            </a:r>
            <a:r>
              <a:rPr lang="en-US" sz="2400" b="0">
                <a:latin typeface="Book Antiqua" panose="02040602050305030304" charset="0"/>
                <a:ea typeface="宋体" pitchFamily="2" charset="-122"/>
                <a:cs typeface="Book Antiqua" panose="02040602050305030304" charset="0"/>
              </a:rPr>
              <a:t>ed. </a:t>
            </a:r>
            <a:endParaRPr lang="en-US" altLang="en-US" sz="2400" b="0">
              <a:latin typeface="Book Antiqua" panose="02040602050305030304" charset="0"/>
              <a:ea typeface="宋体" pitchFamily="2" charset="-122"/>
              <a:cs typeface="Book Antiqua" panose="02040602050305030304" charset="0"/>
            </a:endParaRPr>
          </a:p>
        </p:txBody>
      </p:sp>
      <p:pic>
        <p:nvPicPr>
          <p:cNvPr id="3" name="图片 2"/>
          <p:cNvPicPr>
            <a:picLocks noChangeAspect="1"/>
          </p:cNvPicPr>
          <p:nvPr/>
        </p:nvPicPr>
        <p:blipFill>
          <a:blip r:embed="rId1"/>
          <a:stretch>
            <a:fillRect/>
          </a:stretch>
        </p:blipFill>
        <p:spPr>
          <a:xfrm>
            <a:off x="566420" y="2052955"/>
            <a:ext cx="10989945" cy="3724275"/>
          </a:xfrm>
          <a:prstGeom prst="rect">
            <a:avLst/>
          </a:prstGeom>
        </p:spPr>
      </p:pic>
      <p:sp>
        <p:nvSpPr>
          <p:cNvPr id="4" name="矩形 3"/>
          <p:cNvSpPr/>
          <p:nvPr/>
        </p:nvSpPr>
        <p:spPr>
          <a:xfrm>
            <a:off x="10781348" y="5659755"/>
            <a:ext cx="775335" cy="1014730"/>
          </a:xfrm>
          <a:prstGeom prst="rect">
            <a:avLst/>
          </a:prstGeom>
          <a:noFill/>
          <a:ln>
            <a:noFill/>
          </a:ln>
        </p:spPr>
        <p:txBody>
          <a:bodyPr wrap="none" rtlCol="0" anchor="t">
            <a:spAutoFit/>
          </a:bodyPr>
          <a:lstStyle/>
          <a:p>
            <a:pPr algn="ctr"/>
            <a:r>
              <a:rPr lang="en-US" altLang="zh-CN" sz="60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rPr>
              <a:t>A</a:t>
            </a:r>
            <a:endParaRPr lang="en-US" altLang="zh-CN" sz="60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endParaRPr>
          </a:p>
        </p:txBody>
      </p:sp>
      <p:sp>
        <p:nvSpPr>
          <p:cNvPr id="5" name="矩形 4"/>
          <p:cNvSpPr/>
          <p:nvPr/>
        </p:nvSpPr>
        <p:spPr>
          <a:xfrm>
            <a:off x="1974850" y="2113280"/>
            <a:ext cx="1696085" cy="248285"/>
          </a:xfrm>
          <a:prstGeom prst="rect">
            <a:avLst/>
          </a:prstGeom>
          <a:solidFill>
            <a:srgbClr val="FFFF00">
              <a:alpha val="57000"/>
            </a:srgbClr>
          </a:solidFill>
          <a:ln w="12700" cmpd="sng">
            <a:solidFill>
              <a:srgbClr val="FFFF00"/>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6" name="文本框 5"/>
          <p:cNvSpPr txBox="1"/>
          <p:nvPr/>
        </p:nvSpPr>
        <p:spPr>
          <a:xfrm>
            <a:off x="566420" y="1358900"/>
            <a:ext cx="10135235" cy="491490"/>
          </a:xfrm>
          <a:prstGeom prst="rect">
            <a:avLst/>
          </a:prstGeom>
          <a:noFill/>
          <a:ln w="9525">
            <a:noFill/>
          </a:ln>
        </p:spPr>
        <p:txBody>
          <a:bodyPr wrap="square">
            <a:spAutoFit/>
          </a:bodyPr>
          <a:lstStyle/>
          <a:p>
            <a:pPr indent="304800"/>
            <a:r>
              <a:rPr lang="en-US" sz="2600" b="1">
                <a:solidFill>
                  <a:schemeClr val="accent1">
                    <a:lumMod val="50000"/>
                  </a:schemeClr>
                </a:solidFill>
                <a:effectLst>
                  <a:outerShdw blurRad="38100" dist="38100" dir="2700000" algn="tl">
                    <a:srgbClr val="000000">
                      <a:alpha val="43137"/>
                    </a:srgbClr>
                  </a:outerShdw>
                </a:effectLst>
                <a:latin typeface="Times New Roman" panose="02020503050405090304" charset="0"/>
                <a:ea typeface="宋体" pitchFamily="2" charset="-122"/>
              </a:rPr>
              <a:t>23. According to the text, the Copyright Office may</a:t>
            </a:r>
            <a:r>
              <a:rPr lang="en-US" sz="2600" b="1">
                <a:solidFill>
                  <a:schemeClr val="accent1">
                    <a:lumMod val="50000"/>
                  </a:schemeClr>
                </a:solidFill>
                <a:effectLst>
                  <a:outerShdw blurRad="38100" dist="38100" dir="2700000" algn="tl">
                    <a:srgbClr val="000000">
                      <a:alpha val="43137"/>
                    </a:srgbClr>
                  </a:outerShdw>
                </a:effectLst>
                <a:highlight>
                  <a:srgbClr val="FFFF00"/>
                </a:highlight>
                <a:latin typeface="Times New Roman" panose="02020503050405090304" charset="0"/>
                <a:ea typeface="宋体" pitchFamily="2" charset="-122"/>
              </a:rPr>
              <a:t> reject </a:t>
            </a:r>
            <a:r>
              <a:rPr lang="en-US" sz="2600" b="1">
                <a:solidFill>
                  <a:schemeClr val="accent1">
                    <a:lumMod val="50000"/>
                  </a:schemeClr>
                </a:solidFill>
                <a:effectLst>
                  <a:outerShdw blurRad="38100" dist="38100" dir="2700000" algn="tl">
                    <a:srgbClr val="000000">
                      <a:alpha val="43137"/>
                    </a:srgbClr>
                  </a:outerShdw>
                </a:effectLst>
                <a:latin typeface="Times New Roman" panose="02020503050405090304" charset="0"/>
                <a:ea typeface="宋体" pitchFamily="2" charset="-122"/>
              </a:rPr>
              <a:t>____.</a:t>
            </a:r>
            <a:endParaRPr lang="en-US" altLang="en-US" sz="2600" b="1">
              <a:solidFill>
                <a:schemeClr val="accent1">
                  <a:lumMod val="50000"/>
                </a:schemeClr>
              </a:solidFill>
              <a:effectLst>
                <a:outerShdw blurRad="38100" dist="38100" dir="2700000" algn="tl">
                  <a:srgbClr val="000000">
                    <a:alpha val="43137"/>
                  </a:srgbClr>
                </a:outerShdw>
              </a:effectLst>
              <a:latin typeface="Times New Roman" panose="02020503050405090304" charset="0"/>
              <a:ea typeface="宋体" pitchFamily="2" charset="-122"/>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848976" y="5659755"/>
            <a:ext cx="640080" cy="922020"/>
          </a:xfrm>
          <a:prstGeom prst="rect">
            <a:avLst/>
          </a:prstGeom>
          <a:noFill/>
          <a:ln>
            <a:noFill/>
          </a:ln>
        </p:spPr>
        <p:txBody>
          <a:bodyPr wrap="none" rtlCol="0" anchor="t">
            <a:spAutoFit/>
          </a:bodyPr>
          <a:lstStyle/>
          <a:p>
            <a:pPr algn="ctr"/>
            <a:r>
              <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rPr>
              <a:t>B</a:t>
            </a:r>
            <a:endPar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endParaRPr>
          </a:p>
        </p:txBody>
      </p:sp>
      <p:sp>
        <p:nvSpPr>
          <p:cNvPr id="100" name="文本框 99"/>
          <p:cNvSpPr txBox="1"/>
          <p:nvPr/>
        </p:nvSpPr>
        <p:spPr>
          <a:xfrm>
            <a:off x="398780" y="81280"/>
            <a:ext cx="9785350" cy="1568450"/>
          </a:xfrm>
          <a:prstGeom prst="rect">
            <a:avLst/>
          </a:prstGeom>
          <a:noFill/>
          <a:ln w="9525">
            <a:noFill/>
          </a:ln>
        </p:spPr>
        <p:txBody>
          <a:bodyPr wrap="square">
            <a:spAutoFit/>
          </a:bodyPr>
          <a:lstStyle/>
          <a:p>
            <a:pPr indent="304800"/>
            <a:r>
              <a:rPr lang="en-US" sz="2400" b="0">
                <a:latin typeface="Book Antiqua" panose="02040602050305030304" charset="0"/>
                <a:ea typeface="宋体" pitchFamily="2" charset="-122"/>
                <a:cs typeface="Book Antiqua" panose="02040602050305030304" charset="0"/>
              </a:rPr>
              <a:t>1.Ernest Owusu was 13 in 1980 when he was given the opportunity to appear in the audience of a BBC show, and ask Thatcher how she felt about being called the Iron Lady. This </a:t>
            </a:r>
            <a:r>
              <a:rPr lang="en-US" sz="2400" b="0">
                <a:highlight>
                  <a:srgbClr val="FFFF00"/>
                </a:highlight>
                <a:latin typeface="Book Antiqua" panose="02040602050305030304" charset="0"/>
                <a:ea typeface="宋体" pitchFamily="2" charset="-122"/>
                <a:cs typeface="Book Antiqua" panose="02040602050305030304" charset="0"/>
              </a:rPr>
              <a:t>encounter</a:t>
            </a:r>
            <a:r>
              <a:rPr lang="en-US" sz="2400" b="0">
                <a:latin typeface="Book Antiqua" panose="02040602050305030304" charset="0"/>
                <a:ea typeface="宋体" pitchFamily="2" charset="-122"/>
                <a:cs typeface="Book Antiqua" panose="02040602050305030304" charset="0"/>
              </a:rPr>
              <a:t> re-emerged in a BBC's programme recently. </a:t>
            </a:r>
            <a:endParaRPr lang="en-US" altLang="en-US" sz="2400" b="0">
              <a:latin typeface="Book Antiqua" panose="02040602050305030304" charset="0"/>
              <a:ea typeface="宋体" pitchFamily="2" charset="-122"/>
              <a:cs typeface="Book Antiqua" panose="02040602050305030304" charset="0"/>
            </a:endParaRPr>
          </a:p>
        </p:txBody>
      </p:sp>
      <p:sp>
        <p:nvSpPr>
          <p:cNvPr id="2" name="文本框 1"/>
          <p:cNvSpPr txBox="1"/>
          <p:nvPr/>
        </p:nvSpPr>
        <p:spPr>
          <a:xfrm>
            <a:off x="300990" y="1649730"/>
            <a:ext cx="6962775" cy="1291590"/>
          </a:xfrm>
          <a:prstGeom prst="rect">
            <a:avLst/>
          </a:prstGeom>
        </p:spPr>
        <p:txBody>
          <a:bodyPr wrap="square">
            <a:spAutoFit/>
            <a:extLst>
              <a:ext uri="{4A0BC546-FE56-4ADE-93B0-CB8AF2F6F144}">
                <wpsdc:textFrameExt xmlns:wpsdc="http://www.wps.cn/officeDocument/2022/drawingmlCustomData" type="text"/>
              </a:ext>
            </a:extLst>
          </a:bodyPr>
          <a:lstStyle/>
          <a:p>
            <a:pPr marL="457200" indent="-457200">
              <a:buFont typeface="Wingdings" panose="05000000000000000000" charset="0"/>
              <a:buChar char="Ø"/>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What does the  encounter refer to?</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a:p>
            <a:pPr marL="457200" indent="-457200">
              <a:buFont typeface="Wingdings" panose="05000000000000000000" charset="0"/>
              <a:buChar char="Ø"/>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Find out more “meeting”s mentioned in the following passage.</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p:txBody>
      </p:sp>
      <p:sp>
        <p:nvSpPr>
          <p:cNvPr id="3" name="文本框 2"/>
          <p:cNvSpPr txBox="1"/>
          <p:nvPr/>
        </p:nvSpPr>
        <p:spPr>
          <a:xfrm>
            <a:off x="6005195" y="1587500"/>
            <a:ext cx="5483860" cy="460375"/>
          </a:xfrm>
          <a:prstGeom prst="rect">
            <a:avLst/>
          </a:prstGeom>
        </p:spPr>
        <p:txBody>
          <a:bodyPr wrap="square">
            <a:spAutoFit/>
            <a:extLst>
              <a:ext uri="{4A0BC546-FE56-4ADE-93B0-CB8AF2F6F144}">
                <wpsdc:textFrameExt xmlns:wpsdc="http://www.wps.cn/officeDocument/2022/drawingmlCustomData" type="text"/>
              </a:ext>
            </a:extLst>
          </a:bodyPr>
          <a:lstStyle/>
          <a:p>
            <a:r>
              <a:rPr lang="en-US" altLang="zh-CN" sz="2400" b="1" i="1">
                <a:solidFill>
                  <a:srgbClr val="C00000"/>
                </a:solidFill>
                <a:latin typeface="Book Antiqua" panose="02040602050305030304" charset="0"/>
                <a:ea typeface="微软雅黑" panose="020B0503020204020204" charset="-122"/>
                <a:cs typeface="Book Antiqua" panose="02040602050305030304" charset="0"/>
              </a:rPr>
              <a:t>Owusu’s meeting with Thatcher</a:t>
            </a:r>
            <a:endParaRPr lang="en-US" altLang="zh-CN" sz="2400" b="1" i="1">
              <a:solidFill>
                <a:srgbClr val="C00000"/>
              </a:solidFill>
              <a:latin typeface="Book Antiqua" panose="02040602050305030304" charset="0"/>
              <a:ea typeface="微软雅黑" panose="020B0503020204020204" charset="-122"/>
              <a:cs typeface="Book Antiqua" panose="02040602050305030304" charset="0"/>
            </a:endParaRPr>
          </a:p>
        </p:txBody>
      </p:sp>
      <p:sp>
        <p:nvSpPr>
          <p:cNvPr id="5" name="文本框 4"/>
          <p:cNvSpPr txBox="1"/>
          <p:nvPr/>
        </p:nvSpPr>
        <p:spPr>
          <a:xfrm>
            <a:off x="180340" y="2987675"/>
            <a:ext cx="11831320" cy="2676525"/>
          </a:xfrm>
          <a:prstGeom prst="rect">
            <a:avLst/>
          </a:prstGeom>
          <a:solidFill>
            <a:schemeClr val="bg1"/>
          </a:solidFill>
          <a:ln w="9525">
            <a:noFill/>
          </a:ln>
        </p:spPr>
        <p:txBody>
          <a:bodyPr wrap="square">
            <a:spAutoFit/>
          </a:bodyPr>
          <a:lstStyle/>
          <a:p>
            <a:pPr indent="0"/>
            <a:r>
              <a:rPr lang="en-US" sz="2400" b="0">
                <a:latin typeface="Times New Roman" panose="02020503050405090304" charset="0"/>
                <a:ea typeface="宋体" pitchFamily="2" charset="-122"/>
              </a:rPr>
              <a:t>2.At the time of their meeting....</a:t>
            </a:r>
            <a:endParaRPr lang="en-US" sz="2400" b="0">
              <a:latin typeface="Times New Roman" panose="02020503050405090304" charset="0"/>
              <a:ea typeface="宋体" pitchFamily="2" charset="-122"/>
            </a:endParaRPr>
          </a:p>
          <a:p>
            <a:pPr indent="0"/>
            <a:r>
              <a:rPr lang="en-US" altLang="en-US" sz="2400" b="0">
                <a:latin typeface="Times New Roman" panose="02020503050405090304" charset="0"/>
                <a:ea typeface="宋体" pitchFamily="2" charset="-122"/>
              </a:rPr>
              <a:t>4......And he says it began by asking the woman herself. "To this day </a:t>
            </a:r>
            <a:r>
              <a:rPr lang="en-US" altLang="en-US" sz="2400" b="1" u="sng">
                <a:effectLst>
                  <a:outerShdw blurRad="38100" dist="38100" dir="2700000" algn="tl">
                    <a:srgbClr val="000000">
                      <a:alpha val="43137"/>
                    </a:srgbClr>
                  </a:outerShdw>
                </a:effectLst>
                <a:latin typeface="Times New Roman" panose="02020503050405090304" charset="0"/>
                <a:ea typeface="宋体" pitchFamily="2" charset="-122"/>
              </a:rPr>
              <a:t>it</a:t>
            </a:r>
            <a:r>
              <a:rPr lang="en-US" altLang="en-US" sz="2400" b="0">
                <a:latin typeface="Times New Roman" panose="02020503050405090304" charset="0"/>
                <a:ea typeface="宋体" pitchFamily="2" charset="-122"/>
              </a:rPr>
              <a:t> still has an impact......</a:t>
            </a:r>
            <a:endParaRPr lang="en-US" altLang="en-US" sz="2400" b="0">
              <a:latin typeface="Times New Roman" panose="02020503050405090304" charset="0"/>
              <a:ea typeface="宋体" pitchFamily="2" charset="-122"/>
            </a:endParaRPr>
          </a:p>
          <a:p>
            <a:pPr indent="0"/>
            <a:r>
              <a:rPr lang="en-US" altLang="en-US" sz="2400" b="0">
                <a:latin typeface="Times New Roman" panose="02020503050405090304" charset="0"/>
                <a:ea typeface="宋体" pitchFamily="2" charset="-122"/>
              </a:rPr>
              <a:t>5......Owusu recalls the moment, "I just remember her eye contact. She was answering me, not the camera. She welcomed the question saying you've got to be firm in this world. And </a:t>
            </a:r>
            <a:r>
              <a:rPr lang="en-US" altLang="en-US" sz="2400" b="1" u="sng">
                <a:effectLst>
                  <a:outerShdw blurRad="38100" dist="38100" dir="2700000" algn="tl">
                    <a:srgbClr val="000000">
                      <a:alpha val="43137"/>
                    </a:srgbClr>
                  </a:outerShdw>
                </a:effectLst>
                <a:latin typeface="Times New Roman" panose="02020503050405090304" charset="0"/>
                <a:ea typeface="宋体" pitchFamily="2" charset="-122"/>
              </a:rPr>
              <a:t>that </a:t>
            </a:r>
            <a:r>
              <a:rPr lang="en-US" altLang="en-US" sz="2400" b="0">
                <a:highlight>
                  <a:srgbClr val="FFFF00"/>
                </a:highlight>
                <a:latin typeface="Times New Roman" panose="02020503050405090304" charset="0"/>
                <a:ea typeface="宋体" pitchFamily="2" charset="-122"/>
              </a:rPr>
              <a:t>stuck with</a:t>
            </a:r>
            <a:r>
              <a:rPr lang="en-US" altLang="en-US" sz="2400" b="0">
                <a:latin typeface="Times New Roman" panose="02020503050405090304" charset="0"/>
                <a:ea typeface="宋体" pitchFamily="2" charset="-122"/>
              </a:rPr>
              <a:t> me. "</a:t>
            </a:r>
            <a:endParaRPr lang="en-US" altLang="en-US" sz="2400" b="0">
              <a:latin typeface="Times New Roman" panose="02020503050405090304" charset="0"/>
              <a:ea typeface="宋体" pitchFamily="2" charset="-122"/>
            </a:endParaRPr>
          </a:p>
          <a:p>
            <a:pPr indent="0"/>
            <a:r>
              <a:rPr lang="en-US" altLang="en-US" sz="2400" b="0">
                <a:latin typeface="Times New Roman" panose="02020503050405090304" charset="0"/>
                <a:ea typeface="宋体" pitchFamily="2" charset="-122"/>
              </a:rPr>
              <a:t>6........It was </a:t>
            </a:r>
            <a:r>
              <a:rPr lang="en-US" altLang="en-US" sz="2400" b="1" u="sng">
                <a:effectLst>
                  <a:outerShdw blurRad="38100" dist="38100" dir="2700000" algn="tl">
                    <a:srgbClr val="000000">
                      <a:alpha val="43137"/>
                    </a:srgbClr>
                  </a:outerShdw>
                </a:effectLst>
                <a:latin typeface="Times New Roman" panose="02020503050405090304" charset="0"/>
                <a:ea typeface="宋体" pitchFamily="2" charset="-122"/>
              </a:rPr>
              <a:t>one of those key moments</a:t>
            </a:r>
            <a:r>
              <a:rPr lang="en-US" altLang="en-US" sz="2400" b="0">
                <a:latin typeface="Times New Roman" panose="02020503050405090304" charset="0"/>
                <a:ea typeface="宋体" pitchFamily="2" charset="-122"/>
              </a:rPr>
              <a:t> to make you do things maybe you wouldn't otherwise have done. " </a:t>
            </a:r>
            <a:endParaRPr lang="en-US" altLang="en-US" sz="2400" b="0">
              <a:latin typeface="Times New Roman" panose="02020503050405090304" charset="0"/>
              <a:ea typeface="宋体" pitchFamily="2" charset="-122"/>
            </a:endParaRPr>
          </a:p>
        </p:txBody>
      </p:sp>
      <p:sp>
        <p:nvSpPr>
          <p:cNvPr id="6" name="文本框 5"/>
          <p:cNvSpPr txBox="1"/>
          <p:nvPr/>
        </p:nvSpPr>
        <p:spPr>
          <a:xfrm>
            <a:off x="398780" y="5659755"/>
            <a:ext cx="8749665" cy="491490"/>
          </a:xfrm>
          <a:prstGeom prst="rect">
            <a:avLst/>
          </a:prstGeom>
        </p:spPr>
        <p:txBody>
          <a:bodyPr wrap="square">
            <a:spAutoFit/>
            <a:extLst>
              <a:ext uri="{4A0BC546-FE56-4ADE-93B0-CB8AF2F6F144}">
                <wpsdc:textFrameExt xmlns:wpsdc="http://www.wps.cn/officeDocument/2022/drawingmlCustomData" type="text"/>
              </a:ext>
            </a:extLst>
          </a:bodyPr>
          <a:lstStyle/>
          <a:p>
            <a:pPr marL="457200" indent="-457200">
              <a:buFont typeface="Wingdings" panose="05000000000000000000" charset="0"/>
              <a:buChar char="Ø"/>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What do  these underlined words and phrases refer to?</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p:txBody>
      </p:sp>
      <p:sp>
        <p:nvSpPr>
          <p:cNvPr id="7" name="文本框 6"/>
          <p:cNvSpPr txBox="1"/>
          <p:nvPr/>
        </p:nvSpPr>
        <p:spPr>
          <a:xfrm>
            <a:off x="4822190" y="2737485"/>
            <a:ext cx="7082155" cy="829945"/>
          </a:xfrm>
          <a:prstGeom prst="rect">
            <a:avLst/>
          </a:prstGeom>
        </p:spPr>
        <p:txBody>
          <a:bodyPr wrap="square">
            <a:spAutoFit/>
            <a:extLst>
              <a:ext uri="{4A0BC546-FE56-4ADE-93B0-CB8AF2F6F144}">
                <wpsdc:textFrameExt xmlns:wpsdc="http://www.wps.cn/officeDocument/2022/drawingmlCustomData" type="text"/>
              </a:ext>
            </a:extLst>
          </a:bodyPr>
          <a:lstStyle/>
          <a:p>
            <a:r>
              <a:rPr lang="en-US" altLang="zh-CN" sz="2400" b="1" i="1">
                <a:solidFill>
                  <a:srgbClr val="C00000"/>
                </a:solidFill>
                <a:latin typeface="Book Antiqua" panose="02040602050305030304" charset="0"/>
                <a:ea typeface="微软雅黑" panose="020B0503020204020204" charset="-122"/>
                <a:cs typeface="Book Antiqua" panose="02040602050305030304" charset="0"/>
              </a:rPr>
              <a:t>Owusu’s asking questions and Thatcher’s answer at their meeting </a:t>
            </a:r>
            <a:endParaRPr lang="en-US" altLang="zh-CN" sz="2400" b="1" i="1">
              <a:solidFill>
                <a:srgbClr val="C00000"/>
              </a:solidFill>
              <a:latin typeface="Book Antiqua" panose="02040602050305030304" charset="0"/>
              <a:ea typeface="微软雅黑" panose="020B0503020204020204" charset="-122"/>
              <a:cs typeface="Book Antiqua" panose="02040602050305030304" charset="0"/>
            </a:endParaRPr>
          </a:p>
        </p:txBody>
      </p:sp>
      <p:sp>
        <p:nvSpPr>
          <p:cNvPr id="8" name="文本框 7"/>
          <p:cNvSpPr txBox="1"/>
          <p:nvPr/>
        </p:nvSpPr>
        <p:spPr>
          <a:xfrm>
            <a:off x="979170" y="6151245"/>
            <a:ext cx="5483860" cy="460375"/>
          </a:xfrm>
          <a:prstGeom prst="rect">
            <a:avLst/>
          </a:prstGeom>
        </p:spPr>
        <p:txBody>
          <a:bodyPr wrap="square">
            <a:spAutoFit/>
            <a:extLst>
              <a:ext uri="{4A0BC546-FE56-4ADE-93B0-CB8AF2F6F144}">
                <wpsdc:textFrameExt xmlns:wpsdc="http://www.wps.cn/officeDocument/2022/drawingmlCustomData" type="text"/>
              </a:ext>
            </a:extLst>
          </a:bodyPr>
          <a:lstStyle/>
          <a:p>
            <a:r>
              <a:rPr lang="en-US" altLang="zh-CN" sz="2400" b="1" i="1">
                <a:solidFill>
                  <a:srgbClr val="C00000"/>
                </a:solidFill>
                <a:latin typeface="Book Antiqua" panose="02040602050305030304" charset="0"/>
                <a:ea typeface="微软雅黑" panose="020B0503020204020204" charset="-122"/>
                <a:cs typeface="Book Antiqua" panose="02040602050305030304" charset="0"/>
              </a:rPr>
              <a:t>No. 26 27</a:t>
            </a:r>
            <a:endParaRPr lang="en-US" altLang="zh-CN" sz="2400" b="1" i="1">
              <a:solidFill>
                <a:srgbClr val="C00000"/>
              </a:solidFill>
              <a:latin typeface="Book Antiqua" panose="02040602050305030304" charset="0"/>
              <a:ea typeface="微软雅黑" panose="020B0503020204020204" charset="-122"/>
              <a:cs typeface="Book Antiqua" panose="0204060205030503030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8" presetClass="entr" presetSubtype="12"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strips(downLeft)">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strips(downLeft)">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strips(downLeft)">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19405" y="859155"/>
            <a:ext cx="9766300" cy="2245360"/>
          </a:xfrm>
          <a:prstGeom prst="rect">
            <a:avLst/>
          </a:prstGeom>
          <a:solidFill>
            <a:schemeClr val="bg1"/>
          </a:solidFill>
          <a:ln w="9525">
            <a:noFill/>
          </a:ln>
        </p:spPr>
        <p:txBody>
          <a:bodyPr wrap="square">
            <a:spAutoFit/>
          </a:bodyPr>
          <a:lstStyle/>
          <a:p>
            <a:pPr indent="304800"/>
            <a:r>
              <a:rPr lang="en-US" sz="2800" b="0">
                <a:latin typeface="Times New Roman" panose="02020503050405090304" charset="0"/>
                <a:ea typeface="宋体" pitchFamily="2" charset="-122"/>
              </a:rPr>
              <a:t>3.Now 57, Owusu looks remarkably similar even with a greying beard. But his life has been transformed. The father of three is a human resources director, and the first black captain of the Addington golf club in its 110-year history. As a black guy, it is about breaking </a:t>
            </a:r>
            <a:r>
              <a:rPr lang="en-US" sz="2800" b="1" u="sng">
                <a:solidFill>
                  <a:srgbClr val="C00000"/>
                </a:solidFill>
                <a:latin typeface="Times New Roman" panose="02020503050405090304" charset="0"/>
                <a:ea typeface="宋体" pitchFamily="2" charset="-122"/>
              </a:rPr>
              <a:t>the glass ceiling</a:t>
            </a:r>
            <a:r>
              <a:rPr lang="en-US" sz="2800" b="0">
                <a:latin typeface="Times New Roman" panose="02020503050405090304" charset="0"/>
                <a:ea typeface="宋体" pitchFamily="2" charset="-122"/>
              </a:rPr>
              <a:t>. </a:t>
            </a:r>
            <a:endParaRPr lang="en-US" altLang="en-US" sz="2800" b="0">
              <a:latin typeface="Times New Roman" panose="02020503050405090304" charset="0"/>
              <a:ea typeface="宋体" pitchFamily="2" charset="-122"/>
            </a:endParaRPr>
          </a:p>
        </p:txBody>
      </p:sp>
      <p:sp>
        <p:nvSpPr>
          <p:cNvPr id="4" name="矩形 3"/>
          <p:cNvSpPr/>
          <p:nvPr/>
        </p:nvSpPr>
        <p:spPr>
          <a:xfrm>
            <a:off x="10848976" y="5659755"/>
            <a:ext cx="640080" cy="922020"/>
          </a:xfrm>
          <a:prstGeom prst="rect">
            <a:avLst/>
          </a:prstGeom>
          <a:noFill/>
          <a:ln>
            <a:noFill/>
          </a:ln>
        </p:spPr>
        <p:txBody>
          <a:bodyPr wrap="none" rtlCol="0" anchor="t">
            <a:spAutoFit/>
          </a:bodyPr>
          <a:lstStyle/>
          <a:p>
            <a:pPr algn="ctr"/>
            <a:r>
              <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rPr>
              <a:t>B</a:t>
            </a:r>
            <a:endPar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endParaRPr>
          </a:p>
        </p:txBody>
      </p:sp>
      <p:sp>
        <p:nvSpPr>
          <p:cNvPr id="6" name="文本框 5"/>
          <p:cNvSpPr txBox="1"/>
          <p:nvPr/>
        </p:nvSpPr>
        <p:spPr>
          <a:xfrm>
            <a:off x="240030" y="3584575"/>
            <a:ext cx="8749665" cy="491490"/>
          </a:xfrm>
          <a:prstGeom prst="rect">
            <a:avLst/>
          </a:prstGeom>
        </p:spPr>
        <p:txBody>
          <a:bodyPr wrap="square">
            <a:spAutoFit/>
            <a:extLst>
              <a:ext uri="{4A0BC546-FE56-4ADE-93B0-CB8AF2F6F144}">
                <wpsdc:textFrameExt xmlns:wpsdc="http://www.wps.cn/officeDocument/2022/drawingmlCustomData" type="text"/>
              </a:ext>
            </a:extLst>
          </a:bodyPr>
          <a:lstStyle/>
          <a:p>
            <a:pPr marL="457200" indent="-457200">
              <a:buFont typeface="Wingdings" panose="05000000000000000000" charset="0"/>
              <a:buChar char="Ø"/>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How do you understand the underlined part?</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p:txBody>
      </p:sp>
      <p:sp>
        <p:nvSpPr>
          <p:cNvPr id="2" name="文本框 1"/>
          <p:cNvSpPr txBox="1"/>
          <p:nvPr/>
        </p:nvSpPr>
        <p:spPr>
          <a:xfrm>
            <a:off x="605155" y="4265930"/>
            <a:ext cx="10017125" cy="1198880"/>
          </a:xfrm>
          <a:prstGeom prst="rect">
            <a:avLst/>
          </a:prstGeom>
          <a:noFill/>
        </p:spPr>
        <p:txBody>
          <a:bodyPr wrap="square" rtlCol="0" anchor="t">
            <a:spAutoFit/>
          </a:bodyPr>
          <a:lstStyle/>
          <a:p>
            <a:r>
              <a:rPr lang="zh-CN" altLang="en-US" sz="2400" b="1" i="1">
                <a:solidFill>
                  <a:srgbClr val="C00000"/>
                </a:solidFill>
                <a:latin typeface="Times New Roman" panose="02020503050405090304" charset="0"/>
                <a:cs typeface="Times New Roman" panose="02020503050405090304" charset="0"/>
              </a:rPr>
              <a:t>When people refer to a glass ceiling, they are talking about the attitudes and traditions in a society that prevent women </a:t>
            </a:r>
            <a:r>
              <a:rPr lang="en-US" altLang="zh-CN" sz="2400" b="1" i="1">
                <a:solidFill>
                  <a:srgbClr val="C00000"/>
                </a:solidFill>
                <a:latin typeface="Times New Roman" panose="02020503050405090304" charset="0"/>
                <a:cs typeface="Times New Roman" panose="02020503050405090304" charset="0"/>
              </a:rPr>
              <a:t>or the colored </a:t>
            </a:r>
            <a:r>
              <a:rPr lang="zh-CN" altLang="en-US" sz="2400" b="1" i="1">
                <a:solidFill>
                  <a:srgbClr val="C00000"/>
                </a:solidFill>
                <a:latin typeface="Times New Roman" panose="02020503050405090304" charset="0"/>
                <a:cs typeface="Times New Roman" panose="02020503050405090304" charset="0"/>
              </a:rPr>
              <a:t>from rising to the top jobs.</a:t>
            </a:r>
            <a:endParaRPr lang="zh-CN" altLang="en-US" sz="2400" b="1" i="1">
              <a:solidFill>
                <a:srgbClr val="C00000"/>
              </a:solidFill>
              <a:latin typeface="Times New Roman" panose="02020503050405090304" charset="0"/>
              <a:cs typeface="Times New Roman" panose="0202050305040509030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829926" y="5659755"/>
            <a:ext cx="678180" cy="922020"/>
          </a:xfrm>
          <a:prstGeom prst="rect">
            <a:avLst/>
          </a:prstGeom>
          <a:noFill/>
          <a:ln>
            <a:noFill/>
          </a:ln>
        </p:spPr>
        <p:txBody>
          <a:bodyPr wrap="none" rtlCol="0" anchor="t">
            <a:spAutoFit/>
          </a:bodyPr>
          <a:lstStyle/>
          <a:p>
            <a:pPr algn="ctr"/>
            <a:r>
              <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rPr>
              <a:t>C</a:t>
            </a:r>
            <a:endPar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endParaRPr>
          </a:p>
        </p:txBody>
      </p:sp>
      <p:sp>
        <p:nvSpPr>
          <p:cNvPr id="2" name="文本框 1"/>
          <p:cNvSpPr txBox="1"/>
          <p:nvPr/>
        </p:nvSpPr>
        <p:spPr>
          <a:xfrm>
            <a:off x="145415" y="875030"/>
            <a:ext cx="10684510" cy="491490"/>
          </a:xfrm>
          <a:prstGeom prst="rect">
            <a:avLst/>
          </a:prstGeom>
        </p:spPr>
        <p:txBody>
          <a:bodyPr wrap="square">
            <a:spAutoFit/>
            <a:extLst>
              <a:ext uri="{4A0BC546-FE56-4ADE-93B0-CB8AF2F6F144}">
                <wpsdc:textFrameExt xmlns:wpsdc="http://www.wps.cn/officeDocument/2022/drawingmlCustomData" type="text"/>
              </a:ext>
            </a:extLst>
          </a:bodyPr>
          <a:lstStyle/>
          <a:p>
            <a:pPr marL="457200" indent="-457200">
              <a:buFont typeface="Wingdings" panose="05000000000000000000" charset="0"/>
              <a:buChar char="Ø"/>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What is the pressure farmland is facing now?</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p:txBody>
      </p:sp>
      <p:sp>
        <p:nvSpPr>
          <p:cNvPr id="3" name="文本框 2"/>
          <p:cNvSpPr txBox="1"/>
          <p:nvPr/>
        </p:nvSpPr>
        <p:spPr>
          <a:xfrm>
            <a:off x="300990" y="233045"/>
            <a:ext cx="6096000" cy="460375"/>
          </a:xfrm>
          <a:prstGeom prst="rect">
            <a:avLst/>
          </a:prstGeom>
          <a:noFill/>
        </p:spPr>
        <p:txBody>
          <a:bodyPr wrap="square" rtlCol="0" anchor="t">
            <a:spAutoFit/>
          </a:bodyPr>
          <a:lstStyle/>
          <a:p>
            <a:r>
              <a:rPr lang="en-US" sz="2400">
                <a:latin typeface="Book Antiqua" panose="02040602050305030304" charset="0"/>
                <a:ea typeface="宋体" pitchFamily="2" charset="-122"/>
                <a:cs typeface="Book Antiqua" panose="02040602050305030304" charset="0"/>
                <a:sym typeface="+mn-ea"/>
              </a:rPr>
              <a:t>Read paragraph one and answer:</a:t>
            </a:r>
            <a:endParaRPr lang="en-US" altLang="en-US" sz="2400">
              <a:latin typeface="Book Antiqua" panose="02040602050305030304" charset="0"/>
              <a:ea typeface="宋体" pitchFamily="2" charset="-122"/>
              <a:cs typeface="Book Antiqua" panose="02040602050305030304" charset="0"/>
              <a:sym typeface="+mn-ea"/>
            </a:endParaRPr>
          </a:p>
        </p:txBody>
      </p:sp>
      <p:sp>
        <p:nvSpPr>
          <p:cNvPr id="5" name="文本框 4"/>
          <p:cNvSpPr txBox="1"/>
          <p:nvPr/>
        </p:nvSpPr>
        <p:spPr>
          <a:xfrm>
            <a:off x="600710" y="1548130"/>
            <a:ext cx="6605905" cy="460375"/>
          </a:xfrm>
          <a:prstGeom prst="rect">
            <a:avLst/>
          </a:prstGeom>
        </p:spPr>
        <p:txBody>
          <a:bodyPr wrap="square">
            <a:spAutoFit/>
            <a:extLst>
              <a:ext uri="{4A0BC546-FE56-4ADE-93B0-CB8AF2F6F144}">
                <wpsdc:textFrameExt xmlns:wpsdc="http://www.wps.cn/officeDocument/2022/drawingmlCustomData" type="text"/>
              </a:ext>
            </a:extLst>
          </a:bodyPr>
          <a:lstStyle/>
          <a:p>
            <a:r>
              <a:rPr lang="en-US" altLang="zh-CN" sz="2400" b="1" i="1">
                <a:solidFill>
                  <a:srgbClr val="C00000"/>
                </a:solidFill>
                <a:latin typeface="Book Antiqua" panose="02040602050305030304" charset="0"/>
                <a:ea typeface="微软雅黑" panose="020B0503020204020204" charset="-122"/>
                <a:cs typeface="Book Antiqua" panose="02040602050305030304" charset="0"/>
              </a:rPr>
              <a:t>It has to produce more food and clean energy.</a:t>
            </a:r>
            <a:endParaRPr lang="en-US" altLang="zh-CN" sz="2400" b="1" i="1">
              <a:solidFill>
                <a:srgbClr val="C00000"/>
              </a:solidFill>
              <a:latin typeface="Book Antiqua" panose="02040602050305030304" charset="0"/>
              <a:ea typeface="微软雅黑" panose="020B0503020204020204" charset="-122"/>
              <a:cs typeface="Book Antiqua" panose="02040602050305030304" charset="0"/>
            </a:endParaRPr>
          </a:p>
        </p:txBody>
      </p:sp>
      <p:sp>
        <p:nvSpPr>
          <p:cNvPr id="100" name="文本框 99"/>
          <p:cNvSpPr txBox="1"/>
          <p:nvPr/>
        </p:nvSpPr>
        <p:spPr>
          <a:xfrm>
            <a:off x="145415" y="2087880"/>
            <a:ext cx="11026140" cy="2676525"/>
          </a:xfrm>
          <a:prstGeom prst="rect">
            <a:avLst/>
          </a:prstGeom>
          <a:solidFill>
            <a:schemeClr val="bg1"/>
          </a:solidFill>
          <a:ln w="9525">
            <a:noFill/>
          </a:ln>
        </p:spPr>
        <p:txBody>
          <a:bodyPr wrap="square">
            <a:spAutoFit/>
          </a:bodyPr>
          <a:lstStyle/>
          <a:p>
            <a:pPr indent="304800"/>
            <a:r>
              <a:rPr lang="en-US" sz="2400" b="0">
                <a:latin typeface="Times New Roman" panose="02020503050405090304" charset="0"/>
                <a:ea typeface="宋体" pitchFamily="2" charset="-122"/>
                <a:cs typeface="Times New Roman" panose="02020503050405090304" charset="0"/>
              </a:rPr>
              <a:t>Since the last ice age, humans have cleared nearly half of the earth's forests and grasslands for agriculture. With the world population expanding, there's ever-increasing pressure on farmland to produce not only more food but also clean energy. In places such as Yakima County, Washington, it's created competition for space as</a:t>
            </a:r>
            <a:r>
              <a:rPr lang="en-US" sz="2400" b="1" u="sng">
                <a:solidFill>
                  <a:srgbClr val="C00000"/>
                </a:solidFill>
                <a:latin typeface="Times New Roman" panose="02020503050405090304" charset="0"/>
                <a:ea typeface="宋体" pitchFamily="2" charset="-122"/>
                <a:cs typeface="Times New Roman" panose="02020503050405090304" charset="0"/>
              </a:rPr>
              <a:t> land-hungry</a:t>
            </a:r>
            <a:r>
              <a:rPr lang="en-US" sz="2400" b="0">
                <a:latin typeface="Times New Roman" panose="02020503050405090304" charset="0"/>
                <a:ea typeface="宋体" pitchFamily="2" charset="-122"/>
                <a:cs typeface="Times New Roman" panose="02020503050405090304" charset="0"/>
              </a:rPr>
              <a:t> solar panels </a:t>
            </a:r>
            <a:r>
              <a:rPr lang="zh-CN" sz="2400" b="0">
                <a:latin typeface="Times New Roman" panose="02020503050405090304" charset="0"/>
                <a:ea typeface="宋体" pitchFamily="2" charset="-122"/>
                <a:cs typeface="Times New Roman" panose="02020503050405090304" charset="0"/>
              </a:rPr>
              <a:t>（板） </a:t>
            </a:r>
            <a:r>
              <a:rPr lang="en-US" sz="2400" b="0">
                <a:latin typeface="Times New Roman" panose="02020503050405090304" charset="0"/>
                <a:ea typeface="宋体" pitchFamily="2" charset="-122"/>
                <a:cs typeface="Times New Roman" panose="02020503050405090304" charset="0"/>
              </a:rPr>
              <a:t>consume available fields. Last month, the state approved plans to cover 1, 700 acres of agricultural land with solar panels, fueling concerns over the long-term impacts of losing cropland. </a:t>
            </a:r>
            <a:endParaRPr lang="en-US" altLang="en-US" sz="2400" b="0">
              <a:latin typeface="Times New Roman" panose="02020503050405090304" charset="0"/>
              <a:ea typeface="宋体" pitchFamily="2" charset="-122"/>
              <a:cs typeface="Times New Roman" panose="02020503050405090304" charset="0"/>
            </a:endParaRPr>
          </a:p>
        </p:txBody>
      </p:sp>
      <p:sp>
        <p:nvSpPr>
          <p:cNvPr id="7" name="文本框 6"/>
          <p:cNvSpPr txBox="1"/>
          <p:nvPr/>
        </p:nvSpPr>
        <p:spPr>
          <a:xfrm>
            <a:off x="145415" y="4764405"/>
            <a:ext cx="10684510" cy="491490"/>
          </a:xfrm>
          <a:prstGeom prst="rect">
            <a:avLst/>
          </a:prstGeom>
        </p:spPr>
        <p:txBody>
          <a:bodyPr wrap="square">
            <a:spAutoFit/>
            <a:extLst>
              <a:ext uri="{4A0BC546-FE56-4ADE-93B0-CB8AF2F6F144}">
                <wpsdc:textFrameExt xmlns:wpsdc="http://www.wps.cn/officeDocument/2022/drawingmlCustomData" type="text"/>
              </a:ext>
            </a:extLst>
          </a:bodyPr>
          <a:lstStyle/>
          <a:p>
            <a:pPr marL="457200" indent="-457200">
              <a:buFont typeface="Wingdings" panose="05000000000000000000" charset="0"/>
              <a:buChar char="Ø"/>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How do you understand “land-hungry?</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8" presetClass="entr" presetSubtype="12"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strips(downLeft)">
                                      <p:cBhvr>
                                        <p:cTn id="16"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829926" y="5659755"/>
            <a:ext cx="678180" cy="922020"/>
          </a:xfrm>
          <a:prstGeom prst="rect">
            <a:avLst/>
          </a:prstGeom>
          <a:noFill/>
          <a:ln>
            <a:noFill/>
          </a:ln>
        </p:spPr>
        <p:txBody>
          <a:bodyPr wrap="none" rtlCol="0" anchor="t">
            <a:spAutoFit/>
          </a:bodyPr>
          <a:lstStyle/>
          <a:p>
            <a:pPr algn="ctr"/>
            <a:r>
              <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rPr>
              <a:t>C</a:t>
            </a:r>
            <a:endPar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endParaRPr>
          </a:p>
        </p:txBody>
      </p:sp>
      <p:sp>
        <p:nvSpPr>
          <p:cNvPr id="100" name="文本框 99"/>
          <p:cNvSpPr txBox="1"/>
          <p:nvPr/>
        </p:nvSpPr>
        <p:spPr>
          <a:xfrm>
            <a:off x="90805" y="521970"/>
            <a:ext cx="10589895" cy="2676525"/>
          </a:xfrm>
          <a:prstGeom prst="rect">
            <a:avLst/>
          </a:prstGeom>
          <a:solidFill>
            <a:schemeClr val="bg1"/>
          </a:solidFill>
          <a:ln w="9525">
            <a:noFill/>
          </a:ln>
        </p:spPr>
        <p:txBody>
          <a:bodyPr wrap="square">
            <a:spAutoFit/>
          </a:bodyPr>
          <a:lstStyle/>
          <a:p>
            <a:pPr indent="304800"/>
            <a:r>
              <a:rPr lang="en-US" sz="2400" b="0">
                <a:latin typeface="Times New Roman" panose="02020503050405090304" charset="0"/>
                <a:ea typeface="宋体" pitchFamily="2" charset="-122"/>
              </a:rPr>
              <a:t>3.A goal of the study is to create a new generation of solar panels. He sees potential in the organic solar cells, which come from carbon-based materials. Thin and transparent, the cells are applied like a film onto various surfaces. This new technology could be used to develop special solar panels that block blue light to generate power, while passing the red light on to crops planted directly below. These panels could also provide shade for heat-sensitive fruits during the hottest part of the day. </a:t>
            </a:r>
            <a:endParaRPr lang="en-US" altLang="en-US" sz="2400" b="0">
              <a:latin typeface="Times New Roman" panose="02020503050405090304" charset="0"/>
              <a:ea typeface="宋体" pitchFamily="2" charset="-122"/>
            </a:endParaRPr>
          </a:p>
        </p:txBody>
      </p:sp>
      <p:sp>
        <p:nvSpPr>
          <p:cNvPr id="2" name="文本框 1"/>
          <p:cNvSpPr txBox="1"/>
          <p:nvPr/>
        </p:nvSpPr>
        <p:spPr>
          <a:xfrm>
            <a:off x="145415" y="61595"/>
            <a:ext cx="9140190" cy="460375"/>
          </a:xfrm>
          <a:prstGeom prst="rect">
            <a:avLst/>
          </a:prstGeom>
          <a:noFill/>
          <a:ln w="9525">
            <a:noFill/>
          </a:ln>
        </p:spPr>
        <p:txBody>
          <a:bodyPr wrap="square">
            <a:spAutoFit/>
          </a:bodyPr>
          <a:lstStyle/>
          <a:p>
            <a:pPr indent="304800"/>
            <a:r>
              <a:rPr lang="en-US" sz="2400" b="1">
                <a:solidFill>
                  <a:srgbClr val="C00000"/>
                </a:solidFill>
                <a:latin typeface="Book Antiqua" panose="02040602050305030304" charset="0"/>
                <a:ea typeface="宋体" pitchFamily="2" charset="-122"/>
                <a:cs typeface="Book Antiqua" panose="02040602050305030304" charset="0"/>
              </a:rPr>
              <a:t>30</a:t>
            </a:r>
            <a:r>
              <a:rPr lang="en-US" sz="2400" b="0">
                <a:latin typeface="Book Antiqua" panose="02040602050305030304" charset="0"/>
                <a:ea typeface="宋体" pitchFamily="2" charset="-122"/>
                <a:cs typeface="Book Antiqua" panose="02040602050305030304" charset="0"/>
              </a:rPr>
              <a:t>. What do we know about the organic solar cells?</a:t>
            </a:r>
            <a:endParaRPr lang="en-US" altLang="en-US" sz="2400" b="0">
              <a:latin typeface="Book Antiqua" panose="02040602050305030304" charset="0"/>
              <a:ea typeface="宋体" pitchFamily="2" charset="-122"/>
              <a:cs typeface="Book Antiqua" panose="02040602050305030304" charset="0"/>
            </a:endParaRPr>
          </a:p>
        </p:txBody>
      </p:sp>
      <p:sp>
        <p:nvSpPr>
          <p:cNvPr id="3" name="文本框 2"/>
          <p:cNvSpPr txBox="1"/>
          <p:nvPr/>
        </p:nvSpPr>
        <p:spPr>
          <a:xfrm>
            <a:off x="185420" y="2937510"/>
            <a:ext cx="10684510" cy="891540"/>
          </a:xfrm>
          <a:prstGeom prst="rect">
            <a:avLst/>
          </a:prstGeom>
        </p:spPr>
        <p:txBody>
          <a:bodyPr wrap="square">
            <a:spAutoFit/>
            <a:extLst>
              <a:ext uri="{4A0BC546-FE56-4ADE-93B0-CB8AF2F6F144}">
                <wpsdc:textFrameExt xmlns:wpsdc="http://www.wps.cn/officeDocument/2022/drawingmlCustomData" type="text"/>
              </a:ext>
            </a:extLst>
          </a:bodyPr>
          <a:lstStyle/>
          <a:p>
            <a:pPr marL="457200" indent="-457200">
              <a:buFont typeface="Wingdings" panose="05000000000000000000" charset="0"/>
              <a:buChar char="Ø"/>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What is the feature of solar cells?</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a:p>
            <a:pPr marL="457200" indent="-457200">
              <a:buFont typeface="Wingdings" panose="05000000000000000000" charset="0"/>
              <a:buChar char="Ø"/>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What </a:t>
            </a:r>
            <a:r>
              <a:rPr lang="en-US" altLang="zh-CN" sz="2600" b="1" u="sng">
                <a:solidFill>
                  <a:srgbClr val="C00000"/>
                </a:solidFill>
                <a:effectLst>
                  <a:outerShdw blurRad="38100" dist="38100" dir="2700000" algn="tl">
                    <a:srgbClr val="000000">
                      <a:alpha val="43137"/>
                    </a:srgbClr>
                  </a:outerShdw>
                </a:effectLst>
                <a:latin typeface="Times New Roman" panose="02020503050405090304" charset="0"/>
                <a:ea typeface="微软雅黑" panose="020B0503020204020204" charset="-122"/>
                <a:cs typeface="Times New Roman" panose="02020503050405090304" charset="0"/>
              </a:rPr>
              <a:t>are</a:t>
            </a: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 the function</a:t>
            </a:r>
            <a:r>
              <a:rPr lang="en-US" altLang="zh-CN" sz="2600" b="1" u="sng">
                <a:solidFill>
                  <a:srgbClr val="C00000"/>
                </a:solidFill>
                <a:effectLst>
                  <a:outerShdw blurRad="38100" dist="38100" dir="2700000" algn="tl">
                    <a:srgbClr val="000000">
                      <a:alpha val="43137"/>
                    </a:srgbClr>
                  </a:outerShdw>
                </a:effectLst>
                <a:latin typeface="Times New Roman" panose="02020503050405090304" charset="0"/>
                <a:ea typeface="微软雅黑" panose="020B0503020204020204" charset="-122"/>
                <a:cs typeface="Times New Roman" panose="02020503050405090304" charset="0"/>
              </a:rPr>
              <a:t>s</a:t>
            </a: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 of solar cells?</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p:txBody>
      </p:sp>
      <p:cxnSp>
        <p:nvCxnSpPr>
          <p:cNvPr id="5" name="直接连接符 4"/>
          <p:cNvCxnSpPr/>
          <p:nvPr/>
        </p:nvCxnSpPr>
        <p:spPr>
          <a:xfrm flipV="1">
            <a:off x="9619615" y="1249680"/>
            <a:ext cx="744855" cy="9525"/>
          </a:xfrm>
          <a:prstGeom prst="line">
            <a:avLst/>
          </a:prstGeom>
          <a:ln w="28575" cmpd="sng">
            <a:solidFill>
              <a:srgbClr val="C00000"/>
            </a:solidFill>
            <a:prstDash val="solid"/>
          </a:ln>
        </p:spPr>
        <p:style>
          <a:lnRef idx="2">
            <a:schemeClr val="accent1"/>
          </a:lnRef>
          <a:fillRef idx="0">
            <a:srgbClr val="FFFFFF"/>
          </a:fillRef>
          <a:effectRef idx="0">
            <a:srgbClr val="FFFFFF"/>
          </a:effectRef>
          <a:fontRef idx="minor">
            <a:schemeClr val="tx1"/>
          </a:fontRef>
        </p:style>
      </p:cxnSp>
      <p:cxnSp>
        <p:nvCxnSpPr>
          <p:cNvPr id="6" name="直接连接符 5"/>
          <p:cNvCxnSpPr/>
          <p:nvPr/>
        </p:nvCxnSpPr>
        <p:spPr>
          <a:xfrm flipV="1">
            <a:off x="185420" y="1626870"/>
            <a:ext cx="1859280" cy="17780"/>
          </a:xfrm>
          <a:prstGeom prst="line">
            <a:avLst/>
          </a:prstGeom>
          <a:ln w="28575" cmpd="sng">
            <a:solidFill>
              <a:srgbClr val="C00000"/>
            </a:solidFill>
            <a:prstDash val="solid"/>
          </a:ln>
        </p:spPr>
        <p:style>
          <a:lnRef idx="2">
            <a:schemeClr val="accent1"/>
          </a:lnRef>
          <a:fillRef idx="0">
            <a:srgbClr val="FFFFFF"/>
          </a:fillRef>
          <a:effectRef idx="0">
            <a:srgbClr val="FFFFFF"/>
          </a:effectRef>
          <a:fontRef idx="minor">
            <a:schemeClr val="tx1"/>
          </a:fontRef>
        </p:style>
      </p:cxnSp>
      <p:cxnSp>
        <p:nvCxnSpPr>
          <p:cNvPr id="7" name="直接连接符 6"/>
          <p:cNvCxnSpPr/>
          <p:nvPr/>
        </p:nvCxnSpPr>
        <p:spPr>
          <a:xfrm>
            <a:off x="4605655" y="1656715"/>
            <a:ext cx="1380490" cy="9525"/>
          </a:xfrm>
          <a:prstGeom prst="line">
            <a:avLst/>
          </a:prstGeom>
          <a:ln w="28575" cmpd="sng">
            <a:solidFill>
              <a:srgbClr val="C00000"/>
            </a:solidFill>
            <a:prstDash val="solid"/>
          </a:ln>
        </p:spPr>
        <p:style>
          <a:lnRef idx="2">
            <a:schemeClr val="accent1"/>
          </a:lnRef>
          <a:fillRef idx="0">
            <a:srgbClr val="FFFFFF"/>
          </a:fillRef>
          <a:effectRef idx="0">
            <a:srgbClr val="FFFFFF"/>
          </a:effectRef>
          <a:fontRef idx="minor">
            <a:schemeClr val="tx1"/>
          </a:fontRef>
        </p:style>
      </p:cxnSp>
      <p:cxnSp>
        <p:nvCxnSpPr>
          <p:cNvPr id="8" name="直接连接符 7"/>
          <p:cNvCxnSpPr/>
          <p:nvPr/>
        </p:nvCxnSpPr>
        <p:spPr>
          <a:xfrm>
            <a:off x="7651750" y="2011680"/>
            <a:ext cx="2007870" cy="12065"/>
          </a:xfrm>
          <a:prstGeom prst="line">
            <a:avLst/>
          </a:prstGeom>
          <a:ln w="28575" cmpd="sng">
            <a:solidFill>
              <a:srgbClr val="C00000"/>
            </a:solidFill>
            <a:prstDash val="solid"/>
          </a:ln>
        </p:spPr>
        <p:style>
          <a:lnRef idx="2">
            <a:schemeClr val="accent1"/>
          </a:lnRef>
          <a:fillRef idx="0">
            <a:srgbClr val="FFFFFF"/>
          </a:fillRef>
          <a:effectRef idx="0">
            <a:srgbClr val="FFFFFF"/>
          </a:effectRef>
          <a:fontRef idx="minor">
            <a:schemeClr val="tx1"/>
          </a:fontRef>
        </p:style>
      </p:cxnSp>
      <p:cxnSp>
        <p:nvCxnSpPr>
          <p:cNvPr id="9" name="直接连接符 8"/>
          <p:cNvCxnSpPr/>
          <p:nvPr/>
        </p:nvCxnSpPr>
        <p:spPr>
          <a:xfrm>
            <a:off x="2141220" y="2359660"/>
            <a:ext cx="3437890" cy="1905"/>
          </a:xfrm>
          <a:prstGeom prst="line">
            <a:avLst/>
          </a:prstGeom>
          <a:ln w="28575" cmpd="sng">
            <a:solidFill>
              <a:srgbClr val="C00000"/>
            </a:solidFill>
            <a:prstDash val="solid"/>
          </a:ln>
        </p:spPr>
        <p:style>
          <a:lnRef idx="2">
            <a:schemeClr val="accent1"/>
          </a:lnRef>
          <a:fillRef idx="0">
            <a:srgbClr val="FFFFFF"/>
          </a:fillRef>
          <a:effectRef idx="0">
            <a:srgbClr val="FFFFFF"/>
          </a:effectRef>
          <a:fontRef idx="minor">
            <a:schemeClr val="tx1"/>
          </a:fontRef>
        </p:style>
      </p:cxnSp>
      <p:cxnSp>
        <p:nvCxnSpPr>
          <p:cNvPr id="10" name="直接连接符 9"/>
          <p:cNvCxnSpPr/>
          <p:nvPr/>
        </p:nvCxnSpPr>
        <p:spPr>
          <a:xfrm flipV="1">
            <a:off x="1704340" y="2728595"/>
            <a:ext cx="5274310" cy="20955"/>
          </a:xfrm>
          <a:prstGeom prst="line">
            <a:avLst/>
          </a:prstGeom>
          <a:ln w="28575" cmpd="sng">
            <a:solidFill>
              <a:srgbClr val="C00000"/>
            </a:solidFill>
            <a:prstDash val="solid"/>
          </a:ln>
        </p:spPr>
        <p:style>
          <a:lnRef idx="2">
            <a:schemeClr val="accent1"/>
          </a:lnRef>
          <a:fillRef idx="0">
            <a:srgbClr val="FFFFFF"/>
          </a:fillRef>
          <a:effectRef idx="0">
            <a:srgbClr val="FFFFFF"/>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8" presetClass="entr" presetSubtype="12"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strips(downLeft)">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ntr" presetSubtype="12"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strips(downLeft)">
                                      <p:cBhvr>
                                        <p:cTn id="16" dur="500"/>
                                        <p:tgtEl>
                                          <p:spTgt spid="5"/>
                                        </p:tgtEl>
                                      </p:cBhvr>
                                    </p:animEffect>
                                  </p:childTnLst>
                                </p:cTn>
                              </p:par>
                              <p:par>
                                <p:cTn id="17" presetID="18" presetClass="entr" presetSubtype="12"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strips(downLeft)">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trips(downLef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strips(downLeft)">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strips(downLeft)">
                                      <p:cBhvr>
                                        <p:cTn id="34" dur="500"/>
                                        <p:tgtEl>
                                          <p:spTgt spid="8"/>
                                        </p:tgtEl>
                                      </p:cBhvr>
                                    </p:animEffect>
                                  </p:childTnLst>
                                </p:cTn>
                              </p:par>
                              <p:par>
                                <p:cTn id="35" presetID="18" presetClass="entr" presetSubtype="12" fill="hold"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strips(downLeft)">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strips(downLeft)">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829926" y="5659755"/>
            <a:ext cx="678180" cy="922020"/>
          </a:xfrm>
          <a:prstGeom prst="rect">
            <a:avLst/>
          </a:prstGeom>
          <a:noFill/>
          <a:ln>
            <a:noFill/>
          </a:ln>
        </p:spPr>
        <p:txBody>
          <a:bodyPr wrap="none" rtlCol="0" anchor="t">
            <a:spAutoFit/>
          </a:bodyPr>
          <a:lstStyle/>
          <a:p>
            <a:pPr algn="ctr"/>
            <a:r>
              <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rPr>
              <a:t>C</a:t>
            </a:r>
            <a:endPar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endParaRPr>
          </a:p>
        </p:txBody>
      </p:sp>
      <p:sp>
        <p:nvSpPr>
          <p:cNvPr id="100" name="文本框 99"/>
          <p:cNvSpPr txBox="1"/>
          <p:nvPr/>
        </p:nvSpPr>
        <p:spPr>
          <a:xfrm>
            <a:off x="438150" y="1383030"/>
            <a:ext cx="5985510" cy="3291840"/>
          </a:xfrm>
          <a:prstGeom prst="rect">
            <a:avLst/>
          </a:prstGeom>
          <a:noFill/>
          <a:ln w="9525">
            <a:noFill/>
          </a:ln>
        </p:spPr>
        <p:txBody>
          <a:bodyPr wrap="square">
            <a:spAutoFit/>
          </a:bodyPr>
          <a:lstStyle/>
          <a:p>
            <a:pPr indent="304800"/>
            <a:r>
              <a:rPr lang="en-US" sz="2600" b="0">
                <a:latin typeface="Times New Roman" panose="02020503050405090304" charset="0"/>
                <a:ea typeface="宋体" pitchFamily="2" charset="-122"/>
              </a:rPr>
              <a:t>1.By 2050, we'll have two billion more people, and we'll need more food and more energy. By maximizing the solar spectrum, "we're making full use of an endlessly sustainable resource, "says Abou Najm. "If a technology </a:t>
            </a:r>
            <a:r>
              <a:rPr lang="en-US" sz="2600" b="1" u="sng">
                <a:solidFill>
                  <a:srgbClr val="C00000"/>
                </a:solidFill>
                <a:latin typeface="Times New Roman" panose="02020503050405090304" charset="0"/>
                <a:ea typeface="宋体" pitchFamily="2" charset="-122"/>
              </a:rPr>
              <a:t>kicks in</a:t>
            </a:r>
            <a:r>
              <a:rPr lang="en-US" sz="2600" b="0">
                <a:latin typeface="Times New Roman" panose="02020503050405090304" charset="0"/>
                <a:ea typeface="宋体" pitchFamily="2" charset="-122"/>
              </a:rPr>
              <a:t> that can develop these panels, then the sky is the limit on how efficient we can be. "</a:t>
            </a:r>
            <a:endParaRPr lang="en-US" altLang="en-US" sz="2600" b="0">
              <a:latin typeface="Times New Roman" panose="02020503050405090304" charset="0"/>
              <a:ea typeface="宋体" pitchFamily="2" charset="-122"/>
            </a:endParaRPr>
          </a:p>
        </p:txBody>
      </p:sp>
      <p:sp>
        <p:nvSpPr>
          <p:cNvPr id="2" name="文本框 1"/>
          <p:cNvSpPr txBox="1"/>
          <p:nvPr/>
        </p:nvSpPr>
        <p:spPr>
          <a:xfrm>
            <a:off x="716280" y="227330"/>
            <a:ext cx="7919720" cy="829945"/>
          </a:xfrm>
          <a:prstGeom prst="rect">
            <a:avLst/>
          </a:prstGeom>
          <a:noFill/>
          <a:ln w="9525">
            <a:noFill/>
          </a:ln>
        </p:spPr>
        <p:txBody>
          <a:bodyPr wrap="square">
            <a:spAutoFit/>
          </a:bodyPr>
          <a:lstStyle/>
          <a:p>
            <a:pPr indent="304800"/>
            <a:r>
              <a:rPr lang="en-US" sz="2400" b="1">
                <a:solidFill>
                  <a:srgbClr val="C00000"/>
                </a:solidFill>
                <a:latin typeface="Book Antiqua" panose="02040602050305030304" charset="0"/>
                <a:ea typeface="宋体" pitchFamily="2" charset="-122"/>
                <a:cs typeface="Book Antiqua" panose="02040602050305030304" charset="0"/>
              </a:rPr>
              <a:t>31.</a:t>
            </a:r>
            <a:r>
              <a:rPr lang="en-US" sz="2400" b="0">
                <a:latin typeface="Book Antiqua" panose="02040602050305030304" charset="0"/>
                <a:ea typeface="宋体" pitchFamily="2" charset="-122"/>
                <a:cs typeface="Book Antiqua" panose="02040602050305030304" charset="0"/>
              </a:rPr>
              <a:t> What does Abou Najm think of the future of the new solar panels? </a:t>
            </a:r>
            <a:endParaRPr lang="en-US" altLang="en-US" sz="2400" b="0">
              <a:latin typeface="Book Antiqua" panose="02040602050305030304" charset="0"/>
              <a:ea typeface="宋体" pitchFamily="2" charset="-122"/>
              <a:cs typeface="Book Antiqua" panose="02040602050305030304" charset="0"/>
            </a:endParaRPr>
          </a:p>
        </p:txBody>
      </p: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791826" y="5659755"/>
            <a:ext cx="754380" cy="922020"/>
          </a:xfrm>
          <a:prstGeom prst="rect">
            <a:avLst/>
          </a:prstGeom>
          <a:noFill/>
          <a:ln>
            <a:noFill/>
          </a:ln>
        </p:spPr>
        <p:txBody>
          <a:bodyPr wrap="none" rtlCol="0" anchor="t">
            <a:spAutoFit/>
          </a:bodyPr>
          <a:lstStyle/>
          <a:p>
            <a:pPr algn="ctr"/>
            <a:r>
              <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rPr>
              <a:t>D</a:t>
            </a:r>
            <a:endParaRPr lang="en-US" altLang="zh-CN" sz="5400" b="1">
              <a:solidFill>
                <a:schemeClr val="accent1"/>
              </a:solidFill>
              <a:effectLst>
                <a:outerShdw blurRad="38100" dist="25400" dir="5400000" algn="ctr" rotWithShape="0">
                  <a:srgbClr val="6E747A">
                    <a:alpha val="43000"/>
                  </a:srgbClr>
                </a:outerShdw>
              </a:effectLst>
              <a:latin typeface="Book Antiqua" panose="02040602050305030304" charset="0"/>
              <a:cs typeface="Book Antiqua" panose="02040602050305030304" charset="0"/>
            </a:endParaRPr>
          </a:p>
        </p:txBody>
      </p:sp>
      <p:sp>
        <p:nvSpPr>
          <p:cNvPr id="2" name="文本框 1"/>
          <p:cNvSpPr txBox="1"/>
          <p:nvPr/>
        </p:nvSpPr>
        <p:spPr>
          <a:xfrm>
            <a:off x="589280" y="475530"/>
            <a:ext cx="4064000" cy="491490"/>
          </a:xfrm>
          <a:prstGeom prst="rect">
            <a:avLst/>
          </a:prstGeom>
        </p:spPr>
        <p:txBody>
          <a:bodyPr>
            <a:spAutoFit/>
            <a:extLst>
              <a:ext uri="{4A0BC546-FE56-4ADE-93B0-CB8AF2F6F144}">
                <wpsdc:textFrameExt xmlns:wpsdc="http://www.wps.cn/officeDocument/2022/drawingmlCustomData" type="text"/>
              </a:ext>
            </a:extLst>
          </a:bodyPr>
          <a:lstStyle/>
          <a:p>
            <a:r>
              <a:rPr lang="en-US" altLang="zh-CN" sz="2600">
                <a:latin typeface="Times New Roman" panose="02020503050405090304" charset="0"/>
                <a:ea typeface="微软雅黑" panose="020B0503020204020204" charset="-122"/>
                <a:cs typeface="Times New Roman" panose="02020503050405090304" charset="0"/>
              </a:rPr>
              <a:t>Para 1:</a:t>
            </a:r>
            <a:endParaRPr lang="en-US" altLang="zh-CN" sz="2600">
              <a:latin typeface="Times New Roman" panose="02020503050405090304" charset="0"/>
              <a:ea typeface="微软雅黑" panose="020B0503020204020204" charset="-122"/>
              <a:cs typeface="Times New Roman" panose="02020503050405090304" charset="0"/>
            </a:endParaRPr>
          </a:p>
        </p:txBody>
      </p:sp>
      <p:sp>
        <p:nvSpPr>
          <p:cNvPr id="7" name="文本框 6"/>
          <p:cNvSpPr txBox="1"/>
          <p:nvPr/>
        </p:nvSpPr>
        <p:spPr>
          <a:xfrm>
            <a:off x="1864995" y="316865"/>
            <a:ext cx="10684510" cy="891540"/>
          </a:xfrm>
          <a:prstGeom prst="rect">
            <a:avLst/>
          </a:prstGeom>
        </p:spPr>
        <p:txBody>
          <a:bodyPr wrap="square">
            <a:spAutoFit/>
            <a:extLst>
              <a:ext uri="{4A0BC546-FE56-4ADE-93B0-CB8AF2F6F144}">
                <wpsdc:textFrameExt xmlns:wpsdc="http://www.wps.cn/officeDocument/2022/drawingmlCustomData" type="text"/>
              </a:ext>
            </a:extLst>
          </a:bodyPr>
          <a:lstStyle/>
          <a:p>
            <a:pPr indent="0">
              <a:buFont typeface="Wingdings" panose="05000000000000000000" charset="0"/>
              <a:buNone/>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rPr>
              <a:t>What is “anxiety” commonly believed to be?</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a:p>
            <a:pPr indent="0">
              <a:buFont typeface="Wingdings" panose="05000000000000000000" charset="0"/>
              <a:buNone/>
            </a:pPr>
            <a:r>
              <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sym typeface="+mn-ea"/>
              </a:rPr>
              <a:t>What is “anxiety” in the writer’s opinion?</a:t>
            </a:r>
            <a:endParaRPr lang="en-US" altLang="zh-CN" sz="2600" b="1">
              <a:solidFill>
                <a:schemeClr val="accent1">
                  <a:lumMod val="75000"/>
                </a:schemeClr>
              </a:solidFill>
              <a:latin typeface="Times New Roman" panose="02020503050405090304" charset="0"/>
              <a:ea typeface="微软雅黑" panose="020B0503020204020204" charset="-122"/>
              <a:cs typeface="Times New Roman" panose="02020503050405090304" charset="0"/>
            </a:endParaRPr>
          </a:p>
        </p:txBody>
      </p:sp>
      <p:sp>
        <p:nvSpPr>
          <p:cNvPr id="100" name="文本框 99"/>
          <p:cNvSpPr txBox="1"/>
          <p:nvPr/>
        </p:nvSpPr>
        <p:spPr>
          <a:xfrm>
            <a:off x="301625" y="1819275"/>
            <a:ext cx="11146155" cy="2306955"/>
          </a:xfrm>
          <a:prstGeom prst="rect">
            <a:avLst/>
          </a:prstGeom>
          <a:noFill/>
          <a:ln w="9525">
            <a:noFill/>
          </a:ln>
        </p:spPr>
        <p:txBody>
          <a:bodyPr wrap="square">
            <a:spAutoFit/>
          </a:bodyPr>
          <a:lstStyle/>
          <a:p>
            <a:pPr indent="304800"/>
            <a:r>
              <a:rPr lang="en-US" sz="2400" b="0">
                <a:latin typeface="Book Antiqua" panose="02040602050305030304" charset="0"/>
                <a:ea typeface="宋体" pitchFamily="2" charset="-122"/>
                <a:cs typeface="Book Antiqua" panose="02040602050305030304" charset="0"/>
              </a:rPr>
              <a:t>"Anxiety. "The very word invites discomfort. Its effects-shortness of breath, pounding heart, muscle tension--are </a:t>
            </a:r>
            <a:r>
              <a:rPr lang="en-US" sz="2400" b="0">
                <a:highlight>
                  <a:srgbClr val="FFFF00"/>
                </a:highlight>
                <a:latin typeface="Book Antiqua" panose="02040602050305030304" charset="0"/>
                <a:ea typeface="宋体" pitchFamily="2" charset="-122"/>
                <a:cs typeface="Book Antiqua" panose="02040602050305030304" charset="0"/>
              </a:rPr>
              <a:t>outright</a:t>
            </a:r>
            <a:r>
              <a:rPr lang="en-US" sz="2400" b="0">
                <a:latin typeface="Book Antiqua" panose="02040602050305030304" charset="0"/>
                <a:ea typeface="宋体" pitchFamily="2" charset="-122"/>
                <a:cs typeface="Book Antiqua" panose="02040602050305030304" charset="0"/>
              </a:rPr>
              <a:t> upsetting. But, as a clinician, I find that we tend to miss out on many valuable opportunities presented by this human emotion. </a:t>
            </a:r>
            <a:r>
              <a:rPr lang="en-US" sz="2400" b="0">
                <a:highlight>
                  <a:srgbClr val="FFFF00"/>
                </a:highlight>
                <a:latin typeface="Book Antiqua" panose="02040602050305030304" charset="0"/>
                <a:ea typeface="宋体" pitchFamily="2" charset="-122"/>
                <a:cs typeface="Book Antiqua" panose="02040602050305030304" charset="0"/>
              </a:rPr>
              <a:t>In and of itself</a:t>
            </a:r>
            <a:r>
              <a:rPr lang="en-US" sz="2400" b="0">
                <a:latin typeface="Book Antiqua" panose="02040602050305030304" charset="0"/>
                <a:ea typeface="宋体" pitchFamily="2" charset="-122"/>
                <a:cs typeface="Book Antiqua" panose="02040602050305030304" charset="0"/>
              </a:rPr>
              <a:t>, anxiety is not deadly, nor is it a disease. Quite the contrary: it is an indicator of brain and sensory health. Once we accept that it is a normal, though uncomfortable, part of life, we can use it to help us. </a:t>
            </a:r>
            <a:endParaRPr lang="en-US" altLang="en-US" sz="2400" b="0">
              <a:latin typeface="Book Antiqua" panose="02040602050305030304" charset="0"/>
              <a:ea typeface="宋体" pitchFamily="2" charset="-122"/>
              <a:cs typeface="Book Antiqua" panose="02040602050305030304" charset="0"/>
            </a:endParaRPr>
          </a:p>
        </p:txBody>
      </p:sp>
      <p:cxnSp>
        <p:nvCxnSpPr>
          <p:cNvPr id="6" name="直接连接符 5"/>
          <p:cNvCxnSpPr/>
          <p:nvPr/>
        </p:nvCxnSpPr>
        <p:spPr>
          <a:xfrm flipV="1">
            <a:off x="4159250" y="2192655"/>
            <a:ext cx="2512060" cy="9525"/>
          </a:xfrm>
          <a:prstGeom prst="line">
            <a:avLst/>
          </a:prstGeom>
          <a:ln w="28575" cmpd="sng">
            <a:solidFill>
              <a:srgbClr val="C00000"/>
            </a:solidFill>
            <a:prstDash val="solid"/>
          </a:ln>
        </p:spPr>
        <p:style>
          <a:lnRef idx="2">
            <a:schemeClr val="accent1"/>
          </a:lnRef>
          <a:fillRef idx="0">
            <a:srgbClr val="FFFFFF"/>
          </a:fillRef>
          <a:effectRef idx="0">
            <a:srgbClr val="FFFFFF"/>
          </a:effectRef>
          <a:fontRef idx="minor">
            <a:schemeClr val="tx1"/>
          </a:fontRef>
        </p:style>
      </p:cxnSp>
      <p:cxnSp>
        <p:nvCxnSpPr>
          <p:cNvPr id="10" name="直接连接符 9"/>
          <p:cNvCxnSpPr/>
          <p:nvPr/>
        </p:nvCxnSpPr>
        <p:spPr>
          <a:xfrm>
            <a:off x="5271135" y="2629535"/>
            <a:ext cx="2600960" cy="0"/>
          </a:xfrm>
          <a:prstGeom prst="line">
            <a:avLst/>
          </a:prstGeom>
          <a:ln w="41275">
            <a:solidFill>
              <a:srgbClr val="C00000"/>
            </a:solidFill>
          </a:ln>
        </p:spPr>
        <p:style>
          <a:lnRef idx="2">
            <a:schemeClr val="accent1"/>
          </a:lnRef>
          <a:fillRef idx="0">
            <a:srgbClr val="FFFFFF"/>
          </a:fillRef>
          <a:effectRef idx="0">
            <a:srgbClr val="FFFFFF"/>
          </a:effectRef>
          <a:fontRef idx="minor">
            <a:schemeClr val="tx1"/>
          </a:fontRef>
        </p:style>
      </p:cxnSp>
      <p:cxnSp>
        <p:nvCxnSpPr>
          <p:cNvPr id="12" name="直接连接符 11"/>
          <p:cNvCxnSpPr/>
          <p:nvPr/>
        </p:nvCxnSpPr>
        <p:spPr>
          <a:xfrm flipV="1">
            <a:off x="4814570" y="3304540"/>
            <a:ext cx="5331460" cy="19685"/>
          </a:xfrm>
          <a:prstGeom prst="line">
            <a:avLst/>
          </a:prstGeom>
          <a:ln w="38100">
            <a:solidFill>
              <a:srgbClr val="C00000"/>
            </a:solidFill>
          </a:ln>
        </p:spPr>
        <p:style>
          <a:lnRef idx="2">
            <a:schemeClr val="accent1"/>
          </a:lnRef>
          <a:fillRef idx="0">
            <a:srgbClr val="FFFFFF"/>
          </a:fillRef>
          <a:effectRef idx="0">
            <a:srgbClr val="FFFFFF"/>
          </a:effectRef>
          <a:fontRef idx="minor">
            <a:schemeClr val="tx1"/>
          </a:fontRef>
        </p:style>
      </p:cxnSp>
      <p:cxnSp>
        <p:nvCxnSpPr>
          <p:cNvPr id="14" name="直接连接符 13"/>
          <p:cNvCxnSpPr/>
          <p:nvPr/>
        </p:nvCxnSpPr>
        <p:spPr>
          <a:xfrm flipV="1">
            <a:off x="2660015" y="3701415"/>
            <a:ext cx="5589905" cy="20320"/>
          </a:xfrm>
          <a:prstGeom prst="line">
            <a:avLst/>
          </a:prstGeom>
          <a:ln w="38100">
            <a:solidFill>
              <a:srgbClr val="C00000"/>
            </a:solidFill>
          </a:ln>
        </p:spPr>
        <p:style>
          <a:lnRef idx="2">
            <a:schemeClr val="accent1"/>
          </a:lnRef>
          <a:fillRef idx="0">
            <a:srgbClr val="FFFFFF"/>
          </a:fillRef>
          <a:effectRef idx="0">
            <a:srgbClr val="FFFFFF"/>
          </a:effectRef>
          <a:fontRef idx="minor">
            <a:schemeClr val="tx1"/>
          </a:fontRef>
        </p:style>
      </p:cxnSp>
      <p:cxnSp>
        <p:nvCxnSpPr>
          <p:cNvPr id="15" name="直接连接符 14"/>
          <p:cNvCxnSpPr/>
          <p:nvPr/>
        </p:nvCxnSpPr>
        <p:spPr>
          <a:xfrm>
            <a:off x="9480550" y="3642360"/>
            <a:ext cx="863600" cy="9525"/>
          </a:xfrm>
          <a:prstGeom prst="line">
            <a:avLst/>
          </a:prstGeom>
          <a:ln w="38100">
            <a:solidFill>
              <a:srgbClr val="C00000"/>
            </a:solidFill>
          </a:ln>
        </p:spPr>
        <p:style>
          <a:lnRef idx="2">
            <a:schemeClr val="accent1"/>
          </a:lnRef>
          <a:fillRef idx="0">
            <a:srgbClr val="FFFFFF"/>
          </a:fillRef>
          <a:effectRef idx="0">
            <a:srgbClr val="FFFFFF"/>
          </a:effectRef>
          <a:fontRef idx="minor">
            <a:schemeClr val="tx1"/>
          </a:fontRef>
        </p:style>
      </p:cxnSp>
      <p:cxnSp>
        <p:nvCxnSpPr>
          <p:cNvPr id="16" name="直接连接符 15"/>
          <p:cNvCxnSpPr/>
          <p:nvPr/>
        </p:nvCxnSpPr>
        <p:spPr>
          <a:xfrm flipV="1">
            <a:off x="624840" y="4049395"/>
            <a:ext cx="1320165" cy="19685"/>
          </a:xfrm>
          <a:prstGeom prst="line">
            <a:avLst/>
          </a:prstGeom>
          <a:ln w="34925">
            <a:solidFill>
              <a:srgbClr val="C00000"/>
            </a:solidFill>
          </a:ln>
        </p:spPr>
        <p:style>
          <a:lnRef idx="2">
            <a:schemeClr val="accent1"/>
          </a:lnRef>
          <a:fillRef idx="0">
            <a:srgbClr val="FFFFFF"/>
          </a:fillRef>
          <a:effectRef idx="0">
            <a:srgbClr val="FFFFFF"/>
          </a:effectRef>
          <a:fontRef idx="minor">
            <a:schemeClr val="tx1"/>
          </a:fontRef>
        </p:style>
      </p:cxnSp>
      <p:cxnSp>
        <p:nvCxnSpPr>
          <p:cNvPr id="17" name="直接连接符 16"/>
          <p:cNvCxnSpPr/>
          <p:nvPr/>
        </p:nvCxnSpPr>
        <p:spPr>
          <a:xfrm>
            <a:off x="5201920" y="4079240"/>
            <a:ext cx="1628140" cy="9525"/>
          </a:xfrm>
          <a:prstGeom prst="line">
            <a:avLst/>
          </a:prstGeom>
          <a:ln w="31750">
            <a:solidFill>
              <a:srgbClr val="C00000"/>
            </a:solidFill>
          </a:ln>
        </p:spPr>
        <p:style>
          <a:lnRef idx="2">
            <a:schemeClr val="accent1"/>
          </a:lnRef>
          <a:fillRef idx="0">
            <a:srgbClr val="FFFFFF"/>
          </a:fillRef>
          <a:effectRef idx="0">
            <a:srgbClr val="FFFFFF"/>
          </a:effectRef>
          <a:fontRef idx="minor">
            <a:schemeClr val="tx1"/>
          </a:fontRef>
        </p:style>
      </p:cxnSp>
      <p:sp>
        <p:nvSpPr>
          <p:cNvPr id="18" name="文本框 17"/>
          <p:cNvSpPr txBox="1"/>
          <p:nvPr/>
        </p:nvSpPr>
        <p:spPr>
          <a:xfrm>
            <a:off x="979170" y="1304925"/>
            <a:ext cx="5483860" cy="460375"/>
          </a:xfrm>
          <a:prstGeom prst="rect">
            <a:avLst/>
          </a:prstGeom>
        </p:spPr>
        <p:txBody>
          <a:bodyPr wrap="square">
            <a:spAutoFit/>
            <a:extLst>
              <a:ext uri="{4A0BC546-FE56-4ADE-93B0-CB8AF2F6F144}">
                <wpsdc:textFrameExt xmlns:wpsdc="http://www.wps.cn/officeDocument/2022/drawingmlCustomData" type="text"/>
              </a:ext>
            </a:extLst>
          </a:bodyPr>
          <a:lstStyle/>
          <a:p>
            <a:r>
              <a:rPr lang="en-US" altLang="zh-CN" sz="2400" b="1" i="1">
                <a:solidFill>
                  <a:srgbClr val="C00000"/>
                </a:solidFill>
                <a:latin typeface="Book Antiqua" panose="02040602050305030304" charset="0"/>
                <a:ea typeface="微软雅黑" panose="020B0503020204020204" charset="-122"/>
                <a:cs typeface="Book Antiqua" panose="02040602050305030304" charset="0"/>
              </a:rPr>
              <a:t>No. 32</a:t>
            </a:r>
            <a:endParaRPr lang="en-US" altLang="zh-CN" sz="2400" b="1" i="1">
              <a:solidFill>
                <a:srgbClr val="C00000"/>
              </a:solidFill>
              <a:latin typeface="Book Antiqua" panose="02040602050305030304" charset="0"/>
              <a:ea typeface="微软雅黑" panose="020B0503020204020204" charset="-122"/>
              <a:cs typeface="Book Antiqua" panose="0204060205030503030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8" presetClass="entr" presetSubtype="12" fill="hold"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strips(downLeft)">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nodeType="click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strips(downLeft)">
                                      <p:cBhvr>
                                        <p:cTn id="21" dur="500"/>
                                        <p:tgtEl>
                                          <p:spTgt spid="7">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4.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15.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16.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17.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18.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19.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0.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21.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22.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23.xml><?xml version="1.0" encoding="utf-8"?>
<p:tagLst xmlns:p="http://schemas.openxmlformats.org/presentationml/2006/main">
  <p:tag name="KSO_WM_BEAUTIFY_FLAG" val="#wm#"/>
  <p:tag name="KSO_WM_SLIDE_BACKGROUND_TYPE" val="frame"/>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3*i*1"/>
  <p:tag name="KSO_WM_UNIT_INDEX" val="1"/>
  <p:tag name="KSO_WM_UNIT_LAYERLEVEL" val="1"/>
  <p:tag name="KSO_WM_UNIT_SUBTYPE" val="h"/>
  <p:tag name="KSO_WM_UNIT_TYPE" val="i"/>
</p:tagLst>
</file>

<file path=ppt/tags/tag124.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25.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26.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27.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28.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29.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0.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1.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2.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3.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4.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5.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6.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7.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8.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9.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40.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41.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42.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43.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44.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45.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46.xml><?xml version="1.0" encoding="utf-8"?>
<p:tagLst xmlns:p="http://schemas.openxmlformats.org/presentationml/2006/main">
  <p:tag name="KSO_WM_BEAUTIFY_FLAG" val="#wm#"/>
  <p:tag name="KSO_WM_SLIDE_BACKGROUND_TYPE" val="leftRight"/>
  <p:tag name="KSO_WM_TAG_VERSION" val="1.0"/>
  <p:tag name="KSO_WM_UNIT_BK_DARK_LIGHT" val="2"/>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SUBTYPE" val="h"/>
  <p:tag name="KSO_WM_UNIT_TYPE" val="i"/>
</p:tagLst>
</file>

<file path=ppt/tags/tag147.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48.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49.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50.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1.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2.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3.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4.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5.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6.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7.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8.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9.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60.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61.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62.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63.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64.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65.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66.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67.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68.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69.xml><?xml version="1.0" encoding="utf-8"?>
<p:tagLst xmlns:p="http://schemas.openxmlformats.org/presentationml/2006/main">
  <p:tag name="KSO_WM_BEAUTIFY_FLAG" val="#wm#"/>
  <p:tag name="KSO_WM_SLIDE_BACKGROUND_TYPE" val="leftRight"/>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70.xml><?xml version="1.0" encoding="utf-8"?>
<p:tagLst xmlns:p="http://schemas.openxmlformats.org/presentationml/2006/main">
  <p:tag name="KSO_WM_BEAUTIFY_FLAG" val="#wm#"/>
  <p:tag name="KSO_WM_SLIDE_BACKGROUND_TYPE" val="topBottom"/>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5*i*1"/>
  <p:tag name="KSO_WM_UNIT_INDEX" val="1"/>
  <p:tag name="KSO_WM_UNIT_LAYERLEVEL" val="1"/>
  <p:tag name="KSO_WM_UNIT_SUBTYPE" val="h"/>
  <p:tag name="KSO_WM_UNIT_TYPE" val="i"/>
</p:tagLst>
</file>

<file path=ppt/tags/tag171.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72.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73.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74.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75.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76.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77.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78.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79.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80.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81.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82.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83.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84.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85.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86.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87.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88.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89.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90.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91.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92.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93.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94.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95.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96.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97.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98.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99.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0.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201.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202.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203.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204.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205.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206.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207.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208.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209.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10.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211.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12.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13.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14.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15.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16.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17.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18.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19.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20.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21.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22.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23.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24.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25.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26.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27.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28.xml><?xml version="1.0" encoding="utf-8"?>
<p:tagLst xmlns:p="http://schemas.openxmlformats.org/presentationml/2006/main">
  <p:tag name="KSO_WM_BEAUTIFY_FLAG" val="#wm#"/>
  <p:tag name="KSO_WM_SLIDE_BACKGROUND_TYPE" val="bottomTop"/>
  <p:tag name="KSO_WM_TAG_VERSION" val="1.0"/>
  <p:tag name="KSO_WM_UNIT_BK_DARK_LIGHT" val="2"/>
  <p:tag name="KSO_WM_UNIT_COMPATIBLE" val="0"/>
  <p:tag name="KSO_WM_UNIT_DIAGRAM_ISNUMVISUAL" val="0"/>
  <p:tag name="KSO_WM_UNIT_DIAGRAM_ISREFERUNIT" val="0"/>
  <p:tag name="KSO_WM_UNIT_HIGHLIGHT" val="0"/>
  <p:tag name="KSO_WM_UNIT_ID" val="_16*i*1"/>
  <p:tag name="KSO_WM_UNIT_INDEX" val="1"/>
  <p:tag name="KSO_WM_UNIT_LAYERLEVEL" val="1"/>
  <p:tag name="KSO_WM_UNIT_SUBTYPE" val="h"/>
  <p:tag name="KSO_WM_UNIT_TYPE" val="i"/>
</p:tagLst>
</file>

<file path=ppt/tags/tag229.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30.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31.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32.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33.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34.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35.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36.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37.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38.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39.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40.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41.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42.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43.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44.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45.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46.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47.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48.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49.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50.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51.xml><?xml version="1.0" encoding="utf-8"?>
<p:tagLst xmlns:p="http://schemas.openxmlformats.org/presentationml/2006/main">
  <p:tag name="KSO_WM_BEAUTIFY_FLAG" val="#wm#"/>
  <p:tag name="KSO_WM_SLIDE_BACKGROUND_TYPE" val="bottomTop"/>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252.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53.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54.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55.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56.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57.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58.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59.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60.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61.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62.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63.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64.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65.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66.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67.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68.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69.xml><?xml version="1.0" encoding="utf-8"?>
<p:tagLst xmlns:p="http://schemas.openxmlformats.org/presentationml/2006/main">
  <p:tag name="KSO_WM_BEAUTIFY_FLAG" val="#wm#"/>
  <p:tag name="KSO_WM_SLIDE_BACKGROUND_TYPE" val="navigation"/>
  <p:tag name="KSO_WM_TAG_VERSION" val="1.0"/>
  <p:tag name="KSO_WM_UNIT_BK_DARK_LIGHT" val="2"/>
  <p:tag name="KSO_WM_UNIT_COMPATIBLE" val="0"/>
  <p:tag name="KSO_WM_UNIT_DIAGRAM_ISNUMVISUAL" val="0"/>
  <p:tag name="KSO_WM_UNIT_DIAGRAM_ISREFERUNIT" val="0"/>
  <p:tag name="KSO_WM_UNIT_HIGHLIGHT" val="0"/>
  <p:tag name="KSO_WM_UNIT_ID" val="_17*i*1"/>
  <p:tag name="KSO_WM_UNIT_INDEX" val="1"/>
  <p:tag name="KSO_WM_UNIT_LAYERLEVEL" val="1"/>
  <p:tag name="KSO_WM_UNIT_SUBTYPE" val="h"/>
  <p:tag name="KSO_WM_UNIT_TYPE" val="i"/>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0.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71.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72.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73.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74.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75.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76.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77.xml><?xml version="1.0" encoding="utf-8"?>
<p:tagLst xmlns:p="http://schemas.openxmlformats.org/presentationml/2006/main">
  <p:tag name="KSO_WM_BEAUTIFY_FLAG" val="#wm#"/>
  <p:tag name="KSO_WM_SLIDE_BACKGROUND_TYPE" val="navigation"/>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78.xml><?xml version="1.0" encoding="utf-8"?>
<p:tagLst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SUBTYPE" val="h"/>
  <p:tag name="KSO_WM_UNIT_TYPE" val="i"/>
</p:tagLst>
</file>

<file path=ppt/tags/tag279.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80.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81.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82.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83.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84.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85.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86.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87.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88.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89.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90.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91.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92.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93.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94.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95.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96.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97.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98.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99.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00.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30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RGE_SHAPE" val="1"/>
  <p:tag name="KSO_WM_UNIT_LAYERLEVEL" val="1"/>
</p:tagLst>
</file>

<file path=ppt/tags/tag302.xml><?xml version="1.0" encoding="utf-8"?>
<p:tagLst xmlns:p="http://schemas.openxmlformats.org/presentationml/2006/main">
  <p:tag name="KSO_WM_BEAUTIFY_FLAG" val="#wm#"/>
  <p:tag name="KSO_WM_TAG_VERSION" val="1.0"/>
  <p:tag name="KSO_WM_TEMPLATE_CATEGORY" val="custom"/>
  <p:tag name="KSO_WM_TEMPLATE_INDEX" val="20184712"/>
  <p:tag name="KSO_WM_UNIT_COMPATIBLE" val="0"/>
  <p:tag name="KSO_WM_UNIT_DIAGRAM_ISNUMVISUAL" val="0"/>
  <p:tag name="KSO_WM_UNIT_DIAGRAM_ISREFERUNIT" val="0"/>
  <p:tag name="KSO_WM_UNIT_HIGHLIGHT" val="0"/>
  <p:tag name="KSO_WM_UNIT_ID" val="_0**"/>
  <p:tag name="KSO_WM_UNIT_LAYERLEVEL" val="1"/>
</p:tagLst>
</file>

<file path=ppt/tags/tag30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30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30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306.xml><?xml version="1.0" encoding="utf-8"?>
<p:tagLst xmlns:p="http://schemas.openxmlformats.org/presentationml/2006/main">
  <p:tag name="KSO_WM_BEAUTIFY_FLAG" val="#wm#"/>
  <p:tag name="KSO_WM_TAG_VERSION" val="1.0"/>
  <p:tag name="KSO_WM_TEMPLATE_CATEGORY" val="custom"/>
  <p:tag name="KSO_WM_TEMPLATE_INDEX" val="20184712"/>
  <p:tag name="KSO_WM_UNIT_COMPATIBLE" val="0"/>
  <p:tag name="KSO_WM_UNIT_DIAGRAM_ISNUMVISUAL" val="0"/>
  <p:tag name="KSO_WM_UNIT_DIAGRAM_ISREFERUNIT" val="0"/>
  <p:tag name="KSO_WM_UNIT_HIGHLIGHT" val="0"/>
  <p:tag name="KSO_WM_UNIT_ID" val="_0**"/>
  <p:tag name="KSO_WM_UNIT_LAYERLEVEL" val="1"/>
</p:tagLst>
</file>

<file path=ppt/tags/tag307.xml><?xml version="1.0" encoding="utf-8"?>
<p:tagLst xmlns:p="http://schemas.openxmlformats.org/presentationml/2006/main">
  <p:tag name="KSO_WM_BEAUTIFY_FLAG" val="#wm#"/>
  <p:tag name="KSO_WM_COMBINE_RELATE_SLIDE_ID" val="custom1038299_1"/>
  <p:tag name="KSO_WM_TAG_VERSION" val="1.0"/>
  <p:tag name="KSO_WM_TEMPLATE_CATEGORY" val="custom"/>
  <p:tag name="KSO_WM_TEMPLATE_INDEX" val="20184712"/>
  <p:tag name="KSO_WM_TEMPLATE_JOB_ID" val="6"/>
  <p:tag name="KSO_WM_TEMPLATE_MASTER_TYPE" val="1"/>
  <p:tag name="KSO_WM_TEMPLATE_OUTLINE_ID" val="6"/>
  <p:tag name="KSO_WM_TEMPLATE_SCENE_ID" val="1"/>
  <p:tag name="KSO_WM_TEMPLATE_SUBCATEGORY" val="0"/>
  <p:tag name="KSO_WM_TEMPLATE_THUMBS_INDEX" val="1、2、3、4、5、6、7、8、9、10、11、12、13、14、15、16、17、18、19、20、21、22、23、24、25、26、27、28、29、30、31、32"/>
  <p:tag name="KSO_WM_TEMPLATE_TOPIC_DEFAULT" val="0"/>
  <p:tag name="KSO_WM_TEMPLATE_TOPIC_ID" val="2869567"/>
</p:tagLst>
</file>

<file path=ppt/tags/tag308.xml><?xml version="1.0" encoding="utf-8"?>
<p:tagLst xmlns:p="http://schemas.openxmlformats.org/presentationml/2006/main">
  <p:tag name="KSO_WM_BEAUTIFY_FLAG" val="#wm#"/>
  <p:tag name="KSO_WM_TAG_VERSION" val="1.0"/>
  <p:tag name="KSO_WM_TEMPLATE_CATEGORY" val="custom"/>
  <p:tag name="KSO_WM_TEMPLATE_INDEX" val="20184712"/>
  <p:tag name="KSO_WM_UNIT_COMPATIBLE" val="0"/>
  <p:tag name="KSO_WM_UNIT_DIAGRAM_ISNUMVISUAL" val="0"/>
  <p:tag name="KSO_WM_UNIT_DIAGRAM_ISREFERUNIT" val="0"/>
  <p:tag name="KSO_WM_UNIT_HIGHLIGHT" val="0"/>
  <p:tag name="KSO_WM_UNIT_ID" val="custom20184712_32*a*1"/>
  <p:tag name="KSO_WM_UNIT_INDEX" val="1"/>
  <p:tag name="KSO_WM_UNIT_ISCONTENTSTITLE" val="0"/>
  <p:tag name="KSO_WM_UNIT_ISNUMDGMTITLE" val="0"/>
  <p:tag name="KSO_WM_UNIT_LAYERLEVEL" val="1"/>
  <p:tag name="KSO_WM_UNIT_NOCLEAR" val="0"/>
  <p:tag name="KSO_WM_UNIT_PRESET_TEXT" val="THANKS WATCHING"/>
  <p:tag name="KSO_WM_UNIT_TYPE" val="a"/>
  <p:tag name="KSO_WM_UNIT_VALUE" val="12"/>
</p:tagLst>
</file>

<file path=ppt/tags/tag309.xml><?xml version="1.0" encoding="utf-8"?>
<p:tagLst xmlns:p="http://schemas.openxmlformats.org/presentationml/2006/main">
  <p:tag name="KSO_WM_BEAUTIFY_FLAG" val="#wm#"/>
  <p:tag name="KSO_WM_COMBINE_RELATE_SLIDE_ID" val="custom1038299_10"/>
  <p:tag name="KSO_WM_SLIDE_ID" val="custom20184712_32"/>
  <p:tag name="KSO_WM_SLIDE_INDEX" val="32"/>
  <p:tag name="KSO_WM_SLIDE_ITEM_CNT" val="0"/>
  <p:tag name="KSO_WM_SLIDE_LAYOUT" val="a"/>
  <p:tag name="KSO_WM_SLIDE_LAYOUT_CNT" val="1"/>
  <p:tag name="KSO_WM_SLIDE_SUBTYPE" val="pureTxt"/>
  <p:tag name="KSO_WM_SLIDE_TYPE" val="endPage"/>
  <p:tag name="KSO_WM_TAG_VERSION" val="1.0"/>
  <p:tag name="KSO_WM_TEMPLATE_CATEGORY" val="custom"/>
  <p:tag name="KSO_WM_TEMPLATE_COLOR_TYPE" val="0"/>
  <p:tag name="KSO_WM_TEMPLATE_INDEX" val="20184712"/>
  <p:tag name="KSO_WM_TEMPLATE_MASTER_TYPE" val="1"/>
  <p:tag name="KSO_WM_TEMPLATE_SUBCATEGORY" val="0"/>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10.xml><?xml version="1.0" encoding="utf-8"?>
<p:tagLst xmlns:p="http://schemas.openxmlformats.org/presentationml/2006/main">
  <p:tag name="KSO_WM_BEAUTIFY_FLAG" val="#wm#"/>
  <p:tag name="KSO_WM_TEMPLATE_CATEGORY" val="custom"/>
  <p:tag name="KSO_WM_TEMPLATE_INDEX" val="20184712"/>
</p:tagLst>
</file>

<file path=ppt/tags/tag311.xml><?xml version="1.0" encoding="utf-8"?>
<p:tagLst xmlns:p="http://schemas.openxmlformats.org/presentationml/2006/main">
  <p:tag name="KSO_WM_BEAUTIFY_FLAG" val="#wm#"/>
  <p:tag name="KSO_WM_TEMPLATE_CATEGORY" val="custom"/>
  <p:tag name="KSO_WM_TEMPLATE_INDEX" val="20184712"/>
</p:tagLst>
</file>

<file path=ppt/tags/tag312.xml><?xml version="1.0" encoding="utf-8"?>
<p:tagLst xmlns:p="http://schemas.openxmlformats.org/presentationml/2006/main">
  <p:tag name="KSO_WM_BEAUTIFY_FLAG" val="#wm#"/>
  <p:tag name="KSO_WM_TEMPLATE_CATEGORY" val="custom"/>
  <p:tag name="KSO_WM_TEMPLATE_INDEX" val="20184712"/>
</p:tagLst>
</file>

<file path=ppt/tags/tag313.xml><?xml version="1.0" encoding="utf-8"?>
<p:tagLst xmlns:p="http://schemas.openxmlformats.org/presentationml/2006/main">
  <p:tag name="KSO_WM_BEAUTIFY_FLAG" val="#wm#"/>
  <p:tag name="KSO_WM_TEMPLATE_CATEGORY" val="custom"/>
  <p:tag name="KSO_WM_TEMPLATE_INDEX" val="20184712"/>
</p:tagLst>
</file>

<file path=ppt/tags/tag314.xml><?xml version="1.0" encoding="utf-8"?>
<p:tagLst xmlns:p="http://schemas.openxmlformats.org/presentationml/2006/main">
  <p:tag name="KSO_WM_BEAUTIFY_FLAG" val="#wm#"/>
  <p:tag name="KSO_WM_TEMPLATE_CATEGORY" val="custom"/>
  <p:tag name="KSO_WM_TEMPLATE_INDEX" val="20184712"/>
</p:tagLst>
</file>

<file path=ppt/tags/tag315.xml><?xml version="1.0" encoding="utf-8"?>
<p:tagLst xmlns:p="http://schemas.openxmlformats.org/presentationml/2006/main">
  <p:tag name="KSO_WM_BEAUTIFY_FLAG" val="#wm#"/>
  <p:tag name="KSO_WM_TEMPLATE_CATEGORY" val="custom"/>
  <p:tag name="KSO_WM_TEMPLATE_INDEX" val="20184712"/>
</p:tagLst>
</file>

<file path=ppt/tags/tag316.xml><?xml version="1.0" encoding="utf-8"?>
<p:tagLst xmlns:p="http://schemas.openxmlformats.org/presentationml/2006/main">
  <p:tag name="KSO_WM_BEAUTIFY_FLAG" val="#wm#"/>
  <p:tag name="KSO_WM_TEMPLATE_CATEGORY" val="custom"/>
  <p:tag name="KSO_WM_TEMPLATE_INDEX" val="20184712"/>
</p:tagLst>
</file>

<file path=ppt/tags/tag317.xml><?xml version="1.0" encoding="utf-8"?>
<p:tagLst xmlns:p="http://schemas.openxmlformats.org/presentationml/2006/main">
  <p:tag name="KSO_WM_BEAUTIFY_FLAG" val="#wm#"/>
  <p:tag name="KSO_WM_TEMPLATE_CATEGORY" val="custom"/>
  <p:tag name="KSO_WM_TEMPLATE_INDEX" val="20184712"/>
</p:tagLst>
</file>

<file path=ppt/tags/tag318.xml><?xml version="1.0" encoding="utf-8"?>
<p:tagLst xmlns:p="http://schemas.openxmlformats.org/presentationml/2006/main">
  <p:tag name="KSO_WM_BEAUTIFY_FLAG" val="#wm#"/>
  <p:tag name="KSO_WM_TEMPLATE_CATEGORY" val="custom"/>
  <p:tag name="KSO_WM_TEMPLATE_INDEX" val="20184712"/>
</p:tagLst>
</file>

<file path=ppt/tags/tag319.xml><?xml version="1.0" encoding="utf-8"?>
<p:tagLst xmlns:p="http://schemas.openxmlformats.org/presentationml/2006/main">
  <p:tag name="KSO_WM_BEAUTIFY_FLAG" val="#wm#"/>
  <p:tag name="KSO_WM_TEMPLATE_CATEGORY" val="custom"/>
  <p:tag name="KSO_WM_TEMPLATE_INDEX" val="20184712"/>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20.xml><?xml version="1.0" encoding="utf-8"?>
<p:tagLst xmlns:p="http://schemas.openxmlformats.org/presentationml/2006/main">
  <p:tag name="KSO_WM_BEAUTIFY_FLAG" val="#wm#"/>
  <p:tag name="KSO_WM_TEMPLATE_CATEGORY" val="custom"/>
  <p:tag name="KSO_WM_TEMPLATE_INDEX" val="20184712"/>
</p:tagLst>
</file>

<file path=ppt/tags/tag321.xml><?xml version="1.0" encoding="utf-8"?>
<p:tagLst xmlns:p="http://schemas.openxmlformats.org/presentationml/2006/main">
  <p:tag name="KSO_WM_BEAUTIFY_FLAG" val="#wm#"/>
  <p:tag name="KSO_WM_COMBINE_RELATE_SLIDE_ID" val="custom1038299_6"/>
  <p:tag name="KSO_WM_SLIDE_ID" val="custom20184712_11"/>
  <p:tag name="KSO_WM_SLIDE_INDEX" val="11"/>
  <p:tag name="KSO_WM_SLIDE_ITEM_CNT" val="0"/>
  <p:tag name="KSO_WM_SLIDE_LAYOUT" val="a_e"/>
  <p:tag name="KSO_WM_SLIDE_LAYOUT_CNT" val="1_1"/>
  <p:tag name="KSO_WM_SLIDE_SUBTYPE" val="pureTxt"/>
  <p:tag name="KSO_WM_SLIDE_TYPE" val="sectionTitle"/>
  <p:tag name="KSO_WM_TAG_VERSION" val="1.0"/>
  <p:tag name="KSO_WM_TEMPLATE_CATEGORY" val="custom"/>
  <p:tag name="KSO_WM_TEMPLATE_COLOR_TYPE" val="0"/>
  <p:tag name="KSO_WM_TEMPLATE_INDEX" val="20184712"/>
  <p:tag name="KSO_WM_TEMPLATE_MASTER_TYPE" val="1"/>
  <p:tag name="KSO_WM_TEMPLATE_SUBCATEGORY" val="0"/>
</p:tagLst>
</file>

<file path=ppt/tags/tag322.xml><?xml version="1.0" encoding="utf-8"?>
<p:tagLst xmlns:p="http://schemas.openxmlformats.org/presentationml/2006/main">
  <p:tag name="KSO_WM_BEAUTIFY_FLAG" val="#wm#"/>
  <p:tag name="KSO_WM_TEMPLATE_CATEGORY" val="custom"/>
  <p:tag name="KSO_WM_TEMPLATE_INDEX" val="20184712"/>
</p:tagLst>
</file>

<file path=ppt/tags/tag323.xml><?xml version="1.0" encoding="utf-8"?>
<p:tagLst xmlns:p="http://schemas.openxmlformats.org/presentationml/2006/main">
  <p:tag name="KSO_WM_BEAUTIFY_FLAG" val="#wm#"/>
  <p:tag name="KSO_WM_TEMPLATE_CATEGORY" val="custom"/>
  <p:tag name="KSO_WM_TEMPLATE_INDEX" val="20184712"/>
</p:tagLst>
</file>

<file path=ppt/tags/tag324.xml><?xml version="1.0" encoding="utf-8"?>
<p:tagLst xmlns:p="http://schemas.openxmlformats.org/presentationml/2006/main">
  <p:tag name="KSO_WM_BEAUTIFY_FLAG" val="#wm#"/>
  <p:tag name="KSO_WM_TEMPLATE_CATEGORY" val="custom"/>
  <p:tag name="KSO_WM_TEMPLATE_INDEX" val="20184712"/>
</p:tagLst>
</file>

<file path=ppt/tags/tag325.xml><?xml version="1.0" encoding="utf-8"?>
<p:tagLst xmlns:p="http://schemas.openxmlformats.org/presentationml/2006/main">
  <p:tag name="AS_OS" val="Unix 3.10 unknown"/>
  <p:tag name="AS_RELEASE_DATE" val="2023.03.31"/>
  <p:tag name="AS_TITLE" val="Aspose.Slides for Java"/>
  <p:tag name="AS_VERSION" val="23.3"/>
  <p:tag name="COMMONDATA" val="eyJoZGlkIjoiZWNiYTJjNTQ1ZjNkZGVjNGQ5MjZmMjRkNTEwY2ZhOTgifQ=="/>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5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5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6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6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7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7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7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7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7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7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7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7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7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8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8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8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8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8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8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9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9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9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9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9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9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9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9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9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heme/theme1.xml><?xml version="1.0" encoding="utf-8"?>
<a:theme xmlns:a="http://schemas.openxmlformats.org/drawingml/2006/main" name="1_Office 主题​​">
  <a:themeElements>
    <a:clrScheme name="20184712">
      <a:dk1>
        <a:srgbClr val="000000"/>
      </a:dk1>
      <a:lt1>
        <a:srgbClr val="FFFFFF"/>
      </a:lt1>
      <a:dk2>
        <a:srgbClr val="F3F3F3"/>
      </a:dk2>
      <a:lt2>
        <a:srgbClr val="FFFFFF"/>
      </a:lt2>
      <a:accent1>
        <a:srgbClr val="0C3D7E"/>
      </a:accent1>
      <a:accent2>
        <a:srgbClr val="1363AC"/>
      </a:accent2>
      <a:accent3>
        <a:srgbClr val="2A9136"/>
      </a:accent3>
      <a:accent4>
        <a:srgbClr val="52B443"/>
      </a:accent4>
      <a:accent5>
        <a:srgbClr val="FF8800"/>
      </a:accent5>
      <a:accent6>
        <a:srgbClr val="FF3F00"/>
      </a:accent6>
      <a:hlink>
        <a:srgbClr val="0C3D7F"/>
      </a:hlink>
      <a:folHlink>
        <a:srgbClr val="BFBFBF"/>
      </a:folHlink>
    </a:clrScheme>
    <a:fontScheme name="3fnfq4vd">
      <a:majorFont>
        <a:latin typeface="Arial"/>
        <a:ea typeface="SimHei"/>
        <a:cs typeface="Arial"/>
      </a:majorFont>
      <a:minorFont>
        <a:latin typeface="Arial"/>
        <a:ea typeface="SimHei"/>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8173</Words>
  <Application>WPS 演示</Application>
  <PresentationFormat/>
  <Paragraphs>145</Paragraphs>
  <Slides>16</Slides>
  <Notes>4</Notes>
  <HiddenSlides>0</HiddenSlides>
  <MMClips>4</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16</vt:i4>
      </vt:variant>
    </vt:vector>
  </HeadingPairs>
  <TitlesOfParts>
    <vt:vector size="37" baseType="lpstr">
      <vt:lpstr>Arial</vt:lpstr>
      <vt:lpstr>宋体</vt:lpstr>
      <vt:lpstr>Wingdings</vt:lpstr>
      <vt:lpstr>微软雅黑</vt:lpstr>
      <vt:lpstr>汉仪旗黑</vt:lpstr>
      <vt:lpstr>仿宋</vt:lpstr>
      <vt:lpstr>方正仿宋_GBK</vt:lpstr>
      <vt:lpstr>Book Antiqua</vt:lpstr>
      <vt:lpstr>苹方-简</vt:lpstr>
      <vt:lpstr>Times New Roman</vt:lpstr>
      <vt:lpstr>汉仪书宋二KW</vt:lpstr>
      <vt:lpstr>Wingdings</vt:lpstr>
      <vt:lpstr>宋体</vt:lpstr>
      <vt:lpstr>Arial Unicode MS</vt:lpstr>
      <vt:lpstr>黑体</vt:lpstr>
      <vt:lpstr>汉仪中黑KW</vt:lpstr>
      <vt:lpstr>Calibri</vt:lpstr>
      <vt:lpstr>Helvetica Neue</vt:lpstr>
      <vt:lpstr>仿宋</vt:lpstr>
      <vt:lpstr>微软雅黑</vt:lpstr>
      <vt:lpstr>1_Office 主题​​</vt:lpstr>
      <vt:lpstr>南京三月一模试卷讲解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Bing</cp:lastModifiedBy>
  <cp:revision>2</cp:revision>
  <dcterms:created xsi:type="dcterms:W3CDTF">2025-06-12T12:16:26Z</dcterms:created>
  <dcterms:modified xsi:type="dcterms:W3CDTF">2025-06-12T12:16:26Z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3D8C07EDA465AD281AC54A68A437E643_42</vt:lpwstr>
  </property>
  <property fmtid="{D5CDD505-2E9C-101B-9397-08002B2CF9AE}" pid="7" name="KSOProductBuildVer">
    <vt:lpwstr>2052-7.4.1.8983</vt:lpwstr>
  </property>
</Properties>
</file>