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8" r:id="rId5"/>
    <p:sldId id="257" r:id="rId6"/>
    <p:sldId id="436" r:id="rId7"/>
    <p:sldId id="437" r:id="rId8"/>
    <p:sldId id="628" r:id="rId9"/>
    <p:sldId id="446" r:id="rId10"/>
    <p:sldId id="631" r:id="rId11"/>
    <p:sldId id="266" r:id="rId12"/>
    <p:sldId id="536" r:id="rId13"/>
    <p:sldId id="537" r:id="rId14"/>
    <p:sldId id="540" r:id="rId15"/>
    <p:sldId id="279" r:id="rId16"/>
    <p:sldId id="486" r:id="rId17"/>
    <p:sldId id="488" r:id="rId18"/>
    <p:sldId id="288" r:id="rId19"/>
    <p:sldId id="493" r:id="rId20"/>
    <p:sldId id="494" r:id="rId21"/>
    <p:sldId id="495" r:id="rId22"/>
    <p:sldId id="610" r:id="rId23"/>
    <p:sldId id="497" r:id="rId24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8" Type="http://schemas.openxmlformats.org/officeDocument/2006/relationships/tags" Target="tags/tag217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25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40.xml"/><Relationship Id="rId8" Type="http://schemas.openxmlformats.org/officeDocument/2006/relationships/tags" Target="../tags/tag39.xml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0" Type="http://schemas.openxmlformats.org/officeDocument/2006/relationships/tags" Target="../tags/tag4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49.xml"/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2" Type="http://schemas.openxmlformats.org/officeDocument/2006/relationships/tags" Target="../tags/tag52.xml"/><Relationship Id="rId11" Type="http://schemas.openxmlformats.org/officeDocument/2006/relationships/tags" Target="../tags/tag51.xml"/><Relationship Id="rId10" Type="http://schemas.openxmlformats.org/officeDocument/2006/relationships/tags" Target="../tags/tag50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0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0" Type="http://schemas.openxmlformats.org/officeDocument/2006/relationships/tags" Target="../tags/tag7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92.xml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1" Type="http://schemas.openxmlformats.org/officeDocument/2006/relationships/tags" Target="../tags/tag94.xml"/><Relationship Id="rId10" Type="http://schemas.openxmlformats.org/officeDocument/2006/relationships/tags" Target="../tags/tag93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7" Type="http://schemas.openxmlformats.org/officeDocument/2006/relationships/tags" Target="../tags/tag100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09.xml"/><Relationship Id="rId8" Type="http://schemas.openxmlformats.org/officeDocument/2006/relationships/tags" Target="../tags/tag108.xml"/><Relationship Id="rId7" Type="http://schemas.openxmlformats.org/officeDocument/2006/relationships/tags" Target="../tags/tag107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4" Type="http://schemas.openxmlformats.org/officeDocument/2006/relationships/tags" Target="../tags/tag104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1" Type="http://schemas.openxmlformats.org/officeDocument/2006/relationships/tags" Target="../tags/tag111.xml"/><Relationship Id="rId10" Type="http://schemas.openxmlformats.org/officeDocument/2006/relationships/tags" Target="../tags/tag110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19.xml"/><Relationship Id="rId8" Type="http://schemas.openxmlformats.org/officeDocument/2006/relationships/tags" Target="../tags/tag118.xml"/><Relationship Id="rId7" Type="http://schemas.openxmlformats.org/officeDocument/2006/relationships/tags" Target="../tags/tag117.x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2" Type="http://schemas.openxmlformats.org/officeDocument/2006/relationships/tags" Target="../tags/tag122.xml"/><Relationship Id="rId11" Type="http://schemas.openxmlformats.org/officeDocument/2006/relationships/tags" Target="../tags/tag121.xml"/><Relationship Id="rId10" Type="http://schemas.openxmlformats.org/officeDocument/2006/relationships/tags" Target="../tags/tag120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tags" Target="../tags/tag129.xml"/><Relationship Id="rId7" Type="http://schemas.openxmlformats.org/officeDocument/2006/relationships/tags" Target="../tags/tag128.x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1" Type="http://schemas.openxmlformats.org/officeDocument/2006/relationships/tags" Target="../tags/tag132.xml"/><Relationship Id="rId10" Type="http://schemas.openxmlformats.org/officeDocument/2006/relationships/tags" Target="../tags/tag131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40.xml"/><Relationship Id="rId8" Type="http://schemas.openxmlformats.org/officeDocument/2006/relationships/tags" Target="../tags/tag139.xml"/><Relationship Id="rId7" Type="http://schemas.openxmlformats.org/officeDocument/2006/relationships/tags" Target="../tags/tag138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1" Type="http://schemas.openxmlformats.org/officeDocument/2006/relationships/tags" Target="../tags/tag142.xml"/><Relationship Id="rId10" Type="http://schemas.openxmlformats.org/officeDocument/2006/relationships/tags" Target="../tags/tag141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50.xml"/><Relationship Id="rId8" Type="http://schemas.openxmlformats.org/officeDocument/2006/relationships/tags" Target="../tags/tag149.xml"/><Relationship Id="rId7" Type="http://schemas.openxmlformats.org/officeDocument/2006/relationships/tags" Target="../tags/tag148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3" Type="http://schemas.openxmlformats.org/officeDocument/2006/relationships/tags" Target="../tags/tag154.xml"/><Relationship Id="rId12" Type="http://schemas.openxmlformats.org/officeDocument/2006/relationships/tags" Target="../tags/tag153.xml"/><Relationship Id="rId11" Type="http://schemas.openxmlformats.org/officeDocument/2006/relationships/tags" Target="../tags/tag152.xml"/><Relationship Id="rId10" Type="http://schemas.openxmlformats.org/officeDocument/2006/relationships/tags" Target="../tags/tag151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任意多边形: 形状 24"/>
          <p:cNvSpPr/>
          <p:nvPr userDrawn="1">
            <p:custDataLst>
              <p:tags r:id="rId2"/>
            </p:custDataLst>
          </p:nvPr>
        </p:nvSpPr>
        <p:spPr>
          <a:xfrm rot="3070109">
            <a:off x="-1173550" y="1095883"/>
            <a:ext cx="4042775" cy="1618860"/>
          </a:xfrm>
          <a:custGeom>
            <a:avLst/>
            <a:gdLst>
              <a:gd name="connsiteX0" fmla="*/ 217923 w 4042775"/>
              <a:gd name="connsiteY0" fmla="*/ 0 h 1618860"/>
              <a:gd name="connsiteX1" fmla="*/ 3233345 w 4042775"/>
              <a:gd name="connsiteY1" fmla="*/ 0 h 1618860"/>
              <a:gd name="connsiteX2" fmla="*/ 4042775 w 4042775"/>
              <a:gd name="connsiteY2" fmla="*/ 809430 h 1618860"/>
              <a:gd name="connsiteX3" fmla="*/ 3233345 w 4042775"/>
              <a:gd name="connsiteY3" fmla="*/ 1618860 h 1618860"/>
              <a:gd name="connsiteX4" fmla="*/ 1674839 w 4042775"/>
              <a:gd name="connsiteY4" fmla="*/ 1618860 h 1618860"/>
              <a:gd name="connsiteX5" fmla="*/ 0 w 4042775"/>
              <a:gd name="connsiteY5" fmla="*/ 270737 h 161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42775" h="1618860">
                <a:moveTo>
                  <a:pt x="217923" y="0"/>
                </a:moveTo>
                <a:lnTo>
                  <a:pt x="3233345" y="0"/>
                </a:lnTo>
                <a:cubicBezTo>
                  <a:pt x="3680381" y="0"/>
                  <a:pt x="4042775" y="362394"/>
                  <a:pt x="4042775" y="809430"/>
                </a:cubicBezTo>
                <a:cubicBezTo>
                  <a:pt x="4042775" y="1256466"/>
                  <a:pt x="3680381" y="1618860"/>
                  <a:pt x="3233345" y="1618860"/>
                </a:cubicBezTo>
                <a:lnTo>
                  <a:pt x="1674839" y="1618860"/>
                </a:lnTo>
                <a:lnTo>
                  <a:pt x="0" y="270737"/>
                </a:lnTo>
                <a:close/>
              </a:path>
            </a:pathLst>
          </a:custGeom>
          <a:solidFill>
            <a:schemeClr val="accent1">
              <a:lumMod val="7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任意多边形: 形状 6"/>
          <p:cNvSpPr/>
          <p:nvPr userDrawn="1">
            <p:custDataLst>
              <p:tags r:id="rId3"/>
            </p:custDataLst>
          </p:nvPr>
        </p:nvSpPr>
        <p:spPr>
          <a:xfrm rot="3070109">
            <a:off x="9253576" y="4078185"/>
            <a:ext cx="4151613" cy="1618860"/>
          </a:xfrm>
          <a:custGeom>
            <a:avLst/>
            <a:gdLst>
              <a:gd name="connsiteX0" fmla="*/ 197382 w 4151613"/>
              <a:gd name="connsiteY0" fmla="*/ 279718 h 1618860"/>
              <a:gd name="connsiteX1" fmla="*/ 809430 w 4151613"/>
              <a:gd name="connsiteY1" fmla="*/ 0 h 1618860"/>
              <a:gd name="connsiteX2" fmla="*/ 2445928 w 4151613"/>
              <a:gd name="connsiteY2" fmla="*/ 0 h 1618860"/>
              <a:gd name="connsiteX3" fmla="*/ 4151613 w 4151613"/>
              <a:gd name="connsiteY3" fmla="*/ 1372951 h 1618860"/>
              <a:gd name="connsiteX4" fmla="*/ 3953674 w 4151613"/>
              <a:gd name="connsiteY4" fmla="*/ 1618860 h 1618860"/>
              <a:gd name="connsiteX5" fmla="*/ 809430 w 4151613"/>
              <a:gd name="connsiteY5" fmla="*/ 1618860 h 1618860"/>
              <a:gd name="connsiteX6" fmla="*/ 0 w 4151613"/>
              <a:gd name="connsiteY6" fmla="*/ 809431 h 1618860"/>
              <a:gd name="connsiteX7" fmla="*/ 138238 w 4151613"/>
              <a:gd name="connsiteY7" fmla="*/ 356870 h 1618860"/>
              <a:gd name="connsiteX8" fmla="*/ 197382 w 4151613"/>
              <a:gd name="connsiteY8" fmla="*/ 279718 h 161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1613" h="1618860">
                <a:moveTo>
                  <a:pt x="197382" y="279718"/>
                </a:moveTo>
                <a:cubicBezTo>
                  <a:pt x="345798" y="108383"/>
                  <a:pt x="564957" y="0"/>
                  <a:pt x="809430" y="0"/>
                </a:cubicBezTo>
                <a:lnTo>
                  <a:pt x="2445928" y="0"/>
                </a:lnTo>
                <a:lnTo>
                  <a:pt x="4151613" y="1372951"/>
                </a:lnTo>
                <a:lnTo>
                  <a:pt x="3953674" y="1618860"/>
                </a:lnTo>
                <a:lnTo>
                  <a:pt x="809430" y="1618860"/>
                </a:lnTo>
                <a:cubicBezTo>
                  <a:pt x="362394" y="1618860"/>
                  <a:pt x="0" y="1256466"/>
                  <a:pt x="0" y="809431"/>
                </a:cubicBezTo>
                <a:cubicBezTo>
                  <a:pt x="0" y="641792"/>
                  <a:pt x="50962" y="486056"/>
                  <a:pt x="138238" y="356870"/>
                </a:cubicBezTo>
                <a:cubicBezTo>
                  <a:pt x="156421" y="329956"/>
                  <a:pt x="176179" y="304195"/>
                  <a:pt x="197382" y="279718"/>
                </a:cubicBezTo>
                <a:close/>
              </a:path>
            </a:pathLst>
          </a:custGeom>
          <a:solidFill>
            <a:schemeClr val="accent1">
              <a:lumMod val="7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任意多边形: 形状 7"/>
          <p:cNvSpPr/>
          <p:nvPr userDrawn="1">
            <p:custDataLst>
              <p:tags r:id="rId4"/>
            </p:custDataLst>
          </p:nvPr>
        </p:nvSpPr>
        <p:spPr>
          <a:xfrm rot="3070109">
            <a:off x="9314616" y="5781724"/>
            <a:ext cx="2330574" cy="903694"/>
          </a:xfrm>
          <a:custGeom>
            <a:avLst/>
            <a:gdLst>
              <a:gd name="connsiteX0" fmla="*/ 77169 w 2330574"/>
              <a:gd name="connsiteY0" fmla="*/ 199214 h 903694"/>
              <a:gd name="connsiteX1" fmla="*/ 451847 w 2330574"/>
              <a:gd name="connsiteY1" fmla="*/ 0 h 903694"/>
              <a:gd name="connsiteX2" fmla="*/ 2330574 w 2330574"/>
              <a:gd name="connsiteY2" fmla="*/ 0 h 903694"/>
              <a:gd name="connsiteX3" fmla="*/ 1603167 w 2330574"/>
              <a:gd name="connsiteY3" fmla="*/ 903694 h 903694"/>
              <a:gd name="connsiteX4" fmla="*/ 451847 w 2330574"/>
              <a:gd name="connsiteY4" fmla="*/ 903693 h 903694"/>
              <a:gd name="connsiteX5" fmla="*/ 0 w 2330574"/>
              <a:gd name="connsiteY5" fmla="*/ 451846 h 903694"/>
              <a:gd name="connsiteX6" fmla="*/ 0 w 2330574"/>
              <a:gd name="connsiteY6" fmla="*/ 451847 h 903694"/>
              <a:gd name="connsiteX7" fmla="*/ 77169 w 2330574"/>
              <a:gd name="connsiteY7" fmla="*/ 199214 h 903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0574" h="903694">
                <a:moveTo>
                  <a:pt x="77169" y="199214"/>
                </a:moveTo>
                <a:cubicBezTo>
                  <a:pt x="158368" y="79023"/>
                  <a:pt x="295880" y="0"/>
                  <a:pt x="451847" y="0"/>
                </a:cubicBezTo>
                <a:lnTo>
                  <a:pt x="2330574" y="0"/>
                </a:lnTo>
                <a:lnTo>
                  <a:pt x="1603167" y="903694"/>
                </a:lnTo>
                <a:lnTo>
                  <a:pt x="451847" y="903693"/>
                </a:lnTo>
                <a:cubicBezTo>
                  <a:pt x="202299" y="903693"/>
                  <a:pt x="0" y="701394"/>
                  <a:pt x="0" y="451846"/>
                </a:cubicBezTo>
                <a:lnTo>
                  <a:pt x="0" y="451847"/>
                </a:lnTo>
                <a:cubicBezTo>
                  <a:pt x="1" y="358266"/>
                  <a:pt x="28448" y="271330"/>
                  <a:pt x="77169" y="1992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任意多边形: 形状 8"/>
          <p:cNvSpPr/>
          <p:nvPr userDrawn="1">
            <p:custDataLst>
              <p:tags r:id="rId5"/>
            </p:custDataLst>
          </p:nvPr>
        </p:nvSpPr>
        <p:spPr>
          <a:xfrm rot="3070109">
            <a:off x="453759" y="380552"/>
            <a:ext cx="2882790" cy="903694"/>
          </a:xfrm>
          <a:custGeom>
            <a:avLst/>
            <a:gdLst>
              <a:gd name="connsiteX0" fmla="*/ 0 w 2882790"/>
              <a:gd name="connsiteY0" fmla="*/ 903694 h 903694"/>
              <a:gd name="connsiteX1" fmla="*/ 727407 w 2882790"/>
              <a:gd name="connsiteY1" fmla="*/ 0 h 903694"/>
              <a:gd name="connsiteX2" fmla="*/ 2430943 w 2882790"/>
              <a:gd name="connsiteY2" fmla="*/ 0 h 903694"/>
              <a:gd name="connsiteX3" fmla="*/ 2882790 w 2882790"/>
              <a:gd name="connsiteY3" fmla="*/ 451847 h 903694"/>
              <a:gd name="connsiteX4" fmla="*/ 2882789 w 2882790"/>
              <a:gd name="connsiteY4" fmla="*/ 451847 h 903694"/>
              <a:gd name="connsiteX5" fmla="*/ 2430942 w 2882790"/>
              <a:gd name="connsiteY5" fmla="*/ 903694 h 903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82790" h="903694">
                <a:moveTo>
                  <a:pt x="0" y="903694"/>
                </a:moveTo>
                <a:lnTo>
                  <a:pt x="727407" y="0"/>
                </a:lnTo>
                <a:lnTo>
                  <a:pt x="2430943" y="0"/>
                </a:lnTo>
                <a:cubicBezTo>
                  <a:pt x="2680491" y="0"/>
                  <a:pt x="2882790" y="202299"/>
                  <a:pt x="2882790" y="451847"/>
                </a:cubicBezTo>
                <a:lnTo>
                  <a:pt x="2882789" y="451847"/>
                </a:lnTo>
                <a:cubicBezTo>
                  <a:pt x="2882789" y="701395"/>
                  <a:pt x="2680490" y="903694"/>
                  <a:pt x="2430942" y="903694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三角形 12"/>
          <p:cNvSpPr/>
          <p:nvPr userDrawn="1">
            <p:custDataLst>
              <p:tags r:id="rId6"/>
            </p:custDataLst>
          </p:nvPr>
        </p:nvSpPr>
        <p:spPr>
          <a:xfrm rot="2162414">
            <a:off x="1451154" y="4844213"/>
            <a:ext cx="662555" cy="49114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椭圆 10"/>
          <p:cNvSpPr/>
          <p:nvPr userDrawn="1">
            <p:custDataLst>
              <p:tags r:id="rId7"/>
            </p:custDataLst>
          </p:nvPr>
        </p:nvSpPr>
        <p:spPr>
          <a:xfrm>
            <a:off x="745860" y="4408178"/>
            <a:ext cx="314680" cy="3146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椭圆 11"/>
          <p:cNvSpPr/>
          <p:nvPr userDrawn="1">
            <p:custDataLst>
              <p:tags r:id="rId8"/>
            </p:custDataLst>
          </p:nvPr>
        </p:nvSpPr>
        <p:spPr>
          <a:xfrm>
            <a:off x="3285928" y="541496"/>
            <a:ext cx="476601" cy="47660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三角形 15"/>
          <p:cNvSpPr/>
          <p:nvPr userDrawn="1">
            <p:custDataLst>
              <p:tags r:id="rId9"/>
            </p:custDataLst>
          </p:nvPr>
        </p:nvSpPr>
        <p:spPr>
          <a:xfrm rot="3171053">
            <a:off x="10415700" y="1599512"/>
            <a:ext cx="662555" cy="49114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椭圆 13"/>
          <p:cNvSpPr/>
          <p:nvPr userDrawn="1">
            <p:custDataLst>
              <p:tags r:id="rId10"/>
            </p:custDataLst>
          </p:nvPr>
        </p:nvSpPr>
        <p:spPr>
          <a:xfrm>
            <a:off x="9038379" y="4617297"/>
            <a:ext cx="246045" cy="24604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任意多边形: 形状 19"/>
          <p:cNvSpPr/>
          <p:nvPr userDrawn="1">
            <p:custDataLst>
              <p:tags r:id="rId11"/>
            </p:custDataLst>
          </p:nvPr>
        </p:nvSpPr>
        <p:spPr>
          <a:xfrm>
            <a:off x="0" y="878721"/>
            <a:ext cx="1225232" cy="3427569"/>
          </a:xfrm>
          <a:custGeom>
            <a:avLst/>
            <a:gdLst>
              <a:gd name="connsiteX0" fmla="*/ 0 w 1225232"/>
              <a:gd name="connsiteY0" fmla="*/ 0 h 3427569"/>
              <a:gd name="connsiteX1" fmla="*/ 216505 w 1225232"/>
              <a:gd name="connsiteY1" fmla="*/ 86833 h 3427569"/>
              <a:gd name="connsiteX2" fmla="*/ 1225232 w 1225232"/>
              <a:gd name="connsiteY2" fmla="*/ 1713784 h 3427569"/>
              <a:gd name="connsiteX3" fmla="*/ 216505 w 1225232"/>
              <a:gd name="connsiteY3" fmla="*/ 3340735 h 3427569"/>
              <a:gd name="connsiteX4" fmla="*/ 0 w 1225232"/>
              <a:gd name="connsiteY4" fmla="*/ 3427569 h 342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232" h="3427569">
                <a:moveTo>
                  <a:pt x="0" y="0"/>
                </a:moveTo>
                <a:lnTo>
                  <a:pt x="216505" y="86833"/>
                </a:lnTo>
                <a:cubicBezTo>
                  <a:pt x="814364" y="383935"/>
                  <a:pt x="1225232" y="1000878"/>
                  <a:pt x="1225232" y="1713784"/>
                </a:cubicBezTo>
                <a:cubicBezTo>
                  <a:pt x="1225232" y="2426690"/>
                  <a:pt x="814364" y="3043633"/>
                  <a:pt x="216505" y="3340735"/>
                </a:cubicBezTo>
                <a:lnTo>
                  <a:pt x="0" y="3427569"/>
                </a:lnTo>
                <a:close/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任意多边形: 形状 20"/>
          <p:cNvSpPr/>
          <p:nvPr userDrawn="1">
            <p:custDataLst>
              <p:tags r:id="rId12"/>
            </p:custDataLst>
          </p:nvPr>
        </p:nvSpPr>
        <p:spPr>
          <a:xfrm>
            <a:off x="11309552" y="2708555"/>
            <a:ext cx="882448" cy="2816775"/>
          </a:xfrm>
          <a:custGeom>
            <a:avLst/>
            <a:gdLst>
              <a:gd name="connsiteX0" fmla="*/ 882448 w 882448"/>
              <a:gd name="connsiteY0" fmla="*/ 0 h 2816775"/>
              <a:gd name="connsiteX1" fmla="*/ 882448 w 882448"/>
              <a:gd name="connsiteY1" fmla="*/ 2816775 h 2816775"/>
              <a:gd name="connsiteX2" fmla="*/ 756607 w 882448"/>
              <a:gd name="connsiteY2" fmla="*/ 2752353 h 2816775"/>
              <a:gd name="connsiteX3" fmla="*/ 0 w 882448"/>
              <a:gd name="connsiteY3" fmla="*/ 1408387 h 2816775"/>
              <a:gd name="connsiteX4" fmla="*/ 756607 w 882448"/>
              <a:gd name="connsiteY4" fmla="*/ 64422 h 281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448" h="2816775">
                <a:moveTo>
                  <a:pt x="882448" y="0"/>
                </a:moveTo>
                <a:lnTo>
                  <a:pt x="882448" y="2816775"/>
                </a:lnTo>
                <a:lnTo>
                  <a:pt x="756607" y="2752353"/>
                </a:lnTo>
                <a:cubicBezTo>
                  <a:pt x="303003" y="2476737"/>
                  <a:pt x="0" y="1977947"/>
                  <a:pt x="0" y="1408387"/>
                </a:cubicBezTo>
                <a:cubicBezTo>
                  <a:pt x="0" y="838827"/>
                  <a:pt x="303003" y="340038"/>
                  <a:pt x="756607" y="64422"/>
                </a:cubicBezTo>
                <a:close/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3"/>
            </p:custDataLst>
          </p:nvPr>
        </p:nvSpPr>
        <p:spPr>
          <a:xfrm>
            <a:off x="2275411" y="2332753"/>
            <a:ext cx="7734300" cy="1255376"/>
          </a:xfrm>
        </p:spPr>
        <p:txBody>
          <a:bodyPr lIns="90170" tIns="46990" rIns="90170" bIns="46990" anchor="b" anchorCtr="0">
            <a:normAutofit/>
          </a:bodyPr>
          <a:lstStyle>
            <a:lvl1pPr algn="ctr">
              <a:defRPr sz="6600" u="none" strike="noStrike" kern="1200" cap="none" spc="6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2" name="文本占位符 21"/>
          <p:cNvSpPr>
            <a:spLocks noGrp="1"/>
          </p:cNvSpPr>
          <p:nvPr>
            <p:ph type="body" sz="quarter" idx="13" hasCustomPrompt="1"/>
            <p:custDataLst>
              <p:tags r:id="rId17"/>
            </p:custDataLst>
          </p:nvPr>
        </p:nvSpPr>
        <p:spPr>
          <a:xfrm>
            <a:off x="4476462" y="4161260"/>
            <a:ext cx="1598858" cy="456037"/>
          </a:xfrm>
        </p:spPr>
        <p:txBody>
          <a:bodyPr lIns="90170" tIns="46990" rIns="90170" bIns="4699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编辑文本</a:t>
            </a:r>
            <a:endParaRPr lang="zh-CN" altLang="en-US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4" hasCustomPrompt="1"/>
            <p:custDataLst>
              <p:tags r:id="rId18"/>
            </p:custDataLst>
          </p:nvPr>
        </p:nvSpPr>
        <p:spPr>
          <a:xfrm>
            <a:off x="6189620" y="4161260"/>
            <a:ext cx="1598858" cy="456037"/>
          </a:xfrm>
        </p:spPr>
        <p:txBody>
          <a:bodyPr lIns="90170" tIns="46990" rIns="90170" bIns="46990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编辑文本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10167505" y="-513219"/>
            <a:ext cx="2016004" cy="1458712"/>
            <a:chOff x="10167505" y="-513219"/>
            <a:chExt cx="2016004" cy="1458712"/>
          </a:xfrm>
        </p:grpSpPr>
        <p:sp>
          <p:nvSpPr>
            <p:cNvPr id="12" name="任意多边形: 形状 11"/>
            <p:cNvSpPr/>
            <p:nvPr>
              <p:custDataLst>
                <p:tags r:id="rId3"/>
              </p:custDataLst>
            </p:nvPr>
          </p:nvSpPr>
          <p:spPr>
            <a:xfrm rot="18529892" flipV="1">
              <a:off x="10084652" y="-430366"/>
              <a:ext cx="1332892" cy="1167185"/>
            </a:xfrm>
            <a:custGeom>
              <a:avLst/>
              <a:gdLst>
                <a:gd name="connsiteX0" fmla="*/ 393394 w 1332892"/>
                <a:gd name="connsiteY0" fmla="*/ 1167185 h 1167185"/>
                <a:gd name="connsiteX1" fmla="*/ 1332892 w 1332892"/>
                <a:gd name="connsiteY1" fmla="*/ 0 h 1167185"/>
                <a:gd name="connsiteX2" fmla="*/ 603449 w 1332892"/>
                <a:gd name="connsiteY2" fmla="*/ 0 h 1167185"/>
                <a:gd name="connsiteX3" fmla="*/ 0 w 1332892"/>
                <a:gd name="connsiteY3" fmla="*/ 603449 h 1167185"/>
                <a:gd name="connsiteX4" fmla="*/ 368559 w 1332892"/>
                <a:gd name="connsiteY4" fmla="*/ 1159476 h 116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892" h="1167185">
                  <a:moveTo>
                    <a:pt x="393394" y="1167185"/>
                  </a:moveTo>
                  <a:lnTo>
                    <a:pt x="1332892" y="0"/>
                  </a:lnTo>
                  <a:lnTo>
                    <a:pt x="603449" y="0"/>
                  </a:lnTo>
                  <a:cubicBezTo>
                    <a:pt x="270173" y="0"/>
                    <a:pt x="0" y="270173"/>
                    <a:pt x="0" y="603449"/>
                  </a:cubicBezTo>
                  <a:cubicBezTo>
                    <a:pt x="0" y="853406"/>
                    <a:pt x="151972" y="1067868"/>
                    <a:pt x="368559" y="1159476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任意多边形: 形状 13"/>
            <p:cNvSpPr/>
            <p:nvPr>
              <p:custDataLst>
                <p:tags r:id="rId4"/>
              </p:custDataLst>
            </p:nvPr>
          </p:nvSpPr>
          <p:spPr>
            <a:xfrm rot="18529892" flipV="1">
              <a:off x="11310905" y="72890"/>
              <a:ext cx="1071483" cy="673724"/>
            </a:xfrm>
            <a:custGeom>
              <a:avLst/>
              <a:gdLst>
                <a:gd name="connsiteX0" fmla="*/ 1071483 w 1071483"/>
                <a:gd name="connsiteY0" fmla="*/ 324761 h 673724"/>
                <a:gd name="connsiteX1" fmla="*/ 668017 w 1071483"/>
                <a:gd name="connsiteY1" fmla="*/ 0 h 673724"/>
                <a:gd name="connsiteX2" fmla="*/ 336862 w 1071483"/>
                <a:gd name="connsiteY2" fmla="*/ 0 h 673724"/>
                <a:gd name="connsiteX3" fmla="*/ 0 w 1071483"/>
                <a:gd name="connsiteY3" fmla="*/ 336862 h 673724"/>
                <a:gd name="connsiteX4" fmla="*/ 336862 w 1071483"/>
                <a:gd name="connsiteY4" fmla="*/ 673724 h 673724"/>
                <a:gd name="connsiteX5" fmla="*/ 790594 w 1071483"/>
                <a:gd name="connsiteY5" fmla="*/ 673723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483" h="673724">
                  <a:moveTo>
                    <a:pt x="1071483" y="324761"/>
                  </a:moveTo>
                  <a:lnTo>
                    <a:pt x="668017" y="0"/>
                  </a:lnTo>
                  <a:lnTo>
                    <a:pt x="336862" y="0"/>
                  </a:lnTo>
                  <a:cubicBezTo>
                    <a:pt x="150818" y="0"/>
                    <a:pt x="0" y="150818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790594" y="673723"/>
                  </a:ln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 userDrawn="1">
            <p:ph idx="1"/>
            <p:custDataLst>
              <p:tags r:id="rId6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 userDrawn="1">
            <p:custDataLst>
              <p:tags r:id="rId2"/>
            </p:custDataLst>
          </p:nvPr>
        </p:nvSpPr>
        <p:spPr>
          <a:xfrm>
            <a:off x="2477640" y="3001102"/>
            <a:ext cx="824709" cy="824709"/>
          </a:xfrm>
          <a:prstGeom prst="ellipse">
            <a:avLst/>
          </a:prstGeom>
          <a:solidFill>
            <a:schemeClr val="accent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椭圆 7"/>
          <p:cNvSpPr/>
          <p:nvPr userDrawn="1">
            <p:custDataLst>
              <p:tags r:id="rId3"/>
            </p:custDataLst>
          </p:nvPr>
        </p:nvSpPr>
        <p:spPr>
          <a:xfrm>
            <a:off x="4297412" y="2632122"/>
            <a:ext cx="311028" cy="3110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椭圆 8"/>
          <p:cNvSpPr/>
          <p:nvPr userDrawn="1">
            <p:custDataLst>
              <p:tags r:id="rId4"/>
            </p:custDataLst>
          </p:nvPr>
        </p:nvSpPr>
        <p:spPr>
          <a:xfrm>
            <a:off x="3510563" y="3267453"/>
            <a:ext cx="1325417" cy="1325417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017519" y="3314040"/>
            <a:ext cx="5193281" cy="824710"/>
          </a:xfrm>
        </p:spPr>
        <p:txBody>
          <a:bodyPr lIns="90170" tIns="46990" rIns="90170" bIns="46990" anchor="b" anchorCtr="0">
            <a:normAutofit/>
          </a:bodyPr>
          <a:lstStyle>
            <a:lvl1pPr>
              <a:defRPr sz="4400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0167505" y="-513219"/>
            <a:ext cx="2016004" cy="1458712"/>
            <a:chOff x="10167505" y="-513219"/>
            <a:chExt cx="2016004" cy="1458712"/>
          </a:xfrm>
        </p:grpSpPr>
        <p:sp>
          <p:nvSpPr>
            <p:cNvPr id="13" name="任意多边形: 形状 12"/>
            <p:cNvSpPr/>
            <p:nvPr>
              <p:custDataLst>
                <p:tags r:id="rId3"/>
              </p:custDataLst>
            </p:nvPr>
          </p:nvSpPr>
          <p:spPr>
            <a:xfrm rot="18529892" flipV="1">
              <a:off x="10084652" y="-430366"/>
              <a:ext cx="1332892" cy="1167185"/>
            </a:xfrm>
            <a:custGeom>
              <a:avLst/>
              <a:gdLst>
                <a:gd name="connsiteX0" fmla="*/ 393394 w 1332892"/>
                <a:gd name="connsiteY0" fmla="*/ 1167185 h 1167185"/>
                <a:gd name="connsiteX1" fmla="*/ 1332892 w 1332892"/>
                <a:gd name="connsiteY1" fmla="*/ 0 h 1167185"/>
                <a:gd name="connsiteX2" fmla="*/ 603449 w 1332892"/>
                <a:gd name="connsiteY2" fmla="*/ 0 h 1167185"/>
                <a:gd name="connsiteX3" fmla="*/ 0 w 1332892"/>
                <a:gd name="connsiteY3" fmla="*/ 603449 h 1167185"/>
                <a:gd name="connsiteX4" fmla="*/ 368559 w 1332892"/>
                <a:gd name="connsiteY4" fmla="*/ 1159476 h 116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892" h="1167185">
                  <a:moveTo>
                    <a:pt x="393394" y="1167185"/>
                  </a:moveTo>
                  <a:lnTo>
                    <a:pt x="1332892" y="0"/>
                  </a:lnTo>
                  <a:lnTo>
                    <a:pt x="603449" y="0"/>
                  </a:lnTo>
                  <a:cubicBezTo>
                    <a:pt x="270173" y="0"/>
                    <a:pt x="0" y="270173"/>
                    <a:pt x="0" y="603449"/>
                  </a:cubicBezTo>
                  <a:cubicBezTo>
                    <a:pt x="0" y="853406"/>
                    <a:pt x="151972" y="1067868"/>
                    <a:pt x="368559" y="1159476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任意多边形: 形状 14"/>
            <p:cNvSpPr/>
            <p:nvPr>
              <p:custDataLst>
                <p:tags r:id="rId4"/>
              </p:custDataLst>
            </p:nvPr>
          </p:nvSpPr>
          <p:spPr>
            <a:xfrm rot="18529892" flipV="1">
              <a:off x="11310905" y="72890"/>
              <a:ext cx="1071483" cy="673724"/>
            </a:xfrm>
            <a:custGeom>
              <a:avLst/>
              <a:gdLst>
                <a:gd name="connsiteX0" fmla="*/ 1071483 w 1071483"/>
                <a:gd name="connsiteY0" fmla="*/ 324761 h 673724"/>
                <a:gd name="connsiteX1" fmla="*/ 668017 w 1071483"/>
                <a:gd name="connsiteY1" fmla="*/ 0 h 673724"/>
                <a:gd name="connsiteX2" fmla="*/ 336862 w 1071483"/>
                <a:gd name="connsiteY2" fmla="*/ 0 h 673724"/>
                <a:gd name="connsiteX3" fmla="*/ 0 w 1071483"/>
                <a:gd name="connsiteY3" fmla="*/ 336862 h 673724"/>
                <a:gd name="connsiteX4" fmla="*/ 336862 w 1071483"/>
                <a:gd name="connsiteY4" fmla="*/ 673724 h 673724"/>
                <a:gd name="connsiteX5" fmla="*/ 790594 w 1071483"/>
                <a:gd name="connsiteY5" fmla="*/ 673723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483" h="673724">
                  <a:moveTo>
                    <a:pt x="1071483" y="324761"/>
                  </a:moveTo>
                  <a:lnTo>
                    <a:pt x="668017" y="0"/>
                  </a:lnTo>
                  <a:lnTo>
                    <a:pt x="336862" y="0"/>
                  </a:lnTo>
                  <a:cubicBezTo>
                    <a:pt x="150818" y="0"/>
                    <a:pt x="0" y="150818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790594" y="673723"/>
                  </a:ln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10167505" y="-513219"/>
            <a:ext cx="2016004" cy="1458712"/>
            <a:chOff x="10167505" y="-513219"/>
            <a:chExt cx="2016004" cy="1458712"/>
          </a:xfrm>
        </p:grpSpPr>
        <p:sp>
          <p:nvSpPr>
            <p:cNvPr id="15" name="任意多边形: 形状 14"/>
            <p:cNvSpPr/>
            <p:nvPr>
              <p:custDataLst>
                <p:tags r:id="rId3"/>
              </p:custDataLst>
            </p:nvPr>
          </p:nvSpPr>
          <p:spPr>
            <a:xfrm rot="18529892" flipV="1">
              <a:off x="10084652" y="-430366"/>
              <a:ext cx="1332892" cy="1167185"/>
            </a:xfrm>
            <a:custGeom>
              <a:avLst/>
              <a:gdLst>
                <a:gd name="connsiteX0" fmla="*/ 393394 w 1332892"/>
                <a:gd name="connsiteY0" fmla="*/ 1167185 h 1167185"/>
                <a:gd name="connsiteX1" fmla="*/ 1332892 w 1332892"/>
                <a:gd name="connsiteY1" fmla="*/ 0 h 1167185"/>
                <a:gd name="connsiteX2" fmla="*/ 603449 w 1332892"/>
                <a:gd name="connsiteY2" fmla="*/ 0 h 1167185"/>
                <a:gd name="connsiteX3" fmla="*/ 0 w 1332892"/>
                <a:gd name="connsiteY3" fmla="*/ 603449 h 1167185"/>
                <a:gd name="connsiteX4" fmla="*/ 368559 w 1332892"/>
                <a:gd name="connsiteY4" fmla="*/ 1159476 h 116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892" h="1167185">
                  <a:moveTo>
                    <a:pt x="393394" y="1167185"/>
                  </a:moveTo>
                  <a:lnTo>
                    <a:pt x="1332892" y="0"/>
                  </a:lnTo>
                  <a:lnTo>
                    <a:pt x="603449" y="0"/>
                  </a:lnTo>
                  <a:cubicBezTo>
                    <a:pt x="270173" y="0"/>
                    <a:pt x="0" y="270173"/>
                    <a:pt x="0" y="603449"/>
                  </a:cubicBezTo>
                  <a:cubicBezTo>
                    <a:pt x="0" y="853406"/>
                    <a:pt x="151972" y="1067868"/>
                    <a:pt x="368559" y="1159476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任意多边形: 形状 15"/>
            <p:cNvSpPr/>
            <p:nvPr>
              <p:custDataLst>
                <p:tags r:id="rId4"/>
              </p:custDataLst>
            </p:nvPr>
          </p:nvSpPr>
          <p:spPr>
            <a:xfrm rot="18529892" flipV="1">
              <a:off x="11310905" y="72890"/>
              <a:ext cx="1071483" cy="673724"/>
            </a:xfrm>
            <a:custGeom>
              <a:avLst/>
              <a:gdLst>
                <a:gd name="connsiteX0" fmla="*/ 1071483 w 1071483"/>
                <a:gd name="connsiteY0" fmla="*/ 324761 h 673724"/>
                <a:gd name="connsiteX1" fmla="*/ 668017 w 1071483"/>
                <a:gd name="connsiteY1" fmla="*/ 0 h 673724"/>
                <a:gd name="connsiteX2" fmla="*/ 336862 w 1071483"/>
                <a:gd name="connsiteY2" fmla="*/ 0 h 673724"/>
                <a:gd name="connsiteX3" fmla="*/ 0 w 1071483"/>
                <a:gd name="connsiteY3" fmla="*/ 336862 h 673724"/>
                <a:gd name="connsiteX4" fmla="*/ 336862 w 1071483"/>
                <a:gd name="connsiteY4" fmla="*/ 673724 h 673724"/>
                <a:gd name="connsiteX5" fmla="*/ 790594 w 1071483"/>
                <a:gd name="connsiteY5" fmla="*/ 673723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483" h="673724">
                  <a:moveTo>
                    <a:pt x="1071483" y="324761"/>
                  </a:moveTo>
                  <a:lnTo>
                    <a:pt x="668017" y="0"/>
                  </a:lnTo>
                  <a:lnTo>
                    <a:pt x="336862" y="0"/>
                  </a:lnTo>
                  <a:cubicBezTo>
                    <a:pt x="150818" y="0"/>
                    <a:pt x="0" y="150818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790594" y="673723"/>
                  </a:ln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8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9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0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0167505" y="-513219"/>
            <a:ext cx="2016004" cy="1458712"/>
            <a:chOff x="10167505" y="-513219"/>
            <a:chExt cx="2016004" cy="1458712"/>
          </a:xfrm>
        </p:grpSpPr>
        <p:sp>
          <p:nvSpPr>
            <p:cNvPr id="13" name="任意多边形: 形状 12"/>
            <p:cNvSpPr/>
            <p:nvPr>
              <p:custDataLst>
                <p:tags r:id="rId3"/>
              </p:custDataLst>
            </p:nvPr>
          </p:nvSpPr>
          <p:spPr>
            <a:xfrm rot="18529892" flipV="1">
              <a:off x="10084652" y="-430366"/>
              <a:ext cx="1332892" cy="1167185"/>
            </a:xfrm>
            <a:custGeom>
              <a:avLst/>
              <a:gdLst>
                <a:gd name="connsiteX0" fmla="*/ 393394 w 1332892"/>
                <a:gd name="connsiteY0" fmla="*/ 1167185 h 1167185"/>
                <a:gd name="connsiteX1" fmla="*/ 1332892 w 1332892"/>
                <a:gd name="connsiteY1" fmla="*/ 0 h 1167185"/>
                <a:gd name="connsiteX2" fmla="*/ 603449 w 1332892"/>
                <a:gd name="connsiteY2" fmla="*/ 0 h 1167185"/>
                <a:gd name="connsiteX3" fmla="*/ 0 w 1332892"/>
                <a:gd name="connsiteY3" fmla="*/ 603449 h 1167185"/>
                <a:gd name="connsiteX4" fmla="*/ 368559 w 1332892"/>
                <a:gd name="connsiteY4" fmla="*/ 1159476 h 116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892" h="1167185">
                  <a:moveTo>
                    <a:pt x="393394" y="1167185"/>
                  </a:moveTo>
                  <a:lnTo>
                    <a:pt x="1332892" y="0"/>
                  </a:lnTo>
                  <a:lnTo>
                    <a:pt x="603449" y="0"/>
                  </a:lnTo>
                  <a:cubicBezTo>
                    <a:pt x="270173" y="0"/>
                    <a:pt x="0" y="270173"/>
                    <a:pt x="0" y="603449"/>
                  </a:cubicBezTo>
                  <a:cubicBezTo>
                    <a:pt x="0" y="853406"/>
                    <a:pt x="151972" y="1067868"/>
                    <a:pt x="368559" y="1159476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任意多边形: 形状 14"/>
            <p:cNvSpPr/>
            <p:nvPr>
              <p:custDataLst>
                <p:tags r:id="rId4"/>
              </p:custDataLst>
            </p:nvPr>
          </p:nvSpPr>
          <p:spPr>
            <a:xfrm rot="18529892" flipV="1">
              <a:off x="11310905" y="72890"/>
              <a:ext cx="1071483" cy="673724"/>
            </a:xfrm>
            <a:custGeom>
              <a:avLst/>
              <a:gdLst>
                <a:gd name="connsiteX0" fmla="*/ 1071483 w 1071483"/>
                <a:gd name="connsiteY0" fmla="*/ 324761 h 673724"/>
                <a:gd name="connsiteX1" fmla="*/ 668017 w 1071483"/>
                <a:gd name="connsiteY1" fmla="*/ 0 h 673724"/>
                <a:gd name="connsiteX2" fmla="*/ 336862 w 1071483"/>
                <a:gd name="connsiteY2" fmla="*/ 0 h 673724"/>
                <a:gd name="connsiteX3" fmla="*/ 0 w 1071483"/>
                <a:gd name="connsiteY3" fmla="*/ 336862 h 673724"/>
                <a:gd name="connsiteX4" fmla="*/ 336862 w 1071483"/>
                <a:gd name="connsiteY4" fmla="*/ 673724 h 673724"/>
                <a:gd name="connsiteX5" fmla="*/ 790594 w 1071483"/>
                <a:gd name="connsiteY5" fmla="*/ 673723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483" h="673724">
                  <a:moveTo>
                    <a:pt x="1071483" y="324761"/>
                  </a:moveTo>
                  <a:lnTo>
                    <a:pt x="668017" y="0"/>
                  </a:lnTo>
                  <a:lnTo>
                    <a:pt x="336862" y="0"/>
                  </a:lnTo>
                  <a:cubicBezTo>
                    <a:pt x="150818" y="0"/>
                    <a:pt x="0" y="150818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790594" y="673723"/>
                  </a:ln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7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-92710" y="5761990"/>
            <a:ext cx="1993900" cy="1541780"/>
            <a:chOff x="-146" y="9074"/>
            <a:chExt cx="3140" cy="2428"/>
          </a:xfrm>
        </p:grpSpPr>
        <p:sp>
          <p:nvSpPr>
            <p:cNvPr id="20" name="任意多边形: 形状 19"/>
            <p:cNvSpPr/>
            <p:nvPr userDrawn="1">
              <p:custDataLst>
                <p:tags r:id="rId3"/>
              </p:custDataLst>
            </p:nvPr>
          </p:nvSpPr>
          <p:spPr>
            <a:xfrm rot="18529892" flipH="1">
              <a:off x="-535" y="9533"/>
              <a:ext cx="1657" cy="879"/>
            </a:xfrm>
            <a:custGeom>
              <a:avLst/>
              <a:gdLst>
                <a:gd name="connsiteX0" fmla="*/ 47639 w 1052248"/>
                <a:gd name="connsiteY0" fmla="*/ 122983 h 557885"/>
                <a:gd name="connsiteX1" fmla="*/ 0 w 1052248"/>
                <a:gd name="connsiteY1" fmla="*/ 278943 h 557885"/>
                <a:gd name="connsiteX2" fmla="*/ 0 w 1052248"/>
                <a:gd name="connsiteY2" fmla="*/ 278942 h 557885"/>
                <a:gd name="connsiteX3" fmla="*/ 278943 w 1052248"/>
                <a:gd name="connsiteY3" fmla="*/ 557885 h 557885"/>
                <a:gd name="connsiteX4" fmla="*/ 976245 w 1052248"/>
                <a:gd name="connsiteY4" fmla="*/ 557885 h 557885"/>
                <a:gd name="connsiteX5" fmla="*/ 1052248 w 1052248"/>
                <a:gd name="connsiteY5" fmla="*/ 463463 h 557885"/>
                <a:gd name="connsiteX6" fmla="*/ 476465 w 1052248"/>
                <a:gd name="connsiteY6" fmla="*/ 0 h 557885"/>
                <a:gd name="connsiteX7" fmla="*/ 278943 w 1052248"/>
                <a:gd name="connsiteY7" fmla="*/ 0 h 557885"/>
                <a:gd name="connsiteX8" fmla="*/ 47639 w 1052248"/>
                <a:gd name="connsiteY8" fmla="*/ 122983 h 55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248" h="557885">
                  <a:moveTo>
                    <a:pt x="47639" y="122983"/>
                  </a:moveTo>
                  <a:cubicBezTo>
                    <a:pt x="17562" y="167503"/>
                    <a:pt x="0" y="221172"/>
                    <a:pt x="0" y="278943"/>
                  </a:cubicBezTo>
                  <a:lnTo>
                    <a:pt x="0" y="278942"/>
                  </a:lnTo>
                  <a:cubicBezTo>
                    <a:pt x="0" y="432998"/>
                    <a:pt x="124887" y="557885"/>
                    <a:pt x="278943" y="557885"/>
                  </a:cubicBezTo>
                  <a:lnTo>
                    <a:pt x="976245" y="557885"/>
                  </a:lnTo>
                  <a:lnTo>
                    <a:pt x="1052248" y="463463"/>
                  </a:lnTo>
                  <a:lnTo>
                    <a:pt x="476465" y="0"/>
                  </a:lnTo>
                  <a:lnTo>
                    <a:pt x="278943" y="0"/>
                  </a:lnTo>
                  <a:cubicBezTo>
                    <a:pt x="182658" y="0"/>
                    <a:pt x="97767" y="48784"/>
                    <a:pt x="47639" y="122983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4" name="任意多边形: 形状 23"/>
            <p:cNvSpPr/>
            <p:nvPr userDrawn="1">
              <p:custDataLst>
                <p:tags r:id="rId4"/>
              </p:custDataLst>
            </p:nvPr>
          </p:nvSpPr>
          <p:spPr>
            <a:xfrm rot="18529892" flipH="1">
              <a:off x="1751" y="10047"/>
              <a:ext cx="1426" cy="1061"/>
            </a:xfrm>
            <a:custGeom>
              <a:avLst/>
              <a:gdLst>
                <a:gd name="connsiteX0" fmla="*/ 57531 w 905808"/>
                <a:gd name="connsiteY0" fmla="*/ 148519 h 673724"/>
                <a:gd name="connsiteX1" fmla="*/ 0 w 905808"/>
                <a:gd name="connsiteY1" fmla="*/ 336862 h 673724"/>
                <a:gd name="connsiteX2" fmla="*/ 336862 w 905808"/>
                <a:gd name="connsiteY2" fmla="*/ 673724 h 673724"/>
                <a:gd name="connsiteX3" fmla="*/ 363509 w 905808"/>
                <a:gd name="connsiteY3" fmla="*/ 673724 h 673724"/>
                <a:gd name="connsiteX4" fmla="*/ 905808 w 905808"/>
                <a:gd name="connsiteY4" fmla="*/ 0 h 673724"/>
                <a:gd name="connsiteX5" fmla="*/ 336862 w 905808"/>
                <a:gd name="connsiteY5" fmla="*/ 0 h 673724"/>
                <a:gd name="connsiteX6" fmla="*/ 57531 w 905808"/>
                <a:gd name="connsiteY6" fmla="*/ 148519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5808" h="673724">
                  <a:moveTo>
                    <a:pt x="57531" y="148519"/>
                  </a:moveTo>
                  <a:cubicBezTo>
                    <a:pt x="21209" y="202283"/>
                    <a:pt x="0" y="267096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363509" y="673724"/>
                  </a:lnTo>
                  <a:lnTo>
                    <a:pt x="905808" y="0"/>
                  </a:lnTo>
                  <a:lnTo>
                    <a:pt x="336862" y="0"/>
                  </a:lnTo>
                  <a:cubicBezTo>
                    <a:pt x="220584" y="0"/>
                    <a:pt x="118067" y="58913"/>
                    <a:pt x="57531" y="148519"/>
                  </a:cubicBezTo>
                  <a:close/>
                </a:path>
              </a:pathLst>
            </a:cu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2" name="任意多边形: 形状 21"/>
            <p:cNvSpPr/>
            <p:nvPr userDrawn="1">
              <p:custDataLst>
                <p:tags r:id="rId5"/>
              </p:custDataLst>
            </p:nvPr>
          </p:nvSpPr>
          <p:spPr>
            <a:xfrm rot="18529892" flipH="1">
              <a:off x="86" y="9519"/>
              <a:ext cx="2428" cy="1538"/>
            </a:xfrm>
            <a:custGeom>
              <a:avLst/>
              <a:gdLst>
                <a:gd name="connsiteX0" fmla="*/ 83383 w 1541873"/>
                <a:gd name="connsiteY0" fmla="*/ 215259 h 976472"/>
                <a:gd name="connsiteX1" fmla="*/ 0 w 1541873"/>
                <a:gd name="connsiteY1" fmla="*/ 488236 h 976472"/>
                <a:gd name="connsiteX2" fmla="*/ 488236 w 1541873"/>
                <a:gd name="connsiteY2" fmla="*/ 976472 h 976472"/>
                <a:gd name="connsiteX3" fmla="*/ 795628 w 1541873"/>
                <a:gd name="connsiteY3" fmla="*/ 976472 h 976472"/>
                <a:gd name="connsiteX4" fmla="*/ 1541873 w 1541873"/>
                <a:gd name="connsiteY4" fmla="*/ 49376 h 976472"/>
                <a:gd name="connsiteX5" fmla="*/ 1480530 w 1541873"/>
                <a:gd name="connsiteY5" fmla="*/ 0 h 976472"/>
                <a:gd name="connsiteX6" fmla="*/ 488236 w 1541873"/>
                <a:gd name="connsiteY6" fmla="*/ 0 h 976472"/>
                <a:gd name="connsiteX7" fmla="*/ 83383 w 1541873"/>
                <a:gd name="connsiteY7" fmla="*/ 215259 h 97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1873" h="976471">
                  <a:moveTo>
                    <a:pt x="83383" y="215259"/>
                  </a:moveTo>
                  <a:cubicBezTo>
                    <a:pt x="30739" y="293182"/>
                    <a:pt x="0" y="387119"/>
                    <a:pt x="0" y="488236"/>
                  </a:cubicBezTo>
                  <a:cubicBezTo>
                    <a:pt x="0" y="757881"/>
                    <a:pt x="218591" y="976472"/>
                    <a:pt x="488236" y="976472"/>
                  </a:cubicBezTo>
                  <a:lnTo>
                    <a:pt x="795628" y="976472"/>
                  </a:lnTo>
                  <a:lnTo>
                    <a:pt x="1541873" y="49376"/>
                  </a:lnTo>
                  <a:lnTo>
                    <a:pt x="1480530" y="0"/>
                  </a:lnTo>
                  <a:lnTo>
                    <a:pt x="488236" y="0"/>
                  </a:lnTo>
                  <a:cubicBezTo>
                    <a:pt x="319708" y="0"/>
                    <a:pt x="171123" y="85387"/>
                    <a:pt x="83383" y="21525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0167505" y="-513219"/>
            <a:ext cx="2016004" cy="1458712"/>
            <a:chOff x="10167505" y="-513219"/>
            <a:chExt cx="2016004" cy="1458712"/>
          </a:xfrm>
        </p:grpSpPr>
        <p:sp>
          <p:nvSpPr>
            <p:cNvPr id="13" name="任意多边形: 形状 12"/>
            <p:cNvSpPr/>
            <p:nvPr>
              <p:custDataLst>
                <p:tags r:id="rId3"/>
              </p:custDataLst>
            </p:nvPr>
          </p:nvSpPr>
          <p:spPr>
            <a:xfrm rot="18529892" flipV="1">
              <a:off x="10084652" y="-430366"/>
              <a:ext cx="1332892" cy="1167185"/>
            </a:xfrm>
            <a:custGeom>
              <a:avLst/>
              <a:gdLst>
                <a:gd name="connsiteX0" fmla="*/ 393394 w 1332892"/>
                <a:gd name="connsiteY0" fmla="*/ 1167185 h 1167185"/>
                <a:gd name="connsiteX1" fmla="*/ 1332892 w 1332892"/>
                <a:gd name="connsiteY1" fmla="*/ 0 h 1167185"/>
                <a:gd name="connsiteX2" fmla="*/ 603449 w 1332892"/>
                <a:gd name="connsiteY2" fmla="*/ 0 h 1167185"/>
                <a:gd name="connsiteX3" fmla="*/ 0 w 1332892"/>
                <a:gd name="connsiteY3" fmla="*/ 603449 h 1167185"/>
                <a:gd name="connsiteX4" fmla="*/ 368559 w 1332892"/>
                <a:gd name="connsiteY4" fmla="*/ 1159476 h 116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892" h="1167185">
                  <a:moveTo>
                    <a:pt x="393394" y="1167185"/>
                  </a:moveTo>
                  <a:lnTo>
                    <a:pt x="1332892" y="0"/>
                  </a:lnTo>
                  <a:lnTo>
                    <a:pt x="603449" y="0"/>
                  </a:lnTo>
                  <a:cubicBezTo>
                    <a:pt x="270173" y="0"/>
                    <a:pt x="0" y="270173"/>
                    <a:pt x="0" y="603449"/>
                  </a:cubicBezTo>
                  <a:cubicBezTo>
                    <a:pt x="0" y="853406"/>
                    <a:pt x="151972" y="1067868"/>
                    <a:pt x="368559" y="1159476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任意多边形: 形状 13"/>
            <p:cNvSpPr/>
            <p:nvPr>
              <p:custDataLst>
                <p:tags r:id="rId4"/>
              </p:custDataLst>
            </p:nvPr>
          </p:nvSpPr>
          <p:spPr>
            <a:xfrm rot="18529892" flipV="1">
              <a:off x="11310905" y="72890"/>
              <a:ext cx="1071483" cy="673724"/>
            </a:xfrm>
            <a:custGeom>
              <a:avLst/>
              <a:gdLst>
                <a:gd name="connsiteX0" fmla="*/ 1071483 w 1071483"/>
                <a:gd name="connsiteY0" fmla="*/ 324761 h 673724"/>
                <a:gd name="connsiteX1" fmla="*/ 668017 w 1071483"/>
                <a:gd name="connsiteY1" fmla="*/ 0 h 673724"/>
                <a:gd name="connsiteX2" fmla="*/ 336862 w 1071483"/>
                <a:gd name="connsiteY2" fmla="*/ 0 h 673724"/>
                <a:gd name="connsiteX3" fmla="*/ 0 w 1071483"/>
                <a:gd name="connsiteY3" fmla="*/ 336862 h 673724"/>
                <a:gd name="connsiteX4" fmla="*/ 336862 w 1071483"/>
                <a:gd name="connsiteY4" fmla="*/ 673724 h 673724"/>
                <a:gd name="connsiteX5" fmla="*/ 790594 w 1071483"/>
                <a:gd name="connsiteY5" fmla="*/ 673723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483" h="673724">
                  <a:moveTo>
                    <a:pt x="1071483" y="324761"/>
                  </a:moveTo>
                  <a:lnTo>
                    <a:pt x="668017" y="0"/>
                  </a:lnTo>
                  <a:lnTo>
                    <a:pt x="336862" y="0"/>
                  </a:lnTo>
                  <a:cubicBezTo>
                    <a:pt x="150818" y="0"/>
                    <a:pt x="0" y="150818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790594" y="673723"/>
                  </a:ln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 userDrawn="1">
            <p:custDataLst>
              <p:tags r:id="rId2"/>
            </p:custDataLst>
          </p:nvPr>
        </p:nvSpPr>
        <p:spPr>
          <a:xfrm>
            <a:off x="8070353" y="3340361"/>
            <a:ext cx="688329" cy="688329"/>
          </a:xfrm>
          <a:prstGeom prst="ellipse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任意多边形: 形状 6"/>
          <p:cNvSpPr/>
          <p:nvPr userDrawn="1">
            <p:custDataLst>
              <p:tags r:id="rId3"/>
            </p:custDataLst>
          </p:nvPr>
        </p:nvSpPr>
        <p:spPr>
          <a:xfrm rot="3070109">
            <a:off x="4608873" y="5948670"/>
            <a:ext cx="1756789" cy="1206898"/>
          </a:xfrm>
          <a:custGeom>
            <a:avLst/>
            <a:gdLst>
              <a:gd name="connsiteX0" fmla="*/ 103060 w 1756789"/>
              <a:gd name="connsiteY0" fmla="*/ 266055 h 1206898"/>
              <a:gd name="connsiteX1" fmla="*/ 603449 w 1756789"/>
              <a:gd name="connsiteY1" fmla="*/ 0 h 1206898"/>
              <a:gd name="connsiteX2" fmla="*/ 1756789 w 1756789"/>
              <a:gd name="connsiteY2" fmla="*/ 0 h 1206898"/>
              <a:gd name="connsiteX3" fmla="*/ 785325 w 1756789"/>
              <a:gd name="connsiteY3" fmla="*/ 1206898 h 1206898"/>
              <a:gd name="connsiteX4" fmla="*/ 603449 w 1756789"/>
              <a:gd name="connsiteY4" fmla="*/ 1206898 h 1206898"/>
              <a:gd name="connsiteX5" fmla="*/ 0 w 1756789"/>
              <a:gd name="connsiteY5" fmla="*/ 603449 h 1206898"/>
              <a:gd name="connsiteX6" fmla="*/ 103060 w 1756789"/>
              <a:gd name="connsiteY6" fmla="*/ 266055 h 120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56789" h="1206898">
                <a:moveTo>
                  <a:pt x="103060" y="266055"/>
                </a:moveTo>
                <a:cubicBezTo>
                  <a:pt x="211504" y="105536"/>
                  <a:pt x="395151" y="0"/>
                  <a:pt x="603449" y="0"/>
                </a:cubicBezTo>
                <a:lnTo>
                  <a:pt x="1756789" y="0"/>
                </a:lnTo>
                <a:lnTo>
                  <a:pt x="785325" y="1206898"/>
                </a:lnTo>
                <a:lnTo>
                  <a:pt x="603449" y="1206898"/>
                </a:lnTo>
                <a:cubicBezTo>
                  <a:pt x="270173" y="1206898"/>
                  <a:pt x="0" y="936725"/>
                  <a:pt x="0" y="603449"/>
                </a:cubicBezTo>
                <a:cubicBezTo>
                  <a:pt x="0" y="478470"/>
                  <a:pt x="37993" y="362366"/>
                  <a:pt x="103060" y="266055"/>
                </a:cubicBezTo>
                <a:close/>
              </a:path>
            </a:pathLst>
          </a:custGeom>
          <a:solidFill>
            <a:schemeClr val="accent1">
              <a:lumMod val="7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任意多边形: 形状 7"/>
          <p:cNvSpPr/>
          <p:nvPr userDrawn="1">
            <p:custDataLst>
              <p:tags r:id="rId4"/>
            </p:custDataLst>
          </p:nvPr>
        </p:nvSpPr>
        <p:spPr>
          <a:xfrm rot="3070109">
            <a:off x="5801844" y="6048098"/>
            <a:ext cx="1756790" cy="673724"/>
          </a:xfrm>
          <a:custGeom>
            <a:avLst/>
            <a:gdLst>
              <a:gd name="connsiteX0" fmla="*/ 57531 w 1756790"/>
              <a:gd name="connsiteY0" fmla="*/ 148519 h 673724"/>
              <a:gd name="connsiteX1" fmla="*/ 336862 w 1756790"/>
              <a:gd name="connsiteY1" fmla="*/ 0 h 673724"/>
              <a:gd name="connsiteX2" fmla="*/ 1756790 w 1756790"/>
              <a:gd name="connsiteY2" fmla="*/ 0 h 673724"/>
              <a:gd name="connsiteX3" fmla="*/ 1214491 w 1756790"/>
              <a:gd name="connsiteY3" fmla="*/ 673724 h 673724"/>
              <a:gd name="connsiteX4" fmla="*/ 336862 w 1756790"/>
              <a:gd name="connsiteY4" fmla="*/ 673724 h 673724"/>
              <a:gd name="connsiteX5" fmla="*/ 0 w 1756790"/>
              <a:gd name="connsiteY5" fmla="*/ 336862 h 673724"/>
              <a:gd name="connsiteX6" fmla="*/ 57531 w 1756790"/>
              <a:gd name="connsiteY6" fmla="*/ 148519 h 67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56789" h="673724">
                <a:moveTo>
                  <a:pt x="57531" y="148519"/>
                </a:moveTo>
                <a:cubicBezTo>
                  <a:pt x="118067" y="58913"/>
                  <a:pt x="220584" y="0"/>
                  <a:pt x="336862" y="0"/>
                </a:cubicBezTo>
                <a:lnTo>
                  <a:pt x="1756790" y="0"/>
                </a:lnTo>
                <a:lnTo>
                  <a:pt x="1214491" y="673724"/>
                </a:lnTo>
                <a:lnTo>
                  <a:pt x="336862" y="673724"/>
                </a:lnTo>
                <a:cubicBezTo>
                  <a:pt x="150818" y="673724"/>
                  <a:pt x="0" y="522906"/>
                  <a:pt x="0" y="336862"/>
                </a:cubicBezTo>
                <a:cubicBezTo>
                  <a:pt x="0" y="267096"/>
                  <a:pt x="21209" y="202283"/>
                  <a:pt x="57531" y="148519"/>
                </a:cubicBezTo>
                <a:close/>
              </a:path>
            </a:pathLst>
          </a:cu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椭圆 8"/>
          <p:cNvSpPr/>
          <p:nvPr userDrawn="1">
            <p:custDataLst>
              <p:tags r:id="rId5"/>
            </p:custDataLst>
          </p:nvPr>
        </p:nvSpPr>
        <p:spPr>
          <a:xfrm>
            <a:off x="2800817" y="1505869"/>
            <a:ext cx="2522821" cy="2522821"/>
          </a:xfrm>
          <a:prstGeom prst="ellipse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任意多边形: 形状 9"/>
          <p:cNvSpPr/>
          <p:nvPr userDrawn="1">
            <p:custDataLst>
              <p:tags r:id="rId6"/>
            </p:custDataLst>
          </p:nvPr>
        </p:nvSpPr>
        <p:spPr>
          <a:xfrm rot="3070109">
            <a:off x="5323371" y="-21155"/>
            <a:ext cx="2466454" cy="1206898"/>
          </a:xfrm>
          <a:custGeom>
            <a:avLst/>
            <a:gdLst>
              <a:gd name="connsiteX0" fmla="*/ 0 w 2466454"/>
              <a:gd name="connsiteY0" fmla="*/ 1206898 h 1206898"/>
              <a:gd name="connsiteX1" fmla="*/ 971464 w 2466454"/>
              <a:gd name="connsiteY1" fmla="*/ 0 h 1206898"/>
              <a:gd name="connsiteX2" fmla="*/ 1863005 w 2466454"/>
              <a:gd name="connsiteY2" fmla="*/ 0 h 1206898"/>
              <a:gd name="connsiteX3" fmla="*/ 2466454 w 2466454"/>
              <a:gd name="connsiteY3" fmla="*/ 603449 h 1206898"/>
              <a:gd name="connsiteX4" fmla="*/ 1863005 w 2466454"/>
              <a:gd name="connsiteY4" fmla="*/ 1206898 h 120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6454" h="1206898">
                <a:moveTo>
                  <a:pt x="0" y="1206898"/>
                </a:moveTo>
                <a:lnTo>
                  <a:pt x="971464" y="0"/>
                </a:lnTo>
                <a:lnTo>
                  <a:pt x="1863005" y="0"/>
                </a:lnTo>
                <a:cubicBezTo>
                  <a:pt x="2196281" y="0"/>
                  <a:pt x="2466454" y="270173"/>
                  <a:pt x="2466454" y="603449"/>
                </a:cubicBezTo>
                <a:cubicBezTo>
                  <a:pt x="2466454" y="936725"/>
                  <a:pt x="2196281" y="1206898"/>
                  <a:pt x="1863005" y="1206898"/>
                </a:cubicBezTo>
                <a:close/>
              </a:path>
            </a:pathLst>
          </a:custGeom>
          <a:solidFill>
            <a:schemeClr val="accent1">
              <a:lumMod val="7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任意多边形: 形状 10"/>
          <p:cNvSpPr/>
          <p:nvPr userDrawn="1">
            <p:custDataLst>
              <p:tags r:id="rId7"/>
            </p:custDataLst>
          </p:nvPr>
        </p:nvSpPr>
        <p:spPr>
          <a:xfrm rot="3070109">
            <a:off x="4246807" y="132622"/>
            <a:ext cx="1747660" cy="673724"/>
          </a:xfrm>
          <a:custGeom>
            <a:avLst/>
            <a:gdLst>
              <a:gd name="connsiteX0" fmla="*/ 0 w 1747660"/>
              <a:gd name="connsiteY0" fmla="*/ 673724 h 673724"/>
              <a:gd name="connsiteX1" fmla="*/ 542299 w 1747660"/>
              <a:gd name="connsiteY1" fmla="*/ 0 h 673724"/>
              <a:gd name="connsiteX2" fmla="*/ 1410798 w 1747660"/>
              <a:gd name="connsiteY2" fmla="*/ 0 h 673724"/>
              <a:gd name="connsiteX3" fmla="*/ 1747660 w 1747660"/>
              <a:gd name="connsiteY3" fmla="*/ 336862 h 673724"/>
              <a:gd name="connsiteX4" fmla="*/ 1410798 w 1747660"/>
              <a:gd name="connsiteY4" fmla="*/ 673724 h 67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7660" h="673724">
                <a:moveTo>
                  <a:pt x="0" y="673724"/>
                </a:moveTo>
                <a:lnTo>
                  <a:pt x="542299" y="0"/>
                </a:lnTo>
                <a:lnTo>
                  <a:pt x="1410798" y="0"/>
                </a:lnTo>
                <a:cubicBezTo>
                  <a:pt x="1596842" y="0"/>
                  <a:pt x="1747660" y="150818"/>
                  <a:pt x="1747660" y="336862"/>
                </a:cubicBezTo>
                <a:cubicBezTo>
                  <a:pt x="1747660" y="522906"/>
                  <a:pt x="1596842" y="673724"/>
                  <a:pt x="1410798" y="673724"/>
                </a:cubicBezTo>
                <a:close/>
              </a:path>
            </a:pathLst>
          </a:cu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3272790" y="2365375"/>
            <a:ext cx="6239510" cy="1711325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800" b="1" i="0" u="none" strike="noStrike" kern="1200" cap="none" spc="6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0093002" y="5918505"/>
            <a:ext cx="2123325" cy="939524"/>
            <a:chOff x="10093002" y="5918505"/>
            <a:chExt cx="2123325" cy="939524"/>
          </a:xfrm>
        </p:grpSpPr>
        <p:sp>
          <p:nvSpPr>
            <p:cNvPr id="10" name="Freeform 5"/>
            <p:cNvSpPr/>
            <p:nvPr>
              <p:custDataLst>
                <p:tags r:id="rId3"/>
              </p:custDataLst>
            </p:nvPr>
          </p:nvSpPr>
          <p:spPr>
            <a:xfrm>
              <a:off x="10093002" y="6026500"/>
              <a:ext cx="1561485" cy="831411"/>
            </a:xfrm>
            <a:custGeom>
              <a:avLst/>
              <a:gdLst>
                <a:gd name="connsiteX0" fmla="*/ 624912 w 1561485"/>
                <a:gd name="connsiteY0" fmla="*/ 398 h 831411"/>
                <a:gd name="connsiteX1" fmla="*/ 1073442 w 1561485"/>
                <a:gd name="connsiteY1" fmla="*/ 225092 h 831411"/>
                <a:gd name="connsiteX2" fmla="*/ 1561485 w 1561485"/>
                <a:gd name="connsiteY2" fmla="*/ 831411 h 831411"/>
                <a:gd name="connsiteX3" fmla="*/ 47694 w 1561485"/>
                <a:gd name="connsiteY3" fmla="*/ 831351 h 831411"/>
                <a:gd name="connsiteX4" fmla="*/ 23050 w 1561485"/>
                <a:gd name="connsiteY4" fmla="*/ 769062 h 831411"/>
                <a:gd name="connsiteX5" fmla="*/ 225049 w 1561485"/>
                <a:gd name="connsiteY5" fmla="*/ 133364 h 831411"/>
                <a:gd name="connsiteX6" fmla="*/ 552466 w 1561485"/>
                <a:gd name="connsiteY6" fmla="*/ 2110 h 831411"/>
                <a:gd name="connsiteX7" fmla="*/ 624912 w 1561485"/>
                <a:gd name="connsiteY7" fmla="*/ 398 h 831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61485" h="831411">
                  <a:moveTo>
                    <a:pt x="624912" y="398"/>
                  </a:moveTo>
                  <a:cubicBezTo>
                    <a:pt x="793782" y="6503"/>
                    <a:pt x="959160" y="83116"/>
                    <a:pt x="1073442" y="225092"/>
                  </a:cubicBezTo>
                  <a:lnTo>
                    <a:pt x="1561485" y="831411"/>
                  </a:lnTo>
                  <a:lnTo>
                    <a:pt x="47694" y="831351"/>
                  </a:lnTo>
                  <a:lnTo>
                    <a:pt x="23050" y="769062"/>
                  </a:lnTo>
                  <a:cubicBezTo>
                    <a:pt x="-41398" y="542916"/>
                    <a:pt x="30360" y="290077"/>
                    <a:pt x="225049" y="133364"/>
                  </a:cubicBezTo>
                  <a:cubicBezTo>
                    <a:pt x="322396" y="55008"/>
                    <a:pt x="436650" y="11811"/>
                    <a:pt x="552466" y="2110"/>
                  </a:cubicBezTo>
                  <a:cubicBezTo>
                    <a:pt x="576592" y="90"/>
                    <a:pt x="600789" y="-477"/>
                    <a:pt x="624912" y="39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Freeform 6"/>
            <p:cNvSpPr/>
            <p:nvPr>
              <p:custDataLst>
                <p:tags r:id="rId4"/>
              </p:custDataLst>
            </p:nvPr>
          </p:nvSpPr>
          <p:spPr>
            <a:xfrm>
              <a:off x="11384870" y="5918505"/>
              <a:ext cx="831457" cy="939524"/>
            </a:xfrm>
            <a:custGeom>
              <a:avLst/>
              <a:gdLst>
                <a:gd name="connsiteX0" fmla="*/ 308457 w 831457"/>
                <a:gd name="connsiteY0" fmla="*/ 1184 h 939524"/>
                <a:gd name="connsiteX1" fmla="*/ 599262 w 831457"/>
                <a:gd name="connsiteY1" fmla="*/ 125599 h 939524"/>
                <a:gd name="connsiteX2" fmla="*/ 831457 w 831457"/>
                <a:gd name="connsiteY2" fmla="*/ 414067 h 939524"/>
                <a:gd name="connsiteX3" fmla="*/ 831389 w 831457"/>
                <a:gd name="connsiteY3" fmla="*/ 939466 h 939524"/>
                <a:gd name="connsiteX4" fmla="*/ 389533 w 831457"/>
                <a:gd name="connsiteY4" fmla="*/ 939524 h 939524"/>
                <a:gd name="connsiteX5" fmla="*/ 74427 w 831457"/>
                <a:gd name="connsiteY5" fmla="*/ 548052 h 939524"/>
                <a:gd name="connsiteX6" fmla="*/ 125673 w 831457"/>
                <a:gd name="connsiteY6" fmla="*/ 74477 h 939524"/>
                <a:gd name="connsiteX7" fmla="*/ 308457 w 831457"/>
                <a:gd name="connsiteY7" fmla="*/ 1184 h 939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1457" h="939523">
                  <a:moveTo>
                    <a:pt x="308457" y="1184"/>
                  </a:moveTo>
                  <a:cubicBezTo>
                    <a:pt x="416210" y="-7859"/>
                    <a:pt x="526370" y="35043"/>
                    <a:pt x="599262" y="125599"/>
                  </a:cubicBezTo>
                  <a:lnTo>
                    <a:pt x="831457" y="414067"/>
                  </a:lnTo>
                  <a:lnTo>
                    <a:pt x="831389" y="939466"/>
                  </a:lnTo>
                  <a:lnTo>
                    <a:pt x="389533" y="939524"/>
                  </a:lnTo>
                  <a:lnTo>
                    <a:pt x="74427" y="548052"/>
                  </a:lnTo>
                  <a:cubicBezTo>
                    <a:pt x="-42199" y="403162"/>
                    <a:pt x="-19256" y="191135"/>
                    <a:pt x="125673" y="74477"/>
                  </a:cubicBezTo>
                  <a:cubicBezTo>
                    <a:pt x="180021" y="30730"/>
                    <a:pt x="243805" y="6607"/>
                    <a:pt x="308457" y="1184"/>
                  </a:cubicBez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5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单击此处添加标题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任意多边形: 形状 25"/>
          <p:cNvSpPr/>
          <p:nvPr userDrawn="1">
            <p:custDataLst>
              <p:tags r:id="rId3"/>
            </p:custDataLst>
          </p:nvPr>
        </p:nvSpPr>
        <p:spPr>
          <a:xfrm rot="19270108">
            <a:off x="11372215" y="353060"/>
            <a:ext cx="1347470" cy="1207135"/>
          </a:xfrm>
          <a:custGeom>
            <a:avLst/>
            <a:gdLst>
              <a:gd name="connsiteX0" fmla="*/ 1347332 w 1347332"/>
              <a:gd name="connsiteY0" fmla="*/ 0 h 1206898"/>
              <a:gd name="connsiteX1" fmla="*/ 375867 w 1347332"/>
              <a:gd name="connsiteY1" fmla="*/ 1206898 h 1206898"/>
              <a:gd name="connsiteX2" fmla="*/ 0 w 1347332"/>
              <a:gd name="connsiteY2" fmla="*/ 1206898 h 1206898"/>
              <a:gd name="connsiteX3" fmla="*/ 968817 w 1347332"/>
              <a:gd name="connsiteY3" fmla="*/ 3289 h 1206898"/>
              <a:gd name="connsiteX4" fmla="*/ 964731 w 1347332"/>
              <a:gd name="connsiteY4" fmla="*/ 0 h 120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7332" h="1206898">
                <a:moveTo>
                  <a:pt x="1347332" y="0"/>
                </a:moveTo>
                <a:lnTo>
                  <a:pt x="375867" y="1206898"/>
                </a:lnTo>
                <a:lnTo>
                  <a:pt x="0" y="1206898"/>
                </a:lnTo>
                <a:lnTo>
                  <a:pt x="968817" y="3289"/>
                </a:lnTo>
                <a:lnTo>
                  <a:pt x="964731" y="0"/>
                </a:lnTo>
                <a:close/>
              </a:path>
            </a:pathLst>
          </a:custGeom>
          <a:solidFill>
            <a:schemeClr val="accent2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任意多边形: 形状 24"/>
          <p:cNvSpPr/>
          <p:nvPr userDrawn="1">
            <p:custDataLst>
              <p:tags r:id="rId4"/>
            </p:custDataLst>
          </p:nvPr>
        </p:nvSpPr>
        <p:spPr>
          <a:xfrm rot="19270108">
            <a:off x="10494645" y="-182245"/>
            <a:ext cx="1314450" cy="673735"/>
          </a:xfrm>
          <a:custGeom>
            <a:avLst/>
            <a:gdLst>
              <a:gd name="connsiteX0" fmla="*/ 485143 w 1314297"/>
              <a:gd name="connsiteY0" fmla="*/ 0 h 673724"/>
              <a:gd name="connsiteX1" fmla="*/ 1314297 w 1314297"/>
              <a:gd name="connsiteY1" fmla="*/ 667408 h 673724"/>
              <a:gd name="connsiteX2" fmla="*/ 1251648 w 1314297"/>
              <a:gd name="connsiteY2" fmla="*/ 673724 h 673724"/>
              <a:gd name="connsiteX3" fmla="*/ 837001 w 1314297"/>
              <a:gd name="connsiteY3" fmla="*/ 673724 h 673724"/>
              <a:gd name="connsiteX4" fmla="*/ 0 w 1314297"/>
              <a:gd name="connsiteY4" fmla="*/ 0 h 67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4297" h="673724">
                <a:moveTo>
                  <a:pt x="485143" y="0"/>
                </a:moveTo>
                <a:lnTo>
                  <a:pt x="1314297" y="667408"/>
                </a:lnTo>
                <a:lnTo>
                  <a:pt x="1251648" y="673724"/>
                </a:lnTo>
                <a:lnTo>
                  <a:pt x="837001" y="6737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任意多边形: 形状 30"/>
          <p:cNvSpPr/>
          <p:nvPr userDrawn="1">
            <p:custDataLst>
              <p:tags r:id="rId5"/>
            </p:custDataLst>
          </p:nvPr>
        </p:nvSpPr>
        <p:spPr>
          <a:xfrm rot="19270108">
            <a:off x="-169545" y="5780405"/>
            <a:ext cx="1226185" cy="1301750"/>
          </a:xfrm>
          <a:custGeom>
            <a:avLst/>
            <a:gdLst>
              <a:gd name="connsiteX0" fmla="*/ 943850 w 1225951"/>
              <a:gd name="connsiteY0" fmla="*/ 0 h 1301924"/>
              <a:gd name="connsiteX1" fmla="*/ 418834 w 1225951"/>
              <a:gd name="connsiteY1" fmla="*/ 652254 h 1301924"/>
              <a:gd name="connsiteX2" fmla="*/ 1225951 w 1225951"/>
              <a:gd name="connsiteY2" fmla="*/ 1301924 h 1301924"/>
              <a:gd name="connsiteX3" fmla="*/ 740807 w 1225951"/>
              <a:gd name="connsiteY3" fmla="*/ 1301924 h 1301924"/>
              <a:gd name="connsiteX4" fmla="*/ 0 w 1225951"/>
              <a:gd name="connsiteY4" fmla="*/ 705629 h 1301924"/>
              <a:gd name="connsiteX5" fmla="*/ 567980 w 1225951"/>
              <a:gd name="connsiteY5" fmla="*/ 0 h 1301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5951" h="1301924">
                <a:moveTo>
                  <a:pt x="943850" y="0"/>
                </a:moveTo>
                <a:lnTo>
                  <a:pt x="418834" y="652254"/>
                </a:lnTo>
                <a:lnTo>
                  <a:pt x="1225951" y="1301924"/>
                </a:lnTo>
                <a:lnTo>
                  <a:pt x="740807" y="1301924"/>
                </a:lnTo>
                <a:lnTo>
                  <a:pt x="0" y="705629"/>
                </a:lnTo>
                <a:lnTo>
                  <a:pt x="5679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任意多边形: 形状 26"/>
          <p:cNvSpPr/>
          <p:nvPr userDrawn="1">
            <p:custDataLst>
              <p:tags r:id="rId6"/>
            </p:custDataLst>
          </p:nvPr>
        </p:nvSpPr>
        <p:spPr>
          <a:xfrm rot="19270108">
            <a:off x="-312420" y="4897120"/>
            <a:ext cx="918210" cy="673735"/>
          </a:xfrm>
          <a:custGeom>
            <a:avLst/>
            <a:gdLst>
              <a:gd name="connsiteX0" fmla="*/ 918169 w 918169"/>
              <a:gd name="connsiteY0" fmla="*/ 0 h 673724"/>
              <a:gd name="connsiteX1" fmla="*/ 375870 w 918169"/>
              <a:gd name="connsiteY1" fmla="*/ 673724 h 673724"/>
              <a:gd name="connsiteX2" fmla="*/ 0 w 918169"/>
              <a:gd name="connsiteY2" fmla="*/ 673724 h 673724"/>
              <a:gd name="connsiteX3" fmla="*/ 542299 w 918169"/>
              <a:gd name="connsiteY3" fmla="*/ 0 h 67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8169" h="673724">
                <a:moveTo>
                  <a:pt x="918169" y="0"/>
                </a:moveTo>
                <a:lnTo>
                  <a:pt x="375870" y="673724"/>
                </a:lnTo>
                <a:lnTo>
                  <a:pt x="0" y="673724"/>
                </a:lnTo>
                <a:lnTo>
                  <a:pt x="542299" y="0"/>
                </a:lnTo>
                <a:close/>
              </a:path>
            </a:pathLst>
          </a:custGeom>
          <a:solidFill>
            <a:schemeClr val="accent2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 hasCustomPrompt="1"/>
            <p:custDataLst>
              <p:tags r:id="rId8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>
            <a:off x="-92710" y="5761990"/>
            <a:ext cx="1993900" cy="1541780"/>
            <a:chOff x="-146" y="9074"/>
            <a:chExt cx="3140" cy="2428"/>
          </a:xfrm>
        </p:grpSpPr>
        <p:sp>
          <p:nvSpPr>
            <p:cNvPr id="15" name="任意多边形: 形状 14"/>
            <p:cNvSpPr/>
            <p:nvPr userDrawn="1">
              <p:custDataLst>
                <p:tags r:id="rId4"/>
              </p:custDataLst>
            </p:nvPr>
          </p:nvSpPr>
          <p:spPr>
            <a:xfrm rot="18529892" flipH="1">
              <a:off x="-535" y="9533"/>
              <a:ext cx="1657" cy="879"/>
            </a:xfrm>
            <a:custGeom>
              <a:avLst/>
              <a:gdLst>
                <a:gd name="connsiteX0" fmla="*/ 47639 w 1052248"/>
                <a:gd name="connsiteY0" fmla="*/ 122983 h 557885"/>
                <a:gd name="connsiteX1" fmla="*/ 0 w 1052248"/>
                <a:gd name="connsiteY1" fmla="*/ 278943 h 557885"/>
                <a:gd name="connsiteX2" fmla="*/ 0 w 1052248"/>
                <a:gd name="connsiteY2" fmla="*/ 278942 h 557885"/>
                <a:gd name="connsiteX3" fmla="*/ 278943 w 1052248"/>
                <a:gd name="connsiteY3" fmla="*/ 557885 h 557885"/>
                <a:gd name="connsiteX4" fmla="*/ 976245 w 1052248"/>
                <a:gd name="connsiteY4" fmla="*/ 557885 h 557885"/>
                <a:gd name="connsiteX5" fmla="*/ 1052248 w 1052248"/>
                <a:gd name="connsiteY5" fmla="*/ 463463 h 557885"/>
                <a:gd name="connsiteX6" fmla="*/ 476465 w 1052248"/>
                <a:gd name="connsiteY6" fmla="*/ 0 h 557885"/>
                <a:gd name="connsiteX7" fmla="*/ 278943 w 1052248"/>
                <a:gd name="connsiteY7" fmla="*/ 0 h 557885"/>
                <a:gd name="connsiteX8" fmla="*/ 47639 w 1052248"/>
                <a:gd name="connsiteY8" fmla="*/ 122983 h 55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248" h="557885">
                  <a:moveTo>
                    <a:pt x="47639" y="122983"/>
                  </a:moveTo>
                  <a:cubicBezTo>
                    <a:pt x="17562" y="167503"/>
                    <a:pt x="0" y="221172"/>
                    <a:pt x="0" y="278943"/>
                  </a:cubicBezTo>
                  <a:lnTo>
                    <a:pt x="0" y="278942"/>
                  </a:lnTo>
                  <a:cubicBezTo>
                    <a:pt x="0" y="432998"/>
                    <a:pt x="124887" y="557885"/>
                    <a:pt x="278943" y="557885"/>
                  </a:cubicBezTo>
                  <a:lnTo>
                    <a:pt x="976245" y="557885"/>
                  </a:lnTo>
                  <a:lnTo>
                    <a:pt x="1052248" y="463463"/>
                  </a:lnTo>
                  <a:lnTo>
                    <a:pt x="476465" y="0"/>
                  </a:lnTo>
                  <a:lnTo>
                    <a:pt x="278943" y="0"/>
                  </a:lnTo>
                  <a:cubicBezTo>
                    <a:pt x="182658" y="0"/>
                    <a:pt x="97767" y="48784"/>
                    <a:pt x="47639" y="122983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任意多边形: 形状 15"/>
            <p:cNvSpPr/>
            <p:nvPr userDrawn="1">
              <p:custDataLst>
                <p:tags r:id="rId5"/>
              </p:custDataLst>
            </p:nvPr>
          </p:nvSpPr>
          <p:spPr>
            <a:xfrm rot="18529892" flipH="1">
              <a:off x="1751" y="10047"/>
              <a:ext cx="1426" cy="1061"/>
            </a:xfrm>
            <a:custGeom>
              <a:avLst/>
              <a:gdLst>
                <a:gd name="connsiteX0" fmla="*/ 57531 w 905808"/>
                <a:gd name="connsiteY0" fmla="*/ 148519 h 673724"/>
                <a:gd name="connsiteX1" fmla="*/ 0 w 905808"/>
                <a:gd name="connsiteY1" fmla="*/ 336862 h 673724"/>
                <a:gd name="connsiteX2" fmla="*/ 336862 w 905808"/>
                <a:gd name="connsiteY2" fmla="*/ 673724 h 673724"/>
                <a:gd name="connsiteX3" fmla="*/ 363509 w 905808"/>
                <a:gd name="connsiteY3" fmla="*/ 673724 h 673724"/>
                <a:gd name="connsiteX4" fmla="*/ 905808 w 905808"/>
                <a:gd name="connsiteY4" fmla="*/ 0 h 673724"/>
                <a:gd name="connsiteX5" fmla="*/ 336862 w 905808"/>
                <a:gd name="connsiteY5" fmla="*/ 0 h 673724"/>
                <a:gd name="connsiteX6" fmla="*/ 57531 w 905808"/>
                <a:gd name="connsiteY6" fmla="*/ 148519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5808" h="673724">
                  <a:moveTo>
                    <a:pt x="57531" y="148519"/>
                  </a:moveTo>
                  <a:cubicBezTo>
                    <a:pt x="21209" y="202283"/>
                    <a:pt x="0" y="267096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363509" y="673724"/>
                  </a:lnTo>
                  <a:lnTo>
                    <a:pt x="905808" y="0"/>
                  </a:lnTo>
                  <a:lnTo>
                    <a:pt x="336862" y="0"/>
                  </a:lnTo>
                  <a:cubicBezTo>
                    <a:pt x="220584" y="0"/>
                    <a:pt x="118067" y="58913"/>
                    <a:pt x="57531" y="148519"/>
                  </a:cubicBezTo>
                  <a:close/>
                </a:path>
              </a:pathLst>
            </a:cu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7" name="任意多边形: 形状 16"/>
            <p:cNvSpPr/>
            <p:nvPr userDrawn="1">
              <p:custDataLst>
                <p:tags r:id="rId6"/>
              </p:custDataLst>
            </p:nvPr>
          </p:nvSpPr>
          <p:spPr>
            <a:xfrm rot="18529892" flipH="1">
              <a:off x="86" y="9519"/>
              <a:ext cx="2428" cy="1538"/>
            </a:xfrm>
            <a:custGeom>
              <a:avLst/>
              <a:gdLst>
                <a:gd name="connsiteX0" fmla="*/ 83383 w 1541873"/>
                <a:gd name="connsiteY0" fmla="*/ 215259 h 976472"/>
                <a:gd name="connsiteX1" fmla="*/ 0 w 1541873"/>
                <a:gd name="connsiteY1" fmla="*/ 488236 h 976472"/>
                <a:gd name="connsiteX2" fmla="*/ 488236 w 1541873"/>
                <a:gd name="connsiteY2" fmla="*/ 976472 h 976472"/>
                <a:gd name="connsiteX3" fmla="*/ 795628 w 1541873"/>
                <a:gd name="connsiteY3" fmla="*/ 976472 h 976472"/>
                <a:gd name="connsiteX4" fmla="*/ 1541873 w 1541873"/>
                <a:gd name="connsiteY4" fmla="*/ 49376 h 976472"/>
                <a:gd name="connsiteX5" fmla="*/ 1480530 w 1541873"/>
                <a:gd name="connsiteY5" fmla="*/ 0 h 976472"/>
                <a:gd name="connsiteX6" fmla="*/ 488236 w 1541873"/>
                <a:gd name="connsiteY6" fmla="*/ 0 h 976472"/>
                <a:gd name="connsiteX7" fmla="*/ 83383 w 1541873"/>
                <a:gd name="connsiteY7" fmla="*/ 215259 h 97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1873" h="976471">
                  <a:moveTo>
                    <a:pt x="83383" y="215259"/>
                  </a:moveTo>
                  <a:cubicBezTo>
                    <a:pt x="30739" y="293182"/>
                    <a:pt x="0" y="387119"/>
                    <a:pt x="0" y="488236"/>
                  </a:cubicBezTo>
                  <a:cubicBezTo>
                    <a:pt x="0" y="757881"/>
                    <a:pt x="218591" y="976472"/>
                    <a:pt x="488236" y="976472"/>
                  </a:cubicBezTo>
                  <a:lnTo>
                    <a:pt x="795628" y="976472"/>
                  </a:lnTo>
                  <a:lnTo>
                    <a:pt x="1541873" y="49376"/>
                  </a:lnTo>
                  <a:lnTo>
                    <a:pt x="1480530" y="0"/>
                  </a:lnTo>
                  <a:lnTo>
                    <a:pt x="488236" y="0"/>
                  </a:lnTo>
                  <a:cubicBezTo>
                    <a:pt x="319708" y="0"/>
                    <a:pt x="171123" y="85387"/>
                    <a:pt x="83383" y="21525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7"/>
            </p:custDataLst>
          </p:nvPr>
        </p:nvSpPr>
        <p:spPr>
          <a:xfrm>
            <a:off x="582930" y="770255"/>
            <a:ext cx="3959860" cy="882015"/>
          </a:xfrm>
        </p:spPr>
        <p:txBody>
          <a:bodyPr anchor="ctr">
            <a:normAutofit/>
          </a:bodyPr>
          <a:lstStyle>
            <a:lvl1pPr>
              <a:defRPr sz="32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1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 marL="2857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2001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573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1145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2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 marL="2857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2001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573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1145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>
            <a:off x="10167505" y="-513219"/>
            <a:ext cx="2016004" cy="1458712"/>
            <a:chOff x="10167505" y="-513219"/>
            <a:chExt cx="2016004" cy="1458712"/>
          </a:xfrm>
        </p:grpSpPr>
        <p:sp>
          <p:nvSpPr>
            <p:cNvPr id="15" name="任意多边形: 形状 14"/>
            <p:cNvSpPr/>
            <p:nvPr>
              <p:custDataLst>
                <p:tags r:id="rId4"/>
              </p:custDataLst>
            </p:nvPr>
          </p:nvSpPr>
          <p:spPr>
            <a:xfrm rot="18529892" flipV="1">
              <a:off x="10084652" y="-430366"/>
              <a:ext cx="1332892" cy="1167185"/>
            </a:xfrm>
            <a:custGeom>
              <a:avLst/>
              <a:gdLst>
                <a:gd name="connsiteX0" fmla="*/ 393394 w 1332892"/>
                <a:gd name="connsiteY0" fmla="*/ 1167185 h 1167185"/>
                <a:gd name="connsiteX1" fmla="*/ 1332892 w 1332892"/>
                <a:gd name="connsiteY1" fmla="*/ 0 h 1167185"/>
                <a:gd name="connsiteX2" fmla="*/ 603449 w 1332892"/>
                <a:gd name="connsiteY2" fmla="*/ 0 h 1167185"/>
                <a:gd name="connsiteX3" fmla="*/ 0 w 1332892"/>
                <a:gd name="connsiteY3" fmla="*/ 603449 h 1167185"/>
                <a:gd name="connsiteX4" fmla="*/ 368559 w 1332892"/>
                <a:gd name="connsiteY4" fmla="*/ 1159476 h 116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892" h="1167185">
                  <a:moveTo>
                    <a:pt x="393394" y="1167185"/>
                  </a:moveTo>
                  <a:lnTo>
                    <a:pt x="1332892" y="0"/>
                  </a:lnTo>
                  <a:lnTo>
                    <a:pt x="603449" y="0"/>
                  </a:lnTo>
                  <a:cubicBezTo>
                    <a:pt x="270173" y="0"/>
                    <a:pt x="0" y="270173"/>
                    <a:pt x="0" y="603449"/>
                  </a:cubicBezTo>
                  <a:cubicBezTo>
                    <a:pt x="0" y="853406"/>
                    <a:pt x="151972" y="1067868"/>
                    <a:pt x="368559" y="1159476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任意多边形: 形状 15"/>
            <p:cNvSpPr/>
            <p:nvPr>
              <p:custDataLst>
                <p:tags r:id="rId5"/>
              </p:custDataLst>
            </p:nvPr>
          </p:nvSpPr>
          <p:spPr>
            <a:xfrm rot="18529892" flipV="1">
              <a:off x="11310905" y="72890"/>
              <a:ext cx="1071483" cy="673724"/>
            </a:xfrm>
            <a:custGeom>
              <a:avLst/>
              <a:gdLst>
                <a:gd name="connsiteX0" fmla="*/ 1071483 w 1071483"/>
                <a:gd name="connsiteY0" fmla="*/ 324761 h 673724"/>
                <a:gd name="connsiteX1" fmla="*/ 668017 w 1071483"/>
                <a:gd name="connsiteY1" fmla="*/ 0 h 673724"/>
                <a:gd name="connsiteX2" fmla="*/ 336862 w 1071483"/>
                <a:gd name="connsiteY2" fmla="*/ 0 h 673724"/>
                <a:gd name="connsiteX3" fmla="*/ 0 w 1071483"/>
                <a:gd name="connsiteY3" fmla="*/ 336862 h 673724"/>
                <a:gd name="connsiteX4" fmla="*/ 336862 w 1071483"/>
                <a:gd name="connsiteY4" fmla="*/ 673724 h 673724"/>
                <a:gd name="connsiteX5" fmla="*/ 790594 w 1071483"/>
                <a:gd name="connsiteY5" fmla="*/ 673723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483" h="673724">
                  <a:moveTo>
                    <a:pt x="1071483" y="324761"/>
                  </a:moveTo>
                  <a:lnTo>
                    <a:pt x="668017" y="0"/>
                  </a:lnTo>
                  <a:lnTo>
                    <a:pt x="336862" y="0"/>
                  </a:lnTo>
                  <a:cubicBezTo>
                    <a:pt x="150818" y="0"/>
                    <a:pt x="0" y="150818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790594" y="673723"/>
                  </a:ln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0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marL="285750" indent="-285750" algn="ctr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1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 marL="2857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2001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573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1145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>
            <a:off x="10167505" y="-513219"/>
            <a:ext cx="2016004" cy="1458712"/>
            <a:chOff x="10167505" y="-513219"/>
            <a:chExt cx="2016004" cy="1458712"/>
          </a:xfrm>
        </p:grpSpPr>
        <p:sp>
          <p:nvSpPr>
            <p:cNvPr id="16" name="任意多边形: 形状 15"/>
            <p:cNvSpPr/>
            <p:nvPr>
              <p:custDataLst>
                <p:tags r:id="rId4"/>
              </p:custDataLst>
            </p:nvPr>
          </p:nvSpPr>
          <p:spPr>
            <a:xfrm rot="18529892" flipV="1">
              <a:off x="10084652" y="-430366"/>
              <a:ext cx="1332892" cy="1167185"/>
            </a:xfrm>
            <a:custGeom>
              <a:avLst/>
              <a:gdLst>
                <a:gd name="connsiteX0" fmla="*/ 393394 w 1332892"/>
                <a:gd name="connsiteY0" fmla="*/ 1167185 h 1167185"/>
                <a:gd name="connsiteX1" fmla="*/ 1332892 w 1332892"/>
                <a:gd name="connsiteY1" fmla="*/ 0 h 1167185"/>
                <a:gd name="connsiteX2" fmla="*/ 603449 w 1332892"/>
                <a:gd name="connsiteY2" fmla="*/ 0 h 1167185"/>
                <a:gd name="connsiteX3" fmla="*/ 0 w 1332892"/>
                <a:gd name="connsiteY3" fmla="*/ 603449 h 1167185"/>
                <a:gd name="connsiteX4" fmla="*/ 368559 w 1332892"/>
                <a:gd name="connsiteY4" fmla="*/ 1159476 h 1167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2892" h="1167185">
                  <a:moveTo>
                    <a:pt x="393394" y="1167185"/>
                  </a:moveTo>
                  <a:lnTo>
                    <a:pt x="1332892" y="0"/>
                  </a:lnTo>
                  <a:lnTo>
                    <a:pt x="603449" y="0"/>
                  </a:lnTo>
                  <a:cubicBezTo>
                    <a:pt x="270173" y="0"/>
                    <a:pt x="0" y="270173"/>
                    <a:pt x="0" y="603449"/>
                  </a:cubicBezTo>
                  <a:cubicBezTo>
                    <a:pt x="0" y="853406"/>
                    <a:pt x="151972" y="1067868"/>
                    <a:pt x="368559" y="1159476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7" name="任意多边形: 形状 16"/>
            <p:cNvSpPr/>
            <p:nvPr>
              <p:custDataLst>
                <p:tags r:id="rId5"/>
              </p:custDataLst>
            </p:nvPr>
          </p:nvSpPr>
          <p:spPr>
            <a:xfrm rot="18529892" flipV="1">
              <a:off x="11310905" y="72890"/>
              <a:ext cx="1071483" cy="673724"/>
            </a:xfrm>
            <a:custGeom>
              <a:avLst/>
              <a:gdLst>
                <a:gd name="connsiteX0" fmla="*/ 1071483 w 1071483"/>
                <a:gd name="connsiteY0" fmla="*/ 324761 h 673724"/>
                <a:gd name="connsiteX1" fmla="*/ 668017 w 1071483"/>
                <a:gd name="connsiteY1" fmla="*/ 0 h 673724"/>
                <a:gd name="connsiteX2" fmla="*/ 336862 w 1071483"/>
                <a:gd name="connsiteY2" fmla="*/ 0 h 673724"/>
                <a:gd name="connsiteX3" fmla="*/ 0 w 1071483"/>
                <a:gd name="connsiteY3" fmla="*/ 336862 h 673724"/>
                <a:gd name="connsiteX4" fmla="*/ 336862 w 1071483"/>
                <a:gd name="connsiteY4" fmla="*/ 673724 h 673724"/>
                <a:gd name="connsiteX5" fmla="*/ 790594 w 1071483"/>
                <a:gd name="connsiteY5" fmla="*/ 673723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483" h="673724">
                  <a:moveTo>
                    <a:pt x="1071483" y="324761"/>
                  </a:moveTo>
                  <a:lnTo>
                    <a:pt x="668017" y="0"/>
                  </a:lnTo>
                  <a:lnTo>
                    <a:pt x="336862" y="0"/>
                  </a:lnTo>
                  <a:cubicBezTo>
                    <a:pt x="150818" y="0"/>
                    <a:pt x="0" y="150818"/>
                    <a:pt x="0" y="336862"/>
                  </a:cubicBezTo>
                  <a:cubicBezTo>
                    <a:pt x="0" y="522906"/>
                    <a:pt x="150818" y="673724"/>
                    <a:pt x="336862" y="673724"/>
                  </a:cubicBezTo>
                  <a:lnTo>
                    <a:pt x="790594" y="673723"/>
                  </a:ln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0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 marL="2857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2001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573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1145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1"/>
            </p:custDataLst>
          </p:nvPr>
        </p:nvSpPr>
        <p:spPr>
          <a:xfrm>
            <a:off x="593725" y="5180330"/>
            <a:ext cx="11001375" cy="1011555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10172700" y="5869305"/>
            <a:ext cx="2024380" cy="1510665"/>
            <a:chOff x="16020" y="9243"/>
            <a:chExt cx="3188" cy="2379"/>
          </a:xfrm>
        </p:grpSpPr>
        <p:sp>
          <p:nvSpPr>
            <p:cNvPr id="12" name="任意多边形: 形状 11"/>
            <p:cNvSpPr/>
            <p:nvPr userDrawn="1">
              <p:custDataLst>
                <p:tags r:id="rId3"/>
              </p:custDataLst>
            </p:nvPr>
          </p:nvSpPr>
          <p:spPr>
            <a:xfrm rot="3070109">
              <a:off x="15860" y="9606"/>
              <a:ext cx="2176" cy="1857"/>
            </a:xfrm>
            <a:custGeom>
              <a:avLst/>
              <a:gdLst>
                <a:gd name="connsiteX0" fmla="*/ 103060 w 1381818"/>
                <a:gd name="connsiteY0" fmla="*/ 266055 h 1179337"/>
                <a:gd name="connsiteX1" fmla="*/ 603449 w 1381818"/>
                <a:gd name="connsiteY1" fmla="*/ 1 h 1179337"/>
                <a:gd name="connsiteX2" fmla="*/ 1381818 w 1381818"/>
                <a:gd name="connsiteY2" fmla="*/ 0 h 1179337"/>
                <a:gd name="connsiteX3" fmla="*/ 432539 w 1381818"/>
                <a:gd name="connsiteY3" fmla="*/ 1179337 h 1179337"/>
                <a:gd name="connsiteX4" fmla="*/ 368559 w 1381818"/>
                <a:gd name="connsiteY4" fmla="*/ 1159476 h 1179337"/>
                <a:gd name="connsiteX5" fmla="*/ 0 w 1381818"/>
                <a:gd name="connsiteY5" fmla="*/ 603449 h 1179337"/>
                <a:gd name="connsiteX6" fmla="*/ 103060 w 1381818"/>
                <a:gd name="connsiteY6" fmla="*/ 266055 h 1179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1818" h="1179337">
                  <a:moveTo>
                    <a:pt x="103060" y="266055"/>
                  </a:moveTo>
                  <a:cubicBezTo>
                    <a:pt x="211504" y="105536"/>
                    <a:pt x="395151" y="0"/>
                    <a:pt x="603449" y="1"/>
                  </a:cubicBezTo>
                  <a:lnTo>
                    <a:pt x="1381818" y="0"/>
                  </a:lnTo>
                  <a:lnTo>
                    <a:pt x="432539" y="1179337"/>
                  </a:lnTo>
                  <a:lnTo>
                    <a:pt x="368559" y="1159476"/>
                  </a:lnTo>
                  <a:cubicBezTo>
                    <a:pt x="151972" y="1067868"/>
                    <a:pt x="0" y="853406"/>
                    <a:pt x="0" y="603449"/>
                  </a:cubicBezTo>
                  <a:cubicBezTo>
                    <a:pt x="0" y="478471"/>
                    <a:pt x="37993" y="362366"/>
                    <a:pt x="103060" y="266055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任意多边形: 形状 13"/>
            <p:cNvSpPr/>
            <p:nvPr userDrawn="1">
              <p:custDataLst>
                <p:tags r:id="rId4"/>
              </p:custDataLst>
            </p:nvPr>
          </p:nvSpPr>
          <p:spPr>
            <a:xfrm rot="3070109">
              <a:off x="17799" y="9592"/>
              <a:ext cx="1758" cy="1061"/>
            </a:xfrm>
            <a:custGeom>
              <a:avLst/>
              <a:gdLst>
                <a:gd name="connsiteX0" fmla="*/ 57531 w 1116603"/>
                <a:gd name="connsiteY0" fmla="*/ 148519 h 673724"/>
                <a:gd name="connsiteX1" fmla="*/ 336862 w 1116603"/>
                <a:gd name="connsiteY1" fmla="*/ 0 h 673724"/>
                <a:gd name="connsiteX2" fmla="*/ 707262 w 1116603"/>
                <a:gd name="connsiteY2" fmla="*/ 0 h 673724"/>
                <a:gd name="connsiteX3" fmla="*/ 1116603 w 1116603"/>
                <a:gd name="connsiteY3" fmla="*/ 329490 h 673724"/>
                <a:gd name="connsiteX4" fmla="*/ 839520 w 1116603"/>
                <a:gd name="connsiteY4" fmla="*/ 673724 h 673724"/>
                <a:gd name="connsiteX5" fmla="*/ 336862 w 1116603"/>
                <a:gd name="connsiteY5" fmla="*/ 673724 h 673724"/>
                <a:gd name="connsiteX6" fmla="*/ 0 w 1116603"/>
                <a:gd name="connsiteY6" fmla="*/ 336862 h 673724"/>
                <a:gd name="connsiteX7" fmla="*/ 57531 w 1116603"/>
                <a:gd name="connsiteY7" fmla="*/ 148519 h 67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6603" h="673724">
                  <a:moveTo>
                    <a:pt x="57531" y="148519"/>
                  </a:moveTo>
                  <a:cubicBezTo>
                    <a:pt x="118067" y="58914"/>
                    <a:pt x="220584" y="0"/>
                    <a:pt x="336862" y="0"/>
                  </a:cubicBezTo>
                  <a:lnTo>
                    <a:pt x="707262" y="0"/>
                  </a:lnTo>
                  <a:lnTo>
                    <a:pt x="1116603" y="329490"/>
                  </a:lnTo>
                  <a:lnTo>
                    <a:pt x="839520" y="673724"/>
                  </a:lnTo>
                  <a:lnTo>
                    <a:pt x="336862" y="673724"/>
                  </a:lnTo>
                  <a:cubicBezTo>
                    <a:pt x="150818" y="673724"/>
                    <a:pt x="0" y="522906"/>
                    <a:pt x="0" y="336862"/>
                  </a:cubicBezTo>
                  <a:cubicBezTo>
                    <a:pt x="0" y="267096"/>
                    <a:pt x="21208" y="202283"/>
                    <a:pt x="57531" y="148519"/>
                  </a:cubicBezTo>
                  <a:close/>
                </a:path>
              </a:pathLst>
            </a:custGeom>
            <a:solidFill>
              <a:schemeClr val="accent1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5" name="矩形 14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 marL="2857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2001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573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1145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 marL="2857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2001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573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2114550" indent="-28575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2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3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3" name="任意多边形: 形状 22"/>
          <p:cNvSpPr/>
          <p:nvPr userDrawn="1">
            <p:custDataLst>
              <p:tags r:id="rId3"/>
            </p:custDataLst>
          </p:nvPr>
        </p:nvSpPr>
        <p:spPr>
          <a:xfrm rot="18529892" flipV="1">
            <a:off x="10132695" y="390525"/>
            <a:ext cx="2548890" cy="1207135"/>
          </a:xfrm>
          <a:custGeom>
            <a:avLst/>
            <a:gdLst>
              <a:gd name="connsiteX0" fmla="*/ 2081412 w 2549029"/>
              <a:gd name="connsiteY0" fmla="*/ 1206898 h 1206898"/>
              <a:gd name="connsiteX1" fmla="*/ 2549029 w 2549029"/>
              <a:gd name="connsiteY1" fmla="*/ 625954 h 1206898"/>
              <a:gd name="connsiteX2" fmla="*/ 1771376 w 2549029"/>
              <a:gd name="connsiteY2" fmla="*/ 0 h 1206898"/>
              <a:gd name="connsiteX3" fmla="*/ 603449 w 2549029"/>
              <a:gd name="connsiteY3" fmla="*/ 0 h 1206898"/>
              <a:gd name="connsiteX4" fmla="*/ 0 w 2549029"/>
              <a:gd name="connsiteY4" fmla="*/ 603449 h 1206898"/>
              <a:gd name="connsiteX5" fmla="*/ 603449 w 2549029"/>
              <a:gd name="connsiteY5" fmla="*/ 1206898 h 120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9029" h="1206898">
                <a:moveTo>
                  <a:pt x="2081412" y="1206898"/>
                </a:moveTo>
                <a:lnTo>
                  <a:pt x="2549029" y="625954"/>
                </a:lnTo>
                <a:lnTo>
                  <a:pt x="1771376" y="0"/>
                </a:lnTo>
                <a:lnTo>
                  <a:pt x="603449" y="0"/>
                </a:lnTo>
                <a:cubicBezTo>
                  <a:pt x="270173" y="0"/>
                  <a:pt x="0" y="270173"/>
                  <a:pt x="0" y="603449"/>
                </a:cubicBezTo>
                <a:cubicBezTo>
                  <a:pt x="0" y="936725"/>
                  <a:pt x="270173" y="1206898"/>
                  <a:pt x="603449" y="1206898"/>
                </a:cubicBezTo>
                <a:close/>
              </a:path>
            </a:pathLst>
          </a:custGeom>
          <a:solidFill>
            <a:schemeClr val="accent1">
              <a:lumMod val="7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任意多边形: 形状 24"/>
          <p:cNvSpPr/>
          <p:nvPr userDrawn="1">
            <p:custDataLst>
              <p:tags r:id="rId4"/>
            </p:custDataLst>
          </p:nvPr>
        </p:nvSpPr>
        <p:spPr>
          <a:xfrm rot="18529892" flipV="1">
            <a:off x="11599545" y="1417320"/>
            <a:ext cx="1036955" cy="653415"/>
          </a:xfrm>
          <a:custGeom>
            <a:avLst/>
            <a:gdLst>
              <a:gd name="connsiteX0" fmla="*/ 1037002 w 1037002"/>
              <a:gd name="connsiteY0" fmla="*/ 653334 h 653334"/>
              <a:gd name="connsiteX1" fmla="*/ 225334 w 1037002"/>
              <a:gd name="connsiteY1" fmla="*/ 0 h 653334"/>
              <a:gd name="connsiteX2" fmla="*/ 205740 w 1037002"/>
              <a:gd name="connsiteY2" fmla="*/ 6082 h 653334"/>
              <a:gd name="connsiteX3" fmla="*/ 0 w 1037002"/>
              <a:gd name="connsiteY3" fmla="*/ 316472 h 653334"/>
              <a:gd name="connsiteX4" fmla="*/ 336862 w 1037002"/>
              <a:gd name="connsiteY4" fmla="*/ 653334 h 65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7002" h="653334">
                <a:moveTo>
                  <a:pt x="1037002" y="653334"/>
                </a:moveTo>
                <a:lnTo>
                  <a:pt x="225334" y="0"/>
                </a:lnTo>
                <a:lnTo>
                  <a:pt x="205740" y="6082"/>
                </a:lnTo>
                <a:cubicBezTo>
                  <a:pt x="84835" y="57221"/>
                  <a:pt x="0" y="176939"/>
                  <a:pt x="0" y="316472"/>
                </a:cubicBezTo>
                <a:cubicBezTo>
                  <a:pt x="0" y="502516"/>
                  <a:pt x="150818" y="653334"/>
                  <a:pt x="336862" y="653334"/>
                </a:cubicBezTo>
                <a:close/>
              </a:path>
            </a:pathLst>
          </a:cu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任意多边形: 形状 27"/>
          <p:cNvSpPr/>
          <p:nvPr userDrawn="1">
            <p:custDataLst>
              <p:tags r:id="rId5"/>
            </p:custDataLst>
          </p:nvPr>
        </p:nvSpPr>
        <p:spPr>
          <a:xfrm rot="18529892" flipH="1">
            <a:off x="-488315" y="5227320"/>
            <a:ext cx="2604770" cy="1207135"/>
          </a:xfrm>
          <a:custGeom>
            <a:avLst/>
            <a:gdLst>
              <a:gd name="connsiteX0" fmla="*/ 103060 w 2604846"/>
              <a:gd name="connsiteY0" fmla="*/ 266055 h 1206898"/>
              <a:gd name="connsiteX1" fmla="*/ 0 w 2604846"/>
              <a:gd name="connsiteY1" fmla="*/ 603449 h 1206898"/>
              <a:gd name="connsiteX2" fmla="*/ 603449 w 2604846"/>
              <a:gd name="connsiteY2" fmla="*/ 1206898 h 1206898"/>
              <a:gd name="connsiteX3" fmla="*/ 2118677 w 2604846"/>
              <a:gd name="connsiteY3" fmla="*/ 1206898 h 1206898"/>
              <a:gd name="connsiteX4" fmla="*/ 2604846 w 2604846"/>
              <a:gd name="connsiteY4" fmla="*/ 602906 h 1206898"/>
              <a:gd name="connsiteX5" fmla="*/ 1855827 w 2604846"/>
              <a:gd name="connsiteY5" fmla="*/ 0 h 1206898"/>
              <a:gd name="connsiteX6" fmla="*/ 603449 w 2604846"/>
              <a:gd name="connsiteY6" fmla="*/ 0 h 1206898"/>
              <a:gd name="connsiteX7" fmla="*/ 103060 w 2604846"/>
              <a:gd name="connsiteY7" fmla="*/ 266055 h 1206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4846" h="1206898">
                <a:moveTo>
                  <a:pt x="103060" y="266055"/>
                </a:moveTo>
                <a:cubicBezTo>
                  <a:pt x="37993" y="362366"/>
                  <a:pt x="0" y="478470"/>
                  <a:pt x="0" y="603449"/>
                </a:cubicBezTo>
                <a:cubicBezTo>
                  <a:pt x="0" y="936725"/>
                  <a:pt x="270173" y="1206898"/>
                  <a:pt x="603449" y="1206898"/>
                </a:cubicBezTo>
                <a:lnTo>
                  <a:pt x="2118677" y="1206898"/>
                </a:lnTo>
                <a:lnTo>
                  <a:pt x="2604846" y="602906"/>
                </a:lnTo>
                <a:lnTo>
                  <a:pt x="1855827" y="0"/>
                </a:lnTo>
                <a:lnTo>
                  <a:pt x="603449" y="0"/>
                </a:lnTo>
                <a:cubicBezTo>
                  <a:pt x="395151" y="0"/>
                  <a:pt x="211504" y="105537"/>
                  <a:pt x="103060" y="266055"/>
                </a:cubicBezTo>
                <a:close/>
              </a:path>
            </a:pathLst>
          </a:custGeom>
          <a:solidFill>
            <a:schemeClr val="accent1">
              <a:lumMod val="7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任意多边形: 形状 29"/>
          <p:cNvSpPr/>
          <p:nvPr userDrawn="1">
            <p:custDataLst>
              <p:tags r:id="rId6"/>
            </p:custDataLst>
          </p:nvPr>
        </p:nvSpPr>
        <p:spPr>
          <a:xfrm rot="18529892" flipH="1">
            <a:off x="-473075" y="4752975"/>
            <a:ext cx="1121410" cy="669290"/>
          </a:xfrm>
          <a:custGeom>
            <a:avLst/>
            <a:gdLst>
              <a:gd name="connsiteX0" fmla="*/ 57530 w 1121454"/>
              <a:gd name="connsiteY0" fmla="*/ 143824 h 669029"/>
              <a:gd name="connsiteX1" fmla="*/ 0 w 1121454"/>
              <a:gd name="connsiteY1" fmla="*/ 332167 h 669029"/>
              <a:gd name="connsiteX2" fmla="*/ 336862 w 1121454"/>
              <a:gd name="connsiteY2" fmla="*/ 669029 h 669029"/>
              <a:gd name="connsiteX3" fmla="*/ 1121454 w 1121454"/>
              <a:gd name="connsiteY3" fmla="*/ 669029 h 669029"/>
              <a:gd name="connsiteX4" fmla="*/ 290286 w 1121454"/>
              <a:gd name="connsiteY4" fmla="*/ 0 h 669029"/>
              <a:gd name="connsiteX5" fmla="*/ 268972 w 1121454"/>
              <a:gd name="connsiteY5" fmla="*/ 2149 h 669029"/>
              <a:gd name="connsiteX6" fmla="*/ 57530 w 1121454"/>
              <a:gd name="connsiteY6" fmla="*/ 143824 h 669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1454" h="669029">
                <a:moveTo>
                  <a:pt x="57530" y="143824"/>
                </a:moveTo>
                <a:cubicBezTo>
                  <a:pt x="21209" y="197588"/>
                  <a:pt x="0" y="262401"/>
                  <a:pt x="0" y="332167"/>
                </a:cubicBezTo>
                <a:cubicBezTo>
                  <a:pt x="0" y="518211"/>
                  <a:pt x="150818" y="669029"/>
                  <a:pt x="336862" y="669029"/>
                </a:cubicBezTo>
                <a:lnTo>
                  <a:pt x="1121454" y="669029"/>
                </a:lnTo>
                <a:lnTo>
                  <a:pt x="290286" y="0"/>
                </a:lnTo>
                <a:lnTo>
                  <a:pt x="268972" y="2149"/>
                </a:lnTo>
                <a:cubicBezTo>
                  <a:pt x="181257" y="20098"/>
                  <a:pt x="105960" y="72139"/>
                  <a:pt x="57530" y="143824"/>
                </a:cubicBezTo>
                <a:close/>
              </a:path>
            </a:pathLst>
          </a:custGeom>
          <a:solidFill>
            <a:schemeClr val="accent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kumimoji="1" lang="zh-CN" alt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7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1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marL="285750" indent="-285750" algn="ctr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7" Type="http://schemas.openxmlformats.org/officeDocument/2006/relationships/theme" Target="../theme/theme2.xml"/><Relationship Id="rId26" Type="http://schemas.openxmlformats.org/officeDocument/2006/relationships/image" Target="file:///D:\qq&#25991;&#20214;\712321467\Image\C2C\Image2\%7b75232B38-A165-1FB7-499C-2E1C792CACB5%7d.png" TargetMode="External"/><Relationship Id="rId25" Type="http://schemas.openxmlformats.org/officeDocument/2006/relationships/image" Target="../media/image1.png"/><Relationship Id="rId24" Type="http://schemas.openxmlformats.org/officeDocument/2006/relationships/tags" Target="../tags/tag170.xml"/><Relationship Id="rId23" Type="http://schemas.openxmlformats.org/officeDocument/2006/relationships/tags" Target="../tags/tag169.xml"/><Relationship Id="rId22" Type="http://schemas.openxmlformats.org/officeDocument/2006/relationships/tags" Target="../tags/tag168.xml"/><Relationship Id="rId21" Type="http://schemas.openxmlformats.org/officeDocument/2006/relationships/tags" Target="../tags/tag167.xml"/><Relationship Id="rId20" Type="http://schemas.openxmlformats.org/officeDocument/2006/relationships/tags" Target="../tags/tag16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6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embed="rId25" r:link="rId2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themeOverride" Target="../theme/themeOverride1.xml"/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93.xml"/><Relationship Id="rId1" Type="http://schemas.openxmlformats.org/officeDocument/2006/relationships/tags" Target="../tags/tag19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hemeOverride" Target="../theme/themeOverride4.xml"/><Relationship Id="rId2" Type="http://schemas.openxmlformats.org/officeDocument/2006/relationships/tags" Target="../tags/tag195.xml"/><Relationship Id="rId1" Type="http://schemas.openxmlformats.org/officeDocument/2006/relationships/tags" Target="../tags/tag194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198.xml"/><Relationship Id="rId2" Type="http://schemas.openxmlformats.org/officeDocument/2006/relationships/tags" Target="../tags/tag197.xml"/><Relationship Id="rId1" Type="http://schemas.openxmlformats.org/officeDocument/2006/relationships/tags" Target="../tags/tag196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hemeOverride" Target="../theme/themeOverride5.xml"/><Relationship Id="rId2" Type="http://schemas.openxmlformats.org/officeDocument/2006/relationships/tags" Target="../tags/tag200.xml"/><Relationship Id="rId1" Type="http://schemas.openxmlformats.org/officeDocument/2006/relationships/tags" Target="../tags/tag19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02.xml"/><Relationship Id="rId1" Type="http://schemas.openxmlformats.org/officeDocument/2006/relationships/tags" Target="../tags/tag20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03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hemeOverride" Target="../theme/themeOverride6.xml"/><Relationship Id="rId2" Type="http://schemas.openxmlformats.org/officeDocument/2006/relationships/tags" Target="../tags/tag205.xml"/><Relationship Id="rId1" Type="http://schemas.openxmlformats.org/officeDocument/2006/relationships/tags" Target="../tags/tag20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07.xml"/><Relationship Id="rId1" Type="http://schemas.openxmlformats.org/officeDocument/2006/relationships/tags" Target="../tags/tag20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09.xml"/><Relationship Id="rId1" Type="http://schemas.openxmlformats.org/officeDocument/2006/relationships/tags" Target="../tags/tag20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hemeOverride" Target="../theme/themeOverride2.xml"/><Relationship Id="rId2" Type="http://schemas.openxmlformats.org/officeDocument/2006/relationships/tags" Target="../tags/tag175.xml"/><Relationship Id="rId1" Type="http://schemas.openxmlformats.org/officeDocument/2006/relationships/tags" Target="../tags/tag17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13.xml"/><Relationship Id="rId1" Type="http://schemas.openxmlformats.org/officeDocument/2006/relationships/tags" Target="../tags/tag21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216.xml"/><Relationship Id="rId2" Type="http://schemas.openxmlformats.org/officeDocument/2006/relationships/tags" Target="../tags/tag215.xml"/><Relationship Id="rId1" Type="http://schemas.openxmlformats.org/officeDocument/2006/relationships/tags" Target="../tags/tag2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77.xml"/><Relationship Id="rId1" Type="http://schemas.openxmlformats.org/officeDocument/2006/relationships/tags" Target="../tags/tag17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179.xml"/><Relationship Id="rId2" Type="http://schemas.openxmlformats.org/officeDocument/2006/relationships/image" Target="../media/image2.png"/><Relationship Id="rId1" Type="http://schemas.openxmlformats.org/officeDocument/2006/relationships/tags" Target="../tags/tag17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81.xml"/><Relationship Id="rId1" Type="http://schemas.openxmlformats.org/officeDocument/2006/relationships/tags" Target="../tags/tag18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83.xml"/><Relationship Id="rId1" Type="http://schemas.openxmlformats.org/officeDocument/2006/relationships/tags" Target="../tags/tag18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hemeOverride" Target="../theme/themeOverride3.xml"/><Relationship Id="rId2" Type="http://schemas.openxmlformats.org/officeDocument/2006/relationships/tags" Target="../tags/tag191.xml"/><Relationship Id="rId1" Type="http://schemas.openxmlformats.org/officeDocument/2006/relationships/tags" Target="../tags/tag1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815465" y="2332990"/>
            <a:ext cx="8194040" cy="1255395"/>
          </a:xfrm>
        </p:spPr>
        <p:txBody>
          <a:bodyPr>
            <a:normAutofit fontScale="90000"/>
          </a:bodyPr>
          <a:lstStyle/>
          <a:p>
            <a:r>
              <a:rPr lang="zh-CN" altLang="en-US">
                <a:sym typeface="+mn-lt"/>
              </a:rPr>
              <a:t>译林牛津版高中英语</a:t>
            </a:r>
            <a:br>
              <a:rPr lang="zh-CN" altLang="en-US">
                <a:sym typeface="+mn-lt"/>
              </a:rPr>
            </a:br>
            <a:r>
              <a:rPr lang="zh-CN" altLang="en-US">
                <a:sym typeface="+mn-lt"/>
              </a:rPr>
              <a:t>选择性必修四</a:t>
            </a:r>
            <a:r>
              <a:rPr lang="en-US" altLang="zh-CN">
                <a:sym typeface="+mn-lt"/>
              </a:rPr>
              <a:t> Unit 1</a:t>
            </a:r>
            <a:endParaRPr lang="en-US" altLang="zh-CN">
              <a:sym typeface="+mn-lt"/>
            </a:endParaRPr>
          </a:p>
        </p:txBody>
      </p:sp>
      <p:sp>
        <p:nvSpPr>
          <p:cNvPr id="37" name="文本占位符 36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3787140" y="3766185"/>
            <a:ext cx="4250690" cy="850900"/>
          </a:xfrm>
        </p:spPr>
        <p:txBody>
          <a:bodyPr>
            <a:noAutofit/>
          </a:bodyPr>
          <a:lstStyle/>
          <a:p>
            <a:r>
              <a:rPr lang="zh-CN" altLang="en-US" sz="3500">
                <a:sym typeface="+mn-lt"/>
              </a:rPr>
              <a:t>重点词块、变形词</a:t>
            </a:r>
            <a:endParaRPr lang="zh-CN" altLang="en-US" sz="3500"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1280" y="74930"/>
            <a:ext cx="6620510" cy="618553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willing to do sth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devote oneself to doing sth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resign one's post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on business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pay attention to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make substantial contributions to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look superb in photos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30035" y="0"/>
            <a:ext cx="5561965" cy="677481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愿意做某事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致力于做</a:t>
            </a: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某事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辞去职务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因公出差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注意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对</a:t>
            </a:r>
            <a:r>
              <a:rPr lang="en-US" altLang="zh-CN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…</a:t>
            </a: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作出重大贡献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在照片中看起来很棒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616835" y="612902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4475" y="118745"/>
            <a:ext cx="6620510" cy="452310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no exception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feel guilty 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ashamed of oneself 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forgive sb.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promote products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cheat sb.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34175" y="118745"/>
            <a:ext cx="5331460" cy="661162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39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不例外</a:t>
            </a:r>
            <a:endParaRPr lang="zh-CN" altLang="en-US" sz="39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39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感到内疚</a:t>
            </a:r>
            <a:endParaRPr lang="zh-CN" altLang="en-US" sz="39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39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为自己感到羞耻</a:t>
            </a:r>
            <a:endParaRPr lang="zh-CN" altLang="en-US" sz="39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39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原谅某人</a:t>
            </a:r>
            <a:endParaRPr lang="zh-CN" altLang="en-US" sz="39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39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推销产品</a:t>
            </a:r>
            <a:endParaRPr lang="zh-CN" altLang="en-US" sz="39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39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欺骗某人</a:t>
            </a:r>
            <a:endParaRPr lang="zh-CN" altLang="en-US" sz="39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474720" y="5122545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675" y="0"/>
            <a:ext cx="12040870" cy="131445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514350" indent="-514350" algn="l">
              <a:buAutoNum type="arabicPeriod"/>
            </a:pP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______________vt.&amp;vi 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辞职</a:t>
            </a:r>
            <a:r>
              <a:rPr lang="en-US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屈从的</a:t>
            </a:r>
            <a:r>
              <a:rPr lang="en-US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辞职</a:t>
            </a:r>
            <a:endParaRPr lang="zh-CN" altLang="en-US" sz="318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______________v.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原谅</a:t>
            </a:r>
            <a:r>
              <a:rPr lang="en-US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原谅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宽恕</a:t>
            </a:r>
            <a:endParaRPr lang="zh-CN" altLang="en-US" sz="318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内疚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悔恨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犯罪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罪行</a:t>
            </a:r>
            <a:r>
              <a:rPr lang="en-US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感到内疚的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有罪的</a:t>
            </a:r>
            <a:endParaRPr lang="zh-CN" altLang="en-US" sz="318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羞耻</a:t>
            </a:r>
            <a:r>
              <a:rPr lang="en-US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 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羞愧的</a:t>
            </a:r>
            <a:r>
              <a:rPr lang="en-US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可耻的</a:t>
            </a:r>
            <a:r>
              <a:rPr lang="en-US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18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无耻的</a:t>
            </a:r>
            <a:endParaRPr lang="zh-CN" altLang="en-US" sz="318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175750" y="6212205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词形转换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5660" y="0"/>
            <a:ext cx="34410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resign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28740" y="-635"/>
            <a:ext cx="320167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resigned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95400" y="401320"/>
            <a:ext cx="339344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resignation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3285" y="916940"/>
            <a:ext cx="339344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forgive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537835" y="791845"/>
            <a:ext cx="283781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forgiveness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60780" y="2180590"/>
            <a:ext cx="283781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shame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79770" y="2315845"/>
            <a:ext cx="283781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微软雅黑" panose="020B0503020204020204" charset="-122"/>
              </a:rPr>
              <a:t>a</a:t>
            </a: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shamed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83285" y="1445260"/>
            <a:ext cx="283781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guilt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295400" y="2889885"/>
            <a:ext cx="283781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shameful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25920" y="2854960"/>
            <a:ext cx="283781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shameless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375650" y="1426845"/>
            <a:ext cx="283781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guilty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2" grpId="0"/>
      <p:bldP spid="13" grpId="0"/>
      <p:bldP spid="3" grpId="0"/>
      <p:bldP spid="5" grpId="0"/>
      <p:bldP spid="6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sym typeface="+mn-lt"/>
              </a:rPr>
              <a:t>Integrated skill</a:t>
            </a:r>
            <a:endParaRPr lang="en-US"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6023610" y="389890"/>
            <a:ext cx="6168390" cy="656971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包装鲜艳的包裹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把</a:t>
            </a:r>
            <a:r>
              <a:rPr lang="en-US" alt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拆开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非常适合某人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坦白地说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撕掉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在尴尬的沉默中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使某人沮丧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带来好的结果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善意的谎言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0"/>
            <a:ext cx="6279515" cy="660590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a brightly wrapped parcel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tear...open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perfect for sb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frankly speaking.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tear off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in awkward silence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depress sb.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bring about good results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1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white lies</a:t>
            </a:r>
            <a:endParaRPr lang="en-US" altLang="zh-CN" sz="41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707765" y="608965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0" y="-66040"/>
            <a:ext cx="12191365" cy="685736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514350" indent="-514350" algn="l">
              <a:buAutoNum type="arabicPeriod"/>
            </a:pPr>
            <a:endParaRPr lang="en-US" altLang="zh-CN" sz="34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514350" indent="-5143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______________vt.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使失望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______________adj.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失望的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沮丧的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______________adv.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失望地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失望，沮丧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使人失望的人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(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或事物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)</a:t>
            </a:r>
            <a:endParaRPr lang="en-US" altLang="zh-CN" sz="34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514350" indent="-5143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皱纹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褶皱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皱痕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______________adj.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（皮肤、衣服等）有皱纹的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514350" indent="-5143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______________vi. &amp;vt. 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做针线活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缝上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缝纫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43610" y="316230"/>
            <a:ext cx="263271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disappoint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37960" y="316230"/>
            <a:ext cx="299339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disappointed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133590" y="5794375"/>
            <a:ext cx="415226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单句语法填空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6130" y="900430"/>
            <a:ext cx="346202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disappointedly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77150" y="900430"/>
            <a:ext cx="353949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disappointment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970" y="1954530"/>
            <a:ext cx="299339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wrinkle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849235" y="1954530"/>
            <a:ext cx="299339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wrinkled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11580" y="3036570"/>
            <a:ext cx="299339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sew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93825" y="3534410"/>
            <a:ext cx="2993390" cy="6451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algn="l"/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sewing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3" grpId="0"/>
      <p:bldP spid="4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ym typeface="+mn-lt"/>
              </a:rPr>
              <a:t>Extended reading</a:t>
            </a:r>
            <a:endParaRPr lang="en-US"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6687185" y="242570"/>
            <a:ext cx="5685790" cy="569468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承担责任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在这个特殊的场合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准备着，将要发生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有能力做某事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对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…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负责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把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看作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endParaRPr lang="en-US" altLang="zh-CN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没有锚的船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0"/>
            <a:ext cx="7213600" cy="526224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take responsibility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on this special occasion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in store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equipped to do sth.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responsible for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treat...as..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a ship without an anchor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138805" y="5506085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6506210" y="347345"/>
            <a:ext cx="5685790" cy="569468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任凭某人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[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某物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]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摆布；对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无能为力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认真对待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…</a:t>
            </a:r>
            <a:endParaRPr lang="en-US" altLang="zh-CN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如期完成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endParaRPr lang="en-US" altLang="zh-CN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遵循某人的指导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远远超越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经历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开始做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/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着手做某事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0"/>
            <a:ext cx="6591935" cy="48310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at the mercy of sb./sth.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take...seriously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meet deadlines for...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follow one's guidance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go far beyond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go through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4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set out to do sth.</a:t>
            </a:r>
            <a:endParaRPr lang="en-US" altLang="zh-CN" sz="44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354070" y="557276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7400925" y="0"/>
            <a:ext cx="4699635" cy="64503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在</a:t>
            </a:r>
            <a:r>
              <a:rPr lang="en-US" alt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…</a:t>
            </a: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的各个方面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培养坚强的性格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除了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对</a:t>
            </a:r>
            <a:r>
              <a:rPr lang="en-US" alt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起作用，有影响</a:t>
            </a:r>
            <a:endParaRPr lang="en-US" altLang="zh-CN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捡起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促进，有助于，做贡献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有能力做某事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0"/>
            <a:ext cx="8295640" cy="526224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in all aspects of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build a strong character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apart from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make a difference to...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pick up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contribute to 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have the power to do sth.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199255" y="5911215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sym typeface="+mn-lt"/>
              </a:rPr>
              <a:t>Reading</a:t>
            </a:r>
            <a:endParaRPr lang="en-US"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6613525" y="720725"/>
            <a:ext cx="5703570" cy="644144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加重某人</a:t>
            </a:r>
            <a:r>
              <a:rPr lang="en-US" alt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/</a:t>
            </a: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某事物的负担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正如谚语所说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播下成功的种子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为了</a:t>
            </a:r>
            <a:r>
              <a:rPr lang="en-US" alt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…</a:t>
            </a: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的利益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整个的，详尽的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与</a:t>
            </a:r>
            <a:r>
              <a:rPr lang="en-US" alt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…</a:t>
            </a: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有联系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放置，置</a:t>
            </a:r>
            <a:r>
              <a:rPr lang="en-US" altLang="zh-CN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r>
              <a:rPr lang="zh-CN" altLang="en-US" sz="4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于不顾</a:t>
            </a:r>
            <a:endParaRPr lang="zh-CN" altLang="en-US" sz="4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0" y="0"/>
            <a:ext cx="7213600" cy="526224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weigh on sb./sth.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as the saying goes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sow the seeds of success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for the benefit of 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at large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linked with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set aside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214245" y="5649595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675" y="0"/>
            <a:ext cx="12040870" cy="679513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仁慈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宽恕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______________adj. 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仁慈的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marL="742950" indent="-7429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______________v.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指导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指引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指导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导航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marL="742950" indent="-7429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过错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责任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弱点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______________adj.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不完美的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有错误的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marL="742950" indent="-7429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______________v.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使泄气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______________adj.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灰心的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______________adj.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使人沮丧的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______________n. 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泄气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marL="742950" indent="-7429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______________vt.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节省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保存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节省物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节省；储蓄金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marL="742950" indent="-742950" algn="l">
              <a:buAutoNum type="arabicPeriod"/>
            </a:pP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______________v.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重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权衡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认真考虑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称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……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重量</a:t>
            </a:r>
            <a:r>
              <a:rPr lang="en-US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→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______________n.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重量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;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重任</a:t>
            </a:r>
            <a:r>
              <a:rPr lang="en-US" altLang="zh-CN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; </a:t>
            </a:r>
            <a:r>
              <a:rPr lang="zh-CN" altLang="en-US" sz="3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重担</a:t>
            </a:r>
            <a:endParaRPr lang="zh-CN" altLang="en-US" sz="34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175750" y="606806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词形转换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33195" y="-635"/>
            <a:ext cx="317373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mercy</a:t>
            </a:r>
            <a:endParaRPr lang="en-US" sz="3600">
              <a:solidFill>
                <a:srgbClr val="00B05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558405" y="-635"/>
            <a:ext cx="288607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4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merciful</a:t>
            </a:r>
            <a:endParaRPr lang="en-US" altLang="zh-CN" sz="40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66520" y="47942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guide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90980" y="1038225"/>
            <a:ext cx="141160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fault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04710" y="479425"/>
            <a:ext cx="214947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guidance</a:t>
            </a:r>
            <a:endParaRPr lang="en-US" altLang="zh-CN" sz="360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29270" y="1038225"/>
            <a:ext cx="141160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faulty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75385" y="1989455"/>
            <a:ext cx="285750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discourage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25920" y="1893570"/>
            <a:ext cx="281495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discouraged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91970" y="2614930"/>
            <a:ext cx="281495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discouraging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027035" y="2557780"/>
            <a:ext cx="345694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discouragement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490980" y="3630295"/>
            <a:ext cx="281495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save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333615" y="3429000"/>
            <a:ext cx="281495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saving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078865" y="4559300"/>
            <a:ext cx="281495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weigh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612900" y="5095875"/>
            <a:ext cx="281495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weight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6" grpId="0"/>
      <p:bldP spid="13" grpId="0"/>
      <p:bldP spid="3" grpId="0"/>
      <p:bldP spid="4" grpId="0"/>
      <p:bldP spid="5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1280" y="74930"/>
            <a:ext cx="6620510" cy="600075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play by the rules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take advantage of 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keep promises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take it seriously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to the best of one's ability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on the beat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slow down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81750" y="39370"/>
            <a:ext cx="5810250" cy="677481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5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按规则行事</a:t>
            </a:r>
            <a:endParaRPr lang="zh-CN" altLang="en-US" sz="5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5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利用</a:t>
            </a:r>
            <a:endParaRPr lang="zh-CN" altLang="en-US" sz="5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5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信守诺言</a:t>
            </a:r>
            <a:endParaRPr lang="zh-CN" altLang="en-US" sz="5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5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认真对待</a:t>
            </a:r>
            <a:endParaRPr lang="zh-CN" altLang="en-US" sz="5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5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尽自己最大的能力</a:t>
            </a:r>
            <a:endParaRPr lang="zh-CN" altLang="en-US" sz="5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5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在巡逻，在执勤</a:t>
            </a:r>
            <a:endParaRPr lang="zh-CN" altLang="en-US" sz="5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5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慢下来，减速</a:t>
            </a:r>
            <a:endParaRPr lang="zh-CN" altLang="en-US" sz="5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634615" y="5960745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4475" y="118745"/>
            <a:ext cx="6620510" cy="526224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make an appointment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tear down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strike a match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dine with sb.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make one's fortune 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hear from...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8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lose contact</a:t>
            </a:r>
            <a:endParaRPr lang="en-US" altLang="zh-CN" sz="48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469380" y="118745"/>
            <a:ext cx="5624830" cy="661162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预约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拆除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划（一根）火柴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与某人共进晚餐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发财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收到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的消息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失去联系</a:t>
            </a:r>
            <a:endParaRPr lang="zh-CN" altLang="en-US" sz="40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042410" y="614680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39500" y="11468100"/>
            <a:ext cx="0" cy="0"/>
          </a:xfrm>
          <a:prstGeom prst="rect">
            <a:avLst/>
          </a:prstGeom>
          <a:ln>
            <a:noFill/>
          </a:ln>
        </p:spPr>
      </p:pic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4475" y="74930"/>
            <a:ext cx="6620510" cy="647827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be on the way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turn up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keep an appointment with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arm in arm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outline the history of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with anger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take charge of the situation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561455" y="74930"/>
            <a:ext cx="5504180" cy="639318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在路上（得走了）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出现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守</a:t>
            </a: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约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手挽着手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简述</a:t>
            </a:r>
            <a:r>
              <a:rPr lang="en-US" altLang="zh-CN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…</a:t>
            </a: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的历史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生气地，愤怒地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掌控住局势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756535" y="614680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4475" y="74930"/>
            <a:ext cx="6620510" cy="647827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(be)under arrest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have a chat with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refer to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in sequence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en-US" altLang="zh-CN" sz="4000">
                <a:solidFill>
                  <a:schemeClr val="tx1"/>
                </a:solidFill>
                <a:latin typeface="Calibri" panose="020F0502020204030204"/>
                <a:ea typeface="微软雅黑" panose="020B0503020204020204" charset="-122"/>
              </a:rPr>
              <a:t>hesitate over what to do</a:t>
            </a:r>
            <a:endParaRPr lang="en-US" altLang="zh-CN" sz="4000">
              <a:solidFill>
                <a:schemeClr val="tx1"/>
              </a:solidFill>
              <a:latin typeface="Calibri" panose="020F0502020204030204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561455" y="74930"/>
            <a:ext cx="5504180" cy="639318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被捕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与某人聊天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指的是，参考，涉及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按顺序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marL="742950" indent="-742950" algn="l">
              <a:buAutoNum type="arabicPeriod"/>
            </a:pPr>
            <a:r>
              <a:rPr lang="zh-CN" altLang="en-US" sz="44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对该做什么犹豫不决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756535" y="614680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重点词块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675" y="0"/>
            <a:ext cx="12040870" cy="679513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赤裸的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光秃秃的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仅有的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______________adv.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刚好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何仅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勉强可能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几乎不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______________v.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安排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任命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约会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任命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财富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命运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运气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幸运的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交好运的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______________adv.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幸运地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______________v.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依靠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信赖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可信赖的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可依靠的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真实可信的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可靠的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175750" y="606806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词形转换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04315" y="-85090"/>
            <a:ext cx="247015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bare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85975" y="45085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barely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06525" y="109093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appoint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480935" y="993140"/>
            <a:ext cx="2934970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appointment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87195" y="204724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fortune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73555" y="270764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fortunate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87195" y="324421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fortunately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06525" y="378968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rely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603490" y="378968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reliable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3" grpId="0"/>
      <p:bldP spid="5" grpId="0"/>
      <p:bldP spid="6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5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4752557" y="720765"/>
            <a:ext cx="785341" cy="665887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400" b="0" i="0" u="none" strike="noStrike" kern="1200" cap="none" spc="200" normalizeH="0" baseline="0" noProof="1">
                <a:solidFill>
                  <a:srgbClr val="0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indent="0" algn="ctr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</a:pPr>
            <a:r>
              <a:rPr lang="en-US" altLang="zh-CN" sz="1800" b="1">
                <a:solidFill>
                  <a:srgbClr val="FFFFFF"/>
                </a:solidFill>
                <a:latin typeface="微软雅黑" panose="020B0503020204020204" charset="-122"/>
              </a:rPr>
              <a:t>0</a:t>
            </a:r>
            <a:endParaRPr lang="en-US" altLang="zh-CN" sz="1800" b="1">
              <a:solidFill>
                <a:srgbClr val="FFFFFF"/>
              </a:solidFill>
              <a:latin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675" y="0"/>
            <a:ext cx="12040870" cy="679513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______________vt.(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表示惊奇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祝福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祝福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祝颂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罪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罪行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罪犯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adj.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犯法的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犯罪的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刑事的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无辜的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天真无邪的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______________n.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清白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无罪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天真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______________adv. 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无罪地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合法的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法律的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______________adv.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合法地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______________adj.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非法的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;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违法的</a:t>
            </a:r>
            <a:r>
              <a:rPr lang="en-US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→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______________adv.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非法地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175750" y="6068060"/>
            <a:ext cx="3093085" cy="64579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lstStyle/>
          <a:p>
            <a:pPr algn="l"/>
            <a:r>
              <a:rPr lang="zh-CN" altLang="en-US" sz="5000" spc="200">
                <a:solidFill>
                  <a:srgbClr val="00B0F0"/>
                </a:solidFill>
                <a:latin typeface="楷体" panose="02010609060101010101" charset="-122"/>
                <a:ea typeface="楷体" panose="02010609060101010101" charset="-122"/>
              </a:rPr>
              <a:t>词形转换</a:t>
            </a:r>
            <a:endParaRPr lang="zh-CN" altLang="en-US" sz="5000" spc="200">
              <a:solidFill>
                <a:srgbClr val="00B0F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46505" y="-75565"/>
            <a:ext cx="442404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bless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81785" y="48831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blessing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19225" y="105219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crime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309485" y="96456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criminal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1785" y="210375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innocent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19885" y="270764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innocence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81785" y="324421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innocently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19225" y="3856990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legal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246505" y="436308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legally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501255" y="436308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illegal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286250" y="4909185"/>
            <a:ext cx="2666365" cy="721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lstStyle/>
          <a:p>
            <a:pPr indent="0" algn="l">
              <a:buNone/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illegally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3" grpId="0"/>
      <p:bldP spid="5" grpId="0"/>
      <p:bldP spid="6" grpId="0"/>
      <p:bldP spid="9" grpId="0"/>
      <p:bldP spid="10" grpId="0"/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sym typeface="+mn-lt"/>
              </a:rPr>
              <a:t>Grammar</a:t>
            </a:r>
            <a:endParaRPr lang="en-US"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p:transition/>
</p:sld>
</file>

<file path=ppt/tags/tag1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1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02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103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2"/>
  <p:tag name="KSO_WM_UNIT_INDEX" val="2"/>
  <p:tag name="KSO_WM_UNIT_LAYERLEVEL" val="1"/>
  <p:tag name="KSO_WM_UNIT_TYPE" val="i"/>
</p:tagLst>
</file>

<file path=ppt/tags/tag104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3"/>
  <p:tag name="KSO_WM_UNIT_INDEX" val="3"/>
  <p:tag name="KSO_WM_UNIT_LAYERLEVEL" val="1"/>
  <p:tag name="KSO_WM_UNIT_TYPE" val="i"/>
</p:tagLst>
</file>

<file path=ppt/tags/tag105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4"/>
  <p:tag name="KSO_WM_UNIT_INDEX" val="4"/>
  <p:tag name="KSO_WM_UNIT_LAYERLEVEL" val="1"/>
  <p:tag name="KSO_WM_UNIT_TYPE" val="i"/>
</p:tagLst>
</file>

<file path=ppt/tags/tag106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i*5"/>
  <p:tag name="KSO_WM_UNIT_INDEX" val="5"/>
  <p:tag name="KSO_WM_UNIT_LAYERLEVEL" val="1"/>
  <p:tag name="KSO_WM_UNIT_TYPE" val="i"/>
</p:tagLst>
</file>

<file path=ppt/tags/tag107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08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09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11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12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113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4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5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6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7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8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19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0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21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22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23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124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5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6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7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8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29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0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31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32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33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134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5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6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7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8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39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40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41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42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43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TYPE" val="i"/>
</p:tagLst>
</file>

<file path=ppt/tags/tag144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2"/>
  <p:tag name="KSO_WM_UNIT_INDEX" val="2"/>
  <p:tag name="KSO_WM_UNIT_LAYERLEVEL" val="1"/>
  <p:tag name="KSO_WM_UNIT_TYPE" val="i"/>
</p:tagLst>
</file>

<file path=ppt/tags/tag145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i*3"/>
  <p:tag name="KSO_WM_UNIT_INDEX" val="3"/>
  <p:tag name="KSO_WM_UNIT_LAYERLEVEL" val="1"/>
  <p:tag name="KSO_WM_UNIT_TYPE" val="i"/>
</p:tagLst>
</file>

<file path=ppt/tags/tag146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147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8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49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50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51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52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53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54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55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156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2"/>
  <p:tag name="KSO_WM_UNIT_INDEX" val="2"/>
  <p:tag name="KSO_WM_UNIT_LAYERLEVEL" val="1"/>
  <p:tag name="KSO_WM_UNIT_TYPE" val="i"/>
</p:tagLst>
</file>

<file path=ppt/tags/tag157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3"/>
  <p:tag name="KSO_WM_UNIT_INDEX" val="3"/>
  <p:tag name="KSO_WM_UNIT_LAYERLEVEL" val="1"/>
  <p:tag name="KSO_WM_UNIT_TYPE" val="i"/>
</p:tagLst>
</file>

<file path=ppt/tags/tag158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4"/>
  <p:tag name="KSO_WM_UNIT_INDEX" val="4"/>
  <p:tag name="KSO_WM_UNIT_LAYERLEVEL" val="1"/>
  <p:tag name="KSO_WM_UNIT_TYPE" val="i"/>
</p:tagLst>
</file>

<file path=ppt/tags/tag159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i*5"/>
  <p:tag name="KSO_WM_UNIT_INDEX" val="5"/>
  <p:tag name="KSO_WM_UNIT_LAYERLEVEL" val="1"/>
  <p:tag name="KSO_WM_UNIT_TYPE" val="i"/>
</p:tagLst>
</file>

<file path=ppt/tags/tag16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60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61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62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63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64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6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6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6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6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6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7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2542"/>
  <p:tag name="KSO_WM_TEMPLATE_MASTER_THUMB_INDEX" val="12"/>
  <p:tag name="KSO_WM_TEMPLATE_MASTER_TYPE" val="1"/>
  <p:tag name="KSO_WM_TEMPLATE_SUBCATEGORY" val="0"/>
  <p:tag name="KSO_WM_TEMPLATE_THUMBS_INDEX" val="1、4、7、8、10、11、12、13、15"/>
  <p:tag name="KSO_WM_UNIT_SHOW_EDIT_AREA_INDICATION" val="0"/>
</p:tagLst>
</file>

<file path=ppt/tags/tag17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custom20202542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创意极简PPT模板"/>
  <p:tag name="KSO_WM_UNIT_TYPE" val="a"/>
  <p:tag name="KSO_WM_UNIT_VALUE" val="9"/>
</p:tagLst>
</file>

<file path=ppt/tags/tag17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custom20202542_1*b*3"/>
  <p:tag name="KSO_WM_UNIT_INDEX" val="3"/>
  <p:tag name="KSO_WM_UNIT_ISCONTENTSTITLE" val="0"/>
  <p:tag name="KSO_WM_UNIT_ISNUMDGMTITLE" val="0"/>
  <p:tag name="KSO_WM_UNIT_LAYERLEVEL" val="1"/>
  <p:tag name="KSO_WM_UNIT_NOCLEAR" val="0"/>
  <p:tag name="KSO_WM_UNIT_PRESET_TEXT" val="汇报日期"/>
  <p:tag name="KSO_WM_UNIT_TYPE" val="b"/>
  <p:tag name="KSO_WM_UNIT_VALUE" val="6"/>
</p:tagLst>
</file>

<file path=ppt/tags/tag173.xml><?xml version="1.0" encoding="utf-8"?>
<p:tagLst xmlns:p="http://schemas.openxmlformats.org/presentationml/2006/main">
  <p:tag name="KSO_WM_BEAUTIFY_FLAG" val="#wm#"/>
  <p:tag name="KSO_WM_SLIDE_ID" val="custom20202542_1"/>
  <p:tag name="KSO_WM_SLIDE_INDEX" val="1"/>
  <p:tag name="KSO_WM_SLIDE_ITEM_CNT" val="0"/>
  <p:tag name="KSO_WM_SLIDE_LAYOUT" val="a_b"/>
  <p:tag name="KSO_WM_SLIDE_LAYOUT_CNT" val="1_2"/>
  <p:tag name="KSO_WM_SLIDE_SUBTYPE" val="pureTxt"/>
  <p:tag name="KSO_WM_SLIDE_TYPE" val="title"/>
  <p:tag name="KSO_WM_TAG_VERSION" val="1.0"/>
  <p:tag name="KSO_WM_TEMPLATE_CATEGORY" val="custom"/>
  <p:tag name="KSO_WM_TEMPLATE_COLOR_TYPE" val="1"/>
  <p:tag name="KSO_WM_TEMPLATE_INDEX" val="20202542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17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custom20202542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创意极简PPT模板"/>
  <p:tag name="KSO_WM_UNIT_TYPE" val="a"/>
  <p:tag name="KSO_WM_UNIT_VALUE" val="9"/>
</p:tagLst>
</file>

<file path=ppt/tags/tag175.xml><?xml version="1.0" encoding="utf-8"?>
<p:tagLst xmlns:p="http://schemas.openxmlformats.org/presentationml/2006/main">
  <p:tag name="KSO_WM_BEAUTIFY_FLAG" val="#wm#"/>
  <p:tag name="KSO_WM_SLIDE_ID" val="custom20202542_1"/>
  <p:tag name="KSO_WM_SLIDE_INDEX" val="1"/>
  <p:tag name="KSO_WM_SLIDE_ITEM_CNT" val="0"/>
  <p:tag name="KSO_WM_SLIDE_LAYOUT" val="a_b"/>
  <p:tag name="KSO_WM_SLIDE_LAYOUT_CNT" val="1_2"/>
  <p:tag name="KSO_WM_SLIDE_SUBTYPE" val="pureTxt"/>
  <p:tag name="KSO_WM_SLIDE_TYPE" val="title"/>
  <p:tag name="KSO_WM_TAG_VERSION" val="1.0"/>
  <p:tag name="KSO_WM_TEMPLATE_CATEGORY" val="custom"/>
  <p:tag name="KSO_WM_TEMPLATE_COLOR_TYPE" val="1"/>
  <p:tag name="KSO_WM_TEMPLATE_INDEX" val="20202542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176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77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78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79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80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81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82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83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84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87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9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custom20202542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创意极简PPT模板"/>
  <p:tag name="KSO_WM_UNIT_TYPE" val="a"/>
  <p:tag name="KSO_WM_UNIT_VALUE" val="9"/>
</p:tagLst>
</file>

<file path=ppt/tags/tag191.xml><?xml version="1.0" encoding="utf-8"?>
<p:tagLst xmlns:p="http://schemas.openxmlformats.org/presentationml/2006/main">
  <p:tag name="KSO_WM_BEAUTIFY_FLAG" val="#wm#"/>
  <p:tag name="KSO_WM_SLIDE_ID" val="custom20202542_1"/>
  <p:tag name="KSO_WM_SLIDE_INDEX" val="1"/>
  <p:tag name="KSO_WM_SLIDE_ITEM_CNT" val="0"/>
  <p:tag name="KSO_WM_SLIDE_LAYOUT" val="a_b"/>
  <p:tag name="KSO_WM_SLIDE_LAYOUT_CNT" val="1_2"/>
  <p:tag name="KSO_WM_SLIDE_SUBTYPE" val="pureTxt"/>
  <p:tag name="KSO_WM_SLIDE_TYPE" val="title"/>
  <p:tag name="KSO_WM_TAG_VERSION" val="1.0"/>
  <p:tag name="KSO_WM_TEMPLATE_CATEGORY" val="custom"/>
  <p:tag name="KSO_WM_TEMPLATE_COLOR_TYPE" val="1"/>
  <p:tag name="KSO_WM_TEMPLATE_INDEX" val="20202542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192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93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94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95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96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19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custom20202542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创意极简PPT模板"/>
  <p:tag name="KSO_WM_UNIT_TYPE" val="a"/>
  <p:tag name="KSO_WM_UNIT_VALUE" val="9"/>
</p:tagLst>
</file>

<file path=ppt/tags/tag2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00.xml><?xml version="1.0" encoding="utf-8"?>
<p:tagLst xmlns:p="http://schemas.openxmlformats.org/presentationml/2006/main">
  <p:tag name="KSO_WM_BEAUTIFY_FLAG" val="#wm#"/>
  <p:tag name="KSO_WM_SLIDE_ID" val="custom20202542_1"/>
  <p:tag name="KSO_WM_SLIDE_INDEX" val="1"/>
  <p:tag name="KSO_WM_SLIDE_ITEM_CNT" val="0"/>
  <p:tag name="KSO_WM_SLIDE_LAYOUT" val="a_b"/>
  <p:tag name="KSO_WM_SLIDE_LAYOUT_CNT" val="1_2"/>
  <p:tag name="KSO_WM_SLIDE_SUBTYPE" val="pureTxt"/>
  <p:tag name="KSO_WM_SLIDE_TYPE" val="title"/>
  <p:tag name="KSO_WM_TAG_VERSION" val="1.0"/>
  <p:tag name="KSO_WM_TEMPLATE_CATEGORY" val="custom"/>
  <p:tag name="KSO_WM_TEMPLATE_COLOR_TYPE" val="1"/>
  <p:tag name="KSO_WM_TEMPLATE_INDEX" val="20202542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201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202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203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20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542"/>
  <p:tag name="KSO_WM_UNIT_COMPATIBLE" val="0"/>
  <p:tag name="KSO_WM_UNIT_DIAGRAM_ISNUMVISUAL" val="0"/>
  <p:tag name="KSO_WM_UNIT_DIAGRAM_ISREFERUNIT" val="0"/>
  <p:tag name="KSO_WM_UNIT_HIGHLIGHT" val="0"/>
  <p:tag name="KSO_WM_UNIT_ID" val="custom20202542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创意极简PPT模板"/>
  <p:tag name="KSO_WM_UNIT_TYPE" val="a"/>
  <p:tag name="KSO_WM_UNIT_VALUE" val="9"/>
</p:tagLst>
</file>

<file path=ppt/tags/tag205.xml><?xml version="1.0" encoding="utf-8"?>
<p:tagLst xmlns:p="http://schemas.openxmlformats.org/presentationml/2006/main">
  <p:tag name="KSO_WM_BEAUTIFY_FLAG" val="#wm#"/>
  <p:tag name="KSO_WM_SLIDE_ID" val="custom20202542_1"/>
  <p:tag name="KSO_WM_SLIDE_INDEX" val="1"/>
  <p:tag name="KSO_WM_SLIDE_ITEM_CNT" val="0"/>
  <p:tag name="KSO_WM_SLIDE_LAYOUT" val="a_b"/>
  <p:tag name="KSO_WM_SLIDE_LAYOUT_CNT" val="1_2"/>
  <p:tag name="KSO_WM_SLIDE_SUBTYPE" val="pureTxt"/>
  <p:tag name="KSO_WM_SLIDE_TYPE" val="title"/>
  <p:tag name="KSO_WM_TAG_VERSION" val="1.0"/>
  <p:tag name="KSO_WM_TEMPLATE_CATEGORY" val="custom"/>
  <p:tag name="KSO_WM_TEMPLATE_COLOR_TYPE" val="1"/>
  <p:tag name="KSO_WM_TEMPLATE_INDEX" val="20202542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206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207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208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10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211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212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213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214.xml><?xml version="1.0" encoding="utf-8"?>
<p:tagLst xmlns:p="http://schemas.openxmlformats.org/presentationml/2006/main">
  <p:tag name="KSO_WM_ASSEMBLE_CHIP_INDEX" val="36a4a9fd5a9e4ae3924216b1ed01e343"/>
  <p:tag name="KSO_WM_BEAUTIFY_FLAG" val="#wm#"/>
  <p:tag name="KSO_WM_CHIP_GROUPID" val="5f2d22311f3c142e57c6f3f6"/>
  <p:tag name="KSO_WM_CHIP_XID" val="5f2d22311f3c142e57c6f3f7"/>
  <p:tag name="KSO_WM_DIAGRAM_GROUP_CODE" val="l1-1"/>
  <p:tag name="KSO_WM_DIAGRAM_VIRTUALLY_FRAME" val="{&quot;height&quot;:516.1,&quot;left&quot;:0,&quot;top&quot;:12.55,&quot;width&quot;:960}"/>
  <p:tag name="KSO_WM_TAG_VERSION" val="1.0"/>
  <p:tag name="KSO_WM_TEMPLATE_CATEGORY" val="chip"/>
  <p:tag name="KSO_WM_TEMPLATE_INDEX" val="20209942"/>
  <p:tag name="KSO_WM_UNIT_BLOCK" val="0"/>
  <p:tag name="KSO_WM_UNIT_COMPATIBLE" val="0"/>
  <p:tag name="KSO_WM_UNIT_DEC_AREA_ID" val="f3103cb074554c0a87cc66129f20c9a7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fc6be5f77b1a4e5dae8934dfdd8ccc90;a9efaea85b0145c9acc9617da1739c50&quot;,&quot;X&quot;:{&quot;Pos&quot;:0},&quot;Y&quot;:{&quot;Pos&quot;:0}},&quot;whChangeMode&quot;:0}"/>
  <p:tag name="KSO_WM_UNIT_DEFAULT_FONT" val="18;36;2"/>
  <p:tag name="KSO_WM_UNIT_DIAGRAM_ISNUMVISUAL" val="0"/>
  <p:tag name="KSO_WM_UNIT_DIAGRAM_ISREFERUNIT" val="0"/>
  <p:tag name="KSO_WM_UNIT_HIGHLIGHT" val="0"/>
  <p:tag name="KSO_WM_UNIT_ID" val="chip20209942_2*i*1"/>
  <p:tag name="KSO_WM_UNIT_INDEX" val="1_1_1"/>
  <p:tag name="KSO_WM_UNIT_LAYERLEVEL" val="1_1_1"/>
  <p:tag name="KSO_WM_UNIT_SM_LIMIT_TYPE" val="0"/>
  <p:tag name="KSO_WM_UNIT_SUBTYPE" val="d"/>
  <p:tag name="KSO_WM_UNIT_TEXT_FILL_FORE_SCHEMECOLOR_INDEX" val="13"/>
  <p:tag name="KSO_WM_UNIT_TEXT_FILL_FORE_SCHEMECOLOR_INDEX_BRIGHTNESS" val="0.15"/>
  <p:tag name="KSO_WM_UNIT_TEXT_FILL_TYPE" val="1"/>
  <p:tag name="KSO_WM_UNIT_TYPE" val="l_h_i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#wm#"/>
  <p:tag name="KSO_WM_TEMPLATE_CATEGORY" val="custom"/>
  <p:tag name="KSO_WM_TEMPLATE_INDEX" val="20202542"/>
</p:tagLst>
</file>

<file path=ppt/tags/tag217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ZTNiNzg0YzMxN2I5OTVlNTY3NDZlNzJmNGY5M2E2ZTYifQ==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7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7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8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8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8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8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8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SLIDE_BACKGROUND_MASK_FLAG" val="1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95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9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97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9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99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微软雅黑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微软雅黑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18">
      <a:dk1>
        <a:srgbClr val="000000"/>
      </a:dk1>
      <a:lt1>
        <a:srgbClr val="FFFFFF"/>
      </a:lt1>
      <a:dk2>
        <a:srgbClr val="F2F2F2"/>
      </a:dk2>
      <a:lt2>
        <a:srgbClr val="FFFFFF"/>
      </a:lt2>
      <a:accent1>
        <a:srgbClr val="FDE45A"/>
      </a:accent1>
      <a:accent2>
        <a:srgbClr val="D9EC77"/>
      </a:accent2>
      <a:accent3>
        <a:srgbClr val="BBE39B"/>
      </a:accent3>
      <a:accent4>
        <a:srgbClr val="9CE0BC"/>
      </a:accent4>
      <a:accent5>
        <a:srgbClr val="78DFDB"/>
      </a:accent5>
      <a:accent6>
        <a:srgbClr val="5ADFFD"/>
      </a:accent6>
      <a:hlink>
        <a:srgbClr val="658BD5"/>
      </a:hlink>
      <a:folHlink>
        <a:srgbClr val="9F67A3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8">
    <a:dk1>
      <a:srgbClr val="000000"/>
    </a:dk1>
    <a:lt1>
      <a:srgbClr val="FFFFFF"/>
    </a:lt1>
    <a:dk2>
      <a:srgbClr val="F2F2F2"/>
    </a:dk2>
    <a:lt2>
      <a:srgbClr val="FFFFFF"/>
    </a:lt2>
    <a:accent1>
      <a:srgbClr val="FDE45A"/>
    </a:accent1>
    <a:accent2>
      <a:srgbClr val="D9EC77"/>
    </a:accent2>
    <a:accent3>
      <a:srgbClr val="BBE39B"/>
    </a:accent3>
    <a:accent4>
      <a:srgbClr val="9CE0BC"/>
    </a:accent4>
    <a:accent5>
      <a:srgbClr val="78DFDB"/>
    </a:accent5>
    <a:accent6>
      <a:srgbClr val="5ADFFD"/>
    </a:accent6>
    <a:hlink>
      <a:srgbClr val="658BD5"/>
    </a:hlink>
    <a:folHlink>
      <a:srgbClr val="9F67A3"/>
    </a:folHlink>
  </a:clrScheme>
</a:themeOverride>
</file>

<file path=ppt/theme/themeOverride2.xml><?xml version="1.0" encoding="utf-8"?>
<a:themeOverride xmlns:a="http://schemas.openxmlformats.org/drawingml/2006/main">
  <a:clrScheme name="自定义 18">
    <a:dk1>
      <a:srgbClr val="000000"/>
    </a:dk1>
    <a:lt1>
      <a:srgbClr val="FFFFFF"/>
    </a:lt1>
    <a:dk2>
      <a:srgbClr val="F2F2F2"/>
    </a:dk2>
    <a:lt2>
      <a:srgbClr val="FFFFFF"/>
    </a:lt2>
    <a:accent1>
      <a:srgbClr val="FDE45A"/>
    </a:accent1>
    <a:accent2>
      <a:srgbClr val="D9EC77"/>
    </a:accent2>
    <a:accent3>
      <a:srgbClr val="BBE39B"/>
    </a:accent3>
    <a:accent4>
      <a:srgbClr val="9CE0BC"/>
    </a:accent4>
    <a:accent5>
      <a:srgbClr val="78DFDB"/>
    </a:accent5>
    <a:accent6>
      <a:srgbClr val="5ADFFD"/>
    </a:accent6>
    <a:hlink>
      <a:srgbClr val="658BD5"/>
    </a:hlink>
    <a:folHlink>
      <a:srgbClr val="9F67A3"/>
    </a:folHlink>
  </a:clrScheme>
</a:themeOverride>
</file>

<file path=ppt/theme/themeOverride3.xml><?xml version="1.0" encoding="utf-8"?>
<a:themeOverride xmlns:a="http://schemas.openxmlformats.org/drawingml/2006/main">
  <a:clrScheme name="自定义 18">
    <a:dk1>
      <a:srgbClr val="000000"/>
    </a:dk1>
    <a:lt1>
      <a:srgbClr val="FFFFFF"/>
    </a:lt1>
    <a:dk2>
      <a:srgbClr val="F2F2F2"/>
    </a:dk2>
    <a:lt2>
      <a:srgbClr val="FFFFFF"/>
    </a:lt2>
    <a:accent1>
      <a:srgbClr val="FDE45A"/>
    </a:accent1>
    <a:accent2>
      <a:srgbClr val="D9EC77"/>
    </a:accent2>
    <a:accent3>
      <a:srgbClr val="BBE39B"/>
    </a:accent3>
    <a:accent4>
      <a:srgbClr val="9CE0BC"/>
    </a:accent4>
    <a:accent5>
      <a:srgbClr val="78DFDB"/>
    </a:accent5>
    <a:accent6>
      <a:srgbClr val="5ADFFD"/>
    </a:accent6>
    <a:hlink>
      <a:srgbClr val="658BD5"/>
    </a:hlink>
    <a:folHlink>
      <a:srgbClr val="9F67A3"/>
    </a:folHlink>
  </a:clrScheme>
</a:themeOverride>
</file>

<file path=ppt/theme/themeOverride4.xml><?xml version="1.0" encoding="utf-8"?>
<a:themeOverride xmlns:a="http://schemas.openxmlformats.org/drawingml/2006/main">
  <a:clrScheme name="自定义 18">
    <a:dk1>
      <a:srgbClr val="000000"/>
    </a:dk1>
    <a:lt1>
      <a:srgbClr val="FFFFFF"/>
    </a:lt1>
    <a:dk2>
      <a:srgbClr val="F2F2F2"/>
    </a:dk2>
    <a:lt2>
      <a:srgbClr val="FFFFFF"/>
    </a:lt2>
    <a:accent1>
      <a:srgbClr val="FDE45A"/>
    </a:accent1>
    <a:accent2>
      <a:srgbClr val="D9EC77"/>
    </a:accent2>
    <a:accent3>
      <a:srgbClr val="BBE39B"/>
    </a:accent3>
    <a:accent4>
      <a:srgbClr val="9CE0BC"/>
    </a:accent4>
    <a:accent5>
      <a:srgbClr val="78DFDB"/>
    </a:accent5>
    <a:accent6>
      <a:srgbClr val="5ADFFD"/>
    </a:accent6>
    <a:hlink>
      <a:srgbClr val="658BD5"/>
    </a:hlink>
    <a:folHlink>
      <a:srgbClr val="9F67A3"/>
    </a:folHlink>
  </a:clrScheme>
</a:themeOverride>
</file>

<file path=ppt/theme/themeOverride5.xml><?xml version="1.0" encoding="utf-8"?>
<a:themeOverride xmlns:a="http://schemas.openxmlformats.org/drawingml/2006/main">
  <a:clrScheme name="自定义 18">
    <a:dk1>
      <a:srgbClr val="000000"/>
    </a:dk1>
    <a:lt1>
      <a:srgbClr val="FFFFFF"/>
    </a:lt1>
    <a:dk2>
      <a:srgbClr val="F2F2F2"/>
    </a:dk2>
    <a:lt2>
      <a:srgbClr val="FFFFFF"/>
    </a:lt2>
    <a:accent1>
      <a:srgbClr val="FDE45A"/>
    </a:accent1>
    <a:accent2>
      <a:srgbClr val="D9EC77"/>
    </a:accent2>
    <a:accent3>
      <a:srgbClr val="BBE39B"/>
    </a:accent3>
    <a:accent4>
      <a:srgbClr val="9CE0BC"/>
    </a:accent4>
    <a:accent5>
      <a:srgbClr val="78DFDB"/>
    </a:accent5>
    <a:accent6>
      <a:srgbClr val="5ADFFD"/>
    </a:accent6>
    <a:hlink>
      <a:srgbClr val="658BD5"/>
    </a:hlink>
    <a:folHlink>
      <a:srgbClr val="9F67A3"/>
    </a:folHlink>
  </a:clrScheme>
</a:themeOverride>
</file>

<file path=ppt/theme/themeOverride6.xml><?xml version="1.0" encoding="utf-8"?>
<a:themeOverride xmlns:a="http://schemas.openxmlformats.org/drawingml/2006/main">
  <a:clrScheme name="自定义 18">
    <a:dk1>
      <a:srgbClr val="000000"/>
    </a:dk1>
    <a:lt1>
      <a:srgbClr val="FFFFFF"/>
    </a:lt1>
    <a:dk2>
      <a:srgbClr val="F2F2F2"/>
    </a:dk2>
    <a:lt2>
      <a:srgbClr val="FFFFFF"/>
    </a:lt2>
    <a:accent1>
      <a:srgbClr val="FDE45A"/>
    </a:accent1>
    <a:accent2>
      <a:srgbClr val="D9EC77"/>
    </a:accent2>
    <a:accent3>
      <a:srgbClr val="BBE39B"/>
    </a:accent3>
    <a:accent4>
      <a:srgbClr val="9CE0BC"/>
    </a:accent4>
    <a:accent5>
      <a:srgbClr val="78DFDB"/>
    </a:accent5>
    <a:accent6>
      <a:srgbClr val="5ADFFD"/>
    </a:accent6>
    <a:hlink>
      <a:srgbClr val="658BD5"/>
    </a:hlink>
    <a:folHlink>
      <a:srgbClr val="9F67A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3550</Words>
  <Application>WPS 演示</Application>
  <PresentationFormat/>
  <Paragraphs>380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汉仪旗黑-85S</vt:lpstr>
      <vt:lpstr>黑体</vt:lpstr>
      <vt:lpstr>Viner Hand ITC</vt:lpstr>
      <vt:lpstr>Calibri</vt:lpstr>
      <vt:lpstr>楷体</vt:lpstr>
      <vt:lpstr>Arial Unicode MS</vt:lpstr>
      <vt:lpstr>WPS</vt:lpstr>
      <vt:lpstr>1_Office 主题​​</vt:lpstr>
      <vt:lpstr>译林牛津版高中英语 选择性必修四 Unit 1</vt:lpstr>
      <vt:lpstr>Reading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Grammar</vt:lpstr>
      <vt:lpstr>PowerPoint 演示文稿</vt:lpstr>
      <vt:lpstr>PowerPoint 演示文稿</vt:lpstr>
      <vt:lpstr>PowerPoint 演示文稿</vt:lpstr>
      <vt:lpstr>Integrated skill</vt:lpstr>
      <vt:lpstr>PowerPoint 演示文稿</vt:lpstr>
      <vt:lpstr>PowerPoint 演示文稿</vt:lpstr>
      <vt:lpstr>Extended reading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Bing</cp:lastModifiedBy>
  <cp:revision>2</cp:revision>
  <cp:lastPrinted>2025-01-03T19:11:00Z</cp:lastPrinted>
  <dcterms:created xsi:type="dcterms:W3CDTF">2025-01-03T19:11:00Z</dcterms:created>
  <dcterms:modified xsi:type="dcterms:W3CDTF">2025-06-11T07:37:51Z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EFCD3844F2C24D1A9EC52BFCEE686ECA_13</vt:lpwstr>
  </property>
  <property fmtid="{D5CDD505-2E9C-101B-9397-08002B2CF9AE}" pid="7" name="KSOProductBuildVer">
    <vt:lpwstr>2052-12.1.0.21171</vt:lpwstr>
  </property>
</Properties>
</file>