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811" r:id="rId3"/>
    <p:sldId id="950" r:id="rId5"/>
    <p:sldId id="955" r:id="rId6"/>
    <p:sldId id="952" r:id="rId7"/>
    <p:sldId id="953" r:id="rId8"/>
    <p:sldId id="956" r:id="rId9"/>
    <p:sldId id="957" r:id="rId10"/>
    <p:sldId id="960" r:id="rId11"/>
    <p:sldId id="958" r:id="rId12"/>
    <p:sldId id="954" r:id="rId13"/>
    <p:sldId id="966" r:id="rId14"/>
    <p:sldId id="970" r:id="rId15"/>
    <p:sldId id="963" r:id="rId16"/>
    <p:sldId id="964" r:id="rId17"/>
    <p:sldId id="971" r:id="rId18"/>
    <p:sldId id="972" r:id="rId19"/>
    <p:sldId id="975" r:id="rId20"/>
    <p:sldId id="976" r:id="rId21"/>
    <p:sldId id="977" r:id="rId22"/>
    <p:sldId id="978"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6" userDrawn="1">
          <p15:clr>
            <a:srgbClr val="A4A3A4"/>
          </p15:clr>
        </p15:guide>
        <p15:guide id="2" pos="37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戴" initials="戴" lastIdx="1" clrIdx="0"/>
  <p:cmAuthor id="2" name="kingsoft" initials="k" lastIdx="1" clrIdx="0"/>
  <p:cmAuthor id="3" name="lenovo" initials="l" lastIdx="1" clrIdx="0"/>
  <p:cmAuthor id="4" name="微软用户" initials="微" lastIdx="1" clrIdx="0"/>
  <p:cmAuthor id="5" name="作者" initials="作" lastIdx="0" clrIdx="1"/>
  <p:cmAuthor id="6" name="123" initials="1" lastIdx="2" clrIdx="0"/>
  <p:cmAuthor id="7" name="admin" initials="a" lastIdx="7" clrIdx="0"/>
  <p:cmAuthor id="8" name="mzh" initials="m" lastIdx="2" clrIdx="0"/>
  <p:cmAuthor id="9" name="金格科技" initials="金" lastIdx="1" clrIdx="0"/>
  <p:cmAuthor id="10" name="雨林木风" initials="雨" lastIdx="10" clrIdx="0"/>
  <p:cmAuthor id="11" name="meflyup" initials="m" lastIdx="24" clrIdx="0"/>
  <p:cmAuthor id="12" name="Administrator" initials="A" lastIdx="1" clrIdx="0"/>
  <p:cmAuthor id="13" name="郑必强" initials="郑"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08F6"/>
    <a:srgbClr val="F509CB"/>
    <a:srgbClr val="004F8A"/>
    <a:srgbClr val="3B4F8A"/>
    <a:srgbClr val="1F4E79"/>
    <a:srgbClr val="D9DADE"/>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p:scale>
          <a:sx n="93" d="100"/>
          <a:sy n="93" d="100"/>
        </p:scale>
        <p:origin x="1338" y="558"/>
      </p:cViewPr>
      <p:guideLst>
        <p:guide orient="horz" pos="2226"/>
        <p:guide pos="379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87.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8.wmf"/><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幻灯片图像占位符 1"/>
          <p:cNvSpPr>
            <a:spLocks noGrp="1" noRot="1" noChangeAspect="1" noTextEdit="1"/>
          </p:cNvSpPr>
          <p:nvPr>
            <p:ph type="sldImg"/>
          </p:nvPr>
        </p:nvSpPr>
        <p:spPr/>
      </p:sp>
      <p:sp>
        <p:nvSpPr>
          <p:cNvPr id="5123" name="备注占位符 2"/>
          <p:cNvSpPr>
            <a:spLocks noGrp="1"/>
          </p:cNvSpPr>
          <p:nvPr>
            <p:ph type="body" idx="1"/>
          </p:nvPr>
        </p:nvSpPr>
        <p:spPr>
          <a:xfrm>
            <a:off x="685800" y="4400550"/>
            <a:ext cx="5486400" cy="3600450"/>
          </a:xfrm>
          <a:prstGeom prst="rect">
            <a:avLst/>
          </a:prstGeom>
          <a:noFill/>
          <a:ln w="9525">
            <a:noFill/>
          </a:ln>
        </p:spPr>
        <p:txBody>
          <a:bodyPr/>
          <a:p>
            <a:pPr lvl="0"/>
            <a:endParaRPr lang="zh-CN" altLang="en-US" dirty="0"/>
          </a:p>
        </p:txBody>
      </p:sp>
      <p:sp>
        <p:nvSpPr>
          <p:cNvPr id="5124" name="灯片编号占位符 3"/>
          <p:cNvSpPr txBox="1">
            <a:spLocks noGrp="1"/>
          </p:cNvSpPr>
          <p:nvPr>
            <p:ph type="sldNum" sz="quarter"/>
          </p:nvPr>
        </p:nvSpPr>
        <p:spPr>
          <a:xfrm>
            <a:off x="3883025" y="8685213"/>
            <a:ext cx="2973388" cy="457200"/>
          </a:xfrm>
          <a:prstGeom prst="rect">
            <a:avLst/>
          </a:prstGeom>
          <a:noFill/>
          <a:ln w="9525">
            <a:noFill/>
          </a:ln>
        </p:spPr>
        <p:txBody>
          <a:bodyPr anchor="b" anchorCtr="0"/>
          <a:p>
            <a:pPr lvl="0" algn="r" eaLnBrk="1" hangingPunct="1"/>
            <a:fld id="{9A0DB2DC-4C9A-4742-B13C-FB6460FD3503}" type="slidenum">
              <a:rPr lang="zh-CN" altLang="en-US"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1ED4C2DD-6599-4CA9-9925-347D63A547AD}"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3C9D6DE3-4F39-40DA-9785-C60339B14C34}"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23" name="Rectangle 5"/>
          <p:cNvSpPr>
            <a:spLocks noChangeArrowheads="1"/>
          </p:cNvSpPr>
          <p:nvPr/>
        </p:nvSpPr>
        <p:spPr bwMode="auto">
          <a:xfrm>
            <a:off x="0" y="6502380"/>
            <a:ext cx="12192000" cy="355621"/>
          </a:xfrm>
          <a:prstGeom prst="rect">
            <a:avLst/>
          </a:prstGeom>
          <a:solidFill>
            <a:srgbClr val="004F8A"/>
          </a:solidFill>
          <a:ln>
            <a:noFill/>
          </a:ln>
          <a:effectLst/>
        </p:spPr>
        <p:txBody>
          <a:bodyPr wrap="none" anchor="ctr"/>
          <a:lstStyle/>
          <a:p>
            <a:endParaRPr lang="zh-CN" altLang="en-US" sz="1705">
              <a:solidFill>
                <a:srgbClr val="01B3C5"/>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71" y="113772"/>
            <a:ext cx="618347" cy="619531"/>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23" name="Rectangle 5"/>
          <p:cNvSpPr>
            <a:spLocks noChangeArrowheads="1"/>
          </p:cNvSpPr>
          <p:nvPr/>
        </p:nvSpPr>
        <p:spPr bwMode="auto">
          <a:xfrm>
            <a:off x="0" y="6502380"/>
            <a:ext cx="12192000" cy="355621"/>
          </a:xfrm>
          <a:prstGeom prst="rect">
            <a:avLst/>
          </a:prstGeom>
          <a:solidFill>
            <a:srgbClr val="004F8A"/>
          </a:solidFill>
          <a:ln>
            <a:noFill/>
          </a:ln>
          <a:effectLst/>
        </p:spPr>
        <p:txBody>
          <a:bodyPr wrap="none" anchor="ctr"/>
          <a:lstStyle/>
          <a:p>
            <a:endParaRPr lang="zh-CN" altLang="en-US" sz="1705">
              <a:solidFill>
                <a:srgbClr val="01B3C5"/>
              </a:solidFill>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13" name="文本占位符 12"/>
          <p:cNvSpPr>
            <a:spLocks noGrp="1"/>
          </p:cNvSpPr>
          <p:nvPr>
            <p:ph type="body" sz="quarter" idx="10" hasCustomPrompt="1"/>
          </p:nvPr>
        </p:nvSpPr>
        <p:spPr>
          <a:xfrm>
            <a:off x="1043705" y="113772"/>
            <a:ext cx="6827615" cy="545707"/>
          </a:xfrm>
          <a:prstGeom prst="rect">
            <a:avLst/>
          </a:prstGeom>
        </p:spPr>
        <p:txBody>
          <a:bodyPr/>
          <a:lstStyle>
            <a:lvl1pPr marL="0" indent="0">
              <a:buNone/>
              <a:defRPr lang="zh-CN" altLang="en-US" sz="3035" b="1" kern="0" dirty="0">
                <a:solidFill>
                  <a:srgbClr val="004F8A"/>
                </a:solidFill>
                <a:latin typeface="微软雅黑" panose="020B0503020204020204" charset="-122"/>
                <a:ea typeface="微软雅黑" panose="020B0503020204020204" charset="-122"/>
                <a:cs typeface="+mn-cs"/>
              </a:defRPr>
            </a:lvl1pPr>
          </a:lstStyle>
          <a:p>
            <a:pPr lvl="0"/>
            <a:r>
              <a:rPr lang="zh-CN" altLang="en-US" dirty="0"/>
              <a:t>请输入标题</a:t>
            </a:r>
            <a:endParaRPr lang="zh-CN" altLang="en-US" dirty="0"/>
          </a:p>
        </p:txBody>
      </p:sp>
      <p:sp>
        <p:nvSpPr>
          <p:cNvPr id="23" name="Rectangle 5"/>
          <p:cNvSpPr>
            <a:spLocks noChangeArrowheads="1"/>
          </p:cNvSpPr>
          <p:nvPr/>
        </p:nvSpPr>
        <p:spPr bwMode="auto">
          <a:xfrm>
            <a:off x="0" y="6502380"/>
            <a:ext cx="12192000" cy="355621"/>
          </a:xfrm>
          <a:prstGeom prst="rect">
            <a:avLst/>
          </a:prstGeom>
          <a:solidFill>
            <a:srgbClr val="004F8A"/>
          </a:solidFill>
          <a:ln>
            <a:noFill/>
          </a:ln>
          <a:effectLst/>
        </p:spPr>
        <p:txBody>
          <a:bodyPr wrap="none" anchor="ctr"/>
          <a:lstStyle/>
          <a:p>
            <a:endParaRPr lang="zh-CN" altLang="en-US" sz="1705">
              <a:solidFill>
                <a:srgbClr val="01B3C5"/>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71" y="113772"/>
            <a:ext cx="618347" cy="619531"/>
          </a:xfrm>
          <a:prstGeom prst="rect">
            <a:avLst/>
          </a:prstGeom>
        </p:spPr>
      </p:pic>
      <p:cxnSp>
        <p:nvCxnSpPr>
          <p:cNvPr id="4" name="直接连接符 3"/>
          <p:cNvCxnSpPr/>
          <p:nvPr/>
        </p:nvCxnSpPr>
        <p:spPr>
          <a:xfrm>
            <a:off x="975431" y="629601"/>
            <a:ext cx="7168796" cy="0"/>
          </a:xfrm>
          <a:prstGeom prst="line">
            <a:avLst/>
          </a:prstGeom>
          <a:ln w="12700">
            <a:solidFill>
              <a:srgbClr val="114C83"/>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知识点1">
    <p:spTree>
      <p:nvGrpSpPr>
        <p:cNvPr id="1" name=""/>
        <p:cNvGrpSpPr/>
        <p:nvPr/>
      </p:nvGrpSpPr>
      <p:grpSpPr>
        <a:xfrm>
          <a:off x="0" y="0"/>
          <a:ext cx="0" cy="0"/>
          <a:chOff x="0" y="0"/>
          <a:chExt cx="0" cy="0"/>
        </a:xfrm>
      </p:grpSpPr>
      <p:sp>
        <p:nvSpPr>
          <p:cNvPr id="2" name="文本框 18"/>
          <p:cNvSpPr txBox="1">
            <a:spLocks noChangeArrowheads="1"/>
          </p:cNvSpPr>
          <p:nvPr userDrawn="1">
            <p:custDataLst>
              <p:tags r:id="rId2"/>
            </p:custDataLst>
          </p:nvPr>
        </p:nvSpPr>
        <p:spPr bwMode="auto">
          <a:xfrm>
            <a:off x="379552" y="-106407"/>
            <a:ext cx="2306955" cy="604520"/>
          </a:xfrm>
          <a:prstGeom prst="rect">
            <a:avLst/>
          </a:prstGeom>
          <a:noFill/>
          <a:ln w="9525">
            <a:noFill/>
            <a:miter lim="800000"/>
          </a:ln>
        </p:spPr>
        <p:txBody>
          <a:bodyPr wrap="none" lIns="91440" tIns="45720" rIns="91440" bIns="45720">
            <a:spAutoFit/>
          </a:bodyPr>
          <a:lstStyle/>
          <a:p>
            <a:pPr defTabSz="685165"/>
            <a:r>
              <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rPr>
              <a:t>一、向心力</a:t>
            </a:r>
            <a:endPar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知识点2">
    <p:spTree>
      <p:nvGrpSpPr>
        <p:cNvPr id="1" name=""/>
        <p:cNvGrpSpPr/>
        <p:nvPr/>
      </p:nvGrpSpPr>
      <p:grpSpPr>
        <a:xfrm>
          <a:off x="0" y="0"/>
          <a:ext cx="0" cy="0"/>
          <a:chOff x="0" y="0"/>
          <a:chExt cx="0" cy="0"/>
        </a:xfrm>
      </p:grpSpPr>
      <p:sp>
        <p:nvSpPr>
          <p:cNvPr id="2" name="文本框 18"/>
          <p:cNvSpPr txBox="1">
            <a:spLocks noChangeArrowheads="1"/>
          </p:cNvSpPr>
          <p:nvPr userDrawn="1">
            <p:custDataLst>
              <p:tags r:id="rId2"/>
            </p:custDataLst>
          </p:nvPr>
        </p:nvSpPr>
        <p:spPr bwMode="auto">
          <a:xfrm>
            <a:off x="399872" y="-75927"/>
            <a:ext cx="3156585" cy="604520"/>
          </a:xfrm>
          <a:prstGeom prst="rect">
            <a:avLst/>
          </a:prstGeom>
          <a:noFill/>
          <a:ln w="9525">
            <a:noFill/>
            <a:miter lim="800000"/>
          </a:ln>
        </p:spPr>
        <p:txBody>
          <a:bodyPr wrap="none" lIns="91440" tIns="45720" rIns="91440" bIns="45720">
            <a:spAutoFit/>
          </a:bodyPr>
          <a:lstStyle/>
          <a:p>
            <a:pPr defTabSz="685165"/>
            <a:r>
              <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rPr>
              <a:t>二、向心力大小</a:t>
            </a:r>
            <a:endPar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609600" y="274638"/>
            <a:ext cx="109728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3"/>
            </p:custDataLst>
          </p:nvPr>
        </p:nvSpPr>
        <p:spPr>
          <a:xfrm>
            <a:off x="838200" y="6356350"/>
            <a:ext cx="27432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4" name="页脚占位符 3"/>
          <p:cNvSpPr>
            <a:spLocks noGrp="1"/>
          </p:cNvSpPr>
          <p:nvPr>
            <p:ph type="ftr" sz="quarter" idx="11"/>
            <p:custDataLst>
              <p:tags r:id="rId4"/>
            </p:custDataLst>
          </p:nvPr>
        </p:nvSpPr>
        <p:spPr>
          <a:xfrm>
            <a:off x="4038600" y="6356350"/>
            <a:ext cx="41148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5" name="灯片编号占位符 4"/>
          <p:cNvSpPr>
            <a:spLocks noGrp="1"/>
          </p:cNvSpPr>
          <p:nvPr>
            <p:ph type="sldNum" sz="quarter" idx="12"/>
            <p:custDataLst>
              <p:tags r:id="rId5"/>
            </p:custDataLst>
          </p:nvPr>
        </p:nvSpPr>
        <p:spPr>
          <a:xfrm>
            <a:off x="8610600" y="6356350"/>
            <a:ext cx="2743200" cy="365125"/>
          </a:xfrm>
        </p:spPr>
        <p:txBody>
          <a:bodyPr/>
          <a:lstStyle/>
          <a:p>
            <a:pPr lvl="0"/>
            <a:fld id="{9A0DB2DC-4C9A-4742-B13C-FB6460FD3503}" type="slidenum">
              <a:rPr lang="zh-CN" altLang="en-US">
                <a:latin typeface="Arial" panose="020B0604020202090204" pitchFamily="34" charset="0"/>
              </a:rPr>
            </a:fld>
            <a:endParaRPr lang="zh-CN" altLang="en-US">
              <a:latin typeface="Arial" panose="020B060402020209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例题精选">
    <p:spTree>
      <p:nvGrpSpPr>
        <p:cNvPr id="1" name=""/>
        <p:cNvGrpSpPr/>
        <p:nvPr/>
      </p:nvGrpSpPr>
      <p:grpSpPr>
        <a:xfrm>
          <a:off x="0" y="0"/>
          <a:ext cx="0" cy="0"/>
          <a:chOff x="0" y="0"/>
          <a:chExt cx="0" cy="0"/>
        </a:xfrm>
      </p:grpSpPr>
      <p:sp>
        <p:nvSpPr>
          <p:cNvPr id="2" name="文本框 18"/>
          <p:cNvSpPr txBox="1">
            <a:spLocks noChangeArrowheads="1"/>
          </p:cNvSpPr>
          <p:nvPr userDrawn="1">
            <p:custDataLst>
              <p:tags r:id="rId2"/>
            </p:custDataLst>
          </p:nvPr>
        </p:nvSpPr>
        <p:spPr bwMode="auto">
          <a:xfrm>
            <a:off x="410032" y="-96247"/>
            <a:ext cx="1882140" cy="604520"/>
          </a:xfrm>
          <a:prstGeom prst="rect">
            <a:avLst/>
          </a:prstGeom>
          <a:noFill/>
          <a:ln w="9525">
            <a:noFill/>
            <a:miter lim="800000"/>
          </a:ln>
        </p:spPr>
        <p:txBody>
          <a:bodyPr wrap="none" lIns="91440" tIns="45720" rIns="91440" bIns="45720">
            <a:spAutoFit/>
          </a:bodyPr>
          <a:lstStyle/>
          <a:p>
            <a:pPr defTabSz="685165"/>
            <a:r>
              <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rPr>
              <a:t>例题精选</a:t>
            </a:r>
            <a:endPar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课堂检测">
    <p:spTree>
      <p:nvGrpSpPr>
        <p:cNvPr id="1" name=""/>
        <p:cNvGrpSpPr/>
        <p:nvPr/>
      </p:nvGrpSpPr>
      <p:grpSpPr>
        <a:xfrm>
          <a:off x="0" y="0"/>
          <a:ext cx="0" cy="0"/>
          <a:chOff x="0" y="0"/>
          <a:chExt cx="0" cy="0"/>
        </a:xfrm>
      </p:grpSpPr>
      <p:sp>
        <p:nvSpPr>
          <p:cNvPr id="2" name="文本框 18"/>
          <p:cNvSpPr txBox="1">
            <a:spLocks noChangeArrowheads="1"/>
          </p:cNvSpPr>
          <p:nvPr userDrawn="1">
            <p:custDataLst>
              <p:tags r:id="rId2"/>
            </p:custDataLst>
          </p:nvPr>
        </p:nvSpPr>
        <p:spPr bwMode="auto">
          <a:xfrm>
            <a:off x="389712" y="-86087"/>
            <a:ext cx="1882140" cy="604520"/>
          </a:xfrm>
          <a:prstGeom prst="rect">
            <a:avLst/>
          </a:prstGeom>
          <a:noFill/>
          <a:ln w="9525">
            <a:noFill/>
            <a:miter lim="800000"/>
          </a:ln>
        </p:spPr>
        <p:txBody>
          <a:bodyPr wrap="none" lIns="91440" tIns="45720" rIns="91440" bIns="45720">
            <a:spAutoFit/>
          </a:bodyPr>
          <a:lstStyle/>
          <a:p>
            <a:pPr defTabSz="685165"/>
            <a:r>
              <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rPr>
              <a:t>课堂检测</a:t>
            </a:r>
            <a:endParaRPr lang="zh-CN" altLang="en-US" sz="3335" b="1">
              <a:solidFill>
                <a:srgbClr val="000000"/>
              </a:solidFill>
              <a:latin typeface="华文楷体" panose="02010600040101010101" pitchFamily="2" charset="-122"/>
              <a:ea typeface="华文楷体" panose="02010600040101010101" pitchFamily="2" charset="-122"/>
              <a:cs typeface="Yuanti SC" panose="02010600040101010101"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4038600" y="6356351"/>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4038600" y="6356351"/>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038600" y="6356351"/>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1"/>
            <a:ext cx="2743200" cy="365125"/>
          </a:xfrm>
        </p:spPr>
        <p:txBody>
          <a:bodyPr/>
          <a:lstStyle/>
          <a:p>
            <a:fld id="{1ED4C2DD-6599-4CA9-9925-347D63A547AD}" type="datetimeFigureOut">
              <a:rPr lang="zh-CN" altLang="en-US" smtClean="0"/>
            </a:fld>
            <a:endParaRPr lang="zh-CN" altLang="en-US"/>
          </a:p>
        </p:txBody>
      </p:sp>
      <p:sp>
        <p:nvSpPr>
          <p:cNvPr id="6" name="页脚占位符 5"/>
          <p:cNvSpPr>
            <a:spLocks noGrp="1"/>
          </p:cNvSpPr>
          <p:nvPr>
            <p:ph type="ftr" sz="quarter" idx="11"/>
          </p:nvPr>
        </p:nvSpPr>
        <p:spPr>
          <a:xfrm>
            <a:off x="4038600" y="6356351"/>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p:spPr>
        <p:txBody>
          <a:bodyPr/>
          <a:lstStyle/>
          <a:p>
            <a:fld id="{3C9D6DE3-4F39-40DA-9785-C60339B14C34}"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1"/>
            <a:ext cx="2743200" cy="365125"/>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4038600" y="6356351"/>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1"/>
            <a:ext cx="2743200" cy="365125"/>
          </a:xfrm>
        </p:spPr>
        <p:txBody>
          <a:bodyPr/>
          <a:lstStyle/>
          <a:p>
            <a:fld id="{FABC47A4-756D-490B-A52F-7D9E2C9FC05F}"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1.xml"/><Relationship Id="rId23" Type="http://schemas.openxmlformats.org/officeDocument/2006/relationships/image" Target="../media/image3.png"/><Relationship Id="rId22" Type="http://schemas.openxmlformats.org/officeDocument/2006/relationships/tags" Target="../tags/tag10.xml"/><Relationship Id="rId21" Type="http://schemas.openxmlformats.org/officeDocument/2006/relationships/tags" Target="../tags/tag9.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14" name="组合 13"/>
          <p:cNvGrpSpPr/>
          <p:nvPr userDrawn="1"/>
        </p:nvGrpSpPr>
        <p:grpSpPr>
          <a:xfrm>
            <a:off x="284480" y="147955"/>
            <a:ext cx="765810" cy="752475"/>
            <a:chOff x="0" y="0"/>
            <a:chExt cx="3098800" cy="3098800"/>
          </a:xfrm>
        </p:grpSpPr>
        <p:sp>
          <p:nvSpPr>
            <p:cNvPr id="3115" name="公众号：陈西设计之家。微信搜索即可"/>
            <p:cNvSpPr/>
            <p:nvPr>
              <p:custDataLst>
                <p:tags r:id="rId21"/>
              </p:custDataLst>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9"/>
                </a:srgbClr>
              </a:outerShdw>
            </a:effectLst>
          </p:spPr>
          <p:txBody>
            <a:bodyPr anchor="ctr" anchorCtr="0"/>
            <a:lstStyle/>
            <a:p>
              <a:pPr algn="ctr"/>
              <a:endParaRPr lang="zh-CN" altLang="en-US" sz="1400" dirty="0">
                <a:solidFill>
                  <a:srgbClr val="FFFFFF"/>
                </a:solidFill>
                <a:latin typeface="Calibri" panose="020F0502020204030204" charset="0"/>
              </a:endParaRPr>
            </a:p>
          </p:txBody>
        </p:sp>
        <p:sp>
          <p:nvSpPr>
            <p:cNvPr id="3116" name="椭圆 15"/>
            <p:cNvSpPr/>
            <p:nvPr>
              <p:custDataLst>
                <p:tags r:id="rId22"/>
              </p:custDataLst>
            </p:nvPr>
          </p:nvSpPr>
          <p:spPr>
            <a:xfrm>
              <a:off x="109113" y="111068"/>
              <a:ext cx="2880575" cy="2876664"/>
            </a:xfrm>
            <a:prstGeom prst="ellipse">
              <a:avLst/>
            </a:prstGeom>
            <a:blipFill rotWithShape="1">
              <a:blip r:embed="rId23"/>
              <a:stretch>
                <a:fillRect/>
              </a:stretch>
            </a:blipFill>
            <a:ln w="9525">
              <a:noFill/>
            </a:ln>
          </p:spPr>
          <p:txBody>
            <a:bodyPr anchor="ctr" anchorCtr="0"/>
            <a:lstStyle/>
            <a:p>
              <a:pPr algn="ctr"/>
              <a:endParaRPr lang="zh-CN" altLang="en-US" sz="1400" dirty="0">
                <a:solidFill>
                  <a:srgbClr val="FFFFFF"/>
                </a:solidFill>
                <a:latin typeface="Calibri" panose="020F0502020204030204" charset="0"/>
              </a:endParaRPr>
            </a:p>
          </p:txBody>
        </p:sp>
      </p:grpSp>
      <p:cxnSp>
        <p:nvCxnSpPr>
          <p:cNvPr id="7" name="直接连接符 6"/>
          <p:cNvCxnSpPr/>
          <p:nvPr userDrawn="1"/>
        </p:nvCxnSpPr>
        <p:spPr>
          <a:xfrm>
            <a:off x="1023620" y="726440"/>
            <a:ext cx="7002145" cy="0"/>
          </a:xfrm>
          <a:prstGeom prst="line">
            <a:avLst/>
          </a:prstGeom>
          <a:ln w="22225" cmpd="sng">
            <a:solidFill>
              <a:schemeClr val="accent1">
                <a:shade val="50000"/>
              </a:schemeClr>
            </a:solidFill>
            <a:prstDash val="solid"/>
          </a:ln>
        </p:spPr>
        <p:style>
          <a:lnRef idx="3">
            <a:schemeClr val="accent5"/>
          </a:lnRef>
          <a:fillRef idx="0">
            <a:schemeClr val="accent5"/>
          </a:fillRef>
          <a:effectRef idx="2">
            <a:schemeClr val="accent5"/>
          </a:effectRef>
          <a:fontRef idx="minor">
            <a:schemeClr val="tx1"/>
          </a:fontRef>
        </p:style>
      </p:cxnSp>
      <p:sp>
        <p:nvSpPr>
          <p:cNvPr id="8" name="矩形 7"/>
          <p:cNvSpPr/>
          <p:nvPr userDrawn="1"/>
        </p:nvSpPr>
        <p:spPr>
          <a:xfrm>
            <a:off x="0" y="6470650"/>
            <a:ext cx="12212955" cy="388620"/>
          </a:xfrm>
          <a:prstGeom prst="rect">
            <a:avLst/>
          </a:prstGeom>
          <a:solidFill>
            <a:schemeClr val="accent1">
              <a:lumMod val="50000"/>
            </a:schemeClr>
          </a:solidFill>
          <a:ln>
            <a:solidFill>
              <a:srgbClr val="D9D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5"/>
          <p:cNvSpPr/>
          <p:nvPr userDrawn="1">
            <p:custDataLst>
              <p:tags r:id="rId24"/>
            </p:custDataLst>
          </p:nvPr>
        </p:nvSpPr>
        <p:spPr>
          <a:xfrm>
            <a:off x="7537450" y="1370330"/>
            <a:ext cx="4195445" cy="4117340"/>
          </a:xfrm>
          <a:prstGeom prst="ellipse">
            <a:avLst/>
          </a:prstGeom>
          <a:blipFill rotWithShape="1">
            <a:blip r:embed="rId23">
              <a:alphaModFix amt="8000"/>
            </a:blip>
            <a:stretch>
              <a:fillRect/>
            </a:stretch>
          </a:blipFill>
          <a:ln w="9525">
            <a:noFill/>
          </a:ln>
        </p:spPr>
        <p:txBody>
          <a:bodyPr anchor="ctr" anchorCtr="0"/>
          <a:lstStyle/>
          <a:p>
            <a:pPr algn="ctr"/>
            <a:endParaRPr lang="zh-CN" altLang="en-US" sz="1400" dirty="0">
              <a:solidFill>
                <a:srgbClr val="FFFFFF"/>
              </a:solidFill>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11.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tags" Target="../tags/tag167.xml"/><Relationship Id="rId3" Type="http://schemas.openxmlformats.org/officeDocument/2006/relationships/tags" Target="../tags/tag166.xml"/><Relationship Id="rId22" Type="http://schemas.openxmlformats.org/officeDocument/2006/relationships/vmlDrawing" Target="../drawings/vmlDrawing1.vml"/><Relationship Id="rId21" Type="http://schemas.openxmlformats.org/officeDocument/2006/relationships/slideLayout" Target="../slideLayouts/slideLayout18.xml"/><Relationship Id="rId20" Type="http://schemas.openxmlformats.org/officeDocument/2006/relationships/image" Target="../media/image18.wmf"/><Relationship Id="rId2" Type="http://schemas.openxmlformats.org/officeDocument/2006/relationships/tags" Target="../tags/tag165.xml"/><Relationship Id="rId19" Type="http://schemas.openxmlformats.org/officeDocument/2006/relationships/oleObject" Target="../embeddings/oleObject4.bin"/><Relationship Id="rId18" Type="http://schemas.openxmlformats.org/officeDocument/2006/relationships/tags" Target="../tags/tag174.xml"/><Relationship Id="rId17" Type="http://schemas.openxmlformats.org/officeDocument/2006/relationships/image" Target="../media/image17.wmf"/><Relationship Id="rId16" Type="http://schemas.openxmlformats.org/officeDocument/2006/relationships/oleObject" Target="../embeddings/oleObject3.bin"/><Relationship Id="rId15" Type="http://schemas.openxmlformats.org/officeDocument/2006/relationships/tags" Target="../tags/tag173.xml"/><Relationship Id="rId14" Type="http://schemas.openxmlformats.org/officeDocument/2006/relationships/image" Target="../media/image16.wmf"/><Relationship Id="rId13" Type="http://schemas.openxmlformats.org/officeDocument/2006/relationships/oleObject" Target="../embeddings/oleObject2.bin"/><Relationship Id="rId12" Type="http://schemas.openxmlformats.org/officeDocument/2006/relationships/tags" Target="../tags/tag172.xml"/><Relationship Id="rId11" Type="http://schemas.openxmlformats.org/officeDocument/2006/relationships/image" Target="../media/image15.wmf"/><Relationship Id="rId10" Type="http://schemas.openxmlformats.org/officeDocument/2006/relationships/tags" Target="../tags/tag171.xml"/><Relationship Id="rId1" Type="http://schemas.openxmlformats.org/officeDocument/2006/relationships/tags" Target="../tags/tag164.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tags" Target="../tags/tag1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9.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4" Type="http://schemas.openxmlformats.org/officeDocument/2006/relationships/slideLayout" Target="../slideLayouts/slideLayout7.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99" Type="http://schemas.openxmlformats.org/officeDocument/2006/relationships/tags" Target="../tags/tag121.xml"/><Relationship Id="rId98" Type="http://schemas.openxmlformats.org/officeDocument/2006/relationships/tags" Target="../tags/tag120.xml"/><Relationship Id="rId97" Type="http://schemas.openxmlformats.org/officeDocument/2006/relationships/tags" Target="../tags/tag119.xml"/><Relationship Id="rId96" Type="http://schemas.openxmlformats.org/officeDocument/2006/relationships/tags" Target="../tags/tag118.xml"/><Relationship Id="rId95" Type="http://schemas.openxmlformats.org/officeDocument/2006/relationships/tags" Target="../tags/tag117.xml"/><Relationship Id="rId94" Type="http://schemas.openxmlformats.org/officeDocument/2006/relationships/tags" Target="../tags/tag116.xml"/><Relationship Id="rId93" Type="http://schemas.openxmlformats.org/officeDocument/2006/relationships/tags" Target="../tags/tag115.xml"/><Relationship Id="rId92" Type="http://schemas.openxmlformats.org/officeDocument/2006/relationships/tags" Target="../tags/tag114.xml"/><Relationship Id="rId91" Type="http://schemas.openxmlformats.org/officeDocument/2006/relationships/tags" Target="../tags/tag113.xml"/><Relationship Id="rId90" Type="http://schemas.openxmlformats.org/officeDocument/2006/relationships/tags" Target="../tags/tag112.xml"/><Relationship Id="rId9" Type="http://schemas.openxmlformats.org/officeDocument/2006/relationships/tags" Target="../tags/tag33.xml"/><Relationship Id="rId89" Type="http://schemas.openxmlformats.org/officeDocument/2006/relationships/tags" Target="../tags/tag111.xml"/><Relationship Id="rId88" Type="http://schemas.openxmlformats.org/officeDocument/2006/relationships/tags" Target="../tags/tag110.xml"/><Relationship Id="rId87" Type="http://schemas.openxmlformats.org/officeDocument/2006/relationships/tags" Target="../tags/tag109.xml"/><Relationship Id="rId86" Type="http://schemas.openxmlformats.org/officeDocument/2006/relationships/tags" Target="../tags/tag108.xml"/><Relationship Id="rId85" Type="http://schemas.openxmlformats.org/officeDocument/2006/relationships/tags" Target="../tags/tag107.xml"/><Relationship Id="rId84" Type="http://schemas.openxmlformats.org/officeDocument/2006/relationships/tags" Target="../tags/tag106.xml"/><Relationship Id="rId83" Type="http://schemas.openxmlformats.org/officeDocument/2006/relationships/tags" Target="../tags/tag105.xml"/><Relationship Id="rId82" Type="http://schemas.openxmlformats.org/officeDocument/2006/relationships/tags" Target="../tags/tag104.xml"/><Relationship Id="rId81" Type="http://schemas.openxmlformats.org/officeDocument/2006/relationships/tags" Target="../tags/tag103.xml"/><Relationship Id="rId80" Type="http://schemas.openxmlformats.org/officeDocument/2006/relationships/tags" Target="../tags/tag102.xml"/><Relationship Id="rId8" Type="http://schemas.openxmlformats.org/officeDocument/2006/relationships/tags" Target="../tags/tag32.xml"/><Relationship Id="rId79" Type="http://schemas.openxmlformats.org/officeDocument/2006/relationships/tags" Target="../tags/tag101.xml"/><Relationship Id="rId78" Type="http://schemas.openxmlformats.org/officeDocument/2006/relationships/tags" Target="../tags/tag100.xml"/><Relationship Id="rId77" Type="http://schemas.openxmlformats.org/officeDocument/2006/relationships/tags" Target="../tags/tag99.xml"/><Relationship Id="rId76" Type="http://schemas.openxmlformats.org/officeDocument/2006/relationships/tags" Target="../tags/tag98.xml"/><Relationship Id="rId75" Type="http://schemas.openxmlformats.org/officeDocument/2006/relationships/tags" Target="../tags/tag97.xml"/><Relationship Id="rId74" Type="http://schemas.openxmlformats.org/officeDocument/2006/relationships/tags" Target="../tags/tag96.xml"/><Relationship Id="rId73" Type="http://schemas.openxmlformats.org/officeDocument/2006/relationships/tags" Target="../tags/tag95.xml"/><Relationship Id="rId72" Type="http://schemas.openxmlformats.org/officeDocument/2006/relationships/tags" Target="../tags/tag94.xml"/><Relationship Id="rId71" Type="http://schemas.openxmlformats.org/officeDocument/2006/relationships/tags" Target="../tags/tag93.xml"/><Relationship Id="rId70" Type="http://schemas.openxmlformats.org/officeDocument/2006/relationships/tags" Target="../tags/tag92.xml"/><Relationship Id="rId7" Type="http://schemas.openxmlformats.org/officeDocument/2006/relationships/tags" Target="../tags/tag31.xml"/><Relationship Id="rId69" Type="http://schemas.openxmlformats.org/officeDocument/2006/relationships/tags" Target="../tags/tag91.xml"/><Relationship Id="rId68" Type="http://schemas.openxmlformats.org/officeDocument/2006/relationships/tags" Target="../tags/tag90.xml"/><Relationship Id="rId67" Type="http://schemas.openxmlformats.org/officeDocument/2006/relationships/tags" Target="../tags/tag89.xml"/><Relationship Id="rId66" Type="http://schemas.openxmlformats.org/officeDocument/2006/relationships/tags" Target="../tags/tag88.xml"/><Relationship Id="rId65" Type="http://schemas.openxmlformats.org/officeDocument/2006/relationships/tags" Target="../tags/tag87.xml"/><Relationship Id="rId64" Type="http://schemas.openxmlformats.org/officeDocument/2006/relationships/tags" Target="../tags/tag86.xml"/><Relationship Id="rId63" Type="http://schemas.openxmlformats.org/officeDocument/2006/relationships/tags" Target="../tags/tag85.xml"/><Relationship Id="rId62" Type="http://schemas.openxmlformats.org/officeDocument/2006/relationships/tags" Target="../tags/tag84.xml"/><Relationship Id="rId61" Type="http://schemas.openxmlformats.org/officeDocument/2006/relationships/tags" Target="../tags/tag83.xml"/><Relationship Id="rId60" Type="http://schemas.openxmlformats.org/officeDocument/2006/relationships/tags" Target="../tags/tag82.xml"/><Relationship Id="rId6" Type="http://schemas.openxmlformats.org/officeDocument/2006/relationships/tags" Target="../tags/tag30.xml"/><Relationship Id="rId59" Type="http://schemas.openxmlformats.org/officeDocument/2006/relationships/tags" Target="../tags/tag81.xml"/><Relationship Id="rId58" Type="http://schemas.openxmlformats.org/officeDocument/2006/relationships/tags" Target="../tags/tag80.xml"/><Relationship Id="rId57" Type="http://schemas.openxmlformats.org/officeDocument/2006/relationships/tags" Target="../tags/tag79.xml"/><Relationship Id="rId56" Type="http://schemas.openxmlformats.org/officeDocument/2006/relationships/tags" Target="../tags/tag78.xml"/><Relationship Id="rId55" Type="http://schemas.openxmlformats.org/officeDocument/2006/relationships/tags" Target="../tags/tag77.xml"/><Relationship Id="rId54" Type="http://schemas.openxmlformats.org/officeDocument/2006/relationships/tags" Target="../tags/tag76.xml"/><Relationship Id="rId53" Type="http://schemas.openxmlformats.org/officeDocument/2006/relationships/tags" Target="../tags/tag75.xml"/><Relationship Id="rId52" Type="http://schemas.openxmlformats.org/officeDocument/2006/relationships/tags" Target="../tags/tag74.xml"/><Relationship Id="rId51" Type="http://schemas.openxmlformats.org/officeDocument/2006/relationships/tags" Target="../tags/tag73.xml"/><Relationship Id="rId50" Type="http://schemas.openxmlformats.org/officeDocument/2006/relationships/tags" Target="../tags/tag72.xml"/><Relationship Id="rId5" Type="http://schemas.openxmlformats.org/officeDocument/2006/relationships/tags" Target="../tags/tag29.xml"/><Relationship Id="rId49" Type="http://schemas.openxmlformats.org/officeDocument/2006/relationships/tags" Target="../tags/tag71.xml"/><Relationship Id="rId48" Type="http://schemas.openxmlformats.org/officeDocument/2006/relationships/tags" Target="../tags/tag70.xml"/><Relationship Id="rId47" Type="http://schemas.openxmlformats.org/officeDocument/2006/relationships/tags" Target="../tags/tag69.xml"/><Relationship Id="rId46" Type="http://schemas.openxmlformats.org/officeDocument/2006/relationships/tags" Target="../tags/tag68.xml"/><Relationship Id="rId45" Type="http://schemas.openxmlformats.org/officeDocument/2006/relationships/tags" Target="../tags/tag67.xml"/><Relationship Id="rId44" Type="http://schemas.openxmlformats.org/officeDocument/2006/relationships/tags" Target="../tags/tag66.xml"/><Relationship Id="rId43" Type="http://schemas.openxmlformats.org/officeDocument/2006/relationships/tags" Target="../tags/tag65.xml"/><Relationship Id="rId42" Type="http://schemas.openxmlformats.org/officeDocument/2006/relationships/tags" Target="../tags/tag64.xml"/><Relationship Id="rId41" Type="http://schemas.openxmlformats.org/officeDocument/2006/relationships/tags" Target="../tags/tag63.xml"/><Relationship Id="rId40" Type="http://schemas.openxmlformats.org/officeDocument/2006/relationships/tags" Target="../tags/tag62.xml"/><Relationship Id="rId4" Type="http://schemas.openxmlformats.org/officeDocument/2006/relationships/tags" Target="../tags/tag28.xml"/><Relationship Id="rId39" Type="http://schemas.openxmlformats.org/officeDocument/2006/relationships/tags" Target="../tags/tag61.xml"/><Relationship Id="rId38" Type="http://schemas.openxmlformats.org/officeDocument/2006/relationships/tags" Target="../tags/tag60.xml"/><Relationship Id="rId37" Type="http://schemas.openxmlformats.org/officeDocument/2006/relationships/tags" Target="../tags/tag59.xml"/><Relationship Id="rId36" Type="http://schemas.openxmlformats.org/officeDocument/2006/relationships/tags" Target="../tags/tag58.xml"/><Relationship Id="rId35" Type="http://schemas.openxmlformats.org/officeDocument/2006/relationships/tags" Target="../tags/tag57.xml"/><Relationship Id="rId34" Type="http://schemas.openxmlformats.org/officeDocument/2006/relationships/tags" Target="../tags/tag56.xml"/><Relationship Id="rId33" Type="http://schemas.openxmlformats.org/officeDocument/2006/relationships/tags" Target="../tags/tag55.xml"/><Relationship Id="rId32" Type="http://schemas.openxmlformats.org/officeDocument/2006/relationships/tags" Target="../tags/tag54.xml"/><Relationship Id="rId31" Type="http://schemas.openxmlformats.org/officeDocument/2006/relationships/tags" Target="../tags/tag53.xml"/><Relationship Id="rId30" Type="http://schemas.openxmlformats.org/officeDocument/2006/relationships/tags" Target="../tags/tag52.xml"/><Relationship Id="rId3" Type="http://schemas.openxmlformats.org/officeDocument/2006/relationships/tags" Target="../tags/tag27.xml"/><Relationship Id="rId29" Type="http://schemas.openxmlformats.org/officeDocument/2006/relationships/tags" Target="../tags/tag51.xml"/><Relationship Id="rId28" Type="http://schemas.openxmlformats.org/officeDocument/2006/relationships/tags" Target="../tags/tag50.xml"/><Relationship Id="rId27" Type="http://schemas.openxmlformats.org/officeDocument/2006/relationships/tags" Target="../tags/tag49.xml"/><Relationship Id="rId26" Type="http://schemas.openxmlformats.org/officeDocument/2006/relationships/tags" Target="../tags/tag48.xml"/><Relationship Id="rId25" Type="http://schemas.openxmlformats.org/officeDocument/2006/relationships/tags" Target="../tags/tag47.xml"/><Relationship Id="rId24" Type="http://schemas.openxmlformats.org/officeDocument/2006/relationships/tags" Target="../tags/tag46.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image" Target="../media/image11.jpeg"/><Relationship Id="rId2" Type="http://schemas.openxmlformats.org/officeDocument/2006/relationships/tags" Target="../tags/tag26.xml"/><Relationship Id="rId19" Type="http://schemas.openxmlformats.org/officeDocument/2006/relationships/tags" Target="../tags/tag42.xml"/><Relationship Id="rId18" Type="http://schemas.openxmlformats.org/officeDocument/2006/relationships/image" Target="../media/image10.png"/><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4" Type="http://schemas.openxmlformats.org/officeDocument/2006/relationships/slideLayout" Target="../slideLayouts/slideLayout7.xml"/><Relationship Id="rId123" Type="http://schemas.openxmlformats.org/officeDocument/2006/relationships/tags" Target="../tags/tag145.xml"/><Relationship Id="rId122" Type="http://schemas.openxmlformats.org/officeDocument/2006/relationships/tags" Target="../tags/tag144.xml"/><Relationship Id="rId121" Type="http://schemas.openxmlformats.org/officeDocument/2006/relationships/tags" Target="../tags/tag143.xml"/><Relationship Id="rId120" Type="http://schemas.openxmlformats.org/officeDocument/2006/relationships/tags" Target="../tags/tag142.xml"/><Relationship Id="rId12" Type="http://schemas.openxmlformats.org/officeDocument/2006/relationships/tags" Target="../tags/tag36.xml"/><Relationship Id="rId119" Type="http://schemas.openxmlformats.org/officeDocument/2006/relationships/tags" Target="../tags/tag141.xml"/><Relationship Id="rId118" Type="http://schemas.openxmlformats.org/officeDocument/2006/relationships/tags" Target="../tags/tag140.xml"/><Relationship Id="rId117" Type="http://schemas.openxmlformats.org/officeDocument/2006/relationships/tags" Target="../tags/tag139.xml"/><Relationship Id="rId116" Type="http://schemas.openxmlformats.org/officeDocument/2006/relationships/tags" Target="../tags/tag138.xml"/><Relationship Id="rId115" Type="http://schemas.openxmlformats.org/officeDocument/2006/relationships/tags" Target="../tags/tag137.xml"/><Relationship Id="rId114" Type="http://schemas.openxmlformats.org/officeDocument/2006/relationships/tags" Target="../tags/tag136.xml"/><Relationship Id="rId113" Type="http://schemas.openxmlformats.org/officeDocument/2006/relationships/tags" Target="../tags/tag135.xml"/><Relationship Id="rId112" Type="http://schemas.openxmlformats.org/officeDocument/2006/relationships/tags" Target="../tags/tag134.xml"/><Relationship Id="rId111" Type="http://schemas.openxmlformats.org/officeDocument/2006/relationships/tags" Target="../tags/tag133.xml"/><Relationship Id="rId110" Type="http://schemas.openxmlformats.org/officeDocument/2006/relationships/tags" Target="../tags/tag132.xml"/><Relationship Id="rId11" Type="http://schemas.openxmlformats.org/officeDocument/2006/relationships/tags" Target="../tags/tag35.xml"/><Relationship Id="rId109" Type="http://schemas.openxmlformats.org/officeDocument/2006/relationships/tags" Target="../tags/tag131.xml"/><Relationship Id="rId108" Type="http://schemas.openxmlformats.org/officeDocument/2006/relationships/tags" Target="../tags/tag130.xml"/><Relationship Id="rId107" Type="http://schemas.openxmlformats.org/officeDocument/2006/relationships/tags" Target="../tags/tag129.xml"/><Relationship Id="rId106" Type="http://schemas.openxmlformats.org/officeDocument/2006/relationships/tags" Target="../tags/tag128.xml"/><Relationship Id="rId105" Type="http://schemas.openxmlformats.org/officeDocument/2006/relationships/tags" Target="../tags/tag127.xml"/><Relationship Id="rId104" Type="http://schemas.openxmlformats.org/officeDocument/2006/relationships/tags" Target="../tags/tag126.xml"/><Relationship Id="rId103" Type="http://schemas.openxmlformats.org/officeDocument/2006/relationships/tags" Target="../tags/tag125.xml"/><Relationship Id="rId102" Type="http://schemas.openxmlformats.org/officeDocument/2006/relationships/tags" Target="../tags/tag124.xml"/><Relationship Id="rId101" Type="http://schemas.openxmlformats.org/officeDocument/2006/relationships/tags" Target="../tags/tag123.xml"/><Relationship Id="rId100" Type="http://schemas.openxmlformats.org/officeDocument/2006/relationships/tags" Target="../tags/tag122.xml"/><Relationship Id="rId10" Type="http://schemas.openxmlformats.org/officeDocument/2006/relationships/tags" Target="../tags/tag34.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image" Target="../media/image12.png"/><Relationship Id="rId2" Type="http://schemas.openxmlformats.org/officeDocument/2006/relationships/tags" Target="../tags/tag147.xml"/><Relationship Id="rId11" Type="http://schemas.openxmlformats.org/officeDocument/2006/relationships/slideLayout" Target="../slideLayouts/slideLayout2.xml"/><Relationship Id="rId10" Type="http://schemas.openxmlformats.org/officeDocument/2006/relationships/tags" Target="../tags/tag154.xml"/><Relationship Id="rId1" Type="http://schemas.openxmlformats.org/officeDocument/2006/relationships/tags" Target="../tags/tag14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28" descr="花边1"/>
          <p:cNvPicPr>
            <a:picLocks noChangeAspect="1"/>
          </p:cNvPicPr>
          <p:nvPr>
            <p:custDataLst>
              <p:tags r:id="rId1"/>
            </p:custDataLst>
          </p:nvPr>
        </p:nvPicPr>
        <p:blipFill>
          <a:blip r:embed="rId2"/>
          <a:stretch>
            <a:fillRect/>
          </a:stretch>
        </p:blipFill>
        <p:spPr>
          <a:xfrm>
            <a:off x="-168275" y="-201612"/>
            <a:ext cx="12519025" cy="7269162"/>
          </a:xfrm>
          <a:prstGeom prst="rect">
            <a:avLst/>
          </a:prstGeom>
          <a:noFill/>
          <a:ln w="9525">
            <a:noFill/>
          </a:ln>
        </p:spPr>
      </p:pic>
      <p:grpSp>
        <p:nvGrpSpPr>
          <p:cNvPr id="4099" name="组合 110"/>
          <p:cNvGrpSpPr/>
          <p:nvPr/>
        </p:nvGrpSpPr>
        <p:grpSpPr>
          <a:xfrm>
            <a:off x="8904288" y="4075113"/>
            <a:ext cx="3446462" cy="3070225"/>
            <a:chOff x="0" y="0"/>
            <a:chExt cx="8963334" cy="8963334"/>
          </a:xfrm>
        </p:grpSpPr>
        <p:sp>
          <p:nvSpPr>
            <p:cNvPr id="4153" name="椭圆 109"/>
            <p:cNvSpPr/>
            <p:nvPr/>
          </p:nvSpPr>
          <p:spPr>
            <a:xfrm>
              <a:off x="0" y="0"/>
              <a:ext cx="8963334" cy="8963334"/>
            </a:xfrm>
            <a:prstGeom prst="ellipse">
              <a:avLst/>
            </a:prstGeom>
            <a:noFill/>
            <a:ln w="19050" cap="flat" cmpd="sng">
              <a:solidFill>
                <a:srgbClr val="BFBFBF">
                  <a:alpha val="901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4" name="椭圆 108"/>
            <p:cNvSpPr/>
            <p:nvPr/>
          </p:nvSpPr>
          <p:spPr>
            <a:xfrm>
              <a:off x="255977" y="254902"/>
              <a:ext cx="8451379" cy="8453527"/>
            </a:xfrm>
            <a:prstGeom prst="ellipse">
              <a:avLst/>
            </a:prstGeom>
            <a:noFill/>
            <a:ln w="19050" cap="flat" cmpd="sng">
              <a:solidFill>
                <a:srgbClr val="BFBFBF">
                  <a:alpha val="1803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5" name="椭圆 107"/>
            <p:cNvSpPr/>
            <p:nvPr/>
          </p:nvSpPr>
          <p:spPr>
            <a:xfrm>
              <a:off x="507825" y="509807"/>
              <a:ext cx="7947685" cy="7943720"/>
            </a:xfrm>
            <a:prstGeom prst="ellipse">
              <a:avLst/>
            </a:prstGeom>
            <a:noFill/>
            <a:ln w="19050" cap="flat" cmpd="sng">
              <a:solidFill>
                <a:srgbClr val="BFBFBF">
                  <a:alpha val="2901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6" name="椭圆 106"/>
            <p:cNvSpPr/>
            <p:nvPr/>
          </p:nvSpPr>
          <p:spPr>
            <a:xfrm>
              <a:off x="763802" y="760076"/>
              <a:ext cx="7435730" cy="7443182"/>
            </a:xfrm>
            <a:prstGeom prst="ellipse">
              <a:avLst/>
            </a:prstGeom>
            <a:noFill/>
            <a:ln w="19050" cap="flat" cmpd="sng">
              <a:solidFill>
                <a:srgbClr val="BFBFBF">
                  <a:alpha val="3803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7" name="椭圆 105"/>
            <p:cNvSpPr/>
            <p:nvPr/>
          </p:nvSpPr>
          <p:spPr>
            <a:xfrm>
              <a:off x="1015652" y="1014978"/>
              <a:ext cx="6932030" cy="6933375"/>
            </a:xfrm>
            <a:prstGeom prst="ellipse">
              <a:avLst/>
            </a:prstGeom>
            <a:noFill/>
            <a:ln w="19050" cap="flat" cmpd="sng">
              <a:solidFill>
                <a:srgbClr val="BFBFBF">
                  <a:alpha val="50195"/>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8" name="椭圆 104"/>
            <p:cNvSpPr/>
            <p:nvPr/>
          </p:nvSpPr>
          <p:spPr>
            <a:xfrm>
              <a:off x="1271629" y="1269883"/>
              <a:ext cx="6420075" cy="6423568"/>
            </a:xfrm>
            <a:prstGeom prst="ellipse">
              <a:avLst/>
            </a:prstGeom>
            <a:noFill/>
            <a:ln w="19050" cap="flat" cmpd="sng">
              <a:solidFill>
                <a:srgbClr val="BFBFBF">
                  <a:alpha val="58038"/>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9" name="椭圆 103"/>
            <p:cNvSpPr/>
            <p:nvPr/>
          </p:nvSpPr>
          <p:spPr>
            <a:xfrm>
              <a:off x="1523477" y="1524785"/>
              <a:ext cx="5916381" cy="5913761"/>
            </a:xfrm>
            <a:prstGeom prst="ellipse">
              <a:avLst/>
            </a:prstGeom>
            <a:noFill/>
            <a:ln w="19050" cap="flat" cmpd="sng">
              <a:solidFill>
                <a:srgbClr val="BFBFBF">
                  <a:alpha val="6901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60" name="椭圆 102"/>
            <p:cNvSpPr/>
            <p:nvPr/>
          </p:nvSpPr>
          <p:spPr>
            <a:xfrm>
              <a:off x="1779454" y="1779690"/>
              <a:ext cx="5404426" cy="5403954"/>
            </a:xfrm>
            <a:prstGeom prst="ellipse">
              <a:avLst/>
            </a:prstGeom>
            <a:noFill/>
            <a:ln w="19050" cap="flat" cmpd="sng">
              <a:solidFill>
                <a:srgbClr val="BFBFBF">
                  <a:alpha val="78038"/>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61" name="椭圆 101"/>
            <p:cNvSpPr/>
            <p:nvPr/>
          </p:nvSpPr>
          <p:spPr>
            <a:xfrm>
              <a:off x="2031304" y="2029959"/>
              <a:ext cx="4900726" cy="4903416"/>
            </a:xfrm>
            <a:prstGeom prst="ellipse">
              <a:avLst/>
            </a:prstGeom>
            <a:noFill/>
            <a:ln w="19050" cap="flat" cmpd="sng">
              <a:solidFill>
                <a:srgbClr val="BFBFBF">
                  <a:alpha val="89018"/>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62" name="椭圆 8"/>
            <p:cNvSpPr/>
            <p:nvPr/>
          </p:nvSpPr>
          <p:spPr>
            <a:xfrm>
              <a:off x="2287281" y="2284861"/>
              <a:ext cx="4388771" cy="4393609"/>
            </a:xfrm>
            <a:prstGeom prst="ellipse">
              <a:avLst/>
            </a:prstGeom>
            <a:noFill/>
            <a:ln w="19050" cap="flat" cmpd="sng">
              <a:solidFill>
                <a:srgbClr val="BFBFBF"/>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grpSp>
      <p:grpSp>
        <p:nvGrpSpPr>
          <p:cNvPr id="4100" name="组合 7"/>
          <p:cNvGrpSpPr/>
          <p:nvPr/>
        </p:nvGrpSpPr>
        <p:grpSpPr>
          <a:xfrm>
            <a:off x="-265112" y="-869950"/>
            <a:ext cx="12722225" cy="8597900"/>
            <a:chOff x="0" y="0"/>
            <a:chExt cx="25031700" cy="16916400"/>
          </a:xfrm>
        </p:grpSpPr>
        <p:grpSp>
          <p:nvGrpSpPr>
            <p:cNvPr id="4147" name="组合 3"/>
            <p:cNvGrpSpPr/>
            <p:nvPr/>
          </p:nvGrpSpPr>
          <p:grpSpPr>
            <a:xfrm>
              <a:off x="0" y="0"/>
              <a:ext cx="419100" cy="16916400"/>
              <a:chOff x="0" y="0"/>
              <a:chExt cx="419100" cy="16916400"/>
            </a:xfrm>
          </p:grpSpPr>
          <p:sp>
            <p:nvSpPr>
              <p:cNvPr id="4151" name="椭圆 1"/>
              <p:cNvSpPr/>
              <p:nvPr/>
            </p:nvSpPr>
            <p:spPr>
              <a:xfrm>
                <a:off x="0" y="0"/>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2" name="椭圆 2"/>
              <p:cNvSpPr/>
              <p:nvPr/>
            </p:nvSpPr>
            <p:spPr>
              <a:xfrm>
                <a:off x="0" y="16497863"/>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grpSp>
        <p:grpSp>
          <p:nvGrpSpPr>
            <p:cNvPr id="4148" name="组合 4"/>
            <p:cNvGrpSpPr/>
            <p:nvPr/>
          </p:nvGrpSpPr>
          <p:grpSpPr>
            <a:xfrm>
              <a:off x="24612600" y="0"/>
              <a:ext cx="419100" cy="16916400"/>
              <a:chOff x="0" y="0"/>
              <a:chExt cx="419100" cy="16916400"/>
            </a:xfrm>
          </p:grpSpPr>
          <p:sp>
            <p:nvSpPr>
              <p:cNvPr id="4149" name="椭圆 5"/>
              <p:cNvSpPr/>
              <p:nvPr/>
            </p:nvSpPr>
            <p:spPr>
              <a:xfrm>
                <a:off x="551" y="0"/>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0" name="椭圆 6"/>
              <p:cNvSpPr/>
              <p:nvPr/>
            </p:nvSpPr>
            <p:spPr>
              <a:xfrm>
                <a:off x="551" y="16497863"/>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grpSp>
      </p:grpSp>
      <p:grpSp>
        <p:nvGrpSpPr>
          <p:cNvPr id="4101" name="组合 9"/>
          <p:cNvGrpSpPr/>
          <p:nvPr/>
        </p:nvGrpSpPr>
        <p:grpSpPr>
          <a:xfrm>
            <a:off x="9744075" y="4778375"/>
            <a:ext cx="1779588" cy="1630363"/>
            <a:chOff x="0" y="0"/>
            <a:chExt cx="2811715" cy="2794145"/>
          </a:xfrm>
        </p:grpSpPr>
        <p:sp>
          <p:nvSpPr>
            <p:cNvPr id="4145" name="椭圆 10"/>
            <p:cNvSpPr/>
            <p:nvPr/>
          </p:nvSpPr>
          <p:spPr>
            <a:xfrm>
              <a:off x="0" y="26086"/>
              <a:ext cx="2811715" cy="2744872"/>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4146" name="椭圆 11"/>
            <p:cNvSpPr/>
            <p:nvPr/>
          </p:nvSpPr>
          <p:spPr>
            <a:xfrm>
              <a:off x="36996" y="0"/>
              <a:ext cx="2743008" cy="2794145"/>
            </a:xfrm>
            <a:prstGeom prst="ellipse">
              <a:avLst/>
            </a:prstGeom>
            <a:blipFill rotWithShape="1">
              <a:blip r:embed="rId3"/>
              <a:stretch>
                <a:fillRect/>
              </a:stretch>
            </a:blipFill>
            <a:ln w="9525">
              <a:noFill/>
            </a:ln>
          </p:spPr>
          <p:txBody>
            <a:bodyPr anchor="ctr" anchorCtr="0"/>
            <a:p>
              <a:pPr algn="ctr"/>
              <a:endParaRPr lang="zh-CN" altLang="en-US" dirty="0">
                <a:solidFill>
                  <a:srgbClr val="FFFFFF"/>
                </a:solidFill>
                <a:latin typeface="Calibri" panose="020F0502020204030204" charset="0"/>
              </a:endParaRPr>
            </a:p>
          </p:txBody>
        </p:sp>
      </p:grpSp>
      <p:grpSp>
        <p:nvGrpSpPr>
          <p:cNvPr id="4102" name="组合 16"/>
          <p:cNvGrpSpPr/>
          <p:nvPr/>
        </p:nvGrpSpPr>
        <p:grpSpPr>
          <a:xfrm>
            <a:off x="217488" y="742950"/>
            <a:ext cx="371475" cy="369888"/>
            <a:chOff x="0" y="0"/>
            <a:chExt cx="3098800" cy="3098800"/>
          </a:xfrm>
        </p:grpSpPr>
        <p:sp>
          <p:nvSpPr>
            <p:cNvPr id="4143" name="椭圆 17"/>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098" name="椭圆 18"/>
            <p:cNvSpPr>
              <a:spLocks noChangeArrowheads="1"/>
            </p:cNvSpPr>
            <p:nvPr/>
          </p:nvSpPr>
          <p:spPr bwMode="auto">
            <a:xfrm>
              <a:off x="105942" y="106396"/>
              <a:ext cx="2886916" cy="2886007"/>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grpSp>
        <p:nvGrpSpPr>
          <p:cNvPr id="4103" name="组合 19"/>
          <p:cNvGrpSpPr/>
          <p:nvPr/>
        </p:nvGrpSpPr>
        <p:grpSpPr>
          <a:xfrm>
            <a:off x="508000" y="5694363"/>
            <a:ext cx="841375" cy="841375"/>
            <a:chOff x="0" y="0"/>
            <a:chExt cx="3098800" cy="3098800"/>
          </a:xfrm>
        </p:grpSpPr>
        <p:sp>
          <p:nvSpPr>
            <p:cNvPr id="4141" name="椭圆 20"/>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101" name="椭圆 21"/>
            <p:cNvSpPr>
              <a:spLocks noChangeArrowheads="1"/>
            </p:cNvSpPr>
            <p:nvPr/>
          </p:nvSpPr>
          <p:spPr bwMode="auto">
            <a:xfrm>
              <a:off x="111091" y="111087"/>
              <a:ext cx="2876622" cy="2876622"/>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grpSp>
        <p:nvGrpSpPr>
          <p:cNvPr id="4104" name="组合 22"/>
          <p:cNvGrpSpPr/>
          <p:nvPr/>
        </p:nvGrpSpPr>
        <p:grpSpPr>
          <a:xfrm>
            <a:off x="1928813" y="5459413"/>
            <a:ext cx="682625" cy="681037"/>
            <a:chOff x="0" y="0"/>
            <a:chExt cx="3098800" cy="3098800"/>
          </a:xfrm>
        </p:grpSpPr>
        <p:sp>
          <p:nvSpPr>
            <p:cNvPr id="4139" name="椭圆 23"/>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4140" name="椭圆 24"/>
            <p:cNvSpPr/>
            <p:nvPr/>
          </p:nvSpPr>
          <p:spPr>
            <a:xfrm>
              <a:off x="108095" y="108347"/>
              <a:ext cx="2882605" cy="2882105"/>
            </a:xfrm>
            <a:prstGeom prst="ellipse">
              <a:avLst/>
            </a:prstGeom>
            <a:gradFill rotWithShape="1">
              <a:gsLst>
                <a:gs pos="0">
                  <a:srgbClr val="C00000"/>
                </a:gs>
                <a:gs pos="100000">
                  <a:srgbClr val="EE0000"/>
                </a:gs>
              </a:gsLst>
              <a:lin ang="5400000" scaled="1"/>
              <a:tileRect/>
            </a:gradFill>
            <a:ln w="9525">
              <a:noFill/>
            </a:ln>
          </p:spPr>
          <p:txBody>
            <a:bodyPr anchor="ctr" anchorCtr="0"/>
            <a:p>
              <a:pPr algn="ctr"/>
              <a:endParaRPr lang="zh-CN" altLang="en-US" dirty="0">
                <a:solidFill>
                  <a:srgbClr val="FFFFFF"/>
                </a:solidFill>
                <a:latin typeface="Calibri" panose="020F0502020204030204" charset="0"/>
              </a:endParaRPr>
            </a:p>
          </p:txBody>
        </p:sp>
      </p:grpSp>
      <p:grpSp>
        <p:nvGrpSpPr>
          <p:cNvPr id="4105" name="组合 25"/>
          <p:cNvGrpSpPr/>
          <p:nvPr/>
        </p:nvGrpSpPr>
        <p:grpSpPr>
          <a:xfrm>
            <a:off x="860425" y="4841875"/>
            <a:ext cx="446088" cy="447675"/>
            <a:chOff x="0" y="0"/>
            <a:chExt cx="3098800" cy="3098800"/>
          </a:xfrm>
        </p:grpSpPr>
        <p:sp>
          <p:nvSpPr>
            <p:cNvPr id="4137" name="公众号：陈西设计之家。微信搜索即可"/>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4138" name="椭圆 27"/>
            <p:cNvSpPr/>
            <p:nvPr/>
          </p:nvSpPr>
          <p:spPr>
            <a:xfrm>
              <a:off x="110277" y="109887"/>
              <a:ext cx="2878245" cy="2879027"/>
            </a:xfrm>
            <a:prstGeom prst="ellipse">
              <a:avLst/>
            </a:prstGeom>
            <a:gradFill rotWithShape="1">
              <a:gsLst>
                <a:gs pos="0">
                  <a:srgbClr val="C00000"/>
                </a:gs>
                <a:gs pos="100000">
                  <a:srgbClr val="EE0000"/>
                </a:gs>
              </a:gsLst>
              <a:lin ang="5400000" scaled="1"/>
              <a:tileRect/>
            </a:gradFill>
            <a:ln w="9525">
              <a:noFill/>
            </a:ln>
          </p:spPr>
          <p:txBody>
            <a:bodyPr anchor="ctr" anchorCtr="0"/>
            <a:p>
              <a:pPr algn="ctr"/>
              <a:endParaRPr lang="zh-CN" altLang="en-US" dirty="0">
                <a:solidFill>
                  <a:srgbClr val="FFFFFF"/>
                </a:solidFill>
                <a:latin typeface="Calibri" panose="020F0502020204030204" charset="0"/>
              </a:endParaRPr>
            </a:p>
          </p:txBody>
        </p:sp>
      </p:grpSp>
      <p:grpSp>
        <p:nvGrpSpPr>
          <p:cNvPr id="4106" name="组合 31"/>
          <p:cNvGrpSpPr/>
          <p:nvPr/>
        </p:nvGrpSpPr>
        <p:grpSpPr>
          <a:xfrm>
            <a:off x="10895013" y="539750"/>
            <a:ext cx="352425" cy="187325"/>
            <a:chOff x="0" y="0"/>
            <a:chExt cx="3098800" cy="3098800"/>
          </a:xfrm>
        </p:grpSpPr>
        <p:sp>
          <p:nvSpPr>
            <p:cNvPr id="4135" name="椭圆 32"/>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110" name="椭圆 33"/>
            <p:cNvSpPr>
              <a:spLocks noChangeArrowheads="1"/>
            </p:cNvSpPr>
            <p:nvPr/>
          </p:nvSpPr>
          <p:spPr bwMode="auto">
            <a:xfrm>
              <a:off x="111668" y="105044"/>
              <a:ext cx="2875463" cy="2888712"/>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sp>
        <p:nvSpPr>
          <p:cNvPr id="4107" name="Freeform 5"/>
          <p:cNvSpPr>
            <a:spLocks noEditPoints="1"/>
          </p:cNvSpPr>
          <p:nvPr/>
        </p:nvSpPr>
        <p:spPr>
          <a:xfrm>
            <a:off x="11609388" y="565150"/>
            <a:ext cx="311150" cy="242888"/>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Lst>
            <a:pathLst>
              <a:path w="68" h="53">
                <a:moveTo>
                  <a:pt x="68" y="7"/>
                </a:moveTo>
                <a:cubicBezTo>
                  <a:pt x="68" y="8"/>
                  <a:pt x="67" y="9"/>
                  <a:pt x="65" y="9"/>
                </a:cubicBezTo>
                <a:cubicBezTo>
                  <a:pt x="2" y="9"/>
                  <a:pt x="2" y="9"/>
                  <a:pt x="2" y="9"/>
                </a:cubicBezTo>
                <a:cubicBezTo>
                  <a:pt x="1" y="9"/>
                  <a:pt x="0" y="8"/>
                  <a:pt x="0" y="7"/>
                </a:cubicBezTo>
                <a:cubicBezTo>
                  <a:pt x="0" y="2"/>
                  <a:pt x="0" y="2"/>
                  <a:pt x="0" y="2"/>
                </a:cubicBezTo>
                <a:cubicBezTo>
                  <a:pt x="0" y="1"/>
                  <a:pt x="1" y="0"/>
                  <a:pt x="2" y="0"/>
                </a:cubicBezTo>
                <a:cubicBezTo>
                  <a:pt x="65" y="0"/>
                  <a:pt x="65" y="0"/>
                  <a:pt x="65" y="0"/>
                </a:cubicBezTo>
                <a:cubicBezTo>
                  <a:pt x="67" y="0"/>
                  <a:pt x="68" y="1"/>
                  <a:pt x="68" y="2"/>
                </a:cubicBezTo>
                <a:lnTo>
                  <a:pt x="68" y="7"/>
                </a:lnTo>
                <a:close/>
                <a:moveTo>
                  <a:pt x="68" y="21"/>
                </a:moveTo>
                <a:cubicBezTo>
                  <a:pt x="68" y="23"/>
                  <a:pt x="67" y="24"/>
                  <a:pt x="65" y="24"/>
                </a:cubicBezTo>
                <a:cubicBezTo>
                  <a:pt x="2" y="24"/>
                  <a:pt x="2" y="24"/>
                  <a:pt x="2" y="24"/>
                </a:cubicBezTo>
                <a:cubicBezTo>
                  <a:pt x="1" y="24"/>
                  <a:pt x="0" y="23"/>
                  <a:pt x="0" y="21"/>
                </a:cubicBezTo>
                <a:cubicBezTo>
                  <a:pt x="0" y="17"/>
                  <a:pt x="0" y="17"/>
                  <a:pt x="0" y="17"/>
                </a:cubicBezTo>
                <a:cubicBezTo>
                  <a:pt x="0" y="15"/>
                  <a:pt x="1" y="14"/>
                  <a:pt x="2" y="14"/>
                </a:cubicBezTo>
                <a:cubicBezTo>
                  <a:pt x="65" y="14"/>
                  <a:pt x="65" y="14"/>
                  <a:pt x="65" y="14"/>
                </a:cubicBezTo>
                <a:cubicBezTo>
                  <a:pt x="67" y="14"/>
                  <a:pt x="68" y="15"/>
                  <a:pt x="68" y="17"/>
                </a:cubicBezTo>
                <a:lnTo>
                  <a:pt x="68" y="21"/>
                </a:lnTo>
                <a:close/>
                <a:moveTo>
                  <a:pt x="68" y="36"/>
                </a:moveTo>
                <a:cubicBezTo>
                  <a:pt x="68" y="37"/>
                  <a:pt x="67" y="38"/>
                  <a:pt x="65" y="38"/>
                </a:cubicBezTo>
                <a:cubicBezTo>
                  <a:pt x="2" y="38"/>
                  <a:pt x="2" y="38"/>
                  <a:pt x="2" y="38"/>
                </a:cubicBezTo>
                <a:cubicBezTo>
                  <a:pt x="1" y="38"/>
                  <a:pt x="0" y="37"/>
                  <a:pt x="0" y="36"/>
                </a:cubicBezTo>
                <a:cubicBezTo>
                  <a:pt x="0" y="31"/>
                  <a:pt x="0" y="31"/>
                  <a:pt x="0" y="31"/>
                </a:cubicBezTo>
                <a:cubicBezTo>
                  <a:pt x="0" y="30"/>
                  <a:pt x="1" y="29"/>
                  <a:pt x="2" y="29"/>
                </a:cubicBezTo>
                <a:cubicBezTo>
                  <a:pt x="65" y="29"/>
                  <a:pt x="65" y="29"/>
                  <a:pt x="65" y="29"/>
                </a:cubicBezTo>
                <a:cubicBezTo>
                  <a:pt x="67" y="29"/>
                  <a:pt x="68" y="30"/>
                  <a:pt x="68" y="31"/>
                </a:cubicBezTo>
                <a:lnTo>
                  <a:pt x="68" y="36"/>
                </a:lnTo>
                <a:close/>
                <a:moveTo>
                  <a:pt x="68" y="51"/>
                </a:moveTo>
                <a:cubicBezTo>
                  <a:pt x="68" y="52"/>
                  <a:pt x="67" y="53"/>
                  <a:pt x="65" y="53"/>
                </a:cubicBezTo>
                <a:cubicBezTo>
                  <a:pt x="2" y="53"/>
                  <a:pt x="2" y="53"/>
                  <a:pt x="2" y="53"/>
                </a:cubicBezTo>
                <a:cubicBezTo>
                  <a:pt x="1" y="53"/>
                  <a:pt x="0" y="52"/>
                  <a:pt x="0" y="51"/>
                </a:cubicBezTo>
                <a:cubicBezTo>
                  <a:pt x="0" y="46"/>
                  <a:pt x="0" y="46"/>
                  <a:pt x="0" y="46"/>
                </a:cubicBezTo>
                <a:cubicBezTo>
                  <a:pt x="0" y="44"/>
                  <a:pt x="1" y="43"/>
                  <a:pt x="2" y="43"/>
                </a:cubicBezTo>
                <a:cubicBezTo>
                  <a:pt x="65" y="43"/>
                  <a:pt x="65" y="43"/>
                  <a:pt x="65" y="43"/>
                </a:cubicBezTo>
                <a:cubicBezTo>
                  <a:pt x="67" y="43"/>
                  <a:pt x="68" y="44"/>
                  <a:pt x="68" y="46"/>
                </a:cubicBezTo>
                <a:lnTo>
                  <a:pt x="68" y="51"/>
                </a:lnTo>
                <a:close/>
              </a:path>
            </a:pathLst>
          </a:custGeom>
          <a:gradFill rotWithShape="1">
            <a:gsLst>
              <a:gs pos="0">
                <a:srgbClr val="C00000">
                  <a:alpha val="100000"/>
                </a:srgbClr>
              </a:gs>
              <a:gs pos="100000">
                <a:srgbClr val="EE0000">
                  <a:alpha val="100000"/>
                </a:srgbClr>
              </a:gs>
            </a:gsLst>
            <a:lin ang="5400000" scaled="1"/>
            <a:tileRect/>
          </a:gradFill>
          <a:ln w="9525">
            <a:noFill/>
          </a:ln>
        </p:spPr>
        <p:txBody>
          <a:bodyPr/>
          <a:p>
            <a:endParaRPr lang="zh-CN" altLang="en-US"/>
          </a:p>
        </p:txBody>
      </p:sp>
      <p:sp>
        <p:nvSpPr>
          <p:cNvPr id="4108" name="Freeform 7"/>
          <p:cNvSpPr>
            <a:spLocks noEditPoints="1"/>
          </p:cNvSpPr>
          <p:nvPr/>
        </p:nvSpPr>
        <p:spPr>
          <a:xfrm flipH="1">
            <a:off x="11588750" y="6194425"/>
            <a:ext cx="314325" cy="3222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7" h="38">
                <a:moveTo>
                  <a:pt x="22" y="36"/>
                </a:moveTo>
                <a:cubicBezTo>
                  <a:pt x="20" y="38"/>
                  <a:pt x="20" y="38"/>
                  <a:pt x="20" y="38"/>
                </a:cubicBezTo>
                <a:cubicBezTo>
                  <a:pt x="20" y="38"/>
                  <a:pt x="20" y="38"/>
                  <a:pt x="19" y="38"/>
                </a:cubicBezTo>
                <a:cubicBezTo>
                  <a:pt x="19" y="38"/>
                  <a:pt x="19" y="38"/>
                  <a:pt x="19" y="38"/>
                </a:cubicBezTo>
                <a:cubicBezTo>
                  <a:pt x="1" y="20"/>
                  <a:pt x="1" y="20"/>
                  <a:pt x="1" y="20"/>
                </a:cubicBezTo>
                <a:cubicBezTo>
                  <a:pt x="1" y="20"/>
                  <a:pt x="0" y="19"/>
                  <a:pt x="0" y="19"/>
                </a:cubicBezTo>
                <a:cubicBezTo>
                  <a:pt x="0" y="19"/>
                  <a:pt x="1" y="18"/>
                  <a:pt x="1" y="18"/>
                </a:cubicBezTo>
                <a:cubicBezTo>
                  <a:pt x="19" y="1"/>
                  <a:pt x="19" y="1"/>
                  <a:pt x="19" y="1"/>
                </a:cubicBezTo>
                <a:cubicBezTo>
                  <a:pt x="19" y="0"/>
                  <a:pt x="19" y="0"/>
                  <a:pt x="19" y="0"/>
                </a:cubicBezTo>
                <a:cubicBezTo>
                  <a:pt x="20" y="0"/>
                  <a:pt x="20" y="0"/>
                  <a:pt x="20" y="1"/>
                </a:cubicBezTo>
                <a:cubicBezTo>
                  <a:pt x="22" y="2"/>
                  <a:pt x="22" y="2"/>
                  <a:pt x="22" y="2"/>
                </a:cubicBezTo>
                <a:cubicBezTo>
                  <a:pt x="22" y="3"/>
                  <a:pt x="23" y="3"/>
                  <a:pt x="23" y="3"/>
                </a:cubicBezTo>
                <a:cubicBezTo>
                  <a:pt x="23" y="4"/>
                  <a:pt x="22" y="4"/>
                  <a:pt x="22" y="4"/>
                </a:cubicBezTo>
                <a:cubicBezTo>
                  <a:pt x="7" y="19"/>
                  <a:pt x="7" y="19"/>
                  <a:pt x="7" y="19"/>
                </a:cubicBezTo>
                <a:cubicBezTo>
                  <a:pt x="22" y="34"/>
                  <a:pt x="22" y="34"/>
                  <a:pt x="22" y="34"/>
                </a:cubicBezTo>
                <a:cubicBezTo>
                  <a:pt x="22" y="34"/>
                  <a:pt x="23" y="35"/>
                  <a:pt x="23" y="35"/>
                </a:cubicBezTo>
                <a:cubicBezTo>
                  <a:pt x="23" y="35"/>
                  <a:pt x="22" y="36"/>
                  <a:pt x="22" y="36"/>
                </a:cubicBezTo>
                <a:close/>
                <a:moveTo>
                  <a:pt x="37" y="36"/>
                </a:moveTo>
                <a:cubicBezTo>
                  <a:pt x="35" y="38"/>
                  <a:pt x="35" y="38"/>
                  <a:pt x="35" y="38"/>
                </a:cubicBezTo>
                <a:cubicBezTo>
                  <a:pt x="35" y="38"/>
                  <a:pt x="34" y="38"/>
                  <a:pt x="34" y="38"/>
                </a:cubicBezTo>
                <a:cubicBezTo>
                  <a:pt x="34" y="38"/>
                  <a:pt x="33" y="38"/>
                  <a:pt x="33" y="38"/>
                </a:cubicBezTo>
                <a:cubicBezTo>
                  <a:pt x="15" y="20"/>
                  <a:pt x="15" y="20"/>
                  <a:pt x="15" y="20"/>
                </a:cubicBezTo>
                <a:cubicBezTo>
                  <a:pt x="15" y="20"/>
                  <a:pt x="15" y="19"/>
                  <a:pt x="15" y="19"/>
                </a:cubicBezTo>
                <a:cubicBezTo>
                  <a:pt x="15" y="19"/>
                  <a:pt x="15" y="18"/>
                  <a:pt x="15" y="18"/>
                </a:cubicBezTo>
                <a:cubicBezTo>
                  <a:pt x="33" y="1"/>
                  <a:pt x="33" y="1"/>
                  <a:pt x="33" y="1"/>
                </a:cubicBezTo>
                <a:cubicBezTo>
                  <a:pt x="33" y="0"/>
                  <a:pt x="34" y="0"/>
                  <a:pt x="34" y="0"/>
                </a:cubicBezTo>
                <a:cubicBezTo>
                  <a:pt x="34" y="0"/>
                  <a:pt x="35" y="0"/>
                  <a:pt x="35" y="1"/>
                </a:cubicBezTo>
                <a:cubicBezTo>
                  <a:pt x="37" y="2"/>
                  <a:pt x="37" y="2"/>
                  <a:pt x="37" y="2"/>
                </a:cubicBezTo>
                <a:cubicBezTo>
                  <a:pt x="37" y="3"/>
                  <a:pt x="37" y="3"/>
                  <a:pt x="37" y="3"/>
                </a:cubicBezTo>
                <a:cubicBezTo>
                  <a:pt x="37" y="4"/>
                  <a:pt x="37" y="4"/>
                  <a:pt x="37" y="4"/>
                </a:cubicBezTo>
                <a:cubicBezTo>
                  <a:pt x="22" y="19"/>
                  <a:pt x="22" y="19"/>
                  <a:pt x="22" y="19"/>
                </a:cubicBezTo>
                <a:cubicBezTo>
                  <a:pt x="37" y="34"/>
                  <a:pt x="37" y="34"/>
                  <a:pt x="37" y="34"/>
                </a:cubicBezTo>
                <a:cubicBezTo>
                  <a:pt x="37" y="34"/>
                  <a:pt x="37" y="35"/>
                  <a:pt x="37" y="35"/>
                </a:cubicBezTo>
                <a:cubicBezTo>
                  <a:pt x="37" y="35"/>
                  <a:pt x="37" y="36"/>
                  <a:pt x="37" y="36"/>
                </a:cubicBezTo>
                <a:close/>
              </a:path>
            </a:pathLst>
          </a:custGeom>
          <a:gradFill rotWithShape="1">
            <a:gsLst>
              <a:gs pos="0">
                <a:srgbClr val="C00000">
                  <a:alpha val="100000"/>
                </a:srgbClr>
              </a:gs>
              <a:gs pos="100000">
                <a:srgbClr val="EE0000">
                  <a:alpha val="100000"/>
                </a:srgbClr>
              </a:gs>
            </a:gsLst>
            <a:lin ang="5400000" scaled="1"/>
            <a:tileRect/>
          </a:gradFill>
          <a:ln w="9525">
            <a:noFill/>
          </a:ln>
        </p:spPr>
        <p:txBody>
          <a:bodyPr/>
          <a:p>
            <a:endParaRPr lang="zh-CN" altLang="en-US"/>
          </a:p>
        </p:txBody>
      </p:sp>
      <p:sp>
        <p:nvSpPr>
          <p:cNvPr id="4109" name="文本框 49"/>
          <p:cNvSpPr txBox="1"/>
          <p:nvPr/>
        </p:nvSpPr>
        <p:spPr>
          <a:xfrm>
            <a:off x="1290955" y="123825"/>
            <a:ext cx="2275840" cy="596900"/>
          </a:xfrm>
          <a:prstGeom prst="rect">
            <a:avLst/>
          </a:prstGeom>
          <a:blipFill rotWithShape="1">
            <a:blip r:embed="rId4"/>
            <a:stretch>
              <a:fillRect/>
            </a:stretch>
          </a:blipFill>
          <a:ln w="9525">
            <a:noFill/>
          </a:ln>
        </p:spPr>
        <p:txBody>
          <a:bodyPr>
            <a:noAutofit/>
          </a:bodyPr>
          <a:p>
            <a:pPr algn="ctr"/>
            <a:endParaRPr lang="en-US" altLang="zh-CN" sz="2400" b="1" i="1" dirty="0">
              <a:solidFill>
                <a:srgbClr val="7F7F7F"/>
              </a:solidFill>
              <a:latin typeface="Arial" panose="020B0604020202090204" pitchFamily="34" charset="0"/>
            </a:endParaRPr>
          </a:p>
        </p:txBody>
      </p:sp>
      <p:grpSp>
        <p:nvGrpSpPr>
          <p:cNvPr id="4111" name="组合 60"/>
          <p:cNvGrpSpPr/>
          <p:nvPr/>
        </p:nvGrpSpPr>
        <p:grpSpPr>
          <a:xfrm>
            <a:off x="6080125" y="5119688"/>
            <a:ext cx="5060950" cy="44450"/>
            <a:chOff x="0" y="0"/>
            <a:chExt cx="5370941" cy="38501"/>
          </a:xfrm>
        </p:grpSpPr>
        <p:pic>
          <p:nvPicPr>
            <p:cNvPr id="4131" name="直接连接符 34"/>
            <p:cNvPicPr/>
            <p:nvPr/>
          </p:nvPicPr>
          <p:blipFill>
            <a:blip r:embed="rId5"/>
            <a:stretch>
              <a:fillRect/>
            </a:stretch>
          </p:blipFill>
          <p:spPr>
            <a:xfrm flipV="1">
              <a:off x="-6095" y="-8919"/>
              <a:ext cx="5385235" cy="55441"/>
            </a:xfrm>
            <a:prstGeom prst="rect">
              <a:avLst/>
            </a:prstGeom>
            <a:noFill/>
            <a:ln w="9525">
              <a:noFill/>
            </a:ln>
          </p:spPr>
        </p:pic>
        <p:cxnSp>
          <p:nvCxnSpPr>
            <p:cNvPr id="4132" name="直接连接符 58"/>
            <p:cNvCxnSpPr/>
            <p:nvPr/>
          </p:nvCxnSpPr>
          <p:spPr>
            <a:xfrm>
              <a:off x="0" y="0"/>
              <a:ext cx="744353" cy="0"/>
            </a:xfrm>
            <a:prstGeom prst="line">
              <a:avLst/>
            </a:prstGeom>
            <a:ln w="57150" cap="flat" cmpd="sng">
              <a:solidFill>
                <a:srgbClr val="FF6600"/>
              </a:solidFill>
              <a:prstDash val="solid"/>
              <a:headEnd type="none" w="med" len="med"/>
              <a:tailEnd type="none" w="med" len="med"/>
            </a:ln>
          </p:spPr>
        </p:cxnSp>
      </p:grpSp>
      <p:grpSp>
        <p:nvGrpSpPr>
          <p:cNvPr id="4112" name="组合 61"/>
          <p:cNvGrpSpPr/>
          <p:nvPr/>
        </p:nvGrpSpPr>
        <p:grpSpPr>
          <a:xfrm>
            <a:off x="8150225" y="5641975"/>
            <a:ext cx="841375" cy="841375"/>
            <a:chOff x="0" y="0"/>
            <a:chExt cx="3098800" cy="3098800"/>
          </a:xfrm>
        </p:grpSpPr>
        <p:sp>
          <p:nvSpPr>
            <p:cNvPr id="4129" name="椭圆 62"/>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122" name="椭圆 63"/>
            <p:cNvSpPr>
              <a:spLocks noChangeArrowheads="1"/>
            </p:cNvSpPr>
            <p:nvPr/>
          </p:nvSpPr>
          <p:spPr bwMode="auto">
            <a:xfrm>
              <a:off x="111091" y="111091"/>
              <a:ext cx="2876622" cy="2876622"/>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sp>
        <p:nvSpPr>
          <p:cNvPr id="4114" name="矩形 97"/>
          <p:cNvSpPr>
            <a:spLocks noChangeAspect="1"/>
          </p:cNvSpPr>
          <p:nvPr/>
        </p:nvSpPr>
        <p:spPr>
          <a:xfrm>
            <a:off x="2167255" y="2078355"/>
            <a:ext cx="8629015" cy="1010285"/>
          </a:xfrm>
          <a:prstGeom prst="rect">
            <a:avLst/>
          </a:prstGeom>
          <a:solidFill>
            <a:srgbClr val="FFFF66"/>
          </a:solidFill>
          <a:ln w="9525">
            <a:noFill/>
          </a:ln>
        </p:spPr>
        <p:txBody>
          <a:bodyPr lIns="90170" tIns="46990" rIns="90170" bIns="46990" anchor="ctr" anchorCtr="0"/>
          <a:p>
            <a:pPr algn="ctr" eaLnBrk="1" hangingPunct="1"/>
            <a:r>
              <a:rPr lang="en-US" altLang="zh-CN" sz="4800" dirty="0">
                <a:solidFill>
                  <a:schemeClr val="hlink"/>
                </a:solidFill>
                <a:latin typeface="微软雅黑" panose="020B0503020204020204" charset="-122"/>
                <a:ea typeface="黑体" panose="02010609060101010101" charset="-122"/>
                <a:sym typeface="微软雅黑" panose="020B0503020204020204" charset="-122"/>
              </a:rPr>
              <a:t>《</a:t>
            </a:r>
            <a:r>
              <a:rPr lang="zh-CN" altLang="en-US" sz="4800" dirty="0">
                <a:solidFill>
                  <a:schemeClr val="hlink"/>
                </a:solidFill>
                <a:latin typeface="微软雅黑" panose="020B0503020204020204" charset="-122"/>
                <a:ea typeface="黑体" panose="02010609060101010101" charset="-122"/>
                <a:sym typeface="微软雅黑" panose="020B0503020204020204" charset="-122"/>
              </a:rPr>
              <a:t>向心力</a:t>
            </a:r>
            <a:r>
              <a:rPr lang="en-US" altLang="zh-CN" sz="4800" dirty="0">
                <a:solidFill>
                  <a:schemeClr val="hlink"/>
                </a:solidFill>
                <a:latin typeface="微软雅黑" panose="020B0503020204020204" charset="-122"/>
                <a:ea typeface="黑体" panose="02010609060101010101" charset="-122"/>
                <a:sym typeface="微软雅黑" panose="020B0503020204020204" charset="-122"/>
              </a:rPr>
              <a:t>》</a:t>
            </a:r>
            <a:r>
              <a:rPr lang="zh-CN" altLang="en-US" sz="4800" dirty="0">
                <a:solidFill>
                  <a:schemeClr val="hlink"/>
                </a:solidFill>
                <a:latin typeface="微软雅黑" panose="020B0503020204020204" charset="-122"/>
                <a:ea typeface="黑体" panose="02010609060101010101" charset="-122"/>
                <a:sym typeface="微软雅黑" panose="020B0503020204020204" charset="-122"/>
              </a:rPr>
              <a:t>说课</a:t>
            </a:r>
            <a:endParaRPr lang="zh-CN" altLang="en-US" sz="4200" b="1" dirty="0">
              <a:latin typeface="Arial" panose="020B0604020202090204" pitchFamily="34" charset="0"/>
            </a:endParaRPr>
          </a:p>
        </p:txBody>
      </p:sp>
      <p:grpSp>
        <p:nvGrpSpPr>
          <p:cNvPr id="4116" name="组合 677"/>
          <p:cNvGrpSpPr/>
          <p:nvPr/>
        </p:nvGrpSpPr>
        <p:grpSpPr>
          <a:xfrm>
            <a:off x="4051300" y="3432175"/>
            <a:ext cx="625475" cy="623888"/>
            <a:chOff x="0" y="0"/>
            <a:chExt cx="4000500" cy="4000500"/>
          </a:xfrm>
        </p:grpSpPr>
        <p:sp>
          <p:nvSpPr>
            <p:cNvPr id="4125" name="同心圆 678"/>
            <p:cNvSpPr/>
            <p:nvPr/>
          </p:nvSpPr>
          <p:spPr>
            <a:xfrm>
              <a:off x="0" y="0"/>
              <a:ext cx="4000500" cy="40005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18900000" scaled="1"/>
              <a:tileRect/>
            </a:gradFill>
            <a:ln w="9525">
              <a:noFill/>
            </a:ln>
          </p:spPr>
          <p:txBody>
            <a:bodyPr/>
            <a:p>
              <a:endParaRPr lang="zh-CN" altLang="en-US"/>
            </a:p>
          </p:txBody>
        </p:sp>
        <p:sp>
          <p:nvSpPr>
            <p:cNvPr id="4126" name="椭圆 679"/>
            <p:cNvSpPr/>
            <p:nvPr/>
          </p:nvSpPr>
          <p:spPr>
            <a:xfrm>
              <a:off x="87313" y="87313"/>
              <a:ext cx="3825874" cy="3825874"/>
            </a:xfrm>
            <a:prstGeom prst="ellipse">
              <a:avLst/>
            </a:prstGeom>
            <a:gradFill rotWithShape="1">
              <a:gsLst>
                <a:gs pos="0">
                  <a:srgbClr val="FFFFFF">
                    <a:alpha val="100000"/>
                  </a:srgbClr>
                </a:gs>
                <a:gs pos="50999">
                  <a:srgbClr val="F2F2F2">
                    <a:alpha val="100000"/>
                  </a:srgbClr>
                </a:gs>
                <a:gs pos="100000">
                  <a:srgbClr val="BFBFBF">
                    <a:alpha val="100000"/>
                  </a:srgbClr>
                </a:gs>
              </a:gsLst>
              <a:lin ang="18900000" scaled="1"/>
              <a:tileRect/>
            </a:gradFill>
            <a:ln w="9525">
              <a:noFill/>
            </a:ln>
          </p:spPr>
          <p:txBody>
            <a:bodyPr anchor="ctr" anchorCtr="0"/>
            <a:p>
              <a:pPr eaLnBrk="1" hangingPunct="1"/>
              <a:endParaRPr lang="zh-CN" altLang="zh-CN" dirty="0">
                <a:solidFill>
                  <a:srgbClr val="FFFFFF"/>
                </a:solidFill>
                <a:latin typeface="宋体" pitchFamily="2" charset="-122"/>
                <a:sym typeface="宋体" pitchFamily="2" charset="-122"/>
              </a:endParaRPr>
            </a:p>
          </p:txBody>
        </p:sp>
      </p:grpSp>
      <p:grpSp>
        <p:nvGrpSpPr>
          <p:cNvPr id="4118" name="组合 683"/>
          <p:cNvGrpSpPr/>
          <p:nvPr/>
        </p:nvGrpSpPr>
        <p:grpSpPr>
          <a:xfrm>
            <a:off x="1657350" y="1401763"/>
            <a:ext cx="287338" cy="287337"/>
            <a:chOff x="0" y="0"/>
            <a:chExt cx="4000500" cy="4000500"/>
          </a:xfrm>
        </p:grpSpPr>
        <p:sp>
          <p:nvSpPr>
            <p:cNvPr id="4123" name="同心圆 684"/>
            <p:cNvSpPr/>
            <p:nvPr/>
          </p:nvSpPr>
          <p:spPr>
            <a:xfrm>
              <a:off x="0" y="0"/>
              <a:ext cx="4000500" cy="40005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18900000" scaled="1"/>
              <a:tileRect/>
            </a:gradFill>
            <a:ln w="9525">
              <a:noFill/>
            </a:ln>
          </p:spPr>
          <p:txBody>
            <a:bodyPr/>
            <a:p>
              <a:endParaRPr lang="zh-CN" altLang="en-US"/>
            </a:p>
          </p:txBody>
        </p:sp>
        <p:sp>
          <p:nvSpPr>
            <p:cNvPr id="4124" name="椭圆 685"/>
            <p:cNvSpPr/>
            <p:nvPr/>
          </p:nvSpPr>
          <p:spPr>
            <a:xfrm>
              <a:off x="174625" y="174625"/>
              <a:ext cx="3651250" cy="3651250"/>
            </a:xfrm>
            <a:prstGeom prst="ellipse">
              <a:avLst/>
            </a:prstGeom>
            <a:gradFill rotWithShape="1">
              <a:gsLst>
                <a:gs pos="0">
                  <a:srgbClr val="FFFFFF">
                    <a:alpha val="100000"/>
                  </a:srgbClr>
                </a:gs>
                <a:gs pos="50999">
                  <a:srgbClr val="F2F2F2">
                    <a:alpha val="100000"/>
                  </a:srgbClr>
                </a:gs>
                <a:gs pos="100000">
                  <a:srgbClr val="BFBFBF">
                    <a:alpha val="100000"/>
                  </a:srgbClr>
                </a:gs>
              </a:gsLst>
              <a:lin ang="18900000" scaled="1"/>
              <a:tileRect/>
            </a:gradFill>
            <a:ln w="9525">
              <a:noFill/>
            </a:ln>
          </p:spPr>
          <p:txBody>
            <a:bodyPr anchor="ctr" anchorCtr="0"/>
            <a:p>
              <a:pPr eaLnBrk="1" hangingPunct="1"/>
              <a:endParaRPr lang="zh-CN" altLang="zh-CN" dirty="0">
                <a:solidFill>
                  <a:srgbClr val="FFFFFF"/>
                </a:solidFill>
                <a:latin typeface="宋体" pitchFamily="2" charset="-122"/>
                <a:sym typeface="宋体" pitchFamily="2" charset="-122"/>
              </a:endParaRPr>
            </a:p>
          </p:txBody>
        </p:sp>
      </p:grpSp>
      <p:grpSp>
        <p:nvGrpSpPr>
          <p:cNvPr id="4119" name="组合 615"/>
          <p:cNvGrpSpPr/>
          <p:nvPr/>
        </p:nvGrpSpPr>
        <p:grpSpPr>
          <a:xfrm>
            <a:off x="9988550" y="3427413"/>
            <a:ext cx="439738" cy="439737"/>
            <a:chOff x="0" y="0"/>
            <a:chExt cx="4000500" cy="4000500"/>
          </a:xfrm>
        </p:grpSpPr>
        <p:sp>
          <p:nvSpPr>
            <p:cNvPr id="4121" name="同心圆 616"/>
            <p:cNvSpPr/>
            <p:nvPr/>
          </p:nvSpPr>
          <p:spPr>
            <a:xfrm>
              <a:off x="0" y="0"/>
              <a:ext cx="4000500" cy="40005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18900000" scaled="1"/>
              <a:tileRect/>
            </a:gradFill>
            <a:ln w="9525">
              <a:noFill/>
            </a:ln>
          </p:spPr>
          <p:txBody>
            <a:bodyPr/>
            <a:p>
              <a:endParaRPr lang="zh-CN" altLang="en-US"/>
            </a:p>
          </p:txBody>
        </p:sp>
        <p:sp>
          <p:nvSpPr>
            <p:cNvPr id="4122" name="椭圆 617"/>
            <p:cNvSpPr/>
            <p:nvPr/>
          </p:nvSpPr>
          <p:spPr>
            <a:xfrm>
              <a:off x="87313" y="87313"/>
              <a:ext cx="3825874" cy="3825874"/>
            </a:xfrm>
            <a:prstGeom prst="ellipse">
              <a:avLst/>
            </a:prstGeom>
            <a:gradFill rotWithShape="1">
              <a:gsLst>
                <a:gs pos="0">
                  <a:srgbClr val="FFFFFF">
                    <a:alpha val="100000"/>
                  </a:srgbClr>
                </a:gs>
                <a:gs pos="50999">
                  <a:srgbClr val="F2F2F2">
                    <a:alpha val="100000"/>
                  </a:srgbClr>
                </a:gs>
                <a:gs pos="100000">
                  <a:srgbClr val="BFBFBF">
                    <a:alpha val="100000"/>
                  </a:srgbClr>
                </a:gs>
              </a:gsLst>
              <a:lin ang="18900000" scaled="1"/>
              <a:tileRect/>
            </a:gradFill>
            <a:ln w="9525">
              <a:noFill/>
            </a:ln>
          </p:spPr>
          <p:txBody>
            <a:bodyPr anchor="ctr" anchorCtr="0"/>
            <a:p>
              <a:pPr eaLnBrk="1" hangingPunct="1"/>
              <a:endParaRPr lang="zh-CN" altLang="zh-CN" dirty="0">
                <a:solidFill>
                  <a:srgbClr val="FFFFFF"/>
                </a:solidFill>
                <a:latin typeface="宋体" pitchFamily="2" charset="-122"/>
                <a:sym typeface="宋体" pitchFamily="2" charset="-122"/>
              </a:endParaRPr>
            </a:p>
          </p:txBody>
        </p:sp>
      </p:grpSp>
      <p:sp>
        <p:nvSpPr>
          <p:cNvPr id="4120" name="直接连接符 623"/>
          <p:cNvSpPr/>
          <p:nvPr/>
        </p:nvSpPr>
        <p:spPr>
          <a:xfrm>
            <a:off x="3403600" y="3380105"/>
            <a:ext cx="7393305" cy="15875"/>
          </a:xfrm>
          <a:prstGeom prst="line">
            <a:avLst/>
          </a:prstGeom>
          <a:ln w="12700" cap="flat" cmpd="sng">
            <a:solidFill>
              <a:srgbClr val="FF9933"/>
            </a:solidFill>
            <a:prstDash val="solid"/>
            <a:headEnd type="none" w="med" len="med"/>
            <a:tailEnd type="none" w="med" len="med"/>
          </a:ln>
        </p:spPr>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4580255" cy="583565"/>
          </a:xfrm>
          <a:prstGeom prst="rect">
            <a:avLst/>
          </a:prstGeom>
          <a:noFill/>
        </p:spPr>
        <p:txBody>
          <a:bodyPr wrap="square" rtlCol="0">
            <a:spAutoFit/>
          </a:bodyPr>
          <a:p>
            <a:r>
              <a:rPr lang="zh-CN" altLang="en-US" sz="3200">
                <a:sym typeface="+mn-ea"/>
              </a:rPr>
              <a:t>二</a:t>
            </a:r>
            <a:r>
              <a:rPr lang="en-US" altLang="zh-CN" sz="3200">
                <a:sym typeface="+mn-ea"/>
              </a:rPr>
              <a:t>、</a:t>
            </a:r>
            <a:r>
              <a:rPr lang="zh-CN" altLang="en-US" sz="3200">
                <a:sym typeface="+mn-ea"/>
              </a:rPr>
              <a:t>向心力的大小</a:t>
            </a:r>
            <a:endParaRPr lang="zh-CN" altLang="en-US" sz="3200">
              <a:solidFill>
                <a:schemeClr val="tx1"/>
              </a:solidFill>
            </a:endParaRPr>
          </a:p>
        </p:txBody>
      </p:sp>
      <p:graphicFrame>
        <p:nvGraphicFramePr>
          <p:cNvPr id="4" name="表格 3"/>
          <p:cNvGraphicFramePr>
            <a:graphicFrameLocks noGrp="1"/>
          </p:cNvGraphicFramePr>
          <p:nvPr>
            <p:custDataLst>
              <p:tags r:id="rId1"/>
            </p:custDataLst>
          </p:nvPr>
        </p:nvGraphicFramePr>
        <p:xfrm>
          <a:off x="1223389" y="2038068"/>
          <a:ext cx="10054590" cy="3481070"/>
        </p:xfrm>
        <a:graphic>
          <a:graphicData uri="http://schemas.openxmlformats.org/drawingml/2006/table">
            <a:tbl>
              <a:tblPr firstRow="1" firstCol="1" bandRow="1">
                <a:tableStyleId>{BC89EF96-8CEA-46FF-86C4-4CE0E7609802}</a:tableStyleId>
              </a:tblPr>
              <a:tblGrid>
                <a:gridCol w="5027295"/>
                <a:gridCol w="5027295"/>
              </a:tblGrid>
              <a:tr h="652780">
                <a:tc>
                  <a:txBody>
                    <a:bodyPr wrap="square"/>
                    <a:lstStyle/>
                    <a:p>
                      <a:pPr algn="ctr" fontAlgn="base" latinLnBrk="1">
                        <a:lnSpc>
                          <a:spcPts val="1400"/>
                        </a:lnSpc>
                        <a:spcAft>
                          <a:spcPts val="800"/>
                        </a:spcAft>
                      </a:pPr>
                      <a:r>
                        <a:rPr lang="zh-CN" sz="2665" kern="100">
                          <a:effectLst/>
                          <a:latin typeface="Times New Roman" panose="02020503050405090304" charset="0"/>
                          <a:ea typeface="楷体" panose="02010609060101010101" charset="-122"/>
                        </a:rPr>
                        <a:t>探究内容</a:t>
                      </a: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c>
                  <a:txBody>
                    <a:bodyPr wrap="square"/>
                    <a:lstStyle/>
                    <a:p>
                      <a:pPr algn="ctr" fontAlgn="base" latinLnBrk="1">
                        <a:lnSpc>
                          <a:spcPts val="1400"/>
                        </a:lnSpc>
                        <a:spcAft>
                          <a:spcPts val="800"/>
                        </a:spcAft>
                      </a:pPr>
                      <a:r>
                        <a:rPr lang="zh-CN" sz="2665" kern="100">
                          <a:effectLst/>
                          <a:latin typeface="Times New Roman" panose="02020503050405090304" charset="0"/>
                          <a:ea typeface="楷体" panose="02010609060101010101" charset="-122"/>
                        </a:rPr>
                        <a:t>控制变量</a:t>
                      </a: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r>
              <a:tr h="942340">
                <a:tc>
                  <a:txBody>
                    <a:bodyPr wrap="square"/>
                    <a:lstStyle/>
                    <a:p>
                      <a:pPr algn="ctr" fontAlgn="base" latinLnBrk="1">
                        <a:lnSpc>
                          <a:spcPts val="1400"/>
                        </a:lnSpc>
                        <a:spcAft>
                          <a:spcPts val="800"/>
                        </a:spcAft>
                      </a:pPr>
                      <a:r>
                        <a:rPr lang="zh-CN" sz="2665" kern="100">
                          <a:effectLst/>
                          <a:latin typeface="Times New Roman" panose="02020503050405090304" charset="0"/>
                          <a:ea typeface="楷体" panose="02010609060101010101" charset="-122"/>
                        </a:rPr>
                        <a:t>探究向心力</a:t>
                      </a:r>
                      <a:r>
                        <a:rPr lang="en-US" sz="2665" kern="100">
                          <a:effectLst/>
                          <a:latin typeface="Times New Roman" panose="02020503050405090304" charset="0"/>
                          <a:ea typeface="楷体" panose="02010609060101010101" charset="-122"/>
                        </a:rPr>
                        <a:t> Fn</a:t>
                      </a:r>
                      <a:r>
                        <a:rPr lang="zh-CN" sz="2665" kern="100">
                          <a:effectLst/>
                          <a:latin typeface="Times New Roman" panose="02020503050405090304" charset="0"/>
                          <a:ea typeface="楷体" panose="02010609060101010101" charset="-122"/>
                        </a:rPr>
                        <a:t>与质量</a:t>
                      </a:r>
                      <a:r>
                        <a:rPr lang="en-US" sz="2665" kern="100">
                          <a:effectLst/>
                          <a:latin typeface="Times New Roman" panose="02020503050405090304" charset="0"/>
                          <a:ea typeface="楷体" panose="02010609060101010101" charset="-122"/>
                        </a:rPr>
                        <a:t>m</a:t>
                      </a:r>
                      <a:r>
                        <a:rPr lang="zh-CN" sz="2665" kern="100">
                          <a:effectLst/>
                          <a:latin typeface="Times New Roman" panose="02020503050405090304" charset="0"/>
                          <a:ea typeface="楷体" panose="02010609060101010101" charset="-122"/>
                        </a:rPr>
                        <a:t>的关系</a:t>
                      </a: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c>
                  <a:txBody>
                    <a:bodyPr wrap="square"/>
                    <a:lstStyle/>
                    <a:p>
                      <a:pPr algn="ctr" fontAlgn="base" latinLnBrk="1">
                        <a:lnSpc>
                          <a:spcPts val="1400"/>
                        </a:lnSpc>
                        <a:spcAft>
                          <a:spcPts val="800"/>
                        </a:spcAft>
                      </a:pP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r>
              <a:tr h="942975">
                <a:tc>
                  <a:txBody>
                    <a:bodyPr wrap="square"/>
                    <a:lstStyle/>
                    <a:p>
                      <a:pPr algn="ctr" fontAlgn="base" latinLnBrk="1">
                        <a:lnSpc>
                          <a:spcPts val="1400"/>
                        </a:lnSpc>
                        <a:spcAft>
                          <a:spcPts val="800"/>
                        </a:spcAft>
                      </a:pPr>
                      <a:r>
                        <a:rPr lang="zh-CN" sz="2665" kern="100">
                          <a:effectLst/>
                          <a:latin typeface="Times New Roman" panose="02020503050405090304" charset="0"/>
                          <a:ea typeface="楷体" panose="02010609060101010101" charset="-122"/>
                        </a:rPr>
                        <a:t>探究向心力</a:t>
                      </a:r>
                      <a:r>
                        <a:rPr lang="en-US" sz="2665" kern="100">
                          <a:effectLst/>
                          <a:latin typeface="Times New Roman" panose="02020503050405090304" charset="0"/>
                          <a:ea typeface="楷体" panose="02010609060101010101" charset="-122"/>
                        </a:rPr>
                        <a:t> Fn</a:t>
                      </a:r>
                      <a:r>
                        <a:rPr lang="zh-CN" sz="2665" kern="100">
                          <a:effectLst/>
                          <a:latin typeface="Times New Roman" panose="02020503050405090304" charset="0"/>
                          <a:ea typeface="楷体" panose="02010609060101010101" charset="-122"/>
                        </a:rPr>
                        <a:t>与角速度</a:t>
                      </a:r>
                      <a:r>
                        <a:rPr lang="en-US" sz="2665" kern="100">
                          <a:effectLst/>
                          <a:latin typeface="Times New Roman" panose="02020503050405090304" charset="0"/>
                          <a:ea typeface="楷体" panose="02010609060101010101" charset="-122"/>
                        </a:rPr>
                        <a:t>ω</a:t>
                      </a:r>
                      <a:r>
                        <a:rPr lang="zh-CN" sz="2665" kern="100">
                          <a:effectLst/>
                          <a:latin typeface="Times New Roman" panose="02020503050405090304" charset="0"/>
                          <a:ea typeface="楷体" panose="02010609060101010101" charset="-122"/>
                        </a:rPr>
                        <a:t>的关系</a:t>
                      </a: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c>
                  <a:txBody>
                    <a:bodyPr wrap="square"/>
                    <a:lstStyle/>
                    <a:p>
                      <a:pPr algn="ctr" fontAlgn="base" latinLnBrk="1">
                        <a:lnSpc>
                          <a:spcPts val="1400"/>
                        </a:lnSpc>
                        <a:spcAft>
                          <a:spcPts val="800"/>
                        </a:spcAft>
                      </a:pP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r>
              <a:tr h="942975">
                <a:tc>
                  <a:txBody>
                    <a:bodyPr wrap="square"/>
                    <a:lstStyle/>
                    <a:p>
                      <a:pPr algn="ctr" fontAlgn="base" latinLnBrk="1">
                        <a:lnSpc>
                          <a:spcPts val="1400"/>
                        </a:lnSpc>
                        <a:spcAft>
                          <a:spcPts val="800"/>
                        </a:spcAft>
                      </a:pPr>
                      <a:r>
                        <a:rPr lang="zh-CN" sz="2665" kern="100">
                          <a:effectLst/>
                          <a:latin typeface="Times New Roman" panose="02020503050405090304" charset="0"/>
                          <a:ea typeface="楷体" panose="02010609060101010101" charset="-122"/>
                        </a:rPr>
                        <a:t>探究向心力</a:t>
                      </a:r>
                      <a:r>
                        <a:rPr lang="en-US" sz="2665" kern="100">
                          <a:effectLst/>
                          <a:latin typeface="Times New Roman" panose="02020503050405090304" charset="0"/>
                          <a:ea typeface="楷体" panose="02010609060101010101" charset="-122"/>
                        </a:rPr>
                        <a:t> Fn</a:t>
                      </a:r>
                      <a:r>
                        <a:rPr lang="zh-CN" sz="2665" kern="100">
                          <a:effectLst/>
                          <a:latin typeface="Times New Roman" panose="02020503050405090304" charset="0"/>
                          <a:ea typeface="楷体" panose="02010609060101010101" charset="-122"/>
                        </a:rPr>
                        <a:t>与半径</a:t>
                      </a:r>
                      <a:r>
                        <a:rPr lang="en-US" sz="2665" kern="100">
                          <a:effectLst/>
                          <a:latin typeface="Times New Roman" panose="02020503050405090304" charset="0"/>
                          <a:ea typeface="楷体" panose="02010609060101010101" charset="-122"/>
                        </a:rPr>
                        <a:t>r</a:t>
                      </a:r>
                      <a:r>
                        <a:rPr lang="zh-CN" sz="2665" kern="100">
                          <a:effectLst/>
                          <a:latin typeface="Times New Roman" panose="02020503050405090304" charset="0"/>
                          <a:ea typeface="楷体" panose="02010609060101010101" charset="-122"/>
                        </a:rPr>
                        <a:t>的关系</a:t>
                      </a: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c>
                  <a:txBody>
                    <a:bodyPr wrap="square"/>
                    <a:lstStyle/>
                    <a:p>
                      <a:pPr algn="ctr" fontAlgn="base" latinLnBrk="1">
                        <a:lnSpc>
                          <a:spcPts val="1400"/>
                        </a:lnSpc>
                        <a:spcAft>
                          <a:spcPts val="800"/>
                        </a:spcAft>
                      </a:pPr>
                      <a:endParaRPr lang="zh-CN" sz="3200" kern="100">
                        <a:effectLst/>
                        <a:latin typeface="Times New Roman" panose="02020503050405090304" charset="0"/>
                        <a:ea typeface="楷体" panose="02010609060101010101" charset="-122"/>
                        <a:cs typeface="Times New Roman" panose="02020503050405090304" charset="0"/>
                      </a:endParaRPr>
                    </a:p>
                  </a:txBody>
                  <a:tcPr marL="0" marR="0" marT="0" marB="0" vert="horz" anchor="ctr"/>
                </a:tc>
              </a:tr>
            </a:tbl>
          </a:graphicData>
        </a:graphic>
      </p:graphicFrame>
      <p:sp>
        <p:nvSpPr>
          <p:cNvPr id="6" name="文本框 5"/>
          <p:cNvSpPr txBox="1"/>
          <p:nvPr>
            <p:custDataLst>
              <p:tags r:id="rId2"/>
            </p:custDataLst>
          </p:nvPr>
        </p:nvSpPr>
        <p:spPr>
          <a:xfrm>
            <a:off x="6484236" y="3010516"/>
            <a:ext cx="3635672" cy="270510"/>
          </a:xfrm>
          <a:prstGeom prst="rect">
            <a:avLst/>
          </a:prstGeom>
          <a:noFill/>
        </p:spPr>
        <p:txBody>
          <a:bodyPr wrap="square">
            <a:spAutoFit/>
          </a:bodyPr>
          <a:lstStyle/>
          <a:p>
            <a:pPr algn="ctr" fontAlgn="base" latinLnBrk="1">
              <a:lnSpc>
                <a:spcPts val="1400"/>
              </a:lnSpc>
              <a:spcAft>
                <a:spcPts val="800"/>
              </a:spcAft>
            </a:pPr>
            <a:r>
              <a:rPr lang="en-US" altLang="zh-CN" sz="3200" kern="100">
                <a:solidFill>
                  <a:srgbClr val="FF0000"/>
                </a:solidFill>
                <a:effectLst/>
                <a:latin typeface="Times New Roman" panose="02020503050405090304" charset="0"/>
                <a:ea typeface="楷体" panose="02010609060101010101" charset="-122"/>
              </a:rPr>
              <a:t>ω</a:t>
            </a:r>
            <a:r>
              <a:rPr lang="zh-CN" altLang="zh-CN" sz="3200" kern="100">
                <a:solidFill>
                  <a:srgbClr val="FF0000"/>
                </a:solidFill>
                <a:effectLst/>
                <a:latin typeface="Times New Roman" panose="02020503050405090304" charset="0"/>
                <a:ea typeface="楷体" panose="02010609060101010101" charset="-122"/>
              </a:rPr>
              <a:t>、</a:t>
            </a:r>
            <a:r>
              <a:rPr lang="en-US" altLang="zh-CN" sz="3200" kern="100">
                <a:solidFill>
                  <a:srgbClr val="FF0000"/>
                </a:solidFill>
                <a:effectLst/>
                <a:latin typeface="Times New Roman" panose="02020503050405090304" charset="0"/>
                <a:ea typeface="楷体" panose="02010609060101010101" charset="-122"/>
              </a:rPr>
              <a:t>r</a:t>
            </a:r>
            <a:r>
              <a:rPr lang="zh-CN" altLang="zh-CN" sz="3200" kern="100">
                <a:solidFill>
                  <a:srgbClr val="FF0000"/>
                </a:solidFill>
                <a:effectLst/>
                <a:latin typeface="Times New Roman" panose="02020503050405090304" charset="0"/>
                <a:ea typeface="楷体" panose="02010609060101010101" charset="-122"/>
              </a:rPr>
              <a:t>相同</a:t>
            </a:r>
            <a:r>
              <a:rPr lang="en-US" altLang="zh-CN" sz="3200" kern="100">
                <a:solidFill>
                  <a:srgbClr val="FF0000"/>
                </a:solidFill>
                <a:effectLst/>
                <a:latin typeface="Times New Roman" panose="02020503050405090304" charset="0"/>
                <a:ea typeface="楷体" panose="02010609060101010101" charset="-122"/>
              </a:rPr>
              <a:t>,</a:t>
            </a:r>
            <a:r>
              <a:rPr lang="zh-CN" altLang="zh-CN" sz="3200" kern="100">
                <a:solidFill>
                  <a:srgbClr val="FF0000"/>
                </a:solidFill>
                <a:effectLst/>
                <a:latin typeface="Times New Roman" panose="02020503050405090304" charset="0"/>
                <a:ea typeface="楷体" panose="02010609060101010101" charset="-122"/>
              </a:rPr>
              <a:t>改变</a:t>
            </a:r>
            <a:r>
              <a:rPr lang="en-US" altLang="zh-CN" sz="3200" kern="100">
                <a:solidFill>
                  <a:srgbClr val="FF0000"/>
                </a:solidFill>
                <a:effectLst/>
                <a:latin typeface="Times New Roman" panose="02020503050405090304" charset="0"/>
                <a:ea typeface="楷体" panose="02010609060101010101" charset="-122"/>
              </a:rPr>
              <a:t>m</a:t>
            </a:r>
            <a:endParaRPr lang="zh-CN" altLang="zh-CN" sz="3735" kern="100">
              <a:solidFill>
                <a:srgbClr val="FF0000"/>
              </a:solidFill>
              <a:effectLst/>
              <a:latin typeface="Times New Roman" panose="02020503050405090304" charset="0"/>
              <a:ea typeface="楷体" panose="02010609060101010101" charset="-122"/>
              <a:cs typeface="Times New Roman" panose="02020503050405090304" charset="0"/>
            </a:endParaRPr>
          </a:p>
        </p:txBody>
      </p:sp>
      <p:sp>
        <p:nvSpPr>
          <p:cNvPr id="8" name="文本框 7"/>
          <p:cNvSpPr txBox="1"/>
          <p:nvPr>
            <p:custDataLst>
              <p:tags r:id="rId3"/>
            </p:custDataLst>
          </p:nvPr>
        </p:nvSpPr>
        <p:spPr>
          <a:xfrm>
            <a:off x="6690360" y="3993788"/>
            <a:ext cx="3635672" cy="270510"/>
          </a:xfrm>
          <a:prstGeom prst="rect">
            <a:avLst/>
          </a:prstGeom>
          <a:noFill/>
        </p:spPr>
        <p:txBody>
          <a:bodyPr wrap="square">
            <a:spAutoFit/>
          </a:bodyPr>
          <a:lstStyle/>
          <a:p>
            <a:pPr algn="ctr" fontAlgn="base" latinLnBrk="1">
              <a:lnSpc>
                <a:spcPts val="1400"/>
              </a:lnSpc>
              <a:spcAft>
                <a:spcPts val="800"/>
              </a:spcAft>
            </a:pPr>
            <a:r>
              <a:rPr lang="en-US" altLang="zh-CN" sz="3200" kern="100">
                <a:solidFill>
                  <a:srgbClr val="FF0000"/>
                </a:solidFill>
                <a:effectLst/>
                <a:latin typeface="Times New Roman" panose="02020503050405090304" charset="0"/>
                <a:ea typeface="楷体" panose="02010609060101010101" charset="-122"/>
              </a:rPr>
              <a:t>m</a:t>
            </a:r>
            <a:r>
              <a:rPr lang="zh-CN" altLang="zh-CN" sz="3200" kern="100">
                <a:solidFill>
                  <a:srgbClr val="FF0000"/>
                </a:solidFill>
                <a:effectLst/>
                <a:latin typeface="Times New Roman" panose="02020503050405090304" charset="0"/>
                <a:ea typeface="楷体" panose="02010609060101010101" charset="-122"/>
              </a:rPr>
              <a:t>、</a:t>
            </a:r>
            <a:r>
              <a:rPr lang="en-US" altLang="zh-CN" sz="3200" kern="100">
                <a:solidFill>
                  <a:srgbClr val="FF0000"/>
                </a:solidFill>
                <a:effectLst/>
                <a:latin typeface="Times New Roman" panose="02020503050405090304" charset="0"/>
                <a:ea typeface="楷体" panose="02010609060101010101" charset="-122"/>
              </a:rPr>
              <a:t>r</a:t>
            </a:r>
            <a:r>
              <a:rPr lang="zh-CN" altLang="zh-CN" sz="3200" kern="100">
                <a:solidFill>
                  <a:srgbClr val="FF0000"/>
                </a:solidFill>
                <a:effectLst/>
                <a:latin typeface="Times New Roman" panose="02020503050405090304" charset="0"/>
                <a:ea typeface="楷体" panose="02010609060101010101" charset="-122"/>
              </a:rPr>
              <a:t>相同</a:t>
            </a:r>
            <a:r>
              <a:rPr lang="en-US" altLang="zh-CN" sz="3200" kern="100">
                <a:solidFill>
                  <a:srgbClr val="FF0000"/>
                </a:solidFill>
                <a:effectLst/>
                <a:latin typeface="Times New Roman" panose="02020503050405090304" charset="0"/>
                <a:ea typeface="楷体" panose="02010609060101010101" charset="-122"/>
              </a:rPr>
              <a:t>,</a:t>
            </a:r>
            <a:r>
              <a:rPr lang="zh-CN" altLang="zh-CN" sz="3200" kern="100">
                <a:solidFill>
                  <a:srgbClr val="FF0000"/>
                </a:solidFill>
                <a:effectLst/>
                <a:latin typeface="Times New Roman" panose="02020503050405090304" charset="0"/>
                <a:ea typeface="楷体" panose="02010609060101010101" charset="-122"/>
              </a:rPr>
              <a:t>改变</a:t>
            </a:r>
            <a:r>
              <a:rPr lang="en-US" altLang="zh-CN" sz="3200" kern="100">
                <a:solidFill>
                  <a:srgbClr val="FF0000"/>
                </a:solidFill>
                <a:effectLst/>
                <a:latin typeface="Times New Roman" panose="02020503050405090304" charset="0"/>
                <a:ea typeface="楷体" panose="02010609060101010101" charset="-122"/>
              </a:rPr>
              <a:t>ω</a:t>
            </a:r>
            <a:endParaRPr lang="zh-CN" altLang="zh-CN" sz="3735" kern="100">
              <a:solidFill>
                <a:srgbClr val="FF0000"/>
              </a:solidFill>
              <a:effectLst/>
              <a:latin typeface="Times New Roman" panose="02020503050405090304" charset="0"/>
              <a:ea typeface="楷体" panose="02010609060101010101" charset="-122"/>
              <a:cs typeface="Times New Roman" panose="02020503050405090304" charset="0"/>
            </a:endParaRPr>
          </a:p>
        </p:txBody>
      </p:sp>
      <p:sp>
        <p:nvSpPr>
          <p:cNvPr id="11" name="文本框 10"/>
          <p:cNvSpPr txBox="1"/>
          <p:nvPr>
            <p:custDataLst>
              <p:tags r:id="rId4"/>
            </p:custDataLst>
          </p:nvPr>
        </p:nvSpPr>
        <p:spPr>
          <a:xfrm>
            <a:off x="6690360" y="4977061"/>
            <a:ext cx="3635672" cy="270510"/>
          </a:xfrm>
          <a:prstGeom prst="rect">
            <a:avLst/>
          </a:prstGeom>
          <a:noFill/>
        </p:spPr>
        <p:txBody>
          <a:bodyPr wrap="square">
            <a:spAutoFit/>
          </a:bodyPr>
          <a:lstStyle/>
          <a:p>
            <a:pPr algn="ctr" fontAlgn="base" latinLnBrk="1">
              <a:lnSpc>
                <a:spcPts val="1400"/>
              </a:lnSpc>
              <a:spcAft>
                <a:spcPts val="800"/>
              </a:spcAft>
            </a:pPr>
            <a:r>
              <a:rPr lang="en-US" altLang="zh-CN" sz="3200" kern="100">
                <a:solidFill>
                  <a:srgbClr val="FF0000"/>
                </a:solidFill>
                <a:effectLst/>
                <a:latin typeface="Times New Roman" panose="02020503050405090304" charset="0"/>
                <a:ea typeface="楷体" panose="02010609060101010101" charset="-122"/>
              </a:rPr>
              <a:t>m</a:t>
            </a:r>
            <a:r>
              <a:rPr lang="zh-CN" altLang="zh-CN" sz="3200" kern="100">
                <a:solidFill>
                  <a:srgbClr val="FF0000"/>
                </a:solidFill>
                <a:effectLst/>
                <a:latin typeface="Times New Roman" panose="02020503050405090304" charset="0"/>
                <a:ea typeface="楷体" panose="02010609060101010101" charset="-122"/>
              </a:rPr>
              <a:t>、</a:t>
            </a:r>
            <a:r>
              <a:rPr lang="en-US" altLang="zh-CN" sz="3200" kern="100">
                <a:solidFill>
                  <a:srgbClr val="FF0000"/>
                </a:solidFill>
                <a:effectLst/>
                <a:latin typeface="Times New Roman" panose="02020503050405090304" charset="0"/>
                <a:ea typeface="楷体" panose="02010609060101010101" charset="-122"/>
              </a:rPr>
              <a:t>ω</a:t>
            </a:r>
            <a:r>
              <a:rPr lang="zh-CN" altLang="zh-CN" sz="3200" kern="100">
                <a:solidFill>
                  <a:srgbClr val="FF0000"/>
                </a:solidFill>
                <a:effectLst/>
                <a:latin typeface="Times New Roman" panose="02020503050405090304" charset="0"/>
                <a:ea typeface="楷体" panose="02010609060101010101" charset="-122"/>
              </a:rPr>
              <a:t>相同</a:t>
            </a:r>
            <a:r>
              <a:rPr lang="en-US" altLang="zh-CN" sz="3200" kern="100">
                <a:solidFill>
                  <a:srgbClr val="FF0000"/>
                </a:solidFill>
                <a:effectLst/>
                <a:latin typeface="Times New Roman" panose="02020503050405090304" charset="0"/>
                <a:ea typeface="楷体" panose="02010609060101010101" charset="-122"/>
              </a:rPr>
              <a:t>,</a:t>
            </a:r>
            <a:r>
              <a:rPr lang="zh-CN" altLang="zh-CN" sz="3200" kern="100">
                <a:solidFill>
                  <a:srgbClr val="FF0000"/>
                </a:solidFill>
                <a:effectLst/>
                <a:latin typeface="Times New Roman" panose="02020503050405090304" charset="0"/>
                <a:ea typeface="楷体" panose="02010609060101010101" charset="-122"/>
              </a:rPr>
              <a:t>改变</a:t>
            </a:r>
            <a:r>
              <a:rPr lang="en-US" altLang="zh-CN" sz="3200" kern="100">
                <a:solidFill>
                  <a:srgbClr val="FF0000"/>
                </a:solidFill>
                <a:effectLst/>
                <a:latin typeface="Times New Roman" panose="02020503050405090304" charset="0"/>
                <a:ea typeface="楷体" panose="02010609060101010101" charset="-122"/>
              </a:rPr>
              <a:t>r</a:t>
            </a:r>
            <a:endParaRPr lang="zh-CN" altLang="zh-CN" sz="3735" kern="100">
              <a:solidFill>
                <a:srgbClr val="FF0000"/>
              </a:solidFill>
              <a:effectLst/>
              <a:latin typeface="Times New Roman" panose="02020503050405090304" charset="0"/>
              <a:ea typeface="楷体" panose="02010609060101010101" charset="-122"/>
              <a:cs typeface="Times New Roman" panose="02020503050405090304" charset="0"/>
            </a:endParaRPr>
          </a:p>
        </p:txBody>
      </p:sp>
      <p:sp>
        <p:nvSpPr>
          <p:cNvPr id="12" name="文本框 11"/>
          <p:cNvSpPr txBox="1"/>
          <p:nvPr>
            <p:custDataLst>
              <p:tags r:id="rId5"/>
            </p:custDataLst>
          </p:nvPr>
        </p:nvSpPr>
        <p:spPr>
          <a:xfrm>
            <a:off x="971523" y="1095438"/>
            <a:ext cx="3368149" cy="583565"/>
          </a:xfrm>
          <a:prstGeom prst="rect">
            <a:avLst/>
          </a:prstGeom>
          <a:noFill/>
        </p:spPr>
        <p:txBody>
          <a:bodyPr wrap="square" rtlCol="0">
            <a:spAutoFit/>
          </a:bodyPr>
          <a:lstStyle/>
          <a:p>
            <a:r>
              <a:rPr lang="zh-CN" altLang="en-US" sz="3200">
                <a:latin typeface="Times New Roman" panose="02020503050405090304" charset="0"/>
                <a:ea typeface="楷体" panose="02010609060101010101" charset="-122"/>
              </a:rPr>
              <a:t>（</a:t>
            </a:r>
            <a:r>
              <a:rPr lang="en-US" altLang="zh-CN" sz="3200">
                <a:latin typeface="Times New Roman" panose="02020503050405090304" charset="0"/>
                <a:ea typeface="楷体" panose="02010609060101010101" charset="-122"/>
              </a:rPr>
              <a:t>2</a:t>
            </a:r>
            <a:r>
              <a:rPr lang="zh-CN" altLang="en-US" sz="3200">
                <a:latin typeface="Times New Roman" panose="02020503050405090304" charset="0"/>
                <a:ea typeface="楷体" panose="02010609060101010101" charset="-122"/>
              </a:rPr>
              <a:t>）实验方法</a:t>
            </a:r>
            <a:endParaRPr lang="zh-CN" altLang="en-US" sz="3200">
              <a:latin typeface="Times New Roman" panose="02020503050405090304" charset="0"/>
              <a:ea typeface="楷体" panose="02010609060101010101"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矩形 23561"/>
          <p:cNvSpPr/>
          <p:nvPr>
            <p:custDataLst>
              <p:tags r:id="rId1"/>
            </p:custDataLst>
          </p:nvPr>
        </p:nvSpPr>
        <p:spPr>
          <a:xfrm>
            <a:off x="394275" y="729082"/>
            <a:ext cx="11314845" cy="1783715"/>
          </a:xfrm>
          <a:prstGeom prst="rect">
            <a:avLst/>
          </a:prstGeom>
          <a:noFill/>
          <a:ln w="57150">
            <a:noFill/>
          </a:ln>
        </p:spPr>
        <p:txBody>
          <a:bodyPr wrap="square">
            <a:spAutoFit/>
          </a:bodyPr>
          <a:lstStyle/>
          <a:p>
            <a:pPr>
              <a:spcBef>
                <a:spcPct val="20000"/>
              </a:spcBef>
              <a:buClrTx/>
              <a:buSzTx/>
              <a:buFontTx/>
            </a:pPr>
            <a:r>
              <a:rPr lang="zh-CN" altLang="en-US" sz="3985" b="1">
                <a:solidFill>
                  <a:srgbClr val="CC3300"/>
                </a:solidFill>
                <a:latin typeface="隶书" panose="02010509060101010101" pitchFamily="49" charset="-122"/>
                <a:ea typeface="隶书" panose="02010509060101010101" pitchFamily="49" charset="-122"/>
              </a:rPr>
              <a:t>结论</a:t>
            </a:r>
            <a:r>
              <a:rPr lang="en-US" altLang="zh-CN" sz="3985" b="1">
                <a:solidFill>
                  <a:srgbClr val="CC3300"/>
                </a:solidFill>
                <a:latin typeface="隶书" panose="02010509060101010101" pitchFamily="49" charset="-122"/>
                <a:ea typeface="隶书" panose="02010509060101010101" pitchFamily="49" charset="-122"/>
              </a:rPr>
              <a:t>:</a:t>
            </a:r>
            <a:r>
              <a:rPr lang="en-US" altLang="zh-CN" sz="3190" b="1">
                <a:solidFill>
                  <a:schemeClr val="accent2"/>
                </a:solidFill>
                <a:latin typeface="Times New Roman" panose="02020503050405090304"/>
                <a:ea typeface="方正舒体" panose="02010601030101010101" pitchFamily="2" charset="-122"/>
              </a:rPr>
              <a:t> </a:t>
            </a:r>
            <a:r>
              <a:rPr lang="zh-CN" altLang="en-US" sz="3190" b="1">
                <a:solidFill>
                  <a:srgbClr val="000000"/>
                </a:solidFill>
                <a:latin typeface="Times New Roman" panose="02020503050405090304"/>
              </a:rPr>
              <a:t>物体做圆周运动</a:t>
            </a:r>
            <a:r>
              <a:rPr lang="zh-CN" altLang="en-US" sz="3190" b="1">
                <a:solidFill>
                  <a:srgbClr val="000000"/>
                </a:solidFill>
                <a:latin typeface="Times New Roman" panose="02020503050405090304"/>
                <a:ea typeface="方正舒体" panose="02010601030101010101" pitchFamily="2" charset="-122"/>
              </a:rPr>
              <a:t> </a:t>
            </a:r>
            <a:r>
              <a:rPr lang="zh-CN" altLang="en-US" sz="3190" b="1">
                <a:solidFill>
                  <a:srgbClr val="000000"/>
                </a:solidFill>
                <a:latin typeface="Times New Roman" panose="02020503050405090304"/>
              </a:rPr>
              <a:t>需要的</a:t>
            </a:r>
            <a:r>
              <a:rPr lang="zh-CN" altLang="en-US" sz="3190" b="1">
                <a:solidFill>
                  <a:srgbClr val="333333"/>
                </a:solidFill>
                <a:latin typeface="Times New Roman" panose="02020503050405090304"/>
              </a:rPr>
              <a:t>向心力与物体质量成正比，与半径成正比，与角速度的二次方成正比。</a:t>
            </a:r>
            <a:endParaRPr lang="zh-CN" altLang="en-US" sz="3190" b="1">
              <a:solidFill>
                <a:srgbClr val="333333"/>
              </a:solidFill>
              <a:latin typeface="Times New Roman" panose="02020503050405090304"/>
            </a:endParaRPr>
          </a:p>
          <a:p>
            <a:pPr algn="ctr">
              <a:spcBef>
                <a:spcPct val="20000"/>
              </a:spcBef>
              <a:buClrTx/>
              <a:buSzTx/>
              <a:buFontTx/>
            </a:pPr>
            <a:r>
              <a:rPr lang="zh-CN" altLang="en-US" sz="3190" b="1">
                <a:solidFill>
                  <a:srgbClr val="333333"/>
                </a:solidFill>
                <a:latin typeface="Times New Roman" panose="02020503050405090304"/>
              </a:rPr>
              <a:t>          </a:t>
            </a:r>
            <a:endParaRPr lang="zh-CN" altLang="en-US" sz="3190" b="1">
              <a:solidFill>
                <a:srgbClr val="333333"/>
              </a:solidFill>
              <a:latin typeface="Times New Roman" panose="02020503050405090304"/>
            </a:endParaRPr>
          </a:p>
        </p:txBody>
      </p:sp>
      <p:grpSp>
        <p:nvGrpSpPr>
          <p:cNvPr id="23587" name="组合 23586"/>
          <p:cNvGrpSpPr/>
          <p:nvPr>
            <p:custDataLst>
              <p:tags r:id="rId2"/>
            </p:custDataLst>
          </p:nvPr>
        </p:nvGrpSpPr>
        <p:grpSpPr>
          <a:xfrm>
            <a:off x="961663" y="2579659"/>
            <a:ext cx="6746630" cy="1193002"/>
            <a:chOff x="431" y="1752"/>
            <a:chExt cx="4264" cy="754"/>
          </a:xfrm>
        </p:grpSpPr>
        <p:sp>
          <p:nvSpPr>
            <p:cNvPr id="23573" name="矩形 23572"/>
            <p:cNvSpPr/>
            <p:nvPr>
              <p:custDataLst>
                <p:tags r:id="rId3"/>
              </p:custDataLst>
            </p:nvPr>
          </p:nvSpPr>
          <p:spPr>
            <a:xfrm>
              <a:off x="431" y="1978"/>
              <a:ext cx="4264" cy="528"/>
            </a:xfrm>
            <a:prstGeom prst="rect">
              <a:avLst/>
            </a:prstGeom>
            <a:noFill/>
            <a:ln w="9525">
              <a:noFill/>
            </a:ln>
          </p:spPr>
          <p:txBody>
            <a:bodyPr/>
            <a:lstStyle/>
            <a:p>
              <a:pPr marL="342900" indent="-342900">
                <a:spcBef>
                  <a:spcPct val="20000"/>
                </a:spcBef>
                <a:buClrTx/>
                <a:buSzTx/>
                <a:buFontTx/>
              </a:pPr>
              <a:r>
                <a:rPr lang="zh-CN" altLang="en-US" sz="2790" b="1">
                  <a:solidFill>
                    <a:srgbClr val="333333"/>
                  </a:solidFill>
                  <a:latin typeface="楷体_GB2312" pitchFamily="49" charset="-122"/>
                  <a:ea typeface="楷体_GB2312" pitchFamily="49" charset="-122"/>
                </a:rPr>
                <a:t>根据        推导向心力的另一表达式：</a:t>
              </a:r>
              <a:endParaRPr lang="zh-CN" altLang="en-US" sz="2790" b="1">
                <a:solidFill>
                  <a:srgbClr val="333333"/>
                </a:solidFill>
                <a:latin typeface="楷体_GB2312" pitchFamily="49" charset="-122"/>
                <a:ea typeface="楷体_GB2312" pitchFamily="49" charset="-122"/>
              </a:endParaRPr>
            </a:p>
            <a:p>
              <a:pPr marL="342900" indent="-342900">
                <a:spcBef>
                  <a:spcPct val="20000"/>
                </a:spcBef>
                <a:buClrTx/>
                <a:buSzTx/>
                <a:buFontTx/>
                <a:buChar char="•"/>
              </a:pPr>
              <a:endParaRPr lang="zh-CN" altLang="en-US" sz="2790" b="1">
                <a:latin typeface="楷体_GB2312" pitchFamily="49" charset="-122"/>
                <a:ea typeface="楷体_GB2312" pitchFamily="49" charset="-122"/>
              </a:endParaRPr>
            </a:p>
          </p:txBody>
        </p:sp>
        <p:graphicFrame>
          <p:nvGraphicFramePr>
            <p:cNvPr id="23574" name="对象 23573"/>
            <p:cNvGraphicFramePr>
              <a:graphicFrameLocks noChangeAspect="1"/>
            </p:cNvGraphicFramePr>
            <p:nvPr>
              <p:custDataLst>
                <p:tags r:id="rId4"/>
              </p:custDataLst>
            </p:nvPr>
          </p:nvGraphicFramePr>
          <p:xfrm>
            <a:off x="1005" y="1752"/>
            <a:ext cx="773" cy="741"/>
          </p:xfrm>
          <a:graphic>
            <a:graphicData uri="http://schemas.openxmlformats.org/presentationml/2006/ole">
              <mc:AlternateContent xmlns:mc="http://schemas.openxmlformats.org/markup-compatibility/2006">
                <mc:Choice xmlns:v="urn:schemas-microsoft-com:vml" Requires="v">
                  <p:oleObj spid="_x0000_s1038" name="" r:id="rId5" imgW="596900" imgH="571500" progId="Equation.DSMT4">
                    <p:embed/>
                  </p:oleObj>
                </mc:Choice>
                <mc:Fallback>
                  <p:oleObj name="" r:id="rId5" imgW="596900" imgH="571500" progId="Equation.DSMT4">
                    <p:embed/>
                    <p:pic>
                      <p:nvPicPr>
                        <p:cNvPr id="0" name="OLE substitute image"/>
                        <p:cNvPicPr/>
                        <p:nvPr/>
                      </p:nvPicPr>
                      <p:blipFill>
                        <a:blip r:embed="rId6"/>
                        <a:stretch>
                          <a:fillRect/>
                        </a:stretch>
                      </p:blipFill>
                      <p:spPr>
                        <a:xfrm>
                          <a:off x="1005" y="1752"/>
                          <a:ext cx="773" cy="741"/>
                        </a:xfrm>
                        <a:prstGeom prst="rect">
                          <a:avLst/>
                        </a:prstGeom>
                        <a:noFill/>
                        <a:ln w="38100">
                          <a:noFill/>
                          <a:miter/>
                        </a:ln>
                      </p:spPr>
                    </p:pic>
                  </p:oleObj>
                </mc:Fallback>
              </mc:AlternateContent>
            </a:graphicData>
          </a:graphic>
        </p:graphicFrame>
      </p:grpSp>
      <p:grpSp>
        <p:nvGrpSpPr>
          <p:cNvPr id="23586" name="组合 23585"/>
          <p:cNvGrpSpPr/>
          <p:nvPr>
            <p:custDataLst>
              <p:tags r:id="rId7"/>
            </p:custDataLst>
          </p:nvPr>
        </p:nvGrpSpPr>
        <p:grpSpPr>
          <a:xfrm>
            <a:off x="2900528" y="1932210"/>
            <a:ext cx="4360627" cy="772128"/>
            <a:chOff x="884" y="1344"/>
            <a:chExt cx="2756" cy="488"/>
          </a:xfrm>
        </p:grpSpPr>
        <p:sp>
          <p:nvSpPr>
            <p:cNvPr id="23572" name="文本框 23571"/>
            <p:cNvSpPr txBox="1"/>
            <p:nvPr>
              <p:custDataLst>
                <p:tags r:id="rId8"/>
              </p:custDataLst>
            </p:nvPr>
          </p:nvSpPr>
          <p:spPr>
            <a:xfrm>
              <a:off x="884" y="1344"/>
              <a:ext cx="2304" cy="407"/>
            </a:xfrm>
            <a:prstGeom prst="rect">
              <a:avLst/>
            </a:prstGeom>
            <a:noFill/>
            <a:ln w="9525">
              <a:noFill/>
            </a:ln>
          </p:spPr>
          <p:txBody>
            <a:bodyPr>
              <a:spAutoFit/>
            </a:bodyPr>
            <a:lstStyle/>
            <a:p>
              <a:pPr>
                <a:spcBef>
                  <a:spcPct val="50000"/>
                </a:spcBef>
                <a:buClrTx/>
                <a:buSzTx/>
                <a:buFontTx/>
              </a:pPr>
              <a:r>
                <a:rPr lang="zh-CN" altLang="en-US" sz="3590" b="1">
                  <a:solidFill>
                    <a:schemeClr val="accent2"/>
                  </a:solidFill>
                  <a:latin typeface="Times New Roman" panose="02020503050405090304"/>
                </a:rPr>
                <a:t>公式：</a:t>
              </a:r>
              <a:endParaRPr lang="zh-CN" altLang="en-US" sz="3590" b="1">
                <a:solidFill>
                  <a:schemeClr val="accent2"/>
                </a:solidFill>
                <a:latin typeface="Times New Roman" panose="02020503050405090304"/>
              </a:endParaRPr>
            </a:p>
          </p:txBody>
        </p:sp>
        <p:sp>
          <p:nvSpPr>
            <p:cNvPr id="23579" name="文本框 23578"/>
            <p:cNvSpPr txBox="1"/>
            <p:nvPr>
              <p:custDataLst>
                <p:tags r:id="rId9"/>
              </p:custDataLst>
            </p:nvPr>
          </p:nvSpPr>
          <p:spPr>
            <a:xfrm>
              <a:off x="1713" y="1348"/>
              <a:ext cx="1927" cy="484"/>
            </a:xfrm>
            <a:prstGeom prst="rect">
              <a:avLst/>
            </a:prstGeom>
            <a:noFill/>
            <a:ln w="9525">
              <a:noFill/>
            </a:ln>
          </p:spPr>
          <p:txBody>
            <a:bodyPr>
              <a:spAutoFit/>
            </a:bodyPr>
            <a:lstStyle/>
            <a:p>
              <a:pPr>
                <a:spcBef>
                  <a:spcPct val="50000"/>
                </a:spcBef>
                <a:buClrTx/>
                <a:buSzTx/>
                <a:buFontTx/>
              </a:pPr>
              <a:r>
                <a:rPr lang="en-US" altLang="zh-CN" sz="4385" b="1" i="1">
                  <a:solidFill>
                    <a:srgbClr val="FF0066"/>
                  </a:solidFill>
                  <a:latin typeface="Times New Roman" panose="02020503050405090304"/>
                </a:rPr>
                <a:t>F</a:t>
              </a:r>
              <a:r>
                <a:rPr lang="en-US" altLang="zh-CN" sz="4385" b="1" i="1" baseline="-25000">
                  <a:solidFill>
                    <a:srgbClr val="FF0066"/>
                  </a:solidFill>
                  <a:latin typeface="Times New Roman" panose="02020503050405090304"/>
                </a:rPr>
                <a:t>n</a:t>
              </a:r>
              <a:r>
                <a:rPr lang="zh-CN" altLang="en-US" sz="4385" b="1" i="1">
                  <a:solidFill>
                    <a:srgbClr val="FF0066"/>
                  </a:solidFill>
                  <a:latin typeface="Times New Roman" panose="02020503050405090304"/>
                </a:rPr>
                <a:t>＝</a:t>
              </a:r>
              <a:r>
                <a:rPr lang="en-US" altLang="zh-CN" sz="4385" b="1" i="1">
                  <a:solidFill>
                    <a:srgbClr val="FF0066"/>
                  </a:solidFill>
                  <a:latin typeface="Times New Roman" panose="02020503050405090304"/>
                </a:rPr>
                <a:t>mrω</a:t>
              </a:r>
              <a:r>
                <a:rPr lang="en-US" altLang="zh-CN" sz="4385" b="1" i="1" baseline="30000">
                  <a:solidFill>
                    <a:srgbClr val="FF0066"/>
                  </a:solidFill>
                  <a:latin typeface="Times New Roman" panose="02020503050405090304"/>
                </a:rPr>
                <a:t>2</a:t>
              </a:r>
              <a:endParaRPr lang="en-US" altLang="zh-CN" sz="4385" b="1" i="1" baseline="30000">
                <a:solidFill>
                  <a:srgbClr val="FF0066"/>
                </a:solidFill>
                <a:latin typeface="Times New Roman" panose="02020503050405090304"/>
              </a:endParaRPr>
            </a:p>
          </p:txBody>
        </p:sp>
      </p:grpSp>
      <p:pic>
        <p:nvPicPr>
          <p:cNvPr id="23585" name="图片 23584"/>
          <p:cNvPicPr>
            <a:picLocks noChangeAspect="1"/>
          </p:cNvPicPr>
          <p:nvPr>
            <p:custDataLst>
              <p:tags r:id="rId10"/>
            </p:custDataLst>
          </p:nvPr>
        </p:nvPicPr>
        <p:blipFill>
          <a:blip r:embed="rId11"/>
          <a:stretch>
            <a:fillRect/>
          </a:stretch>
        </p:blipFill>
        <p:spPr>
          <a:xfrm>
            <a:off x="775276" y="4612508"/>
            <a:ext cx="1705644" cy="1708809"/>
          </a:xfrm>
          <a:prstGeom prst="rect">
            <a:avLst/>
          </a:prstGeom>
          <a:noFill/>
          <a:ln w="9525">
            <a:noFill/>
          </a:ln>
        </p:spPr>
      </p:pic>
      <p:graphicFrame>
        <p:nvGraphicFramePr>
          <p:cNvPr id="18438" name="对象 4">
            <a:hlinkClick r:id="" action="ppaction://ole?verb=0"/>
          </p:cNvPr>
          <p:cNvGraphicFramePr>
            <a:graphicFrameLocks noChangeAspect="1"/>
          </p:cNvGraphicFramePr>
          <p:nvPr>
            <p:custDataLst>
              <p:tags r:id="rId12"/>
            </p:custDataLst>
          </p:nvPr>
        </p:nvGraphicFramePr>
        <p:xfrm>
          <a:off x="5338904" y="3772661"/>
          <a:ext cx="2573972" cy="1287936"/>
        </p:xfrm>
        <a:graphic>
          <a:graphicData uri="http://schemas.openxmlformats.org/presentationml/2006/ole">
            <mc:AlternateContent xmlns:mc="http://schemas.openxmlformats.org/markup-compatibility/2006">
              <mc:Choice xmlns:v="urn:schemas-microsoft-com:vml" Requires="v">
                <p:oleObj spid="_x0000_s1039" name="" r:id="rId13" imgW="838200" imgH="419100" progId="Equation.KSEE3">
                  <p:embed/>
                </p:oleObj>
              </mc:Choice>
              <mc:Fallback>
                <p:oleObj name="" r:id="rId13" imgW="838200" imgH="419100" progId="Equation.KSEE3">
                  <p:embed/>
                  <p:pic>
                    <p:nvPicPr>
                      <p:cNvPr id="0" name="OLE substitute image"/>
                      <p:cNvPicPr/>
                      <p:nvPr/>
                    </p:nvPicPr>
                    <p:blipFill>
                      <a:blip r:embed="rId14"/>
                      <a:stretch>
                        <a:fillRect/>
                      </a:stretch>
                    </p:blipFill>
                    <p:spPr>
                      <a:xfrm>
                        <a:off x="5338904" y="3772661"/>
                        <a:ext cx="2573972" cy="1287936"/>
                      </a:xfrm>
                      <a:prstGeom prst="rect">
                        <a:avLst/>
                      </a:prstGeom>
                      <a:noFill/>
                      <a:ln w="38100">
                        <a:noFill/>
                        <a:miter/>
                      </a:ln>
                    </p:spPr>
                  </p:pic>
                </p:oleObj>
              </mc:Fallback>
            </mc:AlternateContent>
          </a:graphicData>
        </a:graphic>
      </p:graphicFrame>
      <p:graphicFrame>
        <p:nvGraphicFramePr>
          <p:cNvPr id="18439" name="对象 6">
            <a:hlinkClick r:id="" action="ppaction://ole?verb=0"/>
          </p:cNvPr>
          <p:cNvGraphicFramePr>
            <a:graphicFrameLocks noChangeAspect="1"/>
          </p:cNvGraphicFramePr>
          <p:nvPr>
            <p:custDataLst>
              <p:tags r:id="rId15"/>
            </p:custDataLst>
          </p:nvPr>
        </p:nvGraphicFramePr>
        <p:xfrm>
          <a:off x="5455830" y="5415015"/>
          <a:ext cx="1988863" cy="702510"/>
        </p:xfrm>
        <a:graphic>
          <a:graphicData uri="http://schemas.openxmlformats.org/presentationml/2006/ole">
            <mc:AlternateContent xmlns:mc="http://schemas.openxmlformats.org/markup-compatibility/2006">
              <mc:Choice xmlns:v="urn:schemas-microsoft-com:vml" Requires="v">
                <p:oleObj spid="_x0000_s1040" name="" r:id="rId16" imgW="647700" imgH="228600" progId="Equation.KSEE3">
                  <p:embed/>
                </p:oleObj>
              </mc:Choice>
              <mc:Fallback>
                <p:oleObj name="" r:id="rId16" imgW="647700" imgH="228600" progId="Equation.KSEE3">
                  <p:embed/>
                  <p:pic>
                    <p:nvPicPr>
                      <p:cNvPr id="0" name="OLE substitute image"/>
                      <p:cNvPicPr/>
                      <p:nvPr/>
                    </p:nvPicPr>
                    <p:blipFill>
                      <a:blip r:embed="rId17"/>
                      <a:stretch>
                        <a:fillRect/>
                      </a:stretch>
                    </p:blipFill>
                    <p:spPr>
                      <a:xfrm>
                        <a:off x="5455830" y="5415015"/>
                        <a:ext cx="1988863" cy="702510"/>
                      </a:xfrm>
                      <a:prstGeom prst="rect">
                        <a:avLst/>
                      </a:prstGeom>
                      <a:noFill/>
                      <a:ln w="38100">
                        <a:noFill/>
                        <a:miter/>
                      </a:ln>
                    </p:spPr>
                  </p:pic>
                </p:oleObj>
              </mc:Fallback>
            </mc:AlternateContent>
          </a:graphicData>
        </a:graphic>
      </p:graphicFrame>
      <p:graphicFrame>
        <p:nvGraphicFramePr>
          <p:cNvPr id="2" name="对象 1"/>
          <p:cNvGraphicFramePr>
            <a:graphicFrameLocks noChangeAspect="1"/>
          </p:cNvGraphicFramePr>
          <p:nvPr>
            <p:custDataLst>
              <p:tags r:id="rId18"/>
            </p:custDataLst>
          </p:nvPr>
        </p:nvGraphicFramePr>
        <p:xfrm>
          <a:off x="7579499" y="2449916"/>
          <a:ext cx="2263222" cy="1255025"/>
        </p:xfrm>
        <a:graphic>
          <a:graphicData uri="http://schemas.openxmlformats.org/presentationml/2006/ole">
            <mc:AlternateContent xmlns:mc="http://schemas.openxmlformats.org/markup-compatibility/2006">
              <mc:Choice xmlns:v="urn:schemas-microsoft-com:vml" Requires="v">
                <p:oleObj spid="_x0000_s1041" name="" r:id="rId19" imgW="914400" imgH="596900" progId="">
                  <p:embed/>
                </p:oleObj>
              </mc:Choice>
              <mc:Fallback>
                <p:oleObj name="" r:id="rId19" imgW="914400" imgH="596900" progId="">
                  <p:embed/>
                  <p:pic>
                    <p:nvPicPr>
                      <p:cNvPr id="0" name="OLE substitute image"/>
                      <p:cNvPicPr/>
                      <p:nvPr/>
                    </p:nvPicPr>
                    <p:blipFill>
                      <a:blip r:embed="rId20"/>
                      <a:stretch>
                        <a:fillRect/>
                      </a:stretch>
                    </p:blipFill>
                    <p:spPr>
                      <a:xfrm>
                        <a:off x="7579499" y="2449916"/>
                        <a:ext cx="2263222" cy="1255025"/>
                      </a:xfrm>
                      <a:prstGeom prst="rect">
                        <a:avLst/>
                      </a:prstGeom>
                    </p:spPr>
                  </p:pic>
                </p:oleObj>
              </mc:Fallback>
            </mc:AlternateContent>
          </a:graphicData>
        </a:graphic>
      </p:graphicFrame>
      <p:sp>
        <p:nvSpPr>
          <p:cNvPr id="3" name="文本框 2"/>
          <p:cNvSpPr txBox="1"/>
          <p:nvPr/>
        </p:nvSpPr>
        <p:spPr>
          <a:xfrm>
            <a:off x="1223645" y="90805"/>
            <a:ext cx="4580255" cy="583565"/>
          </a:xfrm>
          <a:prstGeom prst="rect">
            <a:avLst/>
          </a:prstGeom>
          <a:noFill/>
        </p:spPr>
        <p:txBody>
          <a:bodyPr wrap="square" rtlCol="0">
            <a:spAutoFit/>
          </a:bodyPr>
          <a:p>
            <a:r>
              <a:rPr lang="zh-CN" altLang="en-US" sz="3200">
                <a:sym typeface="+mn-ea"/>
              </a:rPr>
              <a:t>二</a:t>
            </a:r>
            <a:r>
              <a:rPr lang="en-US" altLang="zh-CN" sz="3200">
                <a:sym typeface="+mn-ea"/>
              </a:rPr>
              <a:t>、</a:t>
            </a:r>
            <a:r>
              <a:rPr lang="zh-CN" altLang="en-US" sz="3200">
                <a:sym typeface="+mn-ea"/>
              </a:rPr>
              <a:t>向心力的大小</a:t>
            </a:r>
            <a:endParaRPr lang="zh-CN" altLang="en-US" sz="320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 calcmode="lin" valueType="num">
                                      <p:cBhvr additive="base">
                                        <p:cTn id="17" dur="500" fill="hold"/>
                                        <p:tgtEl>
                                          <p:spTgt spid="18438"/>
                                        </p:tgtEl>
                                        <p:attrNameLst>
                                          <p:attrName>ppt_x</p:attrName>
                                        </p:attrNameLst>
                                      </p:cBhvr>
                                      <p:tavLst>
                                        <p:tav tm="0">
                                          <p:val>
                                            <p:strVal val="#ppt_x"/>
                                          </p:val>
                                        </p:tav>
                                        <p:tav tm="100000">
                                          <p:val>
                                            <p:strVal val="#ppt_x"/>
                                          </p:val>
                                        </p:tav>
                                      </p:tavLst>
                                    </p:anim>
                                    <p:anim calcmode="lin" valueType="num">
                                      <p:cBhvr additive="base">
                                        <p:cTn id="1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anim calcmode="lin" valueType="num">
                                      <p:cBhvr additive="base">
                                        <p:cTn id="23" dur="500" fill="hold"/>
                                        <p:tgtEl>
                                          <p:spTgt spid="18439"/>
                                        </p:tgtEl>
                                        <p:attrNameLst>
                                          <p:attrName>ppt_x</p:attrName>
                                        </p:attrNameLst>
                                      </p:cBhvr>
                                      <p:tavLst>
                                        <p:tav tm="0">
                                          <p:val>
                                            <p:strVal val="#ppt_x"/>
                                          </p:val>
                                        </p:tav>
                                        <p:tav tm="100000">
                                          <p:val>
                                            <p:strVal val="#ppt_x"/>
                                          </p:val>
                                        </p:tav>
                                      </p:tavLst>
                                    </p:anim>
                                    <p:anim calcmode="lin" valueType="num">
                                      <p:cBhvr additive="base">
                                        <p:cTn id="2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4250690" cy="583565"/>
          </a:xfrm>
          <a:prstGeom prst="rect">
            <a:avLst/>
          </a:prstGeom>
          <a:noFill/>
        </p:spPr>
        <p:txBody>
          <a:bodyPr wrap="square" rtlCol="0">
            <a:spAutoFit/>
          </a:bodyPr>
          <a:p>
            <a:r>
              <a:rPr lang="zh-CN" altLang="en-US" sz="3200">
                <a:sym typeface="+mn-ea"/>
              </a:rPr>
              <a:t>二</a:t>
            </a:r>
            <a:r>
              <a:rPr lang="en-US" altLang="zh-CN" sz="3200">
                <a:sym typeface="+mn-ea"/>
              </a:rPr>
              <a:t>、</a:t>
            </a:r>
            <a:r>
              <a:rPr lang="zh-CN" altLang="en-US" sz="3200">
                <a:sym typeface="+mn-ea"/>
              </a:rPr>
              <a:t>向心力的大小</a:t>
            </a:r>
            <a:endParaRPr lang="zh-CN" altLang="en-US" sz="3200">
              <a:solidFill>
                <a:schemeClr val="tx1"/>
              </a:solidFill>
            </a:endParaRPr>
          </a:p>
        </p:txBody>
      </p:sp>
      <p:sp>
        <p:nvSpPr>
          <p:cNvPr id="3" name="内容占位符 2"/>
          <p:cNvSpPr txBox="1"/>
          <p:nvPr>
            <p:custDataLst>
              <p:tags r:id="rId1"/>
            </p:custDataLst>
          </p:nvPr>
        </p:nvSpPr>
        <p:spPr>
          <a:xfrm>
            <a:off x="433336" y="674227"/>
            <a:ext cx="11264548" cy="2966720"/>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542925">
              <a:tabLst>
                <a:tab pos="4399280" algn="l"/>
              </a:tabLst>
            </a:pPr>
            <a:r>
              <a:rPr lang="zh-CN" altLang="en-US" sz="2665">
                <a:solidFill>
                  <a:srgbClr val="000000"/>
                </a:solidFill>
                <a:ea typeface="楷体" panose="02010609060101010101" charset="-122"/>
                <a:cs typeface="Times New Roman" panose="02020503050405090304" charset="0"/>
              </a:rPr>
              <a:t>例</a:t>
            </a:r>
            <a:r>
              <a:rPr lang="en-US" altLang="zh-CN" sz="2665">
                <a:solidFill>
                  <a:srgbClr val="000000"/>
                </a:solidFill>
                <a:ea typeface="楷体" panose="02010609060101010101" charset="-122"/>
                <a:cs typeface="Times New Roman" panose="02020503050405090304" charset="0"/>
              </a:rPr>
              <a:t>1.</a:t>
            </a:r>
            <a:r>
              <a:rPr lang="zh-CN" altLang="zh-CN" sz="2665">
                <a:solidFill>
                  <a:srgbClr val="000000"/>
                </a:solidFill>
                <a:ea typeface="楷体" panose="02010609060101010101" charset="-122"/>
                <a:cs typeface="Times New Roman" panose="02020503050405090304" charset="0"/>
              </a:rPr>
              <a:t>用如图所示的装置来探究小球做圆周运动所需向心力的大小</a:t>
            </a:r>
            <a:r>
              <a:rPr lang="en-US" altLang="zh-CN" sz="2665" i="1">
                <a:solidFill>
                  <a:srgbClr val="000000"/>
                </a:solidFill>
                <a:ea typeface="楷体" panose="02010609060101010101" charset="-122"/>
                <a:cs typeface="Times New Roman" panose="02020503050405090304" charset="0"/>
              </a:rPr>
              <a:t>F</a:t>
            </a:r>
            <a:r>
              <a:rPr lang="zh-CN" altLang="zh-CN" sz="2665">
                <a:solidFill>
                  <a:srgbClr val="000000"/>
                </a:solidFill>
                <a:ea typeface="楷体" panose="02010609060101010101" charset="-122"/>
                <a:cs typeface="Times New Roman" panose="02020503050405090304" charset="0"/>
              </a:rPr>
              <a:t>与质量</a:t>
            </a:r>
            <a:r>
              <a:rPr lang="en-US" altLang="zh-CN" sz="2665" i="1">
                <a:solidFill>
                  <a:srgbClr val="000000"/>
                </a:solidFill>
                <a:ea typeface="楷体" panose="02010609060101010101" charset="-122"/>
                <a:cs typeface="Times New Roman" panose="02020503050405090304" charset="0"/>
              </a:rPr>
              <a:t>m</a:t>
            </a:r>
            <a:r>
              <a:rPr lang="zh-CN" altLang="zh-CN" sz="2665">
                <a:solidFill>
                  <a:srgbClr val="000000"/>
                </a:solidFill>
                <a:ea typeface="楷体" panose="02010609060101010101" charset="-122"/>
                <a:cs typeface="Times New Roman" panose="02020503050405090304" charset="0"/>
              </a:rPr>
              <a:t>、角速度</a:t>
            </a:r>
            <a:r>
              <a:rPr lang="en-US" altLang="zh-CN" sz="2665" i="1">
                <a:solidFill>
                  <a:srgbClr val="000000"/>
                </a:solidFill>
                <a:ea typeface="楷体" panose="02010609060101010101" charset="-122"/>
                <a:cs typeface="Times New Roman" panose="02020503050405090304" charset="0"/>
              </a:rPr>
              <a:t>ω</a:t>
            </a:r>
            <a:r>
              <a:rPr lang="zh-CN" altLang="zh-CN" sz="2665">
                <a:solidFill>
                  <a:srgbClr val="000000"/>
                </a:solidFill>
                <a:ea typeface="楷体" panose="02010609060101010101" charset="-122"/>
                <a:cs typeface="Times New Roman" panose="02020503050405090304" charset="0"/>
              </a:rPr>
              <a:t>和半径</a:t>
            </a:r>
            <a:r>
              <a:rPr lang="en-US" altLang="zh-CN" sz="2665" i="1">
                <a:solidFill>
                  <a:srgbClr val="000000"/>
                </a:solidFill>
                <a:ea typeface="楷体" panose="02010609060101010101" charset="-122"/>
                <a:cs typeface="Times New Roman" panose="02020503050405090304" charset="0"/>
              </a:rPr>
              <a:t>r</a:t>
            </a:r>
            <a:r>
              <a:rPr lang="zh-CN" altLang="zh-CN" sz="2665">
                <a:solidFill>
                  <a:srgbClr val="000000"/>
                </a:solidFill>
                <a:ea typeface="楷体" panose="02010609060101010101" charset="-122"/>
                <a:cs typeface="Times New Roman" panose="02020503050405090304" charset="0"/>
              </a:rPr>
              <a:t>之间的关系。两个变速塔轮通过皮带连接，转动手柄使槽内的钢球做匀速圆周运动。横臂的挡板对球的压力提供向心力，球对挡板的反作用力通过横臂的杠杆作用使弹簧测力套筒下降，从而露出标尺，标尺上的红白相间等分格的数量之</a:t>
            </a:r>
            <a:endParaRPr lang="zh-CN" altLang="zh-CN" sz="2665">
              <a:ea typeface="楷体" panose="02010609060101010101" charset="-122"/>
              <a:cs typeface="Times New Roman" panose="02020503050405090304" charset="0"/>
            </a:endParaRPr>
          </a:p>
        </p:txBody>
      </p:sp>
      <p:sp>
        <p:nvSpPr>
          <p:cNvPr id="6" name="内容占位符 2"/>
          <p:cNvSpPr txBox="1"/>
          <p:nvPr>
            <p:custDataLst>
              <p:tags r:id="rId2"/>
            </p:custDataLst>
          </p:nvPr>
        </p:nvSpPr>
        <p:spPr>
          <a:xfrm>
            <a:off x="502176" y="3602293"/>
            <a:ext cx="5759307" cy="2966720"/>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tabLst>
                <a:tab pos="4399280" algn="l"/>
              </a:tabLst>
            </a:pPr>
            <a:r>
              <a:rPr lang="zh-CN" altLang="zh-CN" sz="2665">
                <a:solidFill>
                  <a:srgbClr val="000000"/>
                </a:solidFill>
                <a:ea typeface="楷体" panose="02010609060101010101" charset="-122"/>
                <a:cs typeface="Times New Roman" panose="02020503050405090304" charset="0"/>
              </a:rPr>
              <a:t>比等于两个球所受向心力的比值。装置中有大小相同的</a:t>
            </a:r>
            <a:r>
              <a:rPr lang="en-US" altLang="zh-CN" sz="2665">
                <a:solidFill>
                  <a:srgbClr val="000000"/>
                </a:solidFill>
                <a:ea typeface="楷体" panose="02010609060101010101" charset="-122"/>
                <a:cs typeface="Times New Roman" panose="02020503050405090304" charset="0"/>
              </a:rPr>
              <a:t>3</a:t>
            </a:r>
            <a:r>
              <a:rPr lang="zh-CN" altLang="zh-CN" sz="2665">
                <a:solidFill>
                  <a:srgbClr val="000000"/>
                </a:solidFill>
                <a:ea typeface="楷体" panose="02010609060101010101" charset="-122"/>
                <a:cs typeface="Times New Roman" panose="02020503050405090304" charset="0"/>
              </a:rPr>
              <a:t>个金属球可供选择使用，其中有</a:t>
            </a:r>
            <a:r>
              <a:rPr lang="en-US" altLang="zh-CN" sz="2665">
                <a:solidFill>
                  <a:srgbClr val="000000"/>
                </a:solidFill>
                <a:ea typeface="楷体" panose="02010609060101010101" charset="-122"/>
                <a:cs typeface="Times New Roman" panose="02020503050405090304" charset="0"/>
              </a:rPr>
              <a:t>2</a:t>
            </a:r>
            <a:r>
              <a:rPr lang="zh-CN" altLang="zh-CN" sz="2665">
                <a:solidFill>
                  <a:srgbClr val="000000"/>
                </a:solidFill>
                <a:ea typeface="楷体" panose="02010609060101010101" charset="-122"/>
                <a:cs typeface="Times New Roman" panose="02020503050405090304" charset="0"/>
              </a:rPr>
              <a:t>个钢球和</a:t>
            </a:r>
            <a:r>
              <a:rPr lang="en-US" altLang="zh-CN" sz="2665">
                <a:solidFill>
                  <a:srgbClr val="000000"/>
                </a:solidFill>
                <a:ea typeface="楷体" panose="02010609060101010101" charset="-122"/>
                <a:cs typeface="Times New Roman" panose="02020503050405090304" charset="0"/>
              </a:rPr>
              <a:t>1</a:t>
            </a:r>
            <a:r>
              <a:rPr lang="zh-CN" altLang="zh-CN" sz="2665">
                <a:solidFill>
                  <a:srgbClr val="000000"/>
                </a:solidFill>
                <a:ea typeface="楷体" panose="02010609060101010101" charset="-122"/>
                <a:cs typeface="Times New Roman" panose="02020503050405090304" charset="0"/>
              </a:rPr>
              <a:t>个铝球，如图是某次实验时装置的状态，图中两个球到标尺距离相等。</a:t>
            </a:r>
            <a:endParaRPr lang="zh-CN" altLang="zh-CN" sz="2665">
              <a:ea typeface="楷体" panose="02010609060101010101" charset="-122"/>
              <a:cs typeface="Times New Roman" panose="02020503050405090304" charset="0"/>
            </a:endParaRPr>
          </a:p>
        </p:txBody>
      </p:sp>
      <p:pic>
        <p:nvPicPr>
          <p:cNvPr id="5" name="图片 4"/>
          <p:cNvPicPr/>
          <p:nvPr>
            <p:custDataLst>
              <p:tags r:id="rId3"/>
            </p:custDataLst>
          </p:nvPr>
        </p:nvPicPr>
        <p:blipFill>
          <a:blip r:embed="rId4">
            <a:clrChange>
              <a:clrFrom>
                <a:srgbClr val="FFFFFF"/>
              </a:clrFrom>
              <a:clrTo>
                <a:srgbClr val="FFFFFF">
                  <a:alpha val="0"/>
                </a:srgbClr>
              </a:clrTo>
            </a:clrChange>
          </a:blip>
          <a:stretch>
            <a:fillRect/>
          </a:stretch>
        </p:blipFill>
        <p:spPr>
          <a:xfrm>
            <a:off x="6315150" y="3429213"/>
            <a:ext cx="5447064" cy="29668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4613910" cy="583565"/>
          </a:xfrm>
          <a:prstGeom prst="rect">
            <a:avLst/>
          </a:prstGeom>
          <a:noFill/>
        </p:spPr>
        <p:txBody>
          <a:bodyPr wrap="square" rtlCol="0">
            <a:spAutoFit/>
          </a:bodyPr>
          <a:p>
            <a:r>
              <a:rPr lang="zh-CN" altLang="en-US" sz="3200">
                <a:sym typeface="+mn-ea"/>
              </a:rPr>
              <a:t>二</a:t>
            </a:r>
            <a:r>
              <a:rPr lang="en-US" altLang="zh-CN" sz="3200">
                <a:sym typeface="+mn-ea"/>
              </a:rPr>
              <a:t>、</a:t>
            </a:r>
            <a:r>
              <a:rPr lang="zh-CN" altLang="en-US" sz="3200">
                <a:sym typeface="+mn-ea"/>
              </a:rPr>
              <a:t>向心力的大小</a:t>
            </a:r>
            <a:endParaRPr lang="zh-CN" altLang="en-US" sz="3200">
              <a:solidFill>
                <a:schemeClr val="tx1"/>
              </a:solidFill>
            </a:endParaRPr>
          </a:p>
        </p:txBody>
      </p:sp>
      <p:sp>
        <p:nvSpPr>
          <p:cNvPr id="4" name="内容占位符 2"/>
          <p:cNvSpPr txBox="1"/>
          <p:nvPr>
            <p:custDataLst>
              <p:tags r:id="rId1"/>
            </p:custDataLst>
          </p:nvPr>
        </p:nvSpPr>
        <p:spPr>
          <a:xfrm>
            <a:off x="679130" y="674604"/>
            <a:ext cx="11798476" cy="1383665"/>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lnSpc>
                <a:spcPct val="150000"/>
              </a:lnSpc>
              <a:tabLst>
                <a:tab pos="4399280" algn="l"/>
              </a:tabLst>
            </a:pPr>
            <a:r>
              <a:rPr lang="en-US" altLang="zh-CN">
                <a:solidFill>
                  <a:srgbClr val="000000"/>
                </a:solidFill>
                <a:ea typeface="楷体" panose="02010609060101010101" charset="-122"/>
                <a:cs typeface="Times New Roman" panose="02020503050405090304" charset="0"/>
              </a:rPr>
              <a:t>(1)</a:t>
            </a:r>
            <a:r>
              <a:rPr lang="zh-CN" altLang="zh-CN">
                <a:solidFill>
                  <a:srgbClr val="000000"/>
                </a:solidFill>
                <a:ea typeface="楷体" panose="02010609060101010101" charset="-122"/>
                <a:cs typeface="Times New Roman" panose="02020503050405090304" charset="0"/>
              </a:rPr>
              <a:t>在研究向心力的大小</a:t>
            </a:r>
            <a:r>
              <a:rPr lang="en-US" altLang="zh-CN" i="1">
                <a:solidFill>
                  <a:srgbClr val="000000"/>
                </a:solidFill>
                <a:ea typeface="楷体" panose="02010609060101010101" charset="-122"/>
                <a:cs typeface="Times New Roman" panose="02020503050405090304" charset="0"/>
              </a:rPr>
              <a:t>F</a:t>
            </a:r>
            <a:r>
              <a:rPr lang="zh-CN" altLang="zh-CN">
                <a:solidFill>
                  <a:srgbClr val="000000"/>
                </a:solidFill>
                <a:ea typeface="楷体" panose="02010609060101010101" charset="-122"/>
                <a:cs typeface="Times New Roman" panose="02020503050405090304" charset="0"/>
              </a:rPr>
              <a:t>与质量</a:t>
            </a:r>
            <a:r>
              <a:rPr lang="en-US" altLang="zh-CN" i="1">
                <a:solidFill>
                  <a:srgbClr val="000000"/>
                </a:solidFill>
                <a:ea typeface="楷体" panose="02010609060101010101" charset="-122"/>
                <a:cs typeface="Times New Roman" panose="02020503050405090304" charset="0"/>
              </a:rPr>
              <a:t>m</a:t>
            </a:r>
            <a:r>
              <a:rPr lang="zh-CN" altLang="zh-CN">
                <a:solidFill>
                  <a:srgbClr val="000000"/>
                </a:solidFill>
                <a:ea typeface="楷体" panose="02010609060101010101" charset="-122"/>
                <a:cs typeface="Times New Roman" panose="02020503050405090304" charset="0"/>
              </a:rPr>
              <a:t>关系时，要保持</a:t>
            </a:r>
            <a:r>
              <a:rPr lang="en-US" altLang="zh-CN">
                <a:solidFill>
                  <a:srgbClr val="000000"/>
                </a:solidFill>
                <a:ea typeface="楷体" panose="02010609060101010101" charset="-122"/>
                <a:cs typeface="Times New Roman" panose="02020503050405090304" charset="0"/>
              </a:rPr>
              <a:t>_______________</a:t>
            </a:r>
            <a:r>
              <a:rPr lang="zh-CN" altLang="zh-CN">
                <a:solidFill>
                  <a:srgbClr val="000000"/>
                </a:solidFill>
                <a:ea typeface="楷体" panose="02010609060101010101" charset="-122"/>
                <a:cs typeface="Times New Roman" panose="02020503050405090304" charset="0"/>
              </a:rPr>
              <a:t>相同；</a:t>
            </a:r>
            <a:r>
              <a:rPr lang="en-US" altLang="zh-CN">
                <a:solidFill>
                  <a:srgbClr val="000000"/>
                </a:solidFill>
                <a:ea typeface="楷体" panose="02010609060101010101" charset="-122"/>
                <a:cs typeface="Times New Roman" panose="02020503050405090304" charset="0"/>
              </a:rPr>
              <a:t> </a:t>
            </a:r>
            <a:endParaRPr lang="zh-CN" altLang="zh-CN" sz="1000">
              <a:ea typeface="楷体" panose="02010609060101010101" charset="-122"/>
              <a:cs typeface="Times New Roman" panose="02020503050405090304" charset="0"/>
            </a:endParaRPr>
          </a:p>
          <a:p>
            <a:pPr indent="0" defTabSz="194310">
              <a:lnSpc>
                <a:spcPct val="150000"/>
              </a:lnSpc>
              <a:tabLst>
                <a:tab pos="1485265" algn="l"/>
                <a:tab pos="3227705" algn="l"/>
                <a:tab pos="4641850" algn="l"/>
                <a:tab pos="4770120" algn="l"/>
              </a:tabLst>
            </a:pPr>
            <a:r>
              <a:rPr lang="en-US" altLang="zh-CN" err="1">
                <a:solidFill>
                  <a:srgbClr val="000000"/>
                </a:solidFill>
                <a:ea typeface="楷体" panose="02010609060101010101" charset="-122"/>
                <a:cs typeface="Times New Roman" panose="02020503050405090304" charset="0"/>
              </a:rPr>
              <a:t>A.</a:t>
            </a:r>
            <a:r>
              <a:rPr lang="en-US" altLang="zh-CN" i="1" err="1">
                <a:solidFill>
                  <a:srgbClr val="000000"/>
                </a:solidFill>
                <a:ea typeface="楷体" panose="02010609060101010101" charset="-122"/>
                <a:cs typeface="Times New Roman" panose="02020503050405090304" charset="0"/>
              </a:rPr>
              <a:t>ω</a:t>
            </a:r>
            <a:r>
              <a:rPr lang="zh-CN" altLang="zh-CN">
                <a:solidFill>
                  <a:srgbClr val="000000"/>
                </a:solidFill>
                <a:ea typeface="楷体" panose="02010609060101010101" charset="-122"/>
                <a:cs typeface="Times New Roman" panose="02020503050405090304" charset="0"/>
              </a:rPr>
              <a:t>和</a:t>
            </a:r>
            <a:r>
              <a:rPr lang="en-US" altLang="zh-CN" i="1">
                <a:solidFill>
                  <a:srgbClr val="000000"/>
                </a:solidFill>
                <a:ea typeface="楷体" panose="02010609060101010101" charset="-122"/>
                <a:cs typeface="Times New Roman" panose="02020503050405090304" charset="0"/>
              </a:rPr>
              <a:t>r	</a:t>
            </a:r>
            <a:r>
              <a:rPr lang="en-US" altLang="zh-CN" err="1">
                <a:solidFill>
                  <a:srgbClr val="000000"/>
                </a:solidFill>
                <a:ea typeface="楷体" panose="02010609060101010101" charset="-122"/>
                <a:cs typeface="Times New Roman" panose="02020503050405090304" charset="0"/>
              </a:rPr>
              <a:t>B.</a:t>
            </a:r>
            <a:r>
              <a:rPr lang="en-US" altLang="zh-CN" i="1" err="1">
                <a:solidFill>
                  <a:srgbClr val="000000"/>
                </a:solidFill>
                <a:ea typeface="楷体" panose="02010609060101010101" charset="-122"/>
                <a:cs typeface="Times New Roman" panose="02020503050405090304" charset="0"/>
              </a:rPr>
              <a:t>ω</a:t>
            </a:r>
            <a:r>
              <a:rPr lang="zh-CN" altLang="zh-CN">
                <a:solidFill>
                  <a:srgbClr val="000000"/>
                </a:solidFill>
                <a:ea typeface="楷体" panose="02010609060101010101" charset="-122"/>
                <a:cs typeface="Times New Roman" panose="02020503050405090304" charset="0"/>
              </a:rPr>
              <a:t>和</a:t>
            </a:r>
            <a:r>
              <a:rPr lang="en-US" altLang="zh-CN" i="1">
                <a:solidFill>
                  <a:srgbClr val="000000"/>
                </a:solidFill>
                <a:ea typeface="楷体" panose="02010609060101010101" charset="-122"/>
                <a:cs typeface="Times New Roman" panose="02020503050405090304" charset="0"/>
              </a:rPr>
              <a:t>m	</a:t>
            </a:r>
            <a:r>
              <a:rPr lang="en-US" altLang="zh-CN" err="1">
                <a:solidFill>
                  <a:srgbClr val="000000"/>
                </a:solidFill>
                <a:ea typeface="楷体" panose="02010609060101010101" charset="-122"/>
                <a:cs typeface="Times New Roman" panose="02020503050405090304" charset="0"/>
              </a:rPr>
              <a:t>C.</a:t>
            </a:r>
            <a:r>
              <a:rPr lang="en-US" altLang="zh-CN" i="1" err="1">
                <a:solidFill>
                  <a:srgbClr val="000000"/>
                </a:solidFill>
                <a:ea typeface="楷体" panose="02010609060101010101" charset="-122"/>
                <a:cs typeface="Times New Roman" panose="02020503050405090304" charset="0"/>
              </a:rPr>
              <a:t>m</a:t>
            </a:r>
            <a:r>
              <a:rPr lang="zh-CN" altLang="zh-CN">
                <a:solidFill>
                  <a:srgbClr val="000000"/>
                </a:solidFill>
                <a:ea typeface="楷体" panose="02010609060101010101" charset="-122"/>
                <a:cs typeface="Times New Roman" panose="02020503050405090304" charset="0"/>
              </a:rPr>
              <a:t>和</a:t>
            </a:r>
            <a:r>
              <a:rPr lang="en-US" altLang="zh-CN" i="1">
                <a:solidFill>
                  <a:srgbClr val="000000"/>
                </a:solidFill>
                <a:ea typeface="楷体" panose="02010609060101010101" charset="-122"/>
                <a:cs typeface="Times New Roman" panose="02020503050405090304" charset="0"/>
              </a:rPr>
              <a:t>r	</a:t>
            </a:r>
            <a:r>
              <a:rPr lang="en-US" altLang="zh-CN" err="1">
                <a:solidFill>
                  <a:srgbClr val="000000"/>
                </a:solidFill>
                <a:ea typeface="楷体" panose="02010609060101010101" charset="-122"/>
                <a:cs typeface="Times New Roman" panose="02020503050405090304" charset="0"/>
              </a:rPr>
              <a:t>D.</a:t>
            </a:r>
            <a:r>
              <a:rPr lang="en-US" altLang="zh-CN" i="1" err="1">
                <a:solidFill>
                  <a:srgbClr val="000000"/>
                </a:solidFill>
                <a:ea typeface="楷体" panose="02010609060101010101" charset="-122"/>
                <a:cs typeface="Times New Roman" panose="02020503050405090304" charset="0"/>
              </a:rPr>
              <a:t>m</a:t>
            </a:r>
            <a:r>
              <a:rPr lang="zh-CN" altLang="zh-CN">
                <a:solidFill>
                  <a:srgbClr val="000000"/>
                </a:solidFill>
                <a:ea typeface="楷体" panose="02010609060101010101" charset="-122"/>
                <a:cs typeface="Times New Roman" panose="02020503050405090304" charset="0"/>
              </a:rPr>
              <a:t>和</a:t>
            </a:r>
            <a:r>
              <a:rPr lang="en-US" altLang="zh-CN" i="1">
                <a:solidFill>
                  <a:srgbClr val="000000"/>
                </a:solidFill>
                <a:ea typeface="楷体" panose="02010609060101010101" charset="-122"/>
                <a:cs typeface="Times New Roman" panose="02020503050405090304" charset="0"/>
              </a:rPr>
              <a:t>F</a:t>
            </a:r>
            <a:endParaRPr lang="zh-CN" altLang="zh-CN" sz="1000">
              <a:ea typeface="楷体" panose="02010609060101010101" charset="-122"/>
              <a:cs typeface="Times New Roman" panose="02020503050405090304" charset="0"/>
            </a:endParaRPr>
          </a:p>
        </p:txBody>
      </p:sp>
      <p:sp>
        <p:nvSpPr>
          <p:cNvPr id="11" name="内容占位符 2"/>
          <p:cNvSpPr txBox="1"/>
          <p:nvPr>
            <p:custDataLst>
              <p:tags r:id="rId2"/>
            </p:custDataLst>
          </p:nvPr>
        </p:nvSpPr>
        <p:spPr>
          <a:xfrm>
            <a:off x="721739" y="2114431"/>
            <a:ext cx="9934804" cy="1383665"/>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lnSpc>
                <a:spcPct val="150000"/>
              </a:lnSpc>
              <a:tabLst>
                <a:tab pos="4399280" algn="l"/>
              </a:tabLst>
            </a:pPr>
            <a:r>
              <a:rPr lang="en-US" altLang="zh-CN">
                <a:solidFill>
                  <a:srgbClr val="000000"/>
                </a:solidFill>
                <a:ea typeface="楷体" panose="02010609060101010101" charset="-122"/>
                <a:cs typeface="Times New Roman" panose="02020503050405090304" charset="0"/>
              </a:rPr>
              <a:t>(2)</a:t>
            </a:r>
            <a:r>
              <a:rPr lang="zh-CN" altLang="zh-CN">
                <a:solidFill>
                  <a:srgbClr val="000000"/>
                </a:solidFill>
                <a:ea typeface="楷体" panose="02010609060101010101" charset="-122"/>
                <a:cs typeface="Times New Roman" panose="02020503050405090304" charset="0"/>
              </a:rPr>
              <a:t>图中装置是在研究向心力的大小</a:t>
            </a:r>
            <a:r>
              <a:rPr lang="en-US" altLang="zh-CN" i="1">
                <a:solidFill>
                  <a:srgbClr val="000000"/>
                </a:solidFill>
                <a:ea typeface="楷体" panose="02010609060101010101" charset="-122"/>
                <a:cs typeface="Times New Roman" panose="02020503050405090304" charset="0"/>
              </a:rPr>
              <a:t>F</a:t>
            </a:r>
            <a:r>
              <a:rPr lang="zh-CN" altLang="zh-CN">
                <a:solidFill>
                  <a:srgbClr val="000000"/>
                </a:solidFill>
                <a:ea typeface="楷体" panose="02010609060101010101" charset="-122"/>
                <a:cs typeface="Times New Roman" panose="02020503050405090304" charset="0"/>
              </a:rPr>
              <a:t>与</a:t>
            </a:r>
            <a:r>
              <a:rPr lang="en-US" altLang="zh-CN">
                <a:solidFill>
                  <a:srgbClr val="000000"/>
                </a:solidFill>
                <a:ea typeface="楷体" panose="02010609060101010101" charset="-122"/>
                <a:cs typeface="Times New Roman" panose="02020503050405090304" charset="0"/>
              </a:rPr>
              <a:t>____________</a:t>
            </a:r>
            <a:r>
              <a:rPr lang="zh-CN" altLang="zh-CN">
                <a:solidFill>
                  <a:srgbClr val="000000"/>
                </a:solidFill>
                <a:ea typeface="楷体" panose="02010609060101010101" charset="-122"/>
                <a:cs typeface="Times New Roman" panose="02020503050405090304" charset="0"/>
              </a:rPr>
              <a:t>的关系；</a:t>
            </a:r>
            <a:r>
              <a:rPr lang="en-US" altLang="zh-CN">
                <a:solidFill>
                  <a:srgbClr val="000000"/>
                </a:solidFill>
                <a:ea typeface="楷体" panose="02010609060101010101" charset="-122"/>
                <a:cs typeface="Times New Roman" panose="02020503050405090304" charset="0"/>
              </a:rPr>
              <a:t> </a:t>
            </a:r>
            <a:endParaRPr lang="zh-CN" altLang="zh-CN" sz="1000">
              <a:ea typeface="楷体" panose="02010609060101010101" charset="-122"/>
              <a:cs typeface="Times New Roman" panose="02020503050405090304" charset="0"/>
            </a:endParaRPr>
          </a:p>
          <a:p>
            <a:pPr indent="0">
              <a:lnSpc>
                <a:spcPct val="150000"/>
              </a:lnSpc>
              <a:tabLst>
                <a:tab pos="1813560" algn="l"/>
              </a:tabLst>
            </a:pPr>
            <a:r>
              <a:rPr lang="en-US" altLang="zh-CN">
                <a:solidFill>
                  <a:srgbClr val="000000"/>
                </a:solidFill>
                <a:ea typeface="楷体" panose="02010609060101010101" charset="-122"/>
                <a:cs typeface="Times New Roman" panose="02020503050405090304" charset="0"/>
              </a:rPr>
              <a:t>A.</a:t>
            </a:r>
            <a:r>
              <a:rPr lang="zh-CN" altLang="zh-CN">
                <a:solidFill>
                  <a:srgbClr val="000000"/>
                </a:solidFill>
                <a:ea typeface="楷体" panose="02010609060101010101" charset="-122"/>
                <a:cs typeface="Times New Roman" panose="02020503050405090304" charset="0"/>
              </a:rPr>
              <a:t>质量</a:t>
            </a:r>
            <a:r>
              <a:rPr lang="en-US" altLang="zh-CN" i="1">
                <a:solidFill>
                  <a:srgbClr val="000000"/>
                </a:solidFill>
                <a:ea typeface="楷体" panose="02010609060101010101" charset="-122"/>
                <a:cs typeface="Times New Roman" panose="02020503050405090304" charset="0"/>
              </a:rPr>
              <a:t>m	</a:t>
            </a:r>
            <a:r>
              <a:rPr lang="en-US" altLang="zh-CN">
                <a:solidFill>
                  <a:srgbClr val="000000"/>
                </a:solidFill>
                <a:ea typeface="楷体" panose="02010609060101010101" charset="-122"/>
                <a:cs typeface="Times New Roman" panose="02020503050405090304" charset="0"/>
              </a:rPr>
              <a:t>	B.</a:t>
            </a:r>
            <a:r>
              <a:rPr lang="zh-CN" altLang="zh-CN">
                <a:solidFill>
                  <a:srgbClr val="000000"/>
                </a:solidFill>
                <a:ea typeface="楷体" panose="02010609060101010101" charset="-122"/>
                <a:cs typeface="Times New Roman" panose="02020503050405090304" charset="0"/>
              </a:rPr>
              <a:t>半径</a:t>
            </a:r>
            <a:r>
              <a:rPr lang="en-US" altLang="zh-CN" i="1">
                <a:solidFill>
                  <a:srgbClr val="000000"/>
                </a:solidFill>
                <a:ea typeface="楷体" panose="02010609060101010101" charset="-122"/>
                <a:cs typeface="Times New Roman" panose="02020503050405090304" charset="0"/>
              </a:rPr>
              <a:t>r</a:t>
            </a:r>
            <a:r>
              <a:rPr lang="en-US" altLang="zh-CN">
                <a:solidFill>
                  <a:srgbClr val="000000"/>
                </a:solidFill>
                <a:ea typeface="楷体" panose="02010609060101010101" charset="-122"/>
                <a:cs typeface="Times New Roman" panose="02020503050405090304" charset="0"/>
              </a:rPr>
              <a:t>		C.</a:t>
            </a:r>
            <a:r>
              <a:rPr lang="zh-CN" altLang="zh-CN">
                <a:solidFill>
                  <a:srgbClr val="000000"/>
                </a:solidFill>
                <a:ea typeface="楷体" panose="02010609060101010101" charset="-122"/>
                <a:cs typeface="Times New Roman" panose="02020503050405090304" charset="0"/>
              </a:rPr>
              <a:t>角速度</a:t>
            </a:r>
            <a:r>
              <a:rPr lang="en-US" altLang="zh-CN" i="1">
                <a:solidFill>
                  <a:srgbClr val="000000"/>
                </a:solidFill>
                <a:ea typeface="楷体" panose="02010609060101010101" charset="-122"/>
                <a:cs typeface="Times New Roman" panose="02020503050405090304" charset="0"/>
              </a:rPr>
              <a:t>ω</a:t>
            </a:r>
            <a:endParaRPr lang="zh-CN" altLang="zh-CN" sz="1000">
              <a:ea typeface="楷体" panose="02010609060101010101" charset="-122"/>
              <a:cs typeface="Times New Roman" panose="02020503050405090304" charset="0"/>
            </a:endParaRPr>
          </a:p>
        </p:txBody>
      </p:sp>
      <p:sp>
        <p:nvSpPr>
          <p:cNvPr id="12" name="TextBox 9"/>
          <p:cNvSpPr txBox="1"/>
          <p:nvPr>
            <p:custDataLst>
              <p:tags r:id="rId3"/>
            </p:custDataLst>
          </p:nvPr>
        </p:nvSpPr>
        <p:spPr>
          <a:xfrm>
            <a:off x="5473167" y="2834344"/>
            <a:ext cx="719833" cy="783590"/>
          </a:xfrm>
          <a:prstGeom prst="rect">
            <a:avLst/>
          </a:prstGeom>
          <a:noFill/>
        </p:spPr>
        <p:txBody>
          <a:bodyPr wrap="square" rtlCol="0">
            <a:spAutoFit/>
          </a:bodyPr>
          <a:lstStyle/>
          <a:p>
            <a:r>
              <a:rPr lang="zh-CN" altLang="en-US" sz="4500" b="1">
                <a:solidFill>
                  <a:srgbClr val="C00000"/>
                </a:solidFill>
                <a:latin typeface="Times New Roman" panose="02020503050405090304" charset="0"/>
                <a:ea typeface="楷体" panose="02010609060101010101" charset="-122"/>
              </a:rPr>
              <a:t>√</a:t>
            </a:r>
            <a:endParaRPr lang="zh-CN" altLang="en-US" sz="4500" b="1">
              <a:solidFill>
                <a:srgbClr val="C00000"/>
              </a:solidFill>
              <a:latin typeface="Times New Roman" panose="02020503050405090304" charset="0"/>
              <a:ea typeface="楷体" panose="02010609060101010101" charset="-122"/>
            </a:endParaRPr>
          </a:p>
        </p:txBody>
      </p:sp>
      <p:sp>
        <p:nvSpPr>
          <p:cNvPr id="14" name="TextBox 9"/>
          <p:cNvSpPr txBox="1"/>
          <p:nvPr>
            <p:custDataLst>
              <p:tags r:id="rId4"/>
            </p:custDataLst>
          </p:nvPr>
        </p:nvSpPr>
        <p:spPr>
          <a:xfrm>
            <a:off x="577756" y="1466509"/>
            <a:ext cx="719833" cy="783590"/>
          </a:xfrm>
          <a:prstGeom prst="rect">
            <a:avLst/>
          </a:prstGeom>
          <a:noFill/>
        </p:spPr>
        <p:txBody>
          <a:bodyPr wrap="square" rtlCol="0">
            <a:spAutoFit/>
          </a:bodyPr>
          <a:lstStyle/>
          <a:p>
            <a:r>
              <a:rPr lang="zh-CN" altLang="en-US" sz="4500" b="1">
                <a:solidFill>
                  <a:srgbClr val="C00000"/>
                </a:solidFill>
                <a:latin typeface="Times New Roman" panose="02020503050405090304" charset="0"/>
                <a:ea typeface="楷体" panose="02010609060101010101" charset="-122"/>
              </a:rPr>
              <a:t>√</a:t>
            </a:r>
            <a:endParaRPr lang="zh-CN" altLang="en-US" sz="4500" b="1">
              <a:solidFill>
                <a:srgbClr val="C00000"/>
              </a:solidFill>
              <a:latin typeface="Times New Roman" panose="02020503050405090304" charset="0"/>
              <a:ea typeface="楷体" panose="02010609060101010101" charset="-122"/>
            </a:endParaRPr>
          </a:p>
        </p:txBody>
      </p:sp>
      <p:pic>
        <p:nvPicPr>
          <p:cNvPr id="22" name="图片 21"/>
          <p:cNvPicPr/>
          <p:nvPr>
            <p:custDataLst>
              <p:tags r:id="rId5"/>
            </p:custDataLst>
          </p:nvPr>
        </p:nvPicPr>
        <p:blipFill>
          <a:blip r:embed="rId6">
            <a:clrChange>
              <a:clrFrom>
                <a:srgbClr val="FFFFFF"/>
              </a:clrFrom>
              <a:clrTo>
                <a:srgbClr val="FFFFFF">
                  <a:alpha val="0"/>
                </a:srgbClr>
              </a:clrTo>
            </a:clrChange>
          </a:blip>
          <a:stretch>
            <a:fillRect/>
          </a:stretch>
        </p:blipFill>
        <p:spPr>
          <a:xfrm>
            <a:off x="2312626" y="3746700"/>
            <a:ext cx="5447064" cy="2966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3789045" cy="583565"/>
          </a:xfrm>
          <a:prstGeom prst="rect">
            <a:avLst/>
          </a:prstGeom>
          <a:noFill/>
        </p:spPr>
        <p:txBody>
          <a:bodyPr wrap="square" rtlCol="0">
            <a:spAutoFit/>
          </a:bodyPr>
          <a:p>
            <a:r>
              <a:rPr lang="zh-CN" altLang="en-US" sz="3200">
                <a:sym typeface="+mn-ea"/>
              </a:rPr>
              <a:t>二</a:t>
            </a:r>
            <a:r>
              <a:rPr lang="en-US" altLang="zh-CN" sz="3200">
                <a:sym typeface="+mn-ea"/>
              </a:rPr>
              <a:t>、</a:t>
            </a:r>
            <a:r>
              <a:rPr lang="zh-CN" altLang="en-US" sz="3200">
                <a:sym typeface="+mn-ea"/>
              </a:rPr>
              <a:t>向心力的大小</a:t>
            </a:r>
            <a:endParaRPr lang="zh-CN" altLang="en-US" sz="3200">
              <a:solidFill>
                <a:schemeClr val="tx1"/>
              </a:solidFill>
            </a:endParaRPr>
          </a:p>
        </p:txBody>
      </p:sp>
      <p:sp>
        <p:nvSpPr>
          <p:cNvPr id="3" name="内容占位符 2"/>
          <p:cNvSpPr txBox="1"/>
          <p:nvPr>
            <p:custDataLst>
              <p:tags r:id="rId1"/>
            </p:custDataLst>
          </p:nvPr>
        </p:nvSpPr>
        <p:spPr>
          <a:xfrm>
            <a:off x="782699" y="702816"/>
            <a:ext cx="11409359" cy="4615815"/>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lnSpc>
                <a:spcPct val="150000"/>
              </a:lnSpc>
              <a:tabLst>
                <a:tab pos="4399280" algn="l"/>
              </a:tabLst>
            </a:pPr>
            <a:r>
              <a:rPr lang="en-US" altLang="zh-CN">
                <a:solidFill>
                  <a:srgbClr val="000000"/>
                </a:solidFill>
                <a:ea typeface="楷体" panose="02010609060101010101" charset="-122"/>
                <a:cs typeface="Times New Roman" panose="02020503050405090304" charset="0"/>
              </a:rPr>
              <a:t>(3)</a:t>
            </a:r>
            <a:r>
              <a:rPr lang="zh-CN" altLang="zh-CN">
                <a:solidFill>
                  <a:srgbClr val="000000"/>
                </a:solidFill>
                <a:ea typeface="楷体" panose="02010609060101010101" charset="-122"/>
                <a:cs typeface="Times New Roman" panose="02020503050405090304" charset="0"/>
              </a:rPr>
              <a:t>若图中标尺上红白相间的等分格显示出两个小球所受向心力的比值为</a:t>
            </a:r>
            <a:r>
              <a:rPr lang="en-US" altLang="zh-CN">
                <a:solidFill>
                  <a:srgbClr val="000000"/>
                </a:solidFill>
                <a:ea typeface="楷体" panose="02010609060101010101" charset="-122"/>
                <a:cs typeface="Times New Roman" panose="02020503050405090304" charset="0"/>
              </a:rPr>
              <a:t>1</a:t>
            </a:r>
            <a:r>
              <a:rPr lang="zh-CN" altLang="zh-CN">
                <a:solidFill>
                  <a:srgbClr val="000000"/>
                </a:solidFill>
                <a:ea typeface="楷体" panose="02010609060101010101" charset="-122"/>
                <a:cs typeface="Times New Roman" panose="02020503050405090304" charset="0"/>
              </a:rPr>
              <a:t>∶</a:t>
            </a:r>
            <a:r>
              <a:rPr lang="en-US" altLang="zh-CN">
                <a:solidFill>
                  <a:srgbClr val="000000"/>
                </a:solidFill>
                <a:ea typeface="楷体" panose="02010609060101010101" charset="-122"/>
                <a:cs typeface="Times New Roman" panose="02020503050405090304" charset="0"/>
              </a:rPr>
              <a:t>9</a:t>
            </a:r>
            <a:r>
              <a:rPr lang="zh-CN" altLang="zh-CN">
                <a:solidFill>
                  <a:srgbClr val="000000"/>
                </a:solidFill>
                <a:ea typeface="楷体" panose="02010609060101010101" charset="-122"/>
                <a:cs typeface="Times New Roman" panose="02020503050405090304" charset="0"/>
              </a:rPr>
              <a:t>，那么与皮带连接的两个变速塔轮</a:t>
            </a:r>
            <a:endParaRPr lang="en-US" altLang="zh-CN">
              <a:solidFill>
                <a:srgbClr val="000000"/>
              </a:solidFill>
              <a:ea typeface="楷体" panose="02010609060101010101" charset="-122"/>
              <a:cs typeface="Times New Roman" panose="02020503050405090304" charset="0"/>
            </a:endParaRPr>
          </a:p>
          <a:p>
            <a:pPr indent="0">
              <a:lnSpc>
                <a:spcPct val="150000"/>
              </a:lnSpc>
              <a:tabLst>
                <a:tab pos="4399280" algn="l"/>
              </a:tabLst>
            </a:pPr>
            <a:r>
              <a:rPr lang="zh-CN" altLang="zh-CN">
                <a:solidFill>
                  <a:srgbClr val="000000"/>
                </a:solidFill>
                <a:ea typeface="楷体" panose="02010609060101010101" charset="-122"/>
                <a:cs typeface="Times New Roman" panose="02020503050405090304" charset="0"/>
              </a:rPr>
              <a:t>的半径之比为</a:t>
            </a:r>
            <a:r>
              <a:rPr lang="en-US" altLang="zh-CN">
                <a:solidFill>
                  <a:srgbClr val="000000"/>
                </a:solidFill>
                <a:ea typeface="楷体" panose="02010609060101010101" charset="-122"/>
                <a:cs typeface="Times New Roman" panose="02020503050405090304" charset="0"/>
              </a:rPr>
              <a:t>____________</a:t>
            </a:r>
            <a:r>
              <a:rPr lang="zh-CN" altLang="zh-CN">
                <a:solidFill>
                  <a:srgbClr val="000000"/>
                </a:solidFill>
                <a:ea typeface="楷体" panose="02010609060101010101" charset="-122"/>
                <a:cs typeface="Times New Roman" panose="02020503050405090304" charset="0"/>
              </a:rPr>
              <a:t>。</a:t>
            </a:r>
            <a:r>
              <a:rPr lang="en-US" altLang="zh-CN">
                <a:solidFill>
                  <a:srgbClr val="000000"/>
                </a:solidFill>
                <a:ea typeface="楷体" panose="02010609060101010101" charset="-122"/>
                <a:cs typeface="Times New Roman" panose="02020503050405090304" charset="0"/>
              </a:rPr>
              <a:t> </a:t>
            </a:r>
            <a:endParaRPr lang="zh-CN" altLang="zh-CN" sz="1000">
              <a:ea typeface="楷体" panose="02010609060101010101" charset="-122"/>
              <a:cs typeface="Times New Roman" panose="02020503050405090304" charset="0"/>
            </a:endParaRPr>
          </a:p>
          <a:p>
            <a:pPr indent="0">
              <a:lnSpc>
                <a:spcPct val="150000"/>
              </a:lnSpc>
              <a:tabLst>
                <a:tab pos="3499485" algn="l"/>
              </a:tabLst>
            </a:pPr>
            <a:r>
              <a:rPr lang="en-US" altLang="zh-CN">
                <a:solidFill>
                  <a:srgbClr val="000000"/>
                </a:solidFill>
                <a:ea typeface="楷体" panose="02010609060101010101" charset="-122"/>
                <a:cs typeface="Times New Roman" panose="02020503050405090304" charset="0"/>
              </a:rPr>
              <a:t>A.1</a:t>
            </a:r>
            <a:r>
              <a:rPr lang="zh-CN" altLang="zh-CN">
                <a:solidFill>
                  <a:srgbClr val="000000"/>
                </a:solidFill>
                <a:ea typeface="楷体" panose="02010609060101010101" charset="-122"/>
                <a:cs typeface="Times New Roman" panose="02020503050405090304" charset="0"/>
              </a:rPr>
              <a:t>∶</a:t>
            </a:r>
            <a:r>
              <a:rPr lang="en-US" altLang="zh-CN">
                <a:solidFill>
                  <a:srgbClr val="000000"/>
                </a:solidFill>
                <a:ea typeface="楷体" panose="02010609060101010101" charset="-122"/>
                <a:cs typeface="Times New Roman" panose="02020503050405090304" charset="0"/>
              </a:rPr>
              <a:t>3	</a:t>
            </a:r>
            <a:endParaRPr lang="en-US" altLang="zh-CN">
              <a:solidFill>
                <a:srgbClr val="000000"/>
              </a:solidFill>
              <a:ea typeface="楷体" panose="02010609060101010101" charset="-122"/>
              <a:cs typeface="Times New Roman" panose="02020503050405090304" charset="0"/>
            </a:endParaRPr>
          </a:p>
          <a:p>
            <a:pPr indent="0">
              <a:lnSpc>
                <a:spcPct val="150000"/>
              </a:lnSpc>
              <a:tabLst>
                <a:tab pos="3499485" algn="l"/>
              </a:tabLst>
            </a:pPr>
            <a:r>
              <a:rPr lang="en-US" altLang="zh-CN">
                <a:solidFill>
                  <a:srgbClr val="000000"/>
                </a:solidFill>
                <a:ea typeface="楷体" panose="02010609060101010101" charset="-122"/>
                <a:cs typeface="Times New Roman" panose="02020503050405090304" charset="0"/>
              </a:rPr>
              <a:t>B.3</a:t>
            </a:r>
            <a:r>
              <a:rPr lang="zh-CN" altLang="zh-CN">
                <a:solidFill>
                  <a:srgbClr val="000000"/>
                </a:solidFill>
                <a:ea typeface="楷体" panose="02010609060101010101" charset="-122"/>
                <a:cs typeface="Times New Roman" panose="02020503050405090304" charset="0"/>
              </a:rPr>
              <a:t>∶</a:t>
            </a:r>
            <a:r>
              <a:rPr lang="en-US" altLang="zh-CN">
                <a:solidFill>
                  <a:srgbClr val="000000"/>
                </a:solidFill>
                <a:ea typeface="楷体" panose="02010609060101010101" charset="-122"/>
                <a:cs typeface="Times New Roman" panose="02020503050405090304" charset="0"/>
              </a:rPr>
              <a:t>1</a:t>
            </a:r>
            <a:endParaRPr lang="en-US" altLang="zh-CN">
              <a:solidFill>
                <a:srgbClr val="000000"/>
              </a:solidFill>
              <a:ea typeface="楷体" panose="02010609060101010101" charset="-122"/>
              <a:cs typeface="Times New Roman" panose="02020503050405090304" charset="0"/>
            </a:endParaRPr>
          </a:p>
          <a:p>
            <a:pPr indent="0">
              <a:lnSpc>
                <a:spcPct val="150000"/>
              </a:lnSpc>
              <a:tabLst>
                <a:tab pos="3499485" algn="l"/>
              </a:tabLst>
            </a:pPr>
            <a:r>
              <a:rPr lang="en-US" altLang="zh-CN">
                <a:solidFill>
                  <a:srgbClr val="000000"/>
                </a:solidFill>
                <a:ea typeface="楷体" panose="02010609060101010101" charset="-122"/>
                <a:cs typeface="Times New Roman" panose="02020503050405090304" charset="0"/>
              </a:rPr>
              <a:t>C.1</a:t>
            </a:r>
            <a:r>
              <a:rPr lang="zh-CN" altLang="zh-CN">
                <a:solidFill>
                  <a:srgbClr val="000000"/>
                </a:solidFill>
                <a:ea typeface="楷体" panose="02010609060101010101" charset="-122"/>
                <a:cs typeface="Times New Roman" panose="02020503050405090304" charset="0"/>
              </a:rPr>
              <a:t>∶</a:t>
            </a:r>
            <a:r>
              <a:rPr lang="en-US" altLang="zh-CN">
                <a:solidFill>
                  <a:srgbClr val="000000"/>
                </a:solidFill>
                <a:ea typeface="楷体" panose="02010609060101010101" charset="-122"/>
                <a:cs typeface="Times New Roman" panose="02020503050405090304" charset="0"/>
              </a:rPr>
              <a:t>9	</a:t>
            </a:r>
            <a:endParaRPr lang="en-US" altLang="zh-CN">
              <a:solidFill>
                <a:srgbClr val="000000"/>
              </a:solidFill>
              <a:ea typeface="楷体" panose="02010609060101010101" charset="-122"/>
              <a:cs typeface="Times New Roman" panose="02020503050405090304" charset="0"/>
            </a:endParaRPr>
          </a:p>
          <a:p>
            <a:pPr indent="0">
              <a:lnSpc>
                <a:spcPct val="150000"/>
              </a:lnSpc>
              <a:tabLst>
                <a:tab pos="3499485" algn="l"/>
              </a:tabLst>
            </a:pPr>
            <a:r>
              <a:rPr lang="en-US" altLang="zh-CN">
                <a:solidFill>
                  <a:srgbClr val="000000"/>
                </a:solidFill>
                <a:ea typeface="楷体" panose="02010609060101010101" charset="-122"/>
                <a:cs typeface="Times New Roman" panose="02020503050405090304" charset="0"/>
              </a:rPr>
              <a:t>D.9</a:t>
            </a:r>
            <a:r>
              <a:rPr lang="zh-CN" altLang="zh-CN">
                <a:solidFill>
                  <a:srgbClr val="000000"/>
                </a:solidFill>
                <a:ea typeface="楷体" panose="02010609060101010101" charset="-122"/>
                <a:cs typeface="Times New Roman" panose="02020503050405090304" charset="0"/>
              </a:rPr>
              <a:t>∶</a:t>
            </a:r>
            <a:r>
              <a:rPr lang="en-US" altLang="zh-CN">
                <a:solidFill>
                  <a:srgbClr val="000000"/>
                </a:solidFill>
                <a:ea typeface="楷体" panose="02010609060101010101" charset="-122"/>
                <a:cs typeface="Times New Roman" panose="02020503050405090304" charset="0"/>
              </a:rPr>
              <a:t>1</a:t>
            </a:r>
            <a:endParaRPr lang="zh-CN" altLang="zh-CN" sz="1000">
              <a:ea typeface="楷体" panose="02010609060101010101" charset="-122"/>
              <a:cs typeface="Times New Roman" panose="02020503050405090304" charset="0"/>
            </a:endParaRPr>
          </a:p>
        </p:txBody>
      </p:sp>
      <p:sp>
        <p:nvSpPr>
          <p:cNvPr id="4" name="TextBox 9"/>
          <p:cNvSpPr txBox="1"/>
          <p:nvPr>
            <p:custDataLst>
              <p:tags r:id="rId2"/>
            </p:custDataLst>
          </p:nvPr>
        </p:nvSpPr>
        <p:spPr>
          <a:xfrm>
            <a:off x="870201" y="3349193"/>
            <a:ext cx="719833" cy="783590"/>
          </a:xfrm>
          <a:prstGeom prst="rect">
            <a:avLst/>
          </a:prstGeom>
          <a:noFill/>
        </p:spPr>
        <p:txBody>
          <a:bodyPr wrap="square" rtlCol="0">
            <a:spAutoFit/>
          </a:bodyPr>
          <a:lstStyle/>
          <a:p>
            <a:r>
              <a:rPr lang="zh-CN" altLang="en-US" sz="4500" b="1">
                <a:solidFill>
                  <a:srgbClr val="C00000"/>
                </a:solidFill>
                <a:latin typeface="Times New Roman" panose="02020503050405090304" charset="0"/>
                <a:ea typeface="楷体" panose="02010609060101010101" charset="-122"/>
              </a:rPr>
              <a:t>√</a:t>
            </a:r>
            <a:endParaRPr lang="zh-CN" altLang="en-US" sz="4500" b="1">
              <a:solidFill>
                <a:srgbClr val="C00000"/>
              </a:solidFill>
              <a:latin typeface="Times New Roman" panose="02020503050405090304" charset="0"/>
              <a:ea typeface="楷体" panose="02010609060101010101" charset="-122"/>
            </a:endParaRPr>
          </a:p>
        </p:txBody>
      </p:sp>
      <p:pic>
        <p:nvPicPr>
          <p:cNvPr id="12" name="图片 11"/>
          <p:cNvPicPr/>
          <p:nvPr>
            <p:custDataLst>
              <p:tags r:id="rId3"/>
            </p:custDataLst>
          </p:nvPr>
        </p:nvPicPr>
        <p:blipFill>
          <a:blip r:embed="rId4">
            <a:clrChange>
              <a:clrFrom>
                <a:srgbClr val="FFFFFF"/>
              </a:clrFrom>
              <a:clrTo>
                <a:srgbClr val="FFFFFF">
                  <a:alpha val="0"/>
                </a:srgbClr>
              </a:clrTo>
            </a:clrChange>
          </a:blip>
          <a:stretch>
            <a:fillRect/>
          </a:stretch>
        </p:blipFill>
        <p:spPr>
          <a:xfrm>
            <a:off x="4084437" y="2630215"/>
            <a:ext cx="5447064" cy="2966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8568690" cy="583565"/>
          </a:xfrm>
          <a:prstGeom prst="rect">
            <a:avLst/>
          </a:prstGeom>
          <a:noFill/>
        </p:spPr>
        <p:txBody>
          <a:bodyPr wrap="square" rtlCol="0">
            <a:spAutoFit/>
          </a:bodyPr>
          <a:p>
            <a:r>
              <a:rPr lang="zh-CN" altLang="en-US" sz="3200">
                <a:solidFill>
                  <a:schemeClr val="tx1"/>
                </a:solidFill>
              </a:rPr>
              <a:t>三</a:t>
            </a:r>
            <a:r>
              <a:rPr lang="en-US" altLang="zh-CN" sz="3200">
                <a:solidFill>
                  <a:schemeClr val="tx1"/>
                </a:solidFill>
              </a:rPr>
              <a:t>、</a:t>
            </a:r>
            <a:r>
              <a:rPr lang="zh-CN" altLang="en-US" sz="3200">
                <a:solidFill>
                  <a:schemeClr val="tx1"/>
                </a:solidFill>
              </a:rPr>
              <a:t>变速圆周运动和一般曲线运动的受力特点</a:t>
            </a:r>
            <a:endParaRPr lang="zh-CN" altLang="en-US" sz="3200">
              <a:solidFill>
                <a:schemeClr val="tx1"/>
              </a:solidFill>
            </a:endParaRPr>
          </a:p>
        </p:txBody>
      </p:sp>
      <p:pic>
        <p:nvPicPr>
          <p:cNvPr id="8" name="A54.eps"/>
          <p:cNvPicPr/>
          <p:nvPr/>
        </p:nvPicPr>
        <p:blipFill>
          <a:blip r:embed="rId1"/>
          <a:stretch>
            <a:fillRect/>
          </a:stretch>
        </p:blipFill>
        <p:spPr>
          <a:xfrm>
            <a:off x="9512146" y="966861"/>
            <a:ext cx="2308533" cy="2811878"/>
          </a:xfrm>
          <a:prstGeom prst="rect">
            <a:avLst/>
          </a:prstGeom>
        </p:spPr>
      </p:pic>
      <p:sp>
        <p:nvSpPr>
          <p:cNvPr id="3" name="矩形 2"/>
          <p:cNvSpPr>
            <a:spLocks noChangeAspect="1"/>
          </p:cNvSpPr>
          <p:nvPr/>
        </p:nvSpPr>
        <p:spPr>
          <a:xfrm>
            <a:off x="696305" y="809447"/>
            <a:ext cx="10755593" cy="2030095"/>
          </a:xfrm>
          <a:prstGeom prst="rect">
            <a:avLst/>
          </a:prstGeom>
        </p:spPr>
        <p:txBody>
          <a:bodyPr wrap="square">
            <a:spAutoFit/>
          </a:bodyPr>
          <a:p>
            <a:pPr indent="266700" defTabSz="1087755" eaLnBrk="1" latinLnBrk="0" hangingPunct="1">
              <a:lnSpc>
                <a:spcPct val="150000"/>
              </a:lnSpc>
              <a:tabLst>
                <a:tab pos="1029335" algn="l"/>
                <a:tab pos="1850390" algn="l"/>
                <a:tab pos="2538095" algn="l"/>
                <a:tab pos="3221990" algn="l"/>
              </a:tabLst>
            </a:pPr>
            <a:r>
              <a:rPr lang="zh-CN" altLang="zh-CN" sz="2800" b="1">
                <a:solidFill>
                  <a:srgbClr val="1919EB"/>
                </a:solidFill>
                <a:latin typeface="Times New Roman" panose="02020503050405090304" charset="0"/>
                <a:cs typeface="Times New Roman" panose="02020503050405090304" charset="0"/>
              </a:rPr>
              <a:t>情境：</a:t>
            </a:r>
            <a:r>
              <a:rPr lang="zh-CN" altLang="zh-CN" sz="2800" b="1">
                <a:solidFill>
                  <a:srgbClr val="000000"/>
                </a:solidFill>
                <a:latin typeface="Times New Roman" panose="02020503050405090304" charset="0"/>
                <a:cs typeface="Times New Roman" panose="02020503050405090304" charset="0"/>
              </a:rPr>
              <a:t>荡秋千是小朋友很喜欢的游戏</a:t>
            </a:r>
            <a:r>
              <a:rPr lang="en-US" altLang="zh-CN" sz="2800" b="1">
                <a:solidFill>
                  <a:srgbClr val="000000"/>
                </a:solidFill>
                <a:latin typeface="Times New Roman" panose="02020503050405090304" charset="0"/>
                <a:cs typeface="Times New Roman" panose="02020503050405090304" charset="0"/>
              </a:rPr>
              <a:t>,</a:t>
            </a:r>
            <a:r>
              <a:rPr lang="zh-CN" altLang="zh-CN" sz="2800" b="1">
                <a:solidFill>
                  <a:srgbClr val="000000"/>
                </a:solidFill>
                <a:latin typeface="Times New Roman" panose="02020503050405090304" charset="0"/>
                <a:cs typeface="Times New Roman" panose="02020503050405090304" charset="0"/>
              </a:rPr>
              <a:t>当秋千由上向下荡时</a:t>
            </a:r>
            <a:r>
              <a:rPr lang="en-US" altLang="zh-CN" sz="2800" b="1">
                <a:solidFill>
                  <a:srgbClr val="000000"/>
                </a:solidFill>
                <a:latin typeface="Times New Roman" panose="02020503050405090304" charset="0"/>
                <a:cs typeface="Times New Roman" panose="02020503050405090304" charset="0"/>
              </a:rPr>
              <a:t>,</a:t>
            </a:r>
            <a:endParaRPr lang="zh-CN" altLang="zh-CN" sz="2800" b="1">
              <a:solidFill>
                <a:srgbClr val="000000"/>
              </a:solidFill>
              <a:latin typeface="NEU-BZ-S92"/>
              <a:ea typeface="方正书宋_GBK" panose="02000000000000000000" pitchFamily="65" charset="-122"/>
              <a:cs typeface="Times New Roman" panose="02020503050405090304" charset="0"/>
            </a:endParaRPr>
          </a:p>
          <a:p>
            <a:pPr indent="266700" defTabSz="1087755" eaLnBrk="1" latinLnBrk="0" hangingPunct="1">
              <a:lnSpc>
                <a:spcPct val="150000"/>
              </a:lnSpc>
              <a:tabLst>
                <a:tab pos="1029335" algn="l"/>
                <a:tab pos="1850390" algn="l"/>
                <a:tab pos="2538095" algn="l"/>
                <a:tab pos="3221990" algn="l"/>
              </a:tabLst>
            </a:pPr>
            <a:r>
              <a:rPr lang="en-US" altLang="zh-CN" sz="2800" b="1">
                <a:solidFill>
                  <a:srgbClr val="000000"/>
                </a:solidFill>
                <a:latin typeface="Times New Roman" panose="02020503050405090304" charset="0"/>
                <a:cs typeface="Times New Roman" panose="02020503050405090304" charset="0"/>
              </a:rPr>
              <a:t>(1)</a:t>
            </a:r>
            <a:r>
              <a:rPr lang="zh-CN" altLang="zh-CN" sz="2800" b="1">
                <a:solidFill>
                  <a:srgbClr val="000000"/>
                </a:solidFill>
                <a:latin typeface="Times New Roman" panose="02020503050405090304" charset="0"/>
                <a:cs typeface="Times New Roman" panose="02020503050405090304" charset="0"/>
              </a:rPr>
              <a:t>此时小朋友做的是匀速圆周运动还是变速圆周运动</a:t>
            </a:r>
            <a:r>
              <a:rPr lang="en-US" altLang="zh-CN" sz="2800" b="1">
                <a:solidFill>
                  <a:srgbClr val="000000"/>
                </a:solidFill>
                <a:latin typeface="Times New Roman" panose="02020503050405090304" charset="0"/>
                <a:cs typeface="Times New Roman" panose="02020503050405090304" charset="0"/>
              </a:rPr>
              <a:t>?</a:t>
            </a:r>
            <a:endParaRPr lang="zh-CN" altLang="zh-CN" sz="2800" b="1">
              <a:solidFill>
                <a:srgbClr val="000000"/>
              </a:solidFill>
              <a:latin typeface="NEU-BZ-S92"/>
              <a:ea typeface="方正书宋_GBK" panose="02000000000000000000" pitchFamily="65" charset="-122"/>
              <a:cs typeface="Times New Roman" panose="02020503050405090304" charset="0"/>
            </a:endParaRPr>
          </a:p>
          <a:p>
            <a:pPr indent="266700" defTabSz="1087755" eaLnBrk="1" latinLnBrk="0" hangingPunct="1">
              <a:lnSpc>
                <a:spcPct val="150000"/>
              </a:lnSpc>
              <a:tabLst>
                <a:tab pos="1029335" algn="l"/>
                <a:tab pos="1850390" algn="l"/>
                <a:tab pos="2538095" algn="l"/>
                <a:tab pos="3221990" algn="l"/>
              </a:tabLst>
            </a:pPr>
            <a:r>
              <a:rPr lang="en-US" altLang="zh-CN" sz="2800" b="1">
                <a:solidFill>
                  <a:srgbClr val="000000"/>
                </a:solidFill>
                <a:latin typeface="Times New Roman" panose="02020503050405090304" charset="0"/>
                <a:cs typeface="Times New Roman" panose="02020503050405090304" charset="0"/>
              </a:rPr>
              <a:t>(2)</a:t>
            </a:r>
            <a:r>
              <a:rPr lang="zh-CN" altLang="zh-CN" sz="2800" b="1">
                <a:solidFill>
                  <a:srgbClr val="000000"/>
                </a:solidFill>
                <a:latin typeface="Times New Roman" panose="02020503050405090304" charset="0"/>
                <a:cs typeface="Times New Roman" panose="02020503050405090304" charset="0"/>
              </a:rPr>
              <a:t>绳子拉力与重力的合力指向悬挂点吗</a:t>
            </a:r>
            <a:r>
              <a:rPr lang="en-US" altLang="zh-CN" sz="2800" b="1">
                <a:solidFill>
                  <a:srgbClr val="000000"/>
                </a:solidFill>
                <a:latin typeface="Times New Roman" panose="02020503050405090304" charset="0"/>
                <a:cs typeface="Times New Roman" panose="02020503050405090304" charset="0"/>
              </a:rPr>
              <a:t>?</a:t>
            </a:r>
            <a:endParaRPr lang="zh-CN" altLang="zh-CN" sz="2200">
              <a:solidFill>
                <a:srgbClr val="000000"/>
              </a:solidFill>
              <a:latin typeface="NEU-BZ-S92"/>
              <a:ea typeface="方正书宋_GBK" panose="02000000000000000000" pitchFamily="65" charset="-122"/>
              <a:cs typeface="Times New Roman" panose="02020503050405090304" charset="0"/>
            </a:endParaRPr>
          </a:p>
        </p:txBody>
      </p:sp>
      <p:sp>
        <p:nvSpPr>
          <p:cNvPr id="5" name="文本框 4"/>
          <p:cNvSpPr txBox="1"/>
          <p:nvPr/>
        </p:nvSpPr>
        <p:spPr>
          <a:xfrm>
            <a:off x="1128560" y="3717170"/>
            <a:ext cx="9100203" cy="1641475"/>
          </a:xfrm>
          <a:prstGeom prst="rect">
            <a:avLst/>
          </a:prstGeom>
          <a:noFill/>
        </p:spPr>
        <p:txBody>
          <a:bodyPr wrap="square" rtlCol="0" anchor="t">
            <a:spAutoFit/>
          </a:bodyPr>
          <a:p>
            <a:pPr indent="266700">
              <a:lnSpc>
                <a:spcPct val="120000"/>
              </a:lnSpc>
              <a:tabLst>
                <a:tab pos="1029335" algn="l"/>
                <a:tab pos="1850390" algn="l"/>
                <a:tab pos="2538095" algn="l"/>
                <a:tab pos="3221990" algn="l"/>
              </a:tabLst>
            </a:pPr>
            <a:r>
              <a:rPr lang="zh-CN" altLang="zh-CN" sz="2800" b="1">
                <a:solidFill>
                  <a:srgbClr val="1919EB"/>
                </a:solidFill>
                <a:ea typeface="黑体" panose="02010609060101010101" charset="-122"/>
                <a:cs typeface="Times New Roman" panose="02020503050405090304" charset="0"/>
                <a:sym typeface="+mn-ea"/>
              </a:rPr>
              <a:t>提示</a:t>
            </a:r>
            <a:r>
              <a:rPr lang="en-US" altLang="zh-CN" sz="2800" b="1">
                <a:solidFill>
                  <a:srgbClr val="1919EB"/>
                </a:solidFill>
                <a:latin typeface="Times New Roman" panose="02020503050405090304" charset="0"/>
                <a:cs typeface="Times New Roman" panose="02020503050405090304" charset="0"/>
                <a:sym typeface="+mn-ea"/>
              </a:rPr>
              <a:t>(1)</a:t>
            </a:r>
            <a:r>
              <a:rPr lang="zh-CN" altLang="zh-CN" sz="2800" b="1">
                <a:solidFill>
                  <a:srgbClr val="1919EB"/>
                </a:solidFill>
                <a:latin typeface="Times New Roman" panose="02020503050405090304" charset="0"/>
                <a:ea typeface="楷体" panose="02010609060101010101" charset="-122"/>
                <a:cs typeface="Times New Roman" panose="02020503050405090304" charset="0"/>
                <a:sym typeface="+mn-ea"/>
              </a:rPr>
              <a:t>小朋友做的是变速圆周运动。</a:t>
            </a:r>
            <a:endParaRPr lang="zh-CN" altLang="zh-CN" sz="2800" b="1">
              <a:solidFill>
                <a:srgbClr val="1919EB"/>
              </a:solidFill>
              <a:latin typeface="NEU-BZ-S92"/>
              <a:ea typeface="方正书宋_GBK" panose="02000000000000000000" pitchFamily="65" charset="-122"/>
              <a:cs typeface="Times New Roman" panose="02020503050405090304" charset="0"/>
            </a:endParaRPr>
          </a:p>
          <a:p>
            <a:pPr indent="266700">
              <a:lnSpc>
                <a:spcPct val="120000"/>
              </a:lnSpc>
              <a:tabLst>
                <a:tab pos="1029335" algn="l"/>
                <a:tab pos="1850390" algn="l"/>
                <a:tab pos="2538095" algn="l"/>
                <a:tab pos="3221990" algn="l"/>
              </a:tabLst>
            </a:pPr>
            <a:r>
              <a:rPr lang="en-US" altLang="zh-CN" sz="2800" b="1">
                <a:solidFill>
                  <a:srgbClr val="1919EB"/>
                </a:solidFill>
                <a:latin typeface="Times New Roman" panose="02020503050405090304" charset="0"/>
                <a:cs typeface="Times New Roman" panose="02020503050405090304" charset="0"/>
                <a:sym typeface="+mn-ea"/>
              </a:rPr>
              <a:t>(2)</a:t>
            </a:r>
            <a:r>
              <a:rPr lang="zh-CN" altLang="zh-CN" sz="2800" b="1">
                <a:solidFill>
                  <a:srgbClr val="1919EB"/>
                </a:solidFill>
                <a:latin typeface="Times New Roman" panose="02020503050405090304" charset="0"/>
                <a:ea typeface="楷体" panose="02010609060101010101" charset="-122"/>
                <a:cs typeface="Times New Roman" panose="02020503050405090304" charset="0"/>
                <a:sym typeface="+mn-ea"/>
              </a:rPr>
              <a:t>小朋友荡到最低点时</a:t>
            </a:r>
            <a:r>
              <a:rPr lang="en-US" altLang="zh-CN" sz="2800" b="1">
                <a:solidFill>
                  <a:srgbClr val="1919EB"/>
                </a:solidFill>
                <a:latin typeface="Times New Roman" panose="02020503050405090304" charset="0"/>
                <a:cs typeface="Times New Roman" panose="02020503050405090304" charset="0"/>
                <a:sym typeface="+mn-ea"/>
              </a:rPr>
              <a:t>,</a:t>
            </a:r>
            <a:r>
              <a:rPr lang="zh-CN" altLang="zh-CN" sz="2800" b="1">
                <a:solidFill>
                  <a:srgbClr val="1919EB"/>
                </a:solidFill>
                <a:latin typeface="Times New Roman" panose="02020503050405090304" charset="0"/>
                <a:ea typeface="楷体" panose="02010609060101010101" charset="-122"/>
                <a:cs typeface="Times New Roman" panose="02020503050405090304" charset="0"/>
                <a:sym typeface="+mn-ea"/>
              </a:rPr>
              <a:t>绳子拉力与重力的合力指向悬挂点</a:t>
            </a:r>
            <a:r>
              <a:rPr lang="en-US" altLang="zh-CN" sz="2800" b="1">
                <a:solidFill>
                  <a:srgbClr val="1919EB"/>
                </a:solidFill>
                <a:latin typeface="Times New Roman" panose="02020503050405090304" charset="0"/>
                <a:cs typeface="Times New Roman" panose="02020503050405090304" charset="0"/>
                <a:sym typeface="+mn-ea"/>
              </a:rPr>
              <a:t>,</a:t>
            </a:r>
            <a:r>
              <a:rPr lang="zh-CN" altLang="zh-CN" sz="2800" b="1">
                <a:solidFill>
                  <a:srgbClr val="1919EB"/>
                </a:solidFill>
                <a:latin typeface="Times New Roman" panose="02020503050405090304" charset="0"/>
                <a:ea typeface="楷体" panose="02010609060101010101" charset="-122"/>
                <a:cs typeface="Times New Roman" panose="02020503050405090304" charset="0"/>
                <a:sym typeface="+mn-ea"/>
              </a:rPr>
              <a:t>在其他位置</a:t>
            </a:r>
            <a:r>
              <a:rPr lang="en-US" altLang="zh-CN" sz="2800" b="1">
                <a:solidFill>
                  <a:srgbClr val="1919EB"/>
                </a:solidFill>
                <a:latin typeface="Times New Roman" panose="02020503050405090304" charset="0"/>
                <a:cs typeface="Times New Roman" panose="02020503050405090304" charset="0"/>
                <a:sym typeface="+mn-ea"/>
              </a:rPr>
              <a:t>,</a:t>
            </a:r>
            <a:r>
              <a:rPr lang="zh-CN" altLang="zh-CN" sz="2800" b="1">
                <a:solidFill>
                  <a:srgbClr val="1919EB"/>
                </a:solidFill>
                <a:latin typeface="Times New Roman" panose="02020503050405090304" charset="0"/>
                <a:ea typeface="楷体" panose="02010609060101010101" charset="-122"/>
                <a:cs typeface="Times New Roman" panose="02020503050405090304" charset="0"/>
                <a:sym typeface="+mn-ea"/>
              </a:rPr>
              <a:t>合力不指向悬挂点。</a:t>
            </a:r>
            <a:endParaRPr lang="zh-CN" altLang="zh-CN" sz="2800" b="1">
              <a:solidFill>
                <a:srgbClr val="1919EB"/>
              </a:solidFill>
              <a:latin typeface="Times New Roman" panose="02020503050405090304" charset="0"/>
              <a:ea typeface="楷体" panose="02010609060101010101" charset="-122"/>
              <a:cs typeface="Times New Roman" panose="0202050305040509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23645" y="90805"/>
            <a:ext cx="8568690" cy="583565"/>
          </a:xfrm>
          <a:prstGeom prst="rect">
            <a:avLst/>
          </a:prstGeom>
          <a:noFill/>
        </p:spPr>
        <p:txBody>
          <a:bodyPr wrap="square" rtlCol="0">
            <a:spAutoFit/>
          </a:bodyPr>
          <a:p>
            <a:r>
              <a:rPr lang="zh-CN" altLang="en-US" sz="3200">
                <a:solidFill>
                  <a:schemeClr val="tx1"/>
                </a:solidFill>
              </a:rPr>
              <a:t>三</a:t>
            </a:r>
            <a:r>
              <a:rPr lang="en-US" altLang="zh-CN" sz="3200">
                <a:solidFill>
                  <a:schemeClr val="tx1"/>
                </a:solidFill>
              </a:rPr>
              <a:t>、</a:t>
            </a:r>
            <a:r>
              <a:rPr lang="zh-CN" altLang="en-US" sz="3200">
                <a:solidFill>
                  <a:schemeClr val="tx1"/>
                </a:solidFill>
              </a:rPr>
              <a:t>变速圆周运动和一般曲线运动的受力特点</a:t>
            </a:r>
            <a:endParaRPr lang="zh-CN" altLang="en-US" sz="3200">
              <a:solidFill>
                <a:schemeClr val="tx1"/>
              </a:solidFill>
            </a:endParaRPr>
          </a:p>
        </p:txBody>
      </p:sp>
      <p:pic>
        <p:nvPicPr>
          <p:cNvPr id="28674" name="图片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06337" y="783071"/>
            <a:ext cx="2388815" cy="60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文本框 7"/>
          <p:cNvSpPr txBox="1">
            <a:spLocks noChangeArrowheads="1"/>
          </p:cNvSpPr>
          <p:nvPr/>
        </p:nvSpPr>
        <p:spPr bwMode="auto">
          <a:xfrm>
            <a:off x="1060284" y="876718"/>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684530" indent="-22733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17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5989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61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33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05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77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49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a:lnSpc>
                <a:spcPct val="100000"/>
              </a:lnSpc>
              <a:spcBef>
                <a:spcPct val="0"/>
              </a:spcBef>
              <a:buFont typeface="Arial" panose="020B0604020202090204" pitchFamily="34" charset="0"/>
              <a:buNone/>
            </a:pPr>
            <a:r>
              <a:rPr lang="zh-CN" altLang="en-US" smtClean="0">
                <a:solidFill>
                  <a:srgbClr val="EF7509"/>
                </a:solidFill>
                <a:latin typeface="Times New Roman" panose="02020503050405090304" charset="0"/>
                <a:ea typeface="楷体" panose="02010609060101010101" charset="-122"/>
                <a:cs typeface="Times New Roman" panose="02020503050405090304" charset="0"/>
              </a:rPr>
              <a:t>讲解</a:t>
            </a:r>
            <a:endParaRPr lang="zh-CN" altLang="en-US">
              <a:solidFill>
                <a:srgbClr val="EF7509"/>
              </a:solidFill>
              <a:latin typeface="Times New Roman" panose="02020503050405090304" charset="0"/>
              <a:ea typeface="楷体" panose="02010609060101010101" charset="-122"/>
              <a:cs typeface="Times New Roman" panose="02020503050405090304" charset="0"/>
            </a:endParaRPr>
          </a:p>
        </p:txBody>
      </p:sp>
      <p:sp>
        <p:nvSpPr>
          <p:cNvPr id="28677" name="矩形 4"/>
          <p:cNvSpPr>
            <a:spLocks noChangeArrowheads="1"/>
          </p:cNvSpPr>
          <p:nvPr/>
        </p:nvSpPr>
        <p:spPr bwMode="auto">
          <a:xfrm>
            <a:off x="585696" y="1356068"/>
            <a:ext cx="10994894"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zh-CN" altLang="en-US" sz="2800" smtClean="0">
                <a:latin typeface="Times New Roman" panose="02020503050405090304" charset="0"/>
                <a:ea typeface="楷体" panose="02010609060101010101" charset="-122"/>
                <a:cs typeface="Times New Roman" panose="02020503050405090304" charset="0"/>
              </a:rPr>
              <a:t>根据</a:t>
            </a:r>
            <a:r>
              <a:rPr lang="en-US" altLang="zh-CN" sz="2800" smtClean="0">
                <a:latin typeface="Times New Roman" panose="02020503050405090304" charset="0"/>
                <a:ea typeface="楷体" panose="02010609060101010101" charset="-122"/>
                <a:cs typeface="Times New Roman" panose="02020503050405090304" charset="0"/>
              </a:rPr>
              <a:t>F</a:t>
            </a:r>
            <a:r>
              <a:rPr lang="zh-CN" altLang="en-US" sz="2800">
                <a:latin typeface="Times New Roman" panose="02020503050405090304" charset="0"/>
                <a:ea typeface="楷体" panose="02010609060101010101" charset="-122"/>
                <a:cs typeface="Times New Roman" panose="02020503050405090304" charset="0"/>
              </a:rPr>
              <a:t>产生的效果，可以</a:t>
            </a:r>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把</a:t>
            </a:r>
            <a:r>
              <a:rPr lang="en-US" altLang="zh-CN" sz="2800" smtClean="0">
                <a:solidFill>
                  <a:srgbClr val="FF0000"/>
                </a:solidFill>
                <a:latin typeface="Times New Roman" panose="02020503050405090304" charset="0"/>
                <a:ea typeface="楷体" panose="02010609060101010101" charset="-122"/>
                <a:cs typeface="Times New Roman" panose="02020503050405090304" charset="0"/>
              </a:rPr>
              <a:t>F</a:t>
            </a:r>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分解</a:t>
            </a:r>
            <a:r>
              <a:rPr lang="zh-CN" altLang="en-US" sz="2800">
                <a:solidFill>
                  <a:srgbClr val="FF0000"/>
                </a:solidFill>
                <a:latin typeface="Times New Roman" panose="02020503050405090304" charset="0"/>
                <a:ea typeface="楷体" panose="02010609060101010101" charset="-122"/>
                <a:cs typeface="Times New Roman" panose="02020503050405090304" charset="0"/>
              </a:rPr>
              <a:t>为两个相互垂直的分力</a:t>
            </a:r>
            <a:r>
              <a:rPr lang="zh-CN" altLang="en-US" sz="2800">
                <a:latin typeface="Times New Roman" panose="02020503050405090304" charset="0"/>
                <a:ea typeface="楷体" panose="02010609060101010101" charset="-122"/>
                <a:cs typeface="Times New Roman" panose="02020503050405090304" charset="0"/>
              </a:rPr>
              <a:t>：跟圆周</a:t>
            </a:r>
            <a:r>
              <a:rPr lang="zh-CN" altLang="en-US" sz="2800">
                <a:solidFill>
                  <a:srgbClr val="FF0000"/>
                </a:solidFill>
                <a:latin typeface="Times New Roman" panose="02020503050405090304" charset="0"/>
                <a:ea typeface="楷体" panose="02010609060101010101" charset="-122"/>
                <a:cs typeface="Times New Roman" panose="02020503050405090304" charset="0"/>
              </a:rPr>
              <a:t>相切的</a:t>
            </a:r>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分力</a:t>
            </a:r>
            <a:r>
              <a:rPr lang="en-US" altLang="zh-CN" sz="2800" smtClean="0">
                <a:solidFill>
                  <a:srgbClr val="FF0000"/>
                </a:solidFill>
                <a:latin typeface="Times New Roman" panose="02020503050405090304" charset="0"/>
                <a:ea typeface="楷体" panose="02010609060101010101" charset="-122"/>
                <a:cs typeface="Times New Roman" panose="02020503050405090304" charset="0"/>
              </a:rPr>
              <a:t>F</a:t>
            </a:r>
            <a:r>
              <a:rPr lang="en-US" altLang="zh-CN" sz="2800" baseline="-25000" smtClean="0">
                <a:solidFill>
                  <a:srgbClr val="FF0000"/>
                </a:solidFill>
                <a:latin typeface="Times New Roman" panose="02020503050405090304" charset="0"/>
                <a:ea typeface="楷体" panose="02010609060101010101" charset="-122"/>
                <a:cs typeface="Times New Roman" panose="02020503050405090304" charset="0"/>
              </a:rPr>
              <a:t>t</a:t>
            </a:r>
            <a:r>
              <a:rPr lang="zh-CN" altLang="en-US" sz="2800" smtClean="0">
                <a:latin typeface="Times New Roman" panose="02020503050405090304" charset="0"/>
                <a:ea typeface="楷体" panose="02010609060101010101" charset="-122"/>
                <a:cs typeface="Times New Roman" panose="02020503050405090304" charset="0"/>
              </a:rPr>
              <a:t>和</a:t>
            </a:r>
            <a:r>
              <a:rPr lang="zh-CN" altLang="en-US" sz="2800">
                <a:solidFill>
                  <a:srgbClr val="FF0000"/>
                </a:solidFill>
                <a:latin typeface="Times New Roman" panose="02020503050405090304" charset="0"/>
                <a:ea typeface="楷体" panose="02010609060101010101" charset="-122"/>
                <a:cs typeface="Times New Roman" panose="02020503050405090304" charset="0"/>
              </a:rPr>
              <a:t>指向圆心的</a:t>
            </a:r>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分力</a:t>
            </a:r>
            <a:r>
              <a:rPr lang="en-US" altLang="zh-CN" sz="2800" err="1" smtClean="0">
                <a:solidFill>
                  <a:srgbClr val="FF0000"/>
                </a:solidFill>
                <a:latin typeface="Times New Roman" panose="02020503050405090304" charset="0"/>
                <a:ea typeface="楷体" panose="02010609060101010101" charset="-122"/>
                <a:cs typeface="Times New Roman" panose="02020503050405090304" charset="0"/>
              </a:rPr>
              <a:t>F</a:t>
            </a:r>
            <a:r>
              <a:rPr lang="en-US" altLang="zh-CN" sz="2800" baseline="-25000" err="1" smtClean="0">
                <a:solidFill>
                  <a:srgbClr val="FF0000"/>
                </a:solidFill>
                <a:latin typeface="Times New Roman" panose="02020503050405090304" charset="0"/>
                <a:ea typeface="楷体" panose="02010609060101010101" charset="-122"/>
                <a:cs typeface="Times New Roman" panose="02020503050405090304" charset="0"/>
              </a:rPr>
              <a:t>n</a:t>
            </a:r>
            <a:r>
              <a:rPr lang="zh-CN" altLang="en-US" sz="2800">
                <a:latin typeface="Times New Roman" panose="02020503050405090304" charset="0"/>
                <a:ea typeface="楷体" panose="02010609060101010101" charset="-122"/>
                <a:cs typeface="Times New Roman" panose="02020503050405090304" charset="0"/>
              </a:rPr>
              <a:t>。</a:t>
            </a:r>
            <a:r>
              <a:rPr lang="en-US" altLang="zh-CN" sz="2800" smtClean="0">
                <a:latin typeface="Times New Roman" panose="02020503050405090304" charset="0"/>
                <a:ea typeface="楷体" panose="02010609060101010101" charset="-122"/>
                <a:cs typeface="Times New Roman" panose="02020503050405090304" charset="0"/>
              </a:rPr>
              <a:t>F</a:t>
            </a:r>
            <a:r>
              <a:rPr lang="en-US" altLang="zh-CN" sz="2800" baseline="-25000" smtClean="0">
                <a:latin typeface="Times New Roman" panose="02020503050405090304" charset="0"/>
                <a:ea typeface="楷体" panose="02010609060101010101" charset="-122"/>
                <a:cs typeface="Times New Roman" panose="02020503050405090304" charset="0"/>
              </a:rPr>
              <a:t>t</a:t>
            </a:r>
            <a:r>
              <a:rPr lang="zh-CN" altLang="en-US" sz="2800" smtClean="0">
                <a:latin typeface="Times New Roman" panose="02020503050405090304" charset="0"/>
                <a:ea typeface="楷体" panose="02010609060101010101" charset="-122"/>
                <a:cs typeface="Times New Roman" panose="02020503050405090304" charset="0"/>
              </a:rPr>
              <a:t>与</a:t>
            </a:r>
            <a:r>
              <a:rPr lang="zh-CN" altLang="en-US" sz="2800">
                <a:latin typeface="Times New Roman" panose="02020503050405090304" charset="0"/>
                <a:ea typeface="楷体" panose="02010609060101010101" charset="-122"/>
                <a:cs typeface="Times New Roman" panose="02020503050405090304" charset="0"/>
              </a:rPr>
              <a:t>沙袋运动的速度同向，使得沙袋的速度越来越</a:t>
            </a:r>
            <a:r>
              <a:rPr lang="zh-CN" altLang="en-US" sz="2800" smtClean="0">
                <a:latin typeface="Times New Roman" panose="02020503050405090304" charset="0"/>
                <a:ea typeface="楷体" panose="02010609060101010101" charset="-122"/>
                <a:cs typeface="Times New Roman" panose="02020503050405090304" charset="0"/>
              </a:rPr>
              <a:t>大；</a:t>
            </a:r>
            <a:r>
              <a:rPr lang="en-US" altLang="zh-CN" sz="2800" err="1" smtClean="0">
                <a:latin typeface="Times New Roman" panose="02020503050405090304" charset="0"/>
                <a:ea typeface="楷体" panose="02010609060101010101" charset="-122"/>
                <a:cs typeface="Times New Roman" panose="02020503050405090304" charset="0"/>
              </a:rPr>
              <a:t>F</a:t>
            </a:r>
            <a:r>
              <a:rPr lang="en-US" altLang="zh-CN" sz="2800" baseline="-25000" err="1" smtClean="0">
                <a:latin typeface="Times New Roman" panose="02020503050405090304" charset="0"/>
                <a:ea typeface="楷体" panose="02010609060101010101" charset="-122"/>
                <a:cs typeface="Times New Roman" panose="02020503050405090304" charset="0"/>
              </a:rPr>
              <a:t>n</a:t>
            </a:r>
            <a:r>
              <a:rPr lang="zh-CN" altLang="en-US" sz="2800" smtClean="0">
                <a:latin typeface="Times New Roman" panose="02020503050405090304" charset="0"/>
                <a:ea typeface="楷体" panose="02010609060101010101" charset="-122"/>
                <a:cs typeface="Times New Roman" panose="02020503050405090304" charset="0"/>
              </a:rPr>
              <a:t>指向</a:t>
            </a:r>
            <a:r>
              <a:rPr lang="zh-CN" altLang="en-US" sz="2800">
                <a:latin typeface="Times New Roman" panose="02020503050405090304" charset="0"/>
                <a:ea typeface="楷体" panose="02010609060101010101" charset="-122"/>
                <a:cs typeface="Times New Roman" panose="02020503050405090304" charset="0"/>
              </a:rPr>
              <a:t>圆心，提供沙袋做圆周运动所需的向心力，改变沙袋速度的方向。</a:t>
            </a:r>
            <a:endParaRPr lang="zh-CN" altLang="en-US" sz="2800">
              <a:latin typeface="Times New Roman" panose="02020503050405090304" charset="0"/>
              <a:ea typeface="楷体" panose="02010609060101010101" charset="-122"/>
              <a:cs typeface="Times New Roman" panose="02020503050405090304" charset="0"/>
            </a:endParaRPr>
          </a:p>
        </p:txBody>
      </p:sp>
      <p:grpSp>
        <p:nvGrpSpPr>
          <p:cNvPr id="28678" name="组合 5"/>
          <p:cNvGrpSpPr/>
          <p:nvPr/>
        </p:nvGrpSpPr>
        <p:grpSpPr>
          <a:xfrm>
            <a:off x="7256916" y="3606792"/>
            <a:ext cx="3144347" cy="2944353"/>
            <a:chOff x="8247008" y="3254451"/>
            <a:chExt cx="3143788" cy="2945218"/>
          </a:xfrm>
        </p:grpSpPr>
        <p:sp>
          <p:nvSpPr>
            <p:cNvPr id="7" name="Line 11"/>
            <p:cNvSpPr>
              <a:spLocks noChangeShapeType="1"/>
            </p:cNvSpPr>
            <p:nvPr/>
          </p:nvSpPr>
          <p:spPr bwMode="auto">
            <a:xfrm flipH="1">
              <a:off x="9656237" y="4708801"/>
              <a:ext cx="552266" cy="333421"/>
            </a:xfrm>
            <a:prstGeom prst="line">
              <a:avLst/>
            </a:prstGeom>
            <a:noFill/>
            <a:ln w="38100">
              <a:solidFill>
                <a:srgbClr val="000000"/>
              </a:solidFill>
              <a:prstDash val="dash"/>
              <a:roun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grpSp>
          <p:nvGrpSpPr>
            <p:cNvPr id="28685" name="Group 2"/>
            <p:cNvGrpSpPr/>
            <p:nvPr/>
          </p:nvGrpSpPr>
          <p:grpSpPr>
            <a:xfrm>
              <a:off x="8949221" y="3961890"/>
              <a:ext cx="2441575" cy="1090613"/>
              <a:chOff x="3012" y="745"/>
              <a:chExt cx="1538" cy="687"/>
            </a:xfrm>
          </p:grpSpPr>
          <p:sp>
            <p:nvSpPr>
              <p:cNvPr id="4" name="Line 4"/>
              <p:cNvSpPr>
                <a:spLocks noChangeShapeType="1"/>
              </p:cNvSpPr>
              <p:nvPr/>
            </p:nvSpPr>
            <p:spPr bwMode="auto">
              <a:xfrm>
                <a:off x="3019" y="745"/>
                <a:ext cx="785" cy="465"/>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5" name="Text Box 5"/>
              <p:cNvSpPr txBox="1">
                <a:spLocks noChangeArrowheads="1"/>
              </p:cNvSpPr>
              <p:nvPr/>
            </p:nvSpPr>
            <p:spPr bwMode="auto">
              <a:xfrm>
                <a:off x="3814" y="1022"/>
                <a:ext cx="736"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auto" hangingPunct="1">
                  <a:spcBef>
                    <a:spcPct val="50000"/>
                  </a:spcBef>
                  <a:spcAft>
                    <a:spcPct val="0"/>
                  </a:spcAft>
                  <a:defRPr/>
                </a:pPr>
                <a:r>
                  <a:rPr lang="en-US" altLang="zh-CN" sz="2800" kern="0" smtClean="0">
                    <a:latin typeface="Times New Roman" panose="02020503050405090304" charset="0"/>
                    <a:ea typeface="楷体" panose="02010609060101010101" charset="-122"/>
                    <a:cs typeface="Times New Roman" panose="02020503050405090304" charset="0"/>
                  </a:rPr>
                  <a:t>F</a:t>
                </a:r>
                <a:endParaRPr lang="en-US" altLang="zh-CN" sz="2800" kern="0" smtClean="0">
                  <a:latin typeface="Times New Roman" panose="02020503050405090304" charset="0"/>
                  <a:ea typeface="楷体" panose="02010609060101010101" charset="-122"/>
                  <a:cs typeface="Times New Roman" panose="02020503050405090304" charset="0"/>
                </a:endParaRPr>
              </a:p>
            </p:txBody>
          </p:sp>
          <p:sp>
            <p:nvSpPr>
              <p:cNvPr id="6" name="Line 6"/>
              <p:cNvSpPr>
                <a:spLocks noChangeShapeType="1"/>
              </p:cNvSpPr>
              <p:nvPr/>
            </p:nvSpPr>
            <p:spPr bwMode="auto">
              <a:xfrm>
                <a:off x="3012" y="758"/>
                <a:ext cx="508" cy="674"/>
              </a:xfrm>
              <a:prstGeom prst="line">
                <a:avLst/>
              </a:prstGeom>
              <a:noFill/>
              <a:ln w="25400">
                <a:solidFill>
                  <a:srgbClr val="FF0000"/>
                </a:solidFill>
                <a:prstDash val="sysDash"/>
                <a:roun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grpSp>
        <p:sp>
          <p:nvSpPr>
            <p:cNvPr id="9" name="Line 8"/>
            <p:cNvSpPr>
              <a:spLocks noChangeShapeType="1"/>
            </p:cNvSpPr>
            <p:nvPr/>
          </p:nvSpPr>
          <p:spPr bwMode="auto">
            <a:xfrm>
              <a:off x="8948449" y="3983214"/>
              <a:ext cx="433243" cy="571579"/>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10" name="Line 10"/>
            <p:cNvSpPr>
              <a:spLocks noChangeShapeType="1"/>
            </p:cNvSpPr>
            <p:nvPr/>
          </p:nvSpPr>
          <p:spPr bwMode="auto">
            <a:xfrm>
              <a:off x="9483258" y="3660907"/>
              <a:ext cx="714136" cy="1047894"/>
            </a:xfrm>
            <a:prstGeom prst="line">
              <a:avLst/>
            </a:prstGeom>
            <a:noFill/>
            <a:ln w="38100">
              <a:solidFill>
                <a:srgbClr val="000000"/>
              </a:solidFill>
              <a:prstDash val="dash"/>
              <a:roun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11" name="Line 11"/>
            <p:cNvSpPr>
              <a:spLocks noChangeShapeType="1"/>
            </p:cNvSpPr>
            <p:nvPr/>
          </p:nvSpPr>
          <p:spPr bwMode="auto">
            <a:xfrm flipH="1">
              <a:off x="8247008" y="3254451"/>
              <a:ext cx="2058301" cy="1095526"/>
            </a:xfrm>
            <a:prstGeom prst="line">
              <a:avLst/>
            </a:prstGeom>
            <a:noFill/>
            <a:ln w="38100">
              <a:solidFill>
                <a:srgbClr val="000000"/>
              </a:solidFill>
              <a:prstDash val="dash"/>
              <a:roun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12" name="椭圆 11"/>
            <p:cNvSpPr/>
            <p:nvPr/>
          </p:nvSpPr>
          <p:spPr>
            <a:xfrm>
              <a:off x="8370792" y="3757758"/>
              <a:ext cx="2472499" cy="24419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Times New Roman" panose="02020503050405090304" charset="0"/>
                <a:ea typeface="楷体" panose="02010609060101010101" charset="-122"/>
                <a:cs typeface="Times New Roman" panose="02020503050405090304" charset="0"/>
              </a:endParaRPr>
            </a:p>
          </p:txBody>
        </p:sp>
        <p:sp>
          <p:nvSpPr>
            <p:cNvPr id="13" name="椭圆 12"/>
            <p:cNvSpPr/>
            <p:nvPr/>
          </p:nvSpPr>
          <p:spPr>
            <a:xfrm>
              <a:off x="9630846" y="4943783"/>
              <a:ext cx="123784" cy="1190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Times New Roman" panose="02020503050405090304" charset="0"/>
                <a:ea typeface="楷体" panose="02010609060101010101" charset="-122"/>
                <a:cs typeface="Times New Roman" panose="02020503050405090304" charset="0"/>
              </a:endParaRPr>
            </a:p>
          </p:txBody>
        </p:sp>
        <p:sp>
          <p:nvSpPr>
            <p:cNvPr id="24" name="Line 9"/>
            <p:cNvSpPr>
              <a:spLocks noChangeShapeType="1"/>
            </p:cNvSpPr>
            <p:nvPr/>
          </p:nvSpPr>
          <p:spPr bwMode="auto">
            <a:xfrm flipV="1">
              <a:off x="8880210" y="3660907"/>
              <a:ext cx="603049" cy="309606"/>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28692" name="矩形 14"/>
            <p:cNvSpPr>
              <a:spLocks noChangeArrowheads="1"/>
            </p:cNvSpPr>
            <p:nvPr/>
          </p:nvSpPr>
          <p:spPr bwMode="auto">
            <a:xfrm>
              <a:off x="8921275" y="4455331"/>
              <a:ext cx="495847" cy="52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r>
                <a:rPr lang="en-US" altLang="zh-CN" sz="2800" err="1" smtClean="0">
                  <a:solidFill>
                    <a:srgbClr val="000000"/>
                  </a:solidFill>
                  <a:latin typeface="Times New Roman" panose="02020503050405090304" charset="0"/>
                  <a:ea typeface="楷体" panose="02010609060101010101" charset="-122"/>
                  <a:cs typeface="Times New Roman" panose="02020503050405090304" charset="0"/>
                </a:rPr>
                <a:t>F</a:t>
              </a:r>
              <a:r>
                <a:rPr lang="en-US" altLang="zh-CN" sz="2800" baseline="-25000" err="1" smtClean="0">
                  <a:solidFill>
                    <a:srgbClr val="000000"/>
                  </a:solidFill>
                  <a:latin typeface="Times New Roman" panose="02020503050405090304" charset="0"/>
                  <a:ea typeface="楷体" panose="02010609060101010101" charset="-122"/>
                  <a:cs typeface="Times New Roman" panose="02020503050405090304" charset="0"/>
                </a:rPr>
                <a:t>n</a:t>
              </a:r>
              <a:endParaRPr lang="zh-CN" altLang="en-US" sz="2800">
                <a:latin typeface="Times New Roman" panose="02020503050405090304" charset="0"/>
                <a:ea typeface="楷体" panose="02010609060101010101" charset="-122"/>
                <a:cs typeface="Times New Roman" panose="02020503050405090304" charset="0"/>
              </a:endParaRPr>
            </a:p>
          </p:txBody>
        </p:sp>
        <p:sp>
          <p:nvSpPr>
            <p:cNvPr id="28693" name="Text Box 13"/>
            <p:cNvSpPr txBox="1">
              <a:spLocks noChangeArrowheads="1"/>
            </p:cNvSpPr>
            <p:nvPr/>
          </p:nvSpPr>
          <p:spPr bwMode="auto">
            <a:xfrm>
              <a:off x="8616539" y="3361787"/>
              <a:ext cx="555250" cy="52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eaLnBrk="1" hangingPunct="1">
                <a:lnSpc>
                  <a:spcPct val="100000"/>
                </a:lnSpc>
                <a:spcBef>
                  <a:spcPct val="50000"/>
                </a:spcBef>
                <a:buFontTx/>
                <a:buNone/>
              </a:pPr>
              <a:r>
                <a:rPr lang="en-US" altLang="zh-CN">
                  <a:solidFill>
                    <a:srgbClr val="000000"/>
                  </a:solidFill>
                  <a:latin typeface="Times New Roman" panose="02020503050405090304" charset="0"/>
                  <a:ea typeface="楷体" panose="02010609060101010101" charset="-122"/>
                  <a:cs typeface="Times New Roman" panose="02020503050405090304" charset="0"/>
                </a:rPr>
                <a:t>F</a:t>
              </a:r>
              <a:r>
                <a:rPr lang="en-US" altLang="zh-CN" baseline="-25000">
                  <a:solidFill>
                    <a:srgbClr val="000000"/>
                  </a:solidFill>
                  <a:latin typeface="Times New Roman" panose="02020503050405090304" charset="0"/>
                  <a:ea typeface="楷体" panose="02010609060101010101" charset="-122"/>
                  <a:cs typeface="Times New Roman" panose="02020503050405090304" charset="0"/>
                </a:rPr>
                <a:t>t</a:t>
              </a:r>
              <a:endParaRPr lang="en-US" altLang="zh-CN" baseline="-25000">
                <a:solidFill>
                  <a:srgbClr val="000000"/>
                </a:solidFill>
                <a:latin typeface="Times New Roman" panose="02020503050405090304" charset="0"/>
                <a:ea typeface="楷体" panose="02010609060101010101" charset="-122"/>
                <a:cs typeface="Times New Roman" panose="02020503050405090304" charset="0"/>
              </a:endParaRPr>
            </a:p>
          </p:txBody>
        </p:sp>
      </p:grpSp>
      <p:grpSp>
        <p:nvGrpSpPr>
          <p:cNvPr id="25" name="组合 24"/>
          <p:cNvGrpSpPr/>
          <p:nvPr/>
        </p:nvGrpSpPr>
        <p:grpSpPr>
          <a:xfrm>
            <a:off x="1401544" y="4236931"/>
            <a:ext cx="3685599" cy="1958669"/>
            <a:chOff x="1401572" y="4112868"/>
            <a:chExt cx="3686850" cy="1959510"/>
          </a:xfrm>
        </p:grpSpPr>
        <p:sp>
          <p:nvSpPr>
            <p:cNvPr id="28682" name="Text Box 18"/>
            <p:cNvSpPr txBox="1">
              <a:spLocks noChangeArrowheads="1"/>
            </p:cNvSpPr>
            <p:nvPr/>
          </p:nvSpPr>
          <p:spPr bwMode="auto">
            <a:xfrm>
              <a:off x="1503403" y="4354057"/>
              <a:ext cx="3483188" cy="160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eaLnBrk="1" hangingPunct="1">
                <a:lnSpc>
                  <a:spcPct val="150000"/>
                </a:lnSpc>
                <a:spcBef>
                  <a:spcPct val="50000"/>
                </a:spcBef>
                <a:buFontTx/>
                <a:buNone/>
              </a:pPr>
              <a:r>
                <a:rPr lang="en-US" altLang="zh-CN" err="1" smtClean="0">
                  <a:latin typeface="Times New Roman" panose="02020503050405090304" charset="0"/>
                  <a:ea typeface="楷体" panose="02010609060101010101" charset="-122"/>
                  <a:cs typeface="Times New Roman" panose="02020503050405090304" charset="0"/>
                </a:rPr>
                <a:t>F</a:t>
              </a:r>
              <a:r>
                <a:rPr lang="en-US" altLang="zh-CN" baseline="-25000" err="1" smtClean="0">
                  <a:latin typeface="Times New Roman" panose="02020503050405090304" charset="0"/>
                  <a:ea typeface="楷体" panose="02010609060101010101" charset="-122"/>
                  <a:cs typeface="Times New Roman" panose="02020503050405090304" charset="0"/>
                </a:rPr>
                <a:t>n</a:t>
              </a:r>
              <a:r>
                <a:rPr lang="zh-CN" altLang="en-US" smtClean="0">
                  <a:solidFill>
                    <a:srgbClr val="000000"/>
                  </a:solidFill>
                  <a:latin typeface="Times New Roman" panose="02020503050405090304" charset="0"/>
                  <a:ea typeface="楷体" panose="02010609060101010101" charset="-122"/>
                  <a:cs typeface="Times New Roman" panose="02020503050405090304" charset="0"/>
                </a:rPr>
                <a:t>改变</a:t>
              </a:r>
              <a:r>
                <a:rPr lang="zh-CN" altLang="en-US">
                  <a:solidFill>
                    <a:srgbClr val="000000"/>
                  </a:solidFill>
                  <a:latin typeface="Times New Roman" panose="02020503050405090304" charset="0"/>
                  <a:ea typeface="楷体" panose="02010609060101010101" charset="-122"/>
                  <a:cs typeface="Times New Roman" panose="02020503050405090304" charset="0"/>
                </a:rPr>
                <a:t>速度的</a:t>
              </a:r>
              <a:r>
                <a:rPr lang="zh-CN" altLang="en-US" smtClean="0">
                  <a:solidFill>
                    <a:srgbClr val="000000"/>
                  </a:solidFill>
                  <a:latin typeface="Times New Roman" panose="02020503050405090304" charset="0"/>
                  <a:ea typeface="楷体" panose="02010609060101010101" charset="-122"/>
                  <a:cs typeface="Times New Roman" panose="02020503050405090304" charset="0"/>
                </a:rPr>
                <a:t>方向</a:t>
              </a:r>
              <a:endParaRPr lang="en-US" altLang="zh-CN">
                <a:solidFill>
                  <a:srgbClr val="000000"/>
                </a:solidFill>
                <a:latin typeface="Times New Roman" panose="02020503050405090304" charset="0"/>
                <a:ea typeface="楷体" panose="02010609060101010101" charset="-122"/>
                <a:cs typeface="Times New Roman" panose="02020503050405090304" charset="0"/>
              </a:endParaRPr>
            </a:p>
            <a:p>
              <a:pPr eaLnBrk="1" hangingPunct="1">
                <a:lnSpc>
                  <a:spcPct val="150000"/>
                </a:lnSpc>
                <a:spcBef>
                  <a:spcPct val="50000"/>
                </a:spcBef>
                <a:buFontTx/>
                <a:buNone/>
              </a:pPr>
              <a:r>
                <a:rPr lang="en-US" altLang="zh-CN" smtClean="0">
                  <a:solidFill>
                    <a:srgbClr val="000000"/>
                  </a:solidFill>
                  <a:latin typeface="Times New Roman" panose="02020503050405090304" charset="0"/>
                  <a:ea typeface="楷体" panose="02010609060101010101" charset="-122"/>
                  <a:cs typeface="Times New Roman" panose="02020503050405090304" charset="0"/>
                </a:rPr>
                <a:t>F</a:t>
              </a:r>
              <a:r>
                <a:rPr lang="en-US" altLang="zh-CN" baseline="-25000" smtClean="0">
                  <a:solidFill>
                    <a:srgbClr val="000000"/>
                  </a:solidFill>
                  <a:latin typeface="Times New Roman" panose="02020503050405090304" charset="0"/>
                  <a:ea typeface="楷体" panose="02010609060101010101" charset="-122"/>
                  <a:cs typeface="Times New Roman" panose="02020503050405090304" charset="0"/>
                </a:rPr>
                <a:t>t</a:t>
              </a:r>
              <a:r>
                <a:rPr lang="zh-CN" altLang="en-US" smtClean="0">
                  <a:solidFill>
                    <a:srgbClr val="000000"/>
                  </a:solidFill>
                  <a:latin typeface="Times New Roman" panose="02020503050405090304" charset="0"/>
                  <a:ea typeface="楷体" panose="02010609060101010101" charset="-122"/>
                  <a:cs typeface="Times New Roman" panose="02020503050405090304" charset="0"/>
                </a:rPr>
                <a:t>改变</a:t>
              </a:r>
              <a:r>
                <a:rPr lang="zh-CN" altLang="en-US">
                  <a:solidFill>
                    <a:srgbClr val="000000"/>
                  </a:solidFill>
                  <a:latin typeface="Times New Roman" panose="02020503050405090304" charset="0"/>
                  <a:ea typeface="楷体" panose="02010609060101010101" charset="-122"/>
                  <a:cs typeface="Times New Roman" panose="02020503050405090304" charset="0"/>
                </a:rPr>
                <a:t>速度的大小</a:t>
              </a:r>
              <a:endParaRPr lang="zh-CN" altLang="en-US">
                <a:solidFill>
                  <a:srgbClr val="000000"/>
                </a:solidFill>
                <a:latin typeface="Times New Roman" panose="02020503050405090304" charset="0"/>
                <a:ea typeface="楷体" panose="02010609060101010101" charset="-122"/>
                <a:cs typeface="Times New Roman" panose="02020503050405090304" charset="0"/>
              </a:endParaRPr>
            </a:p>
          </p:txBody>
        </p:sp>
        <p:sp>
          <p:nvSpPr>
            <p:cNvPr id="26" name="圆角矩形 25"/>
            <p:cNvSpPr/>
            <p:nvPr/>
          </p:nvSpPr>
          <p:spPr>
            <a:xfrm>
              <a:off x="1401572" y="4112868"/>
              <a:ext cx="3686850" cy="1959510"/>
            </a:xfrm>
            <a:prstGeom prst="roundRect">
              <a:avLst/>
            </a:prstGeom>
            <a:noFill/>
            <a:ln w="38100">
              <a:solidFill>
                <a:srgbClr val="FF712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Times New Roman" panose="02020503050405090304" charset="0"/>
                <a:ea typeface="楷体" panose="02010609060101010101" charset="-122"/>
                <a:cs typeface="Times New Roman" panose="02020503050405090304" charset="0"/>
              </a:endParaRPr>
            </a:p>
          </p:txBody>
        </p:sp>
      </p:grpSp>
      <p:cxnSp>
        <p:nvCxnSpPr>
          <p:cNvPr id="27" name="直接箭头连接符 26"/>
          <p:cNvCxnSpPr/>
          <p:nvPr/>
        </p:nvCxnSpPr>
        <p:spPr>
          <a:xfrm flipV="1">
            <a:off x="8182284" y="3644886"/>
            <a:ext cx="526968" cy="2396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81" name="矩形 22"/>
          <p:cNvSpPr>
            <a:spLocks noChangeArrowheads="1"/>
          </p:cNvSpPr>
          <p:nvPr/>
        </p:nvSpPr>
        <p:spPr bwMode="auto">
          <a:xfrm>
            <a:off x="8712426" y="2968716"/>
            <a:ext cx="47625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en-US" altLang="zh-CN" sz="2800">
                <a:solidFill>
                  <a:srgbClr val="000000"/>
                </a:solidFill>
                <a:latin typeface="Times New Roman" panose="02020503050405090304" charset="0"/>
                <a:ea typeface="楷体" panose="02010609060101010101" charset="-122"/>
                <a:cs typeface="Times New Roman" panose="02020503050405090304" charset="0"/>
              </a:rPr>
              <a:t>v</a:t>
            </a:r>
            <a:r>
              <a:rPr lang="en-US" altLang="zh-CN" sz="2800" baseline="-25000">
                <a:solidFill>
                  <a:srgbClr val="000000"/>
                </a:solidFill>
                <a:latin typeface="Times New Roman" panose="02020503050405090304" charset="0"/>
                <a:ea typeface="楷体" panose="02010609060101010101" charset="-122"/>
                <a:cs typeface="Times New Roman" panose="02020503050405090304" charset="0"/>
              </a:rPr>
              <a:t>0</a:t>
            </a:r>
            <a:endParaRPr lang="zh-CN" altLang="en-US" sz="2800" baseline="-25000">
              <a:solidFill>
                <a:srgbClr val="000000"/>
              </a:solidFill>
              <a:latin typeface="Times New Roman" panose="02020503050405090304" charset="0"/>
              <a:ea typeface="楷体" panose="02010609060101010101" charset="-122"/>
              <a:cs typeface="Times New Roman" panose="0202050305040509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23645" y="90805"/>
            <a:ext cx="8568690" cy="583565"/>
          </a:xfrm>
          <a:prstGeom prst="rect">
            <a:avLst/>
          </a:prstGeom>
          <a:noFill/>
        </p:spPr>
        <p:txBody>
          <a:bodyPr wrap="square" rtlCol="0">
            <a:spAutoFit/>
          </a:bodyPr>
          <a:p>
            <a:r>
              <a:rPr lang="zh-CN" altLang="en-US" sz="3200">
                <a:solidFill>
                  <a:schemeClr val="tx1"/>
                </a:solidFill>
              </a:rPr>
              <a:t>三</a:t>
            </a:r>
            <a:r>
              <a:rPr lang="en-US" altLang="zh-CN" sz="3200">
                <a:solidFill>
                  <a:schemeClr val="tx1"/>
                </a:solidFill>
              </a:rPr>
              <a:t>、</a:t>
            </a:r>
            <a:r>
              <a:rPr lang="zh-CN" altLang="en-US" sz="3200">
                <a:solidFill>
                  <a:schemeClr val="tx1"/>
                </a:solidFill>
              </a:rPr>
              <a:t>变速圆周运动和一般曲线运动的受力特点</a:t>
            </a:r>
            <a:endParaRPr lang="zh-CN" altLang="en-US" sz="3200">
              <a:solidFill>
                <a:schemeClr val="tx1"/>
              </a:solidFill>
            </a:endParaRPr>
          </a:p>
        </p:txBody>
      </p:sp>
      <p:sp>
        <p:nvSpPr>
          <p:cNvPr id="76802" name="Text Box 2"/>
          <p:cNvSpPr txBox="1"/>
          <p:nvPr/>
        </p:nvSpPr>
        <p:spPr>
          <a:xfrm>
            <a:off x="2882903" y="766226"/>
            <a:ext cx="2316480" cy="565150"/>
          </a:xfrm>
          <a:prstGeom prst="rect">
            <a:avLst/>
          </a:prstGeom>
          <a:noFill/>
          <a:ln w="9525">
            <a:noFill/>
          </a:ln>
        </p:spPr>
        <p:txBody>
          <a:bodyPr wrap="none">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just" defTabSz="1217930" eaLnBrk="1" hangingPunct="1">
              <a:lnSpc>
                <a:spcPct val="110000"/>
              </a:lnSpc>
              <a:spcBef>
                <a:spcPct val="0"/>
              </a:spcBef>
              <a:buFontTx/>
              <a:buNone/>
            </a:pPr>
            <a:r>
              <a:rPr lang="zh-CN" altLang="en-US" sz="2800" b="1">
                <a:solidFill>
                  <a:srgbClr val="FF0000"/>
                </a:solidFill>
                <a:latin typeface="微软雅黑" panose="020B0503020204020204" charset="-122"/>
                <a:ea typeface="微软雅黑" panose="020B0503020204020204" charset="-122"/>
              </a:rPr>
              <a:t>匀速圆周运动</a:t>
            </a:r>
            <a:endParaRPr lang="zh-CN" altLang="en-US" sz="2800" b="1">
              <a:solidFill>
                <a:srgbClr val="FF0000"/>
              </a:solidFill>
              <a:latin typeface="微软雅黑" panose="020B0503020204020204" charset="-122"/>
              <a:ea typeface="微软雅黑" panose="020B0503020204020204" charset="-122"/>
            </a:endParaRPr>
          </a:p>
        </p:txBody>
      </p:sp>
      <p:grpSp>
        <p:nvGrpSpPr>
          <p:cNvPr id="76803" name="Group 3"/>
          <p:cNvGrpSpPr/>
          <p:nvPr/>
        </p:nvGrpSpPr>
        <p:grpSpPr>
          <a:xfrm>
            <a:off x="2134854" y="2493156"/>
            <a:ext cx="3468145" cy="1101553"/>
            <a:chOff x="336" y="1584"/>
            <a:chExt cx="2185" cy="694"/>
          </a:xfrm>
        </p:grpSpPr>
        <p:sp>
          <p:nvSpPr>
            <p:cNvPr id="76832" name="Oval 4"/>
            <p:cNvSpPr/>
            <p:nvPr/>
          </p:nvSpPr>
          <p:spPr>
            <a:xfrm>
              <a:off x="336" y="1679"/>
              <a:ext cx="1931" cy="471"/>
            </a:xfrm>
            <a:prstGeom prst="ellipse">
              <a:avLst/>
            </a:prstGeom>
            <a:noFill/>
            <a:ln w="38100" cap="flat" cmpd="sng">
              <a:solidFill>
                <a:srgbClr val="FF0000"/>
              </a:solidFill>
              <a:prstDash val="dash"/>
              <a:headEnd type="none" w="med" len="med"/>
              <a:tailEnd type="none" w="med" len="med"/>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endParaRPr lang="zh-CN" altLang="en-US" sz="1800">
                <a:solidFill>
                  <a:srgbClr val="000000"/>
                </a:solidFill>
                <a:latin typeface="Arial" panose="020B0604020202090204" pitchFamily="34" charset="0"/>
                <a:ea typeface="楷体" panose="02010609060101010101" charset="-122"/>
              </a:endParaRPr>
            </a:p>
          </p:txBody>
        </p:sp>
        <p:sp>
          <p:nvSpPr>
            <p:cNvPr id="76833" name="Oval 5"/>
            <p:cNvSpPr/>
            <p:nvPr/>
          </p:nvSpPr>
          <p:spPr>
            <a:xfrm>
              <a:off x="2224" y="1881"/>
              <a:ext cx="72" cy="60"/>
            </a:xfrm>
            <a:prstGeom prst="ellipse">
              <a:avLst/>
            </a:prstGeom>
            <a:solidFill>
              <a:srgbClr val="101016"/>
            </a:solidFill>
            <a:ln w="9525" cap="flat" cmpd="sng">
              <a:solidFill>
                <a:schemeClr val="bg1"/>
              </a:solidFill>
              <a:prstDash val="dash"/>
              <a:headEnd type="none" w="med" len="med"/>
              <a:tailEnd type="none" w="med" len="med"/>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endParaRPr lang="zh-CN" altLang="en-US" sz="1800">
                <a:solidFill>
                  <a:srgbClr val="000000"/>
                </a:solidFill>
                <a:latin typeface="Arial" panose="020B0604020202090204" pitchFamily="34" charset="0"/>
                <a:ea typeface="楷体" panose="02010609060101010101" charset="-122"/>
              </a:endParaRPr>
            </a:p>
          </p:txBody>
        </p:sp>
        <p:sp>
          <p:nvSpPr>
            <p:cNvPr id="76834" name="Line 6"/>
            <p:cNvSpPr/>
            <p:nvPr/>
          </p:nvSpPr>
          <p:spPr>
            <a:xfrm flipH="1">
              <a:off x="1308" y="1918"/>
              <a:ext cx="961" cy="1"/>
            </a:xfrm>
            <a:prstGeom prst="line">
              <a:avLst/>
            </a:prstGeom>
            <a:ln w="25400" cap="flat" cmpd="sng">
              <a:solidFill>
                <a:srgbClr val="101016"/>
              </a:solidFill>
              <a:prstDash val="solid"/>
              <a:headEnd type="none" w="med" len="med"/>
              <a:tailEnd type="none" w="med" len="med"/>
            </a:ln>
          </p:spPr>
          <p:txBody>
            <a:bodyPr/>
            <a:lstStyle/>
            <a:p/>
          </p:txBody>
        </p:sp>
        <p:grpSp>
          <p:nvGrpSpPr>
            <p:cNvPr id="76835" name="Group 7"/>
            <p:cNvGrpSpPr/>
            <p:nvPr/>
          </p:nvGrpSpPr>
          <p:grpSpPr>
            <a:xfrm>
              <a:off x="2188" y="1924"/>
              <a:ext cx="330" cy="354"/>
              <a:chOff x="4221" y="1968"/>
              <a:chExt cx="550" cy="591"/>
            </a:xfrm>
          </p:grpSpPr>
          <p:sp>
            <p:nvSpPr>
              <p:cNvPr id="76841" name="Line 8"/>
              <p:cNvSpPr/>
              <p:nvPr/>
            </p:nvSpPr>
            <p:spPr>
              <a:xfrm>
                <a:off x="4352" y="1968"/>
                <a:ext cx="1" cy="497"/>
              </a:xfrm>
              <a:prstGeom prst="line">
                <a:avLst/>
              </a:prstGeom>
              <a:ln w="38100" cap="flat" cmpd="sng">
                <a:solidFill>
                  <a:srgbClr val="FFCC00"/>
                </a:solidFill>
                <a:prstDash val="solid"/>
                <a:headEnd type="none" w="med" len="med"/>
                <a:tailEnd type="stealth" w="med" len="med"/>
              </a:ln>
            </p:spPr>
            <p:txBody>
              <a:bodyPr/>
              <a:lstStyle/>
              <a:p/>
            </p:txBody>
          </p:sp>
          <p:sp>
            <p:nvSpPr>
              <p:cNvPr id="76842" name="Rectangle 9"/>
              <p:cNvSpPr/>
              <p:nvPr/>
            </p:nvSpPr>
            <p:spPr>
              <a:xfrm>
                <a:off x="4221" y="2323"/>
                <a:ext cx="550" cy="236"/>
              </a:xfrm>
              <a:prstGeom prst="rect">
                <a:avLst/>
              </a:prstGeom>
              <a:noFill/>
              <a:ln w="9525">
                <a:noFill/>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ctr" eaLnBrk="1" hangingPunct="1">
                  <a:spcBef>
                    <a:spcPct val="0"/>
                  </a:spcBef>
                  <a:buFontTx/>
                  <a:buNone/>
                </a:pPr>
                <a:r>
                  <a:rPr lang="en-US" altLang="zh-CN" sz="1800" b="1">
                    <a:solidFill>
                      <a:srgbClr val="FFFF00"/>
                    </a:solidFill>
                    <a:latin typeface="华文中宋" panose="02010600040101010101" pitchFamily="2" charset="-122"/>
                    <a:ea typeface="华文中宋" panose="02010600040101010101" pitchFamily="2" charset="-122"/>
                  </a:rPr>
                  <a:t>G</a:t>
                </a:r>
                <a:endParaRPr lang="en-US" altLang="zh-CN" sz="1800" b="1">
                  <a:solidFill>
                    <a:srgbClr val="FFFF00"/>
                  </a:solidFill>
                  <a:latin typeface="华文中宋" panose="02010600040101010101" pitchFamily="2" charset="-122"/>
                  <a:ea typeface="华文中宋" panose="02010600040101010101" pitchFamily="2" charset="-122"/>
                </a:endParaRPr>
              </a:p>
            </p:txBody>
          </p:sp>
        </p:grpSp>
        <p:grpSp>
          <p:nvGrpSpPr>
            <p:cNvPr id="76836" name="Group 10"/>
            <p:cNvGrpSpPr/>
            <p:nvPr/>
          </p:nvGrpSpPr>
          <p:grpSpPr>
            <a:xfrm>
              <a:off x="2191" y="1584"/>
              <a:ext cx="330" cy="326"/>
              <a:chOff x="4226" y="1401"/>
              <a:chExt cx="550" cy="544"/>
            </a:xfrm>
          </p:grpSpPr>
          <p:sp>
            <p:nvSpPr>
              <p:cNvPr id="76839" name="Line 11"/>
              <p:cNvSpPr/>
              <p:nvPr/>
            </p:nvSpPr>
            <p:spPr>
              <a:xfrm flipV="1">
                <a:off x="4352" y="1448"/>
                <a:ext cx="1" cy="497"/>
              </a:xfrm>
              <a:prstGeom prst="line">
                <a:avLst/>
              </a:prstGeom>
              <a:ln w="38100" cap="flat" cmpd="sng">
                <a:solidFill>
                  <a:srgbClr val="FFCC00"/>
                </a:solidFill>
                <a:prstDash val="solid"/>
                <a:headEnd type="none" w="med" len="med"/>
                <a:tailEnd type="stealth" w="med" len="med"/>
              </a:ln>
            </p:spPr>
            <p:txBody>
              <a:bodyPr/>
              <a:lstStyle/>
              <a:p/>
            </p:txBody>
          </p:sp>
          <p:sp>
            <p:nvSpPr>
              <p:cNvPr id="76840" name="Rectangle 12"/>
              <p:cNvSpPr/>
              <p:nvPr/>
            </p:nvSpPr>
            <p:spPr>
              <a:xfrm>
                <a:off x="4226" y="1401"/>
                <a:ext cx="550" cy="236"/>
              </a:xfrm>
              <a:prstGeom prst="rect">
                <a:avLst/>
              </a:prstGeom>
              <a:noFill/>
              <a:ln w="9525">
                <a:noFill/>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ctr" eaLnBrk="1" hangingPunct="1">
                  <a:spcBef>
                    <a:spcPct val="0"/>
                  </a:spcBef>
                  <a:buFontTx/>
                  <a:buNone/>
                </a:pPr>
                <a:r>
                  <a:rPr lang="en-US" altLang="zh-CN" sz="1800" b="1">
                    <a:solidFill>
                      <a:srgbClr val="FFFF00"/>
                    </a:solidFill>
                    <a:latin typeface="华文中宋" panose="02010600040101010101" pitchFamily="2" charset="-122"/>
                    <a:ea typeface="华文中宋" panose="02010600040101010101" pitchFamily="2" charset="-122"/>
                  </a:rPr>
                  <a:t>N</a:t>
                </a:r>
                <a:endParaRPr lang="en-US" altLang="zh-CN" sz="1800" b="1">
                  <a:solidFill>
                    <a:srgbClr val="FFFF00"/>
                  </a:solidFill>
                  <a:latin typeface="华文中宋" panose="02010600040101010101" pitchFamily="2" charset="-122"/>
                  <a:ea typeface="华文中宋" panose="02010600040101010101" pitchFamily="2" charset="-122"/>
                </a:endParaRPr>
              </a:p>
            </p:txBody>
          </p:sp>
        </p:grpSp>
        <p:sp>
          <p:nvSpPr>
            <p:cNvPr id="76837" name="Line 13"/>
            <p:cNvSpPr/>
            <p:nvPr/>
          </p:nvSpPr>
          <p:spPr>
            <a:xfrm rot="-5400000" flipV="1">
              <a:off x="2117" y="1765"/>
              <a:ext cx="1" cy="298"/>
            </a:xfrm>
            <a:prstGeom prst="line">
              <a:avLst/>
            </a:prstGeom>
            <a:ln w="38100" cap="flat" cmpd="sng">
              <a:solidFill>
                <a:srgbClr val="FFCC00"/>
              </a:solidFill>
              <a:prstDash val="solid"/>
              <a:headEnd type="none" w="med" len="med"/>
              <a:tailEnd type="stealth" w="med" len="med"/>
            </a:ln>
          </p:spPr>
          <p:txBody>
            <a:bodyPr/>
            <a:lstStyle/>
            <a:p/>
          </p:txBody>
        </p:sp>
        <p:sp>
          <p:nvSpPr>
            <p:cNvPr id="76838" name="Rectangle 14"/>
            <p:cNvSpPr/>
            <p:nvPr/>
          </p:nvSpPr>
          <p:spPr>
            <a:xfrm>
              <a:off x="1806" y="1737"/>
              <a:ext cx="330" cy="141"/>
            </a:xfrm>
            <a:prstGeom prst="rect">
              <a:avLst/>
            </a:prstGeom>
            <a:noFill/>
            <a:ln w="9525">
              <a:noFill/>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ctr" eaLnBrk="1" hangingPunct="1">
                <a:spcBef>
                  <a:spcPct val="0"/>
                </a:spcBef>
                <a:buFontTx/>
                <a:buNone/>
              </a:pPr>
              <a:r>
                <a:rPr lang="en-US" altLang="zh-CN" sz="1800" b="1">
                  <a:solidFill>
                    <a:srgbClr val="FFFF00"/>
                  </a:solidFill>
                  <a:latin typeface="华文中宋" panose="02010600040101010101" pitchFamily="2" charset="-122"/>
                  <a:ea typeface="华文中宋" panose="02010600040101010101" pitchFamily="2" charset="-122"/>
                </a:rPr>
                <a:t>F</a:t>
              </a:r>
              <a:endParaRPr lang="en-US" altLang="zh-CN" sz="1800" b="1">
                <a:solidFill>
                  <a:srgbClr val="FFFF00"/>
                </a:solidFill>
                <a:latin typeface="华文中宋" panose="02010600040101010101" pitchFamily="2" charset="-122"/>
                <a:ea typeface="华文中宋" panose="02010600040101010101" pitchFamily="2" charset="-122"/>
              </a:endParaRPr>
            </a:p>
          </p:txBody>
        </p:sp>
      </p:grpSp>
      <p:sp>
        <p:nvSpPr>
          <p:cNvPr id="76804" name="Text Box 15"/>
          <p:cNvSpPr txBox="1"/>
          <p:nvPr/>
        </p:nvSpPr>
        <p:spPr>
          <a:xfrm>
            <a:off x="6854208" y="756703"/>
            <a:ext cx="2316480" cy="565150"/>
          </a:xfrm>
          <a:prstGeom prst="rect">
            <a:avLst/>
          </a:prstGeom>
          <a:noFill/>
          <a:ln w="9525">
            <a:noFill/>
          </a:ln>
        </p:spPr>
        <p:txBody>
          <a:bodyPr wrap="none">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just" defTabSz="1217930" eaLnBrk="1" hangingPunct="1">
              <a:lnSpc>
                <a:spcPct val="110000"/>
              </a:lnSpc>
              <a:spcBef>
                <a:spcPct val="0"/>
              </a:spcBef>
              <a:buFontTx/>
              <a:buNone/>
            </a:pPr>
            <a:r>
              <a:rPr lang="zh-CN" altLang="en-US" sz="2800" b="1">
                <a:solidFill>
                  <a:srgbClr val="FF0000"/>
                </a:solidFill>
                <a:latin typeface="微软雅黑" panose="020B0503020204020204" charset="-122"/>
                <a:ea typeface="微软雅黑" panose="020B0503020204020204" charset="-122"/>
              </a:rPr>
              <a:t>变速圆周运动</a:t>
            </a:r>
            <a:endParaRPr lang="zh-CN" altLang="en-US" sz="2800" b="1">
              <a:solidFill>
                <a:srgbClr val="FF0000"/>
              </a:solidFill>
              <a:latin typeface="微软雅黑" panose="020B0503020204020204" charset="-122"/>
              <a:ea typeface="微软雅黑" panose="020B0503020204020204" charset="-122"/>
            </a:endParaRPr>
          </a:p>
        </p:txBody>
      </p:sp>
      <p:sp>
        <p:nvSpPr>
          <p:cNvPr id="2" name="Text Box 16"/>
          <p:cNvSpPr txBox="1"/>
          <p:nvPr/>
        </p:nvSpPr>
        <p:spPr>
          <a:xfrm>
            <a:off x="2495160" y="5085139"/>
            <a:ext cx="3107839" cy="1076325"/>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ctr" eaLnBrk="1" hangingPunct="1">
              <a:spcBef>
                <a:spcPct val="0"/>
              </a:spcBef>
              <a:buFontTx/>
              <a:buNone/>
            </a:pPr>
            <a:r>
              <a:rPr lang="zh-CN" altLang="en-US">
                <a:solidFill>
                  <a:srgbClr val="FF0000"/>
                </a:solidFill>
                <a:ea typeface="华文行楷" panose="02010800040101010101" pitchFamily="2" charset="-122"/>
              </a:rPr>
              <a:t>合力全部</a:t>
            </a:r>
            <a:endParaRPr lang="en-US" altLang="zh-CN">
              <a:solidFill>
                <a:srgbClr val="FF0000"/>
              </a:solidFill>
              <a:ea typeface="华文行楷" panose="02010800040101010101" pitchFamily="2" charset="-122"/>
            </a:endParaRPr>
          </a:p>
          <a:p>
            <a:pPr marL="0" lvl="0" indent="0" algn="ctr" eaLnBrk="1" hangingPunct="1">
              <a:spcBef>
                <a:spcPct val="0"/>
              </a:spcBef>
              <a:buFontTx/>
              <a:buNone/>
            </a:pPr>
            <a:r>
              <a:rPr lang="zh-CN" altLang="en-US">
                <a:solidFill>
                  <a:srgbClr val="FF0000"/>
                </a:solidFill>
                <a:ea typeface="华文行楷" panose="02010800040101010101" pitchFamily="2" charset="-122"/>
              </a:rPr>
              <a:t>提供向心力</a:t>
            </a:r>
            <a:endParaRPr lang="zh-CN" altLang="en-US">
              <a:solidFill>
                <a:srgbClr val="FF0000"/>
              </a:solidFill>
              <a:latin typeface="华文行楷" panose="02010800040101010101" pitchFamily="2" charset="-122"/>
              <a:ea typeface="华文行楷" panose="02010800040101010101" pitchFamily="2" charset="-122"/>
            </a:endParaRPr>
          </a:p>
        </p:txBody>
      </p:sp>
      <p:sp>
        <p:nvSpPr>
          <p:cNvPr id="4" name="Text Box 17"/>
          <p:cNvSpPr txBox="1"/>
          <p:nvPr/>
        </p:nvSpPr>
        <p:spPr>
          <a:xfrm>
            <a:off x="6861691" y="5085139"/>
            <a:ext cx="3085618" cy="1076325"/>
          </a:xfrm>
          <a:prstGeom prst="rect">
            <a:avLst/>
          </a:prstGeom>
          <a:noFill/>
          <a:ln w="952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ctr" eaLnBrk="1" hangingPunct="1">
              <a:spcBef>
                <a:spcPct val="0"/>
              </a:spcBef>
              <a:buFontTx/>
              <a:buNone/>
            </a:pPr>
            <a:r>
              <a:rPr lang="zh-CN" altLang="en-US">
                <a:solidFill>
                  <a:srgbClr val="FF0000"/>
                </a:solidFill>
                <a:ea typeface="华文行楷" panose="02010800040101010101" pitchFamily="2" charset="-122"/>
              </a:rPr>
              <a:t>合力部分</a:t>
            </a:r>
            <a:endParaRPr lang="en-US" altLang="zh-CN">
              <a:solidFill>
                <a:srgbClr val="FF0000"/>
              </a:solidFill>
              <a:ea typeface="华文行楷" panose="02010800040101010101" pitchFamily="2" charset="-122"/>
            </a:endParaRPr>
          </a:p>
          <a:p>
            <a:pPr marL="0" lvl="0" indent="0" algn="ctr" eaLnBrk="1" hangingPunct="1">
              <a:spcBef>
                <a:spcPct val="0"/>
              </a:spcBef>
              <a:buFontTx/>
              <a:buNone/>
            </a:pPr>
            <a:r>
              <a:rPr lang="zh-CN" altLang="en-US">
                <a:solidFill>
                  <a:srgbClr val="FF0000"/>
                </a:solidFill>
                <a:ea typeface="华文行楷" panose="02010800040101010101" pitchFamily="2" charset="-122"/>
              </a:rPr>
              <a:t>提供向心力</a:t>
            </a:r>
            <a:endParaRPr lang="zh-CN" altLang="en-US">
              <a:solidFill>
                <a:srgbClr val="FF0000"/>
              </a:solidFill>
              <a:latin typeface="华文行楷" panose="02010800040101010101" pitchFamily="2" charset="-122"/>
              <a:ea typeface="华文行楷" panose="02010800040101010101" pitchFamily="2" charset="-122"/>
            </a:endParaRPr>
          </a:p>
        </p:txBody>
      </p:sp>
      <p:grpSp>
        <p:nvGrpSpPr>
          <p:cNvPr id="76807" name="Group 18"/>
          <p:cNvGrpSpPr/>
          <p:nvPr/>
        </p:nvGrpSpPr>
        <p:grpSpPr>
          <a:xfrm>
            <a:off x="6239488" y="1485252"/>
            <a:ext cx="3733217" cy="3428464"/>
            <a:chOff x="720" y="975"/>
            <a:chExt cx="2352" cy="2160"/>
          </a:xfrm>
        </p:grpSpPr>
        <p:grpSp>
          <p:nvGrpSpPr>
            <p:cNvPr id="76809" name="Group 19"/>
            <p:cNvGrpSpPr/>
            <p:nvPr/>
          </p:nvGrpSpPr>
          <p:grpSpPr>
            <a:xfrm>
              <a:off x="720" y="975"/>
              <a:ext cx="2352" cy="2160"/>
              <a:chOff x="720" y="1207"/>
              <a:chExt cx="2352" cy="2160"/>
            </a:xfrm>
          </p:grpSpPr>
          <p:sp>
            <p:nvSpPr>
              <p:cNvPr id="76825" name="Rectangle 20"/>
              <p:cNvSpPr/>
              <p:nvPr/>
            </p:nvSpPr>
            <p:spPr>
              <a:xfrm>
                <a:off x="720" y="1207"/>
                <a:ext cx="2352" cy="2160"/>
              </a:xfrm>
              <a:prstGeom prst="rect">
                <a:avLst/>
              </a:prstGeom>
              <a:solidFill>
                <a:srgbClr val="FFFFFF">
                  <a:alpha val="79999"/>
                </a:srgbClr>
              </a:solidFill>
              <a:ln w="9525">
                <a:noFill/>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endParaRPr lang="zh-CN" altLang="en-US" sz="1800">
                  <a:solidFill>
                    <a:srgbClr val="000000"/>
                  </a:solidFill>
                  <a:latin typeface="Arial" panose="020B0604020202090204" pitchFamily="34" charset="0"/>
                  <a:ea typeface="楷体" panose="02010609060101010101" charset="-122"/>
                </a:endParaRPr>
              </a:p>
            </p:txBody>
          </p:sp>
          <p:grpSp>
            <p:nvGrpSpPr>
              <p:cNvPr id="76826" name="Group 21"/>
              <p:cNvGrpSpPr/>
              <p:nvPr/>
            </p:nvGrpSpPr>
            <p:grpSpPr>
              <a:xfrm>
                <a:off x="1032" y="1327"/>
                <a:ext cx="1944" cy="1944"/>
                <a:chOff x="1032" y="1327"/>
                <a:chExt cx="1944" cy="1944"/>
              </a:xfrm>
            </p:grpSpPr>
            <p:sp>
              <p:nvSpPr>
                <p:cNvPr id="76827" name="Oval 22"/>
                <p:cNvSpPr>
                  <a:spLocks noChangeAspect="1"/>
                </p:cNvSpPr>
                <p:nvPr/>
              </p:nvSpPr>
              <p:spPr>
                <a:xfrm>
                  <a:off x="1032" y="1327"/>
                  <a:ext cx="1944" cy="1944"/>
                </a:xfrm>
                <a:prstGeom prst="ellipse">
                  <a:avLst/>
                </a:prstGeom>
                <a:noFill/>
                <a:ln w="19050" cap="flat" cmpd="sng">
                  <a:solidFill>
                    <a:schemeClr val="tx1"/>
                  </a:solidFill>
                  <a:prstDash val="dash"/>
                  <a:headEnd type="none" w="med" len="med"/>
                  <a:tailEnd type="none" w="med" len="med"/>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endParaRPr lang="zh-CN" altLang="en-US" sz="1800">
                    <a:solidFill>
                      <a:srgbClr val="000000"/>
                    </a:solidFill>
                    <a:latin typeface="Arial" panose="020B0604020202090204" pitchFamily="34" charset="0"/>
                    <a:ea typeface="楷体" panose="02010609060101010101" charset="-122"/>
                  </a:endParaRPr>
                </a:p>
              </p:txBody>
            </p:sp>
            <p:sp>
              <p:nvSpPr>
                <p:cNvPr id="76828" name="Oval 23"/>
                <p:cNvSpPr>
                  <a:spLocks noChangeAspect="1"/>
                </p:cNvSpPr>
                <p:nvPr/>
              </p:nvSpPr>
              <p:spPr>
                <a:xfrm>
                  <a:off x="1992" y="2279"/>
                  <a:ext cx="39" cy="39"/>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algn="ctr" eaLnBrk="1" hangingPunct="1">
                    <a:spcBef>
                      <a:spcPct val="0"/>
                    </a:spcBef>
                    <a:buFontTx/>
                    <a:buNone/>
                  </a:pPr>
                  <a:endParaRPr lang="zh-CN" altLang="zh-CN" sz="1800">
                    <a:solidFill>
                      <a:srgbClr val="000000"/>
                    </a:solidFill>
                    <a:latin typeface="Arial" panose="020B0604020202090204" pitchFamily="34" charset="0"/>
                    <a:ea typeface="楷体" panose="02010609060101010101" charset="-122"/>
                  </a:endParaRPr>
                </a:p>
              </p:txBody>
            </p:sp>
            <p:sp>
              <p:nvSpPr>
                <p:cNvPr id="76829" name="Oval 24"/>
                <p:cNvSpPr>
                  <a:spLocks noChangeAspect="1"/>
                </p:cNvSpPr>
                <p:nvPr/>
              </p:nvSpPr>
              <p:spPr>
                <a:xfrm>
                  <a:off x="1072" y="1759"/>
                  <a:ext cx="137" cy="137"/>
                </a:xfrm>
                <a:prstGeom prst="ellipse">
                  <a:avLst/>
                </a:prstGeom>
                <a:gradFill rotWithShape="1">
                  <a:gsLst>
                    <a:gs pos="0">
                      <a:srgbClr val="C0C0C0"/>
                    </a:gs>
                    <a:gs pos="100000">
                      <a:srgbClr val="000000"/>
                    </a:gs>
                  </a:gsLst>
                  <a:path path="shape">
                    <a:fillToRect l="50000" t="50000" r="50000" b="50000"/>
                  </a:path>
                </a:gradFill>
                <a:ln w="9525" cap="flat" cmpd="sng">
                  <a:solidFill>
                    <a:schemeClr val="tx1"/>
                  </a:solidFill>
                  <a:prstDash val="solid"/>
                  <a:headEnd type="none" w="med" len="med"/>
                  <a:tailEnd type="none" w="med" len="med"/>
                </a:ln>
              </p:spPr>
              <p:txBody>
                <a:bodyPr wrap="none" anchor="ctr" anchorCtr="0"/>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endParaRPr lang="zh-CN" altLang="en-US" sz="1800">
                    <a:solidFill>
                      <a:srgbClr val="000000"/>
                    </a:solidFill>
                    <a:latin typeface="Arial" panose="020B0604020202090204" pitchFamily="34" charset="0"/>
                    <a:ea typeface="楷体" panose="02010609060101010101" charset="-122"/>
                  </a:endParaRPr>
                </a:p>
              </p:txBody>
            </p:sp>
            <p:sp>
              <p:nvSpPr>
                <p:cNvPr id="76830" name="Line 25"/>
                <p:cNvSpPr/>
                <p:nvPr/>
              </p:nvSpPr>
              <p:spPr>
                <a:xfrm>
                  <a:off x="1128" y="1820"/>
                  <a:ext cx="864" cy="465"/>
                </a:xfrm>
                <a:prstGeom prst="line">
                  <a:avLst/>
                </a:prstGeom>
                <a:ln w="9525" cap="flat" cmpd="sng">
                  <a:solidFill>
                    <a:schemeClr val="tx1"/>
                  </a:solidFill>
                  <a:prstDash val="solid"/>
                  <a:headEnd type="none" w="med" len="med"/>
                  <a:tailEnd type="none" w="med" len="med"/>
                </a:ln>
              </p:spPr>
              <p:txBody>
                <a:bodyPr/>
                <a:lstStyle/>
                <a:p/>
              </p:txBody>
            </p:sp>
            <p:sp>
              <p:nvSpPr>
                <p:cNvPr id="76831" name="Text Box 26"/>
                <p:cNvSpPr txBox="1"/>
                <p:nvPr/>
              </p:nvSpPr>
              <p:spPr>
                <a:xfrm>
                  <a:off x="1992" y="2199"/>
                  <a:ext cx="288" cy="232"/>
                </a:xfrm>
                <a:prstGeom prst="rect">
                  <a:avLst/>
                </a:prstGeom>
                <a:noFill/>
                <a:ln w="2857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r>
                    <a:rPr lang="en-US" altLang="zh-CN" sz="1800" b="1">
                      <a:solidFill>
                        <a:srgbClr val="000000"/>
                      </a:solidFill>
                      <a:ea typeface="楷体_GB2312" pitchFamily="49" charset="-122"/>
                    </a:rPr>
                    <a:t>O</a:t>
                  </a:r>
                  <a:endParaRPr lang="en-US" altLang="zh-CN" sz="1800" b="1" baseline="-25000">
                    <a:solidFill>
                      <a:srgbClr val="000000"/>
                    </a:solidFill>
                    <a:ea typeface="楷体_GB2312" pitchFamily="49" charset="-122"/>
                  </a:endParaRPr>
                </a:p>
              </p:txBody>
            </p:sp>
          </p:grpSp>
        </p:grpSp>
        <p:grpSp>
          <p:nvGrpSpPr>
            <p:cNvPr id="76810" name="Group 27"/>
            <p:cNvGrpSpPr/>
            <p:nvPr/>
          </p:nvGrpSpPr>
          <p:grpSpPr>
            <a:xfrm>
              <a:off x="1281" y="1318"/>
              <a:ext cx="672" cy="642"/>
              <a:chOff x="1272" y="1541"/>
              <a:chExt cx="672" cy="642"/>
            </a:xfrm>
          </p:grpSpPr>
          <p:sp>
            <p:nvSpPr>
              <p:cNvPr id="76823" name="Line 28"/>
              <p:cNvSpPr/>
              <p:nvPr/>
            </p:nvSpPr>
            <p:spPr>
              <a:xfrm>
                <a:off x="1272" y="1541"/>
                <a:ext cx="672" cy="362"/>
              </a:xfrm>
              <a:prstGeom prst="line">
                <a:avLst/>
              </a:prstGeom>
              <a:ln w="19050" cap="flat" cmpd="sng">
                <a:solidFill>
                  <a:srgbClr val="3333FF"/>
                </a:solidFill>
                <a:prstDash val="dash"/>
                <a:headEnd type="none" w="med" len="med"/>
                <a:tailEnd type="none" w="med" len="med"/>
              </a:ln>
            </p:spPr>
            <p:txBody>
              <a:bodyPr/>
              <a:lstStyle/>
              <a:p/>
            </p:txBody>
          </p:sp>
          <p:sp>
            <p:nvSpPr>
              <p:cNvPr id="76824" name="Line 29"/>
              <p:cNvSpPr/>
              <p:nvPr/>
            </p:nvSpPr>
            <p:spPr>
              <a:xfrm flipV="1">
                <a:off x="1785" y="1919"/>
                <a:ext cx="143" cy="264"/>
              </a:xfrm>
              <a:prstGeom prst="line">
                <a:avLst/>
              </a:prstGeom>
              <a:ln w="19050" cap="flat" cmpd="sng">
                <a:solidFill>
                  <a:srgbClr val="3333FF"/>
                </a:solidFill>
                <a:prstDash val="dash"/>
                <a:headEnd type="none" w="med" len="med"/>
                <a:tailEnd type="none" w="med" len="med"/>
              </a:ln>
            </p:spPr>
            <p:txBody>
              <a:bodyPr/>
              <a:lstStyle/>
              <a:p/>
            </p:txBody>
          </p:sp>
        </p:grpSp>
        <p:grpSp>
          <p:nvGrpSpPr>
            <p:cNvPr id="76811" name="Group 30"/>
            <p:cNvGrpSpPr/>
            <p:nvPr/>
          </p:nvGrpSpPr>
          <p:grpSpPr>
            <a:xfrm>
              <a:off x="1137" y="1600"/>
              <a:ext cx="720" cy="609"/>
              <a:chOff x="1128" y="1823"/>
              <a:chExt cx="720" cy="609"/>
            </a:xfrm>
          </p:grpSpPr>
          <p:sp>
            <p:nvSpPr>
              <p:cNvPr id="76821" name="Line 31"/>
              <p:cNvSpPr/>
              <p:nvPr/>
            </p:nvSpPr>
            <p:spPr>
              <a:xfrm>
                <a:off x="1128" y="1823"/>
                <a:ext cx="672" cy="362"/>
              </a:xfrm>
              <a:prstGeom prst="line">
                <a:avLst/>
              </a:prstGeom>
              <a:ln w="28575" cap="flat" cmpd="sng">
                <a:solidFill>
                  <a:srgbClr val="3333FF"/>
                </a:solidFill>
                <a:prstDash val="solid"/>
                <a:headEnd type="none" w="med" len="med"/>
                <a:tailEnd type="arrow" w="med" len="med"/>
              </a:ln>
            </p:spPr>
            <p:txBody>
              <a:bodyPr/>
              <a:lstStyle/>
              <a:p/>
            </p:txBody>
          </p:sp>
          <p:sp>
            <p:nvSpPr>
              <p:cNvPr id="76822" name="Text Box 32"/>
              <p:cNvSpPr txBox="1"/>
              <p:nvPr/>
            </p:nvSpPr>
            <p:spPr>
              <a:xfrm>
                <a:off x="1464" y="2103"/>
                <a:ext cx="384" cy="329"/>
              </a:xfrm>
              <a:prstGeom prst="rect">
                <a:avLst/>
              </a:prstGeom>
              <a:noFill/>
              <a:ln w="2857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r>
                  <a:rPr lang="en-US" altLang="zh-CN" sz="2800" b="1">
                    <a:solidFill>
                      <a:srgbClr val="3333FF"/>
                    </a:solidFill>
                    <a:ea typeface="楷体_GB2312" pitchFamily="49" charset="-122"/>
                  </a:rPr>
                  <a:t>F</a:t>
                </a:r>
                <a:r>
                  <a:rPr lang="en-US" altLang="zh-CN" sz="2800" b="1" baseline="-25000">
                    <a:solidFill>
                      <a:srgbClr val="3333FF"/>
                    </a:solidFill>
                    <a:ea typeface="楷体_GB2312" pitchFamily="49" charset="-122"/>
                  </a:rPr>
                  <a:t>n</a:t>
                </a:r>
                <a:endParaRPr lang="en-US" altLang="zh-CN" sz="2800" b="1" baseline="-25000">
                  <a:solidFill>
                    <a:srgbClr val="3333FF"/>
                  </a:solidFill>
                  <a:ea typeface="楷体_GB2312" pitchFamily="49" charset="-122"/>
                </a:endParaRPr>
              </a:p>
            </p:txBody>
          </p:sp>
        </p:grpSp>
        <p:grpSp>
          <p:nvGrpSpPr>
            <p:cNvPr id="76812" name="Group 33"/>
            <p:cNvGrpSpPr/>
            <p:nvPr/>
          </p:nvGrpSpPr>
          <p:grpSpPr>
            <a:xfrm>
              <a:off x="1080" y="977"/>
              <a:ext cx="432" cy="615"/>
              <a:chOff x="1080" y="1200"/>
              <a:chExt cx="432" cy="615"/>
            </a:xfrm>
          </p:grpSpPr>
          <p:sp>
            <p:nvSpPr>
              <p:cNvPr id="76819" name="Line 34"/>
              <p:cNvSpPr/>
              <p:nvPr/>
            </p:nvSpPr>
            <p:spPr>
              <a:xfrm flipV="1">
                <a:off x="1136" y="1527"/>
                <a:ext cx="156" cy="288"/>
              </a:xfrm>
              <a:prstGeom prst="line">
                <a:avLst/>
              </a:prstGeom>
              <a:ln w="28575" cap="flat" cmpd="sng">
                <a:solidFill>
                  <a:srgbClr val="3333FF"/>
                </a:solidFill>
                <a:prstDash val="solid"/>
                <a:headEnd type="none" w="med" len="med"/>
                <a:tailEnd type="arrow" w="med" len="med"/>
              </a:ln>
            </p:spPr>
            <p:txBody>
              <a:bodyPr/>
              <a:lstStyle/>
              <a:p/>
            </p:txBody>
          </p:sp>
          <p:sp>
            <p:nvSpPr>
              <p:cNvPr id="76820" name="Text Box 35"/>
              <p:cNvSpPr txBox="1"/>
              <p:nvPr/>
            </p:nvSpPr>
            <p:spPr>
              <a:xfrm>
                <a:off x="1080" y="1200"/>
                <a:ext cx="432" cy="329"/>
              </a:xfrm>
              <a:prstGeom prst="rect">
                <a:avLst/>
              </a:prstGeom>
              <a:noFill/>
              <a:ln w="2857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r>
                  <a:rPr lang="en-US" altLang="zh-CN" sz="2800" b="1">
                    <a:solidFill>
                      <a:srgbClr val="0070C0"/>
                    </a:solidFill>
                    <a:ea typeface="楷体_GB2312" pitchFamily="49" charset="-122"/>
                  </a:rPr>
                  <a:t>F</a:t>
                </a:r>
                <a:endParaRPr lang="en-US" altLang="zh-CN" sz="2800" b="1" baseline="-25000">
                  <a:solidFill>
                    <a:srgbClr val="0070C0"/>
                  </a:solidFill>
                  <a:ea typeface="楷体_GB2312" pitchFamily="49" charset="-122"/>
                </a:endParaRPr>
              </a:p>
            </p:txBody>
          </p:sp>
        </p:grpSp>
        <p:grpSp>
          <p:nvGrpSpPr>
            <p:cNvPr id="76813" name="Group 36"/>
            <p:cNvGrpSpPr/>
            <p:nvPr/>
          </p:nvGrpSpPr>
          <p:grpSpPr>
            <a:xfrm>
              <a:off x="1137" y="1457"/>
              <a:ext cx="1200" cy="329"/>
              <a:chOff x="1128" y="1680"/>
              <a:chExt cx="1200" cy="329"/>
            </a:xfrm>
          </p:grpSpPr>
          <p:sp>
            <p:nvSpPr>
              <p:cNvPr id="76817" name="Line 37"/>
              <p:cNvSpPr/>
              <p:nvPr/>
            </p:nvSpPr>
            <p:spPr>
              <a:xfrm>
                <a:off x="1128" y="1815"/>
                <a:ext cx="816" cy="96"/>
              </a:xfrm>
              <a:prstGeom prst="line">
                <a:avLst/>
              </a:prstGeom>
              <a:ln w="28575" cap="flat" cmpd="sng">
                <a:solidFill>
                  <a:srgbClr val="FF0000"/>
                </a:solidFill>
                <a:prstDash val="solid"/>
                <a:headEnd type="none" w="med" len="med"/>
                <a:tailEnd type="arrow" w="med" len="med"/>
              </a:ln>
            </p:spPr>
            <p:txBody>
              <a:bodyPr/>
              <a:lstStyle/>
              <a:p/>
            </p:txBody>
          </p:sp>
          <p:sp>
            <p:nvSpPr>
              <p:cNvPr id="76818" name="Text Box 38"/>
              <p:cNvSpPr txBox="1"/>
              <p:nvPr/>
            </p:nvSpPr>
            <p:spPr>
              <a:xfrm>
                <a:off x="1896" y="1680"/>
                <a:ext cx="432" cy="329"/>
              </a:xfrm>
              <a:prstGeom prst="rect">
                <a:avLst/>
              </a:prstGeom>
              <a:noFill/>
              <a:ln w="2857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r>
                  <a:rPr lang="en-US" altLang="zh-CN" sz="2800" b="1">
                    <a:solidFill>
                      <a:srgbClr val="FF0000"/>
                    </a:solidFill>
                    <a:ea typeface="楷体_GB2312" pitchFamily="49" charset="-122"/>
                  </a:rPr>
                  <a:t>F</a:t>
                </a:r>
                <a:r>
                  <a:rPr lang="zh-CN" altLang="en-US" sz="1800" b="1" baseline="-25000">
                    <a:solidFill>
                      <a:srgbClr val="FF0000"/>
                    </a:solidFill>
                    <a:ea typeface="楷体_GB2312" pitchFamily="49" charset="-122"/>
                  </a:rPr>
                  <a:t>合</a:t>
                </a:r>
                <a:endParaRPr lang="zh-CN" altLang="en-US" sz="1800" b="1" baseline="-25000">
                  <a:solidFill>
                    <a:srgbClr val="FF0000"/>
                  </a:solidFill>
                  <a:ea typeface="楷体_GB2312" pitchFamily="49" charset="-122"/>
                </a:endParaRPr>
              </a:p>
            </p:txBody>
          </p:sp>
        </p:grpSp>
        <p:grpSp>
          <p:nvGrpSpPr>
            <p:cNvPr id="76814" name="Group 39"/>
            <p:cNvGrpSpPr/>
            <p:nvPr/>
          </p:nvGrpSpPr>
          <p:grpSpPr>
            <a:xfrm>
              <a:off x="792" y="1218"/>
              <a:ext cx="300" cy="413"/>
              <a:chOff x="792" y="1450"/>
              <a:chExt cx="300" cy="413"/>
            </a:xfrm>
          </p:grpSpPr>
          <p:sp>
            <p:nvSpPr>
              <p:cNvPr id="76815" name="Line 40"/>
              <p:cNvSpPr/>
              <p:nvPr/>
            </p:nvSpPr>
            <p:spPr>
              <a:xfrm flipV="1">
                <a:off x="936" y="1575"/>
                <a:ext cx="156" cy="288"/>
              </a:xfrm>
              <a:prstGeom prst="line">
                <a:avLst/>
              </a:prstGeom>
              <a:ln w="28575" cap="flat" cmpd="sng">
                <a:solidFill>
                  <a:schemeClr val="tx1"/>
                </a:solidFill>
                <a:prstDash val="solid"/>
                <a:headEnd type="none" w="med" len="med"/>
                <a:tailEnd type="arrow" w="med" len="med"/>
              </a:ln>
            </p:spPr>
            <p:txBody>
              <a:bodyPr/>
              <a:lstStyle/>
              <a:p/>
            </p:txBody>
          </p:sp>
          <p:sp>
            <p:nvSpPr>
              <p:cNvPr id="76816" name="Text Box 41"/>
              <p:cNvSpPr txBox="1"/>
              <p:nvPr/>
            </p:nvSpPr>
            <p:spPr>
              <a:xfrm>
                <a:off x="792" y="1450"/>
                <a:ext cx="288" cy="368"/>
              </a:xfrm>
              <a:prstGeom prst="rect">
                <a:avLst/>
              </a:prstGeom>
              <a:noFill/>
              <a:ln w="28575">
                <a:noFill/>
              </a:ln>
            </p:spPr>
            <p:txBody>
              <a:bodyPr>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90204" pitchFamily="34" charset="0"/>
                    <a:ea typeface="宋体"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90204" pitchFamily="34" charset="0"/>
                    <a:ea typeface="宋体"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90204" pitchFamily="34" charset="0"/>
                    <a:ea typeface="宋体"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90204" pitchFamily="34" charset="0"/>
                    <a:ea typeface="宋体" pitchFamily="2" charset="-122"/>
                  </a:defRPr>
                </a:lvl5pPr>
              </a:lstStyle>
              <a:p>
                <a:pPr marL="0" lvl="0" indent="0" eaLnBrk="1" hangingPunct="1">
                  <a:spcBef>
                    <a:spcPct val="0"/>
                  </a:spcBef>
                  <a:buFontTx/>
                  <a:buNone/>
                </a:pPr>
                <a:r>
                  <a:rPr lang="en-US" altLang="zh-CN" b="1">
                    <a:solidFill>
                      <a:srgbClr val="000000"/>
                    </a:solidFill>
                    <a:ea typeface="楷体_GB2312" pitchFamily="49" charset="-122"/>
                  </a:rPr>
                  <a:t>v</a:t>
                </a:r>
                <a:endParaRPr lang="en-US" altLang="zh-CN" b="1" baseline="-25000">
                  <a:solidFill>
                    <a:srgbClr val="000000"/>
                  </a:solidFill>
                  <a:ea typeface="楷体_GB2312" pitchFamily="49" charset="-122"/>
                </a:endParaRPr>
              </a:p>
            </p:txBody>
          </p:sp>
        </p:grpSp>
      </p:grpSp>
      <p:sp>
        <p:nvSpPr>
          <p:cNvPr id="42" name="TextBox 41"/>
          <p:cNvSpPr txBox="1">
            <a:spLocks noRot="1" noChangeAspect="1" noMove="1" noResize="1" noEditPoints="1" noAdjustHandles="1" noChangeArrowheads="1" noChangeShapeType="1" noTextEdit="1"/>
          </p:cNvSpPr>
          <p:nvPr/>
        </p:nvSpPr>
        <p:spPr>
          <a:xfrm>
            <a:off x="6899785" y="1633048"/>
            <a:ext cx="348247" cy="369275"/>
          </a:xfrm>
          <a:prstGeom prst="rect">
            <a:avLst/>
          </a:prstGeom>
          <a:blipFill rotWithShape="1">
            <a:blip r:embed="rId1"/>
            <a:stretch>
              <a:fillRect/>
            </a:stretch>
          </a:blipFill>
        </p:spPr>
        <p:txBody>
          <a:bodyPr/>
          <a:lstStyle/>
          <a:p>
            <a:pPr marR="0" defTabSz="914400" eaLnBrk="1" fontAlgn="auto" hangingPunct="1">
              <a:spcBef>
                <a:spcPct val="0"/>
              </a:spcBef>
              <a:spcAft>
                <a:spcPct val="0"/>
              </a:spcAft>
              <a:buClrTx/>
              <a:buSzTx/>
              <a:buFontTx/>
              <a:buNone/>
              <a:defRPr/>
            </a:pPr>
            <a:r>
              <a:rPr kumimoji="0" lang="zh-CN" altLang="en-US" kern="1200" cap="none" spc="0" normalizeH="0" baseline="0" noProof="0">
                <a:noFill/>
                <a:latin typeface="+mn-lt"/>
                <a:ea typeface="+mn-ea"/>
                <a:cs typeface="+mn-cs"/>
              </a:rPr>
              <a:t> </a:t>
            </a:r>
            <a:endParaRPr kumimoji="0" lang="zh-CN" altLang="en-US" kern="1200" cap="none" spc="0" normalizeH="0" baseline="0" noProof="0">
              <a:no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23645" y="90805"/>
            <a:ext cx="8568690" cy="583565"/>
          </a:xfrm>
          <a:prstGeom prst="rect">
            <a:avLst/>
          </a:prstGeom>
          <a:noFill/>
        </p:spPr>
        <p:txBody>
          <a:bodyPr wrap="square" rtlCol="0">
            <a:spAutoFit/>
          </a:bodyPr>
          <a:p>
            <a:r>
              <a:rPr lang="zh-CN" altLang="en-US" sz="3200">
                <a:solidFill>
                  <a:schemeClr val="tx1"/>
                </a:solidFill>
              </a:rPr>
              <a:t>三</a:t>
            </a:r>
            <a:r>
              <a:rPr lang="en-US" altLang="zh-CN" sz="3200">
                <a:solidFill>
                  <a:schemeClr val="tx1"/>
                </a:solidFill>
              </a:rPr>
              <a:t>、</a:t>
            </a:r>
            <a:r>
              <a:rPr lang="zh-CN" altLang="en-US" sz="3200">
                <a:solidFill>
                  <a:schemeClr val="tx1"/>
                </a:solidFill>
              </a:rPr>
              <a:t>变速圆周运动和一般曲线运动的受力特点</a:t>
            </a:r>
            <a:endParaRPr lang="zh-CN" altLang="en-US" sz="3200">
              <a:solidFill>
                <a:schemeClr val="tx1"/>
              </a:solidFill>
            </a:endParaRPr>
          </a:p>
        </p:txBody>
      </p:sp>
      <p:pic>
        <p:nvPicPr>
          <p:cNvPr id="29698" name="图片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06337" y="903086"/>
            <a:ext cx="2388815" cy="60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文本框 7"/>
          <p:cNvSpPr txBox="1">
            <a:spLocks noChangeArrowheads="1"/>
          </p:cNvSpPr>
          <p:nvPr/>
        </p:nvSpPr>
        <p:spPr bwMode="auto">
          <a:xfrm>
            <a:off x="1060284" y="996733"/>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684530" indent="-22733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17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5989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61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33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05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77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49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a:lnSpc>
                <a:spcPct val="100000"/>
              </a:lnSpc>
              <a:spcBef>
                <a:spcPct val="0"/>
              </a:spcBef>
              <a:buFont typeface="Arial" panose="020B0604020202090204" pitchFamily="34" charset="0"/>
              <a:buNone/>
            </a:pPr>
            <a:r>
              <a:rPr lang="zh-CN" altLang="en-US" smtClean="0">
                <a:solidFill>
                  <a:srgbClr val="EF7509"/>
                </a:solidFill>
                <a:latin typeface="Times New Roman" panose="02020503050405090304" charset="0"/>
                <a:ea typeface="楷体" panose="02010609060101010101" charset="-122"/>
                <a:cs typeface="Times New Roman" panose="02020503050405090304" charset="0"/>
              </a:rPr>
              <a:t>讲解</a:t>
            </a:r>
            <a:endParaRPr lang="zh-CN" altLang="en-US">
              <a:solidFill>
                <a:srgbClr val="EF7509"/>
              </a:solidFill>
              <a:latin typeface="Times New Roman" panose="02020503050405090304" charset="0"/>
              <a:ea typeface="楷体" panose="02010609060101010101" charset="-122"/>
              <a:cs typeface="Times New Roman" panose="02020503050405090304" charset="0"/>
            </a:endParaRPr>
          </a:p>
        </p:txBody>
      </p:sp>
      <p:sp>
        <p:nvSpPr>
          <p:cNvPr id="29701" name="矩形 4"/>
          <p:cNvSpPr>
            <a:spLocks noChangeArrowheads="1"/>
          </p:cNvSpPr>
          <p:nvPr/>
        </p:nvSpPr>
        <p:spPr bwMode="auto">
          <a:xfrm>
            <a:off x="865053" y="1555446"/>
            <a:ext cx="1098537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zh-CN" altLang="en-US" sz="2800">
                <a:latin typeface="Times New Roman" panose="02020503050405090304" charset="0"/>
                <a:ea typeface="楷体" panose="02010609060101010101" charset="-122"/>
                <a:cs typeface="Times New Roman" panose="02020503050405090304" charset="0"/>
              </a:rPr>
              <a:t>思考与</a:t>
            </a:r>
            <a:r>
              <a:rPr lang="zh-CN" altLang="en-US" sz="2800" smtClean="0">
                <a:latin typeface="Times New Roman" panose="02020503050405090304" charset="0"/>
                <a:ea typeface="楷体" panose="02010609060101010101" charset="-122"/>
                <a:cs typeface="Times New Roman" panose="02020503050405090304" charset="0"/>
              </a:rPr>
              <a:t>讨论：当</a:t>
            </a:r>
            <a:r>
              <a:rPr lang="zh-CN" altLang="en-US" sz="2800">
                <a:latin typeface="Times New Roman" panose="02020503050405090304" charset="0"/>
                <a:ea typeface="楷体" panose="02010609060101010101" charset="-122"/>
                <a:cs typeface="Times New Roman" panose="02020503050405090304" charset="0"/>
              </a:rPr>
              <a:t>物体做圆周运动的线速度逐渐减小时，物体所受合力的方向与速度方向的夹角是</a:t>
            </a:r>
            <a:r>
              <a:rPr lang="zh-CN" altLang="en-US" sz="2800" smtClean="0">
                <a:latin typeface="Times New Roman" panose="02020503050405090304" charset="0"/>
                <a:ea typeface="楷体" panose="02010609060101010101" charset="-122"/>
                <a:cs typeface="Times New Roman" panose="02020503050405090304" charset="0"/>
              </a:rPr>
              <a:t>大于</a:t>
            </a:r>
            <a:r>
              <a:rPr lang="en-US" altLang="zh-CN" sz="2800" smtClean="0">
                <a:latin typeface="Times New Roman" panose="02020503050405090304" charset="0"/>
                <a:ea typeface="楷体" panose="02010609060101010101" charset="-122"/>
                <a:cs typeface="Times New Roman" panose="02020503050405090304" charset="0"/>
              </a:rPr>
              <a:t>90</a:t>
            </a:r>
            <a:r>
              <a:rPr lang="en-US" altLang="zh-CN" sz="2800">
                <a:latin typeface="Times New Roman" panose="02020503050405090304" charset="0"/>
                <a:ea typeface="楷体" panose="02010609060101010101" charset="-122"/>
                <a:cs typeface="Times New Roman" panose="02020503050405090304" charset="0"/>
              </a:rPr>
              <a:t>°</a:t>
            </a:r>
            <a:r>
              <a:rPr lang="zh-CN" altLang="en-US" sz="2800">
                <a:latin typeface="Times New Roman" panose="02020503050405090304" charset="0"/>
                <a:ea typeface="楷体" panose="02010609060101010101" charset="-122"/>
                <a:cs typeface="Times New Roman" panose="02020503050405090304" charset="0"/>
              </a:rPr>
              <a:t>还是</a:t>
            </a:r>
            <a:r>
              <a:rPr lang="zh-CN" altLang="en-US" sz="2800" smtClean="0">
                <a:latin typeface="Times New Roman" panose="02020503050405090304" charset="0"/>
                <a:ea typeface="楷体" panose="02010609060101010101" charset="-122"/>
                <a:cs typeface="Times New Roman" panose="02020503050405090304" charset="0"/>
              </a:rPr>
              <a:t>小于</a:t>
            </a:r>
            <a:r>
              <a:rPr lang="en-US" altLang="zh-CN" sz="2800" smtClean="0">
                <a:latin typeface="Times New Roman" panose="02020503050405090304" charset="0"/>
                <a:ea typeface="楷体" panose="02010609060101010101" charset="-122"/>
                <a:cs typeface="Times New Roman" panose="02020503050405090304" charset="0"/>
              </a:rPr>
              <a:t>90</a:t>
            </a:r>
            <a:r>
              <a:rPr lang="en-US" altLang="zh-CN" sz="2800">
                <a:latin typeface="Times New Roman" panose="02020503050405090304" charset="0"/>
                <a:ea typeface="楷体" panose="02010609060101010101" charset="-122"/>
                <a:cs typeface="Times New Roman" panose="02020503050405090304" charset="0"/>
              </a:rPr>
              <a:t>°</a:t>
            </a:r>
            <a:r>
              <a:rPr lang="zh-CN" altLang="en-US" sz="2800">
                <a:latin typeface="Times New Roman" panose="02020503050405090304" charset="0"/>
                <a:ea typeface="楷体" panose="02010609060101010101" charset="-122"/>
                <a:cs typeface="Times New Roman" panose="02020503050405090304" charset="0"/>
              </a:rPr>
              <a:t>呢？</a:t>
            </a:r>
            <a:endParaRPr lang="zh-CN" altLang="en-US" sz="2800" baseline="-25000">
              <a:latin typeface="Times New Roman" panose="02020503050405090304" charset="0"/>
              <a:ea typeface="楷体" panose="02010609060101010101" charset="-122"/>
              <a:cs typeface="Times New Roman" panose="02020503050405090304" charset="0"/>
            </a:endParaRPr>
          </a:p>
        </p:txBody>
      </p:sp>
      <p:sp>
        <p:nvSpPr>
          <p:cNvPr id="2" name="矩形 1"/>
          <p:cNvSpPr>
            <a:spLocks noChangeArrowheads="1"/>
          </p:cNvSpPr>
          <p:nvPr/>
        </p:nvSpPr>
        <p:spPr bwMode="auto">
          <a:xfrm>
            <a:off x="1022190" y="3268091"/>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大于</a:t>
            </a:r>
            <a:r>
              <a:rPr lang="en-US" altLang="zh-CN" sz="2800" smtClean="0">
                <a:solidFill>
                  <a:srgbClr val="FF0000"/>
                </a:solidFill>
                <a:latin typeface="Times New Roman" panose="02020503050405090304" charset="0"/>
                <a:ea typeface="楷体" panose="02010609060101010101" charset="-122"/>
                <a:cs typeface="Times New Roman" panose="02020503050405090304" charset="0"/>
              </a:rPr>
              <a:t>90</a:t>
            </a:r>
            <a:r>
              <a:rPr lang="en-US" altLang="zh-CN" sz="2800">
                <a:solidFill>
                  <a:srgbClr val="FF0000"/>
                </a:solidFill>
                <a:latin typeface="Times New Roman" panose="02020503050405090304" charset="0"/>
                <a:ea typeface="楷体" panose="02010609060101010101" charset="-122"/>
                <a:cs typeface="Times New Roman" panose="02020503050405090304" charset="0"/>
              </a:rPr>
              <a:t>°</a:t>
            </a:r>
            <a:endParaRPr lang="zh-CN" altLang="en-US" sz="2800">
              <a:solidFill>
                <a:srgbClr val="FF0000"/>
              </a:solidFill>
              <a:latin typeface="Times New Roman" panose="02020503050405090304" charset="0"/>
              <a:ea typeface="楷体" panose="02010609060101010101" charset="-122"/>
              <a:cs typeface="Times New Roman" panose="02020503050405090304" charset="0"/>
            </a:endParaRPr>
          </a:p>
        </p:txBody>
      </p:sp>
      <p:sp>
        <p:nvSpPr>
          <p:cNvPr id="4" name="Line 4"/>
          <p:cNvSpPr>
            <a:spLocks noChangeShapeType="1"/>
          </p:cNvSpPr>
          <p:nvPr/>
        </p:nvSpPr>
        <p:spPr bwMode="auto">
          <a:xfrm flipH="1">
            <a:off x="8771154" y="4161714"/>
            <a:ext cx="177772" cy="1358688"/>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6" name="Text Box 5"/>
          <p:cNvSpPr txBox="1">
            <a:spLocks noChangeArrowheads="1"/>
          </p:cNvSpPr>
          <p:nvPr/>
        </p:nvSpPr>
        <p:spPr bwMode="auto">
          <a:xfrm>
            <a:off x="8544178" y="4514084"/>
            <a:ext cx="53807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fontAlgn="auto" hangingPunct="1">
              <a:spcBef>
                <a:spcPct val="50000"/>
              </a:spcBef>
              <a:spcAft>
                <a:spcPct val="0"/>
              </a:spcAft>
              <a:defRPr/>
            </a:pPr>
            <a:r>
              <a:rPr lang="en-US" altLang="zh-CN" sz="2800" kern="0" smtClean="0">
                <a:latin typeface="Times New Roman" panose="02020503050405090304" charset="0"/>
                <a:ea typeface="楷体" panose="02010609060101010101" charset="-122"/>
                <a:cs typeface="Times New Roman" panose="02020503050405090304" charset="0"/>
              </a:rPr>
              <a:t>F</a:t>
            </a:r>
            <a:endParaRPr lang="en-US" altLang="zh-CN" sz="2800" kern="0" smtClean="0">
              <a:latin typeface="Times New Roman" panose="02020503050405090304" charset="0"/>
              <a:ea typeface="楷体" panose="02010609060101010101" charset="-122"/>
              <a:cs typeface="Times New Roman" panose="02020503050405090304" charset="0"/>
            </a:endParaRPr>
          </a:p>
        </p:txBody>
      </p:sp>
      <p:sp>
        <p:nvSpPr>
          <p:cNvPr id="10" name="Line 8"/>
          <p:cNvSpPr>
            <a:spLocks noChangeShapeType="1"/>
          </p:cNvSpPr>
          <p:nvPr/>
        </p:nvSpPr>
        <p:spPr bwMode="auto">
          <a:xfrm>
            <a:off x="8936228" y="4168063"/>
            <a:ext cx="676169" cy="855529"/>
          </a:xfrm>
          <a:prstGeom prst="line">
            <a:avLst/>
          </a:prstGeom>
          <a:noFill/>
          <a:ln w="28575">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12" name="Line 11"/>
          <p:cNvSpPr>
            <a:spLocks noChangeShapeType="1"/>
          </p:cNvSpPr>
          <p:nvPr/>
        </p:nvSpPr>
        <p:spPr bwMode="auto">
          <a:xfrm flipH="1">
            <a:off x="8244187" y="3461736"/>
            <a:ext cx="2057079" cy="1095204"/>
          </a:xfrm>
          <a:prstGeom prst="line">
            <a:avLst/>
          </a:prstGeom>
          <a:noFill/>
          <a:ln w="38100">
            <a:solidFill>
              <a:srgbClr val="000000"/>
            </a:solidFill>
            <a:prstDash val="dash"/>
            <a:roun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13" name="椭圆 12"/>
          <p:cNvSpPr/>
          <p:nvPr/>
        </p:nvSpPr>
        <p:spPr>
          <a:xfrm>
            <a:off x="8366406" y="3966482"/>
            <a:ext cx="2472939" cy="24411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Times New Roman" panose="02020503050405090304" charset="0"/>
              <a:ea typeface="楷体" panose="02010609060101010101" charset="-122"/>
              <a:cs typeface="Times New Roman" panose="02020503050405090304" charset="0"/>
            </a:endParaRPr>
          </a:p>
        </p:txBody>
      </p:sp>
      <p:sp>
        <p:nvSpPr>
          <p:cNvPr id="7" name="椭圆 6"/>
          <p:cNvSpPr/>
          <p:nvPr/>
        </p:nvSpPr>
        <p:spPr>
          <a:xfrm>
            <a:off x="9628270" y="5150572"/>
            <a:ext cx="123806" cy="1190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Times New Roman" panose="02020503050405090304" charset="0"/>
              <a:ea typeface="楷体" panose="02010609060101010101" charset="-122"/>
              <a:cs typeface="Times New Roman" panose="02020503050405090304" charset="0"/>
            </a:endParaRPr>
          </a:p>
        </p:txBody>
      </p:sp>
      <p:sp>
        <p:nvSpPr>
          <p:cNvPr id="9" name="矩形 8"/>
          <p:cNvSpPr>
            <a:spLocks noChangeArrowheads="1"/>
          </p:cNvSpPr>
          <p:nvPr/>
        </p:nvSpPr>
        <p:spPr bwMode="auto">
          <a:xfrm>
            <a:off x="9455260" y="4490275"/>
            <a:ext cx="4959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r>
              <a:rPr lang="en-US" altLang="zh-CN" sz="2800" err="1" smtClean="0">
                <a:solidFill>
                  <a:srgbClr val="000000"/>
                </a:solidFill>
                <a:latin typeface="Times New Roman" panose="02020503050405090304" charset="0"/>
                <a:ea typeface="楷体" panose="02010609060101010101" charset="-122"/>
                <a:cs typeface="Times New Roman" panose="02020503050405090304" charset="0"/>
              </a:rPr>
              <a:t>F</a:t>
            </a:r>
            <a:r>
              <a:rPr lang="en-US" altLang="zh-CN" sz="2800" baseline="-25000" err="1" smtClean="0">
                <a:solidFill>
                  <a:srgbClr val="000000"/>
                </a:solidFill>
                <a:latin typeface="Times New Roman" panose="02020503050405090304" charset="0"/>
                <a:ea typeface="楷体" panose="02010609060101010101" charset="-122"/>
                <a:cs typeface="Times New Roman" panose="02020503050405090304" charset="0"/>
              </a:rPr>
              <a:t>n</a:t>
            </a:r>
            <a:endParaRPr lang="zh-CN" altLang="en-US" sz="2800">
              <a:latin typeface="Times New Roman" panose="02020503050405090304" charset="0"/>
              <a:ea typeface="楷体" panose="02010609060101010101" charset="-122"/>
              <a:cs typeface="Times New Roman" panose="02020503050405090304" charset="0"/>
            </a:endParaRPr>
          </a:p>
        </p:txBody>
      </p:sp>
      <p:sp>
        <p:nvSpPr>
          <p:cNvPr id="11" name="Text Box 13"/>
          <p:cNvSpPr txBox="1">
            <a:spLocks noChangeArrowheads="1"/>
          </p:cNvSpPr>
          <p:nvPr/>
        </p:nvSpPr>
        <p:spPr bwMode="auto">
          <a:xfrm>
            <a:off x="8088636" y="3896643"/>
            <a:ext cx="55553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eaLnBrk="1" hangingPunct="1">
              <a:lnSpc>
                <a:spcPct val="100000"/>
              </a:lnSpc>
              <a:spcBef>
                <a:spcPct val="50000"/>
              </a:spcBef>
              <a:buFontTx/>
              <a:buNone/>
            </a:pPr>
            <a:r>
              <a:rPr lang="en-US" altLang="zh-CN">
                <a:solidFill>
                  <a:srgbClr val="000000"/>
                </a:solidFill>
                <a:latin typeface="Times New Roman" panose="02020503050405090304" charset="0"/>
                <a:ea typeface="楷体" panose="02010609060101010101" charset="-122"/>
                <a:cs typeface="Times New Roman" panose="02020503050405090304" charset="0"/>
              </a:rPr>
              <a:t>F</a:t>
            </a:r>
            <a:r>
              <a:rPr lang="en-US" altLang="zh-CN" baseline="-25000">
                <a:solidFill>
                  <a:srgbClr val="000000"/>
                </a:solidFill>
                <a:latin typeface="Times New Roman" panose="02020503050405090304" charset="0"/>
                <a:ea typeface="楷体" panose="02010609060101010101" charset="-122"/>
                <a:cs typeface="Times New Roman" panose="02020503050405090304" charset="0"/>
              </a:rPr>
              <a:t>t</a:t>
            </a:r>
            <a:endParaRPr lang="en-US" altLang="zh-CN" baseline="-25000">
              <a:solidFill>
                <a:srgbClr val="000000"/>
              </a:solidFill>
              <a:latin typeface="Times New Roman" panose="02020503050405090304" charset="0"/>
              <a:ea typeface="楷体" panose="02010609060101010101" charset="-122"/>
              <a:cs typeface="Times New Roman" panose="02020503050405090304" charset="0"/>
            </a:endParaRPr>
          </a:p>
        </p:txBody>
      </p:sp>
      <p:sp>
        <p:nvSpPr>
          <p:cNvPr id="24" name="Line 4"/>
          <p:cNvSpPr>
            <a:spLocks noChangeShapeType="1"/>
          </p:cNvSpPr>
          <p:nvPr/>
        </p:nvSpPr>
        <p:spPr bwMode="auto">
          <a:xfrm flipH="1">
            <a:off x="8107683" y="4120445"/>
            <a:ext cx="877751" cy="534904"/>
          </a:xfrm>
          <a:prstGeom prst="line">
            <a:avLst/>
          </a:prstGeom>
          <a:noFill/>
          <a:ln w="28575">
            <a:solidFill>
              <a:srgbClr val="FF0000"/>
            </a:solidFill>
            <a:round/>
            <a:tailEnd type="triangle" w="med" len="me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cxnSp>
        <p:nvCxnSpPr>
          <p:cNvPr id="25" name="直接箭头连接符 24"/>
          <p:cNvCxnSpPr/>
          <p:nvPr/>
        </p:nvCxnSpPr>
        <p:spPr>
          <a:xfrm flipV="1">
            <a:off x="8698141" y="3837914"/>
            <a:ext cx="526968" cy="2396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713" name="矩形 4"/>
          <p:cNvSpPr>
            <a:spLocks noChangeArrowheads="1"/>
          </p:cNvSpPr>
          <p:nvPr/>
        </p:nvSpPr>
        <p:spPr bwMode="auto">
          <a:xfrm>
            <a:off x="8536241" y="3264917"/>
            <a:ext cx="47625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en-US" altLang="zh-CN" sz="2800">
                <a:solidFill>
                  <a:srgbClr val="000000"/>
                </a:solidFill>
                <a:latin typeface="Times New Roman" panose="02020503050405090304" charset="0"/>
                <a:ea typeface="楷体" panose="02010609060101010101" charset="-122"/>
                <a:cs typeface="Times New Roman" panose="02020503050405090304" charset="0"/>
              </a:rPr>
              <a:t>v</a:t>
            </a:r>
            <a:r>
              <a:rPr lang="en-US" altLang="zh-CN" sz="2800" baseline="-25000">
                <a:solidFill>
                  <a:srgbClr val="000000"/>
                </a:solidFill>
                <a:latin typeface="Times New Roman" panose="02020503050405090304" charset="0"/>
                <a:ea typeface="楷体" panose="02010609060101010101" charset="-122"/>
                <a:cs typeface="Times New Roman" panose="02020503050405090304" charset="0"/>
              </a:rPr>
              <a:t>0</a:t>
            </a:r>
            <a:endParaRPr lang="zh-CN" altLang="en-US" sz="2800" baseline="-25000">
              <a:solidFill>
                <a:srgbClr val="000000"/>
              </a:solidFill>
              <a:latin typeface="Times New Roman" panose="02020503050405090304" charset="0"/>
              <a:ea typeface="楷体" panose="02010609060101010101" charset="-122"/>
              <a:cs typeface="Times New Roman" panose="02020503050405090304" charset="0"/>
            </a:endParaRPr>
          </a:p>
        </p:txBody>
      </p:sp>
      <p:sp>
        <p:nvSpPr>
          <p:cNvPr id="26" name="Line 10"/>
          <p:cNvSpPr>
            <a:spLocks noChangeShapeType="1"/>
          </p:cNvSpPr>
          <p:nvPr/>
        </p:nvSpPr>
        <p:spPr bwMode="auto">
          <a:xfrm>
            <a:off x="8074351" y="4626779"/>
            <a:ext cx="658709" cy="893622"/>
          </a:xfrm>
          <a:prstGeom prst="line">
            <a:avLst/>
          </a:prstGeom>
          <a:noFill/>
          <a:ln w="38100">
            <a:solidFill>
              <a:srgbClr val="000000"/>
            </a:solidFill>
            <a:prstDash val="dash"/>
            <a:roun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27" name="Line 11"/>
          <p:cNvSpPr>
            <a:spLocks noChangeShapeType="1"/>
          </p:cNvSpPr>
          <p:nvPr/>
        </p:nvSpPr>
        <p:spPr bwMode="auto">
          <a:xfrm flipH="1">
            <a:off x="8764805" y="5023592"/>
            <a:ext cx="847593" cy="538078"/>
          </a:xfrm>
          <a:prstGeom prst="line">
            <a:avLst/>
          </a:prstGeom>
          <a:noFill/>
          <a:ln w="38100">
            <a:solidFill>
              <a:srgbClr val="000000"/>
            </a:solidFill>
            <a:prstDash val="dash"/>
            <a:round/>
          </a:ln>
          <a:extLst>
            <a:ext uri="{909E8E84-426E-40DD-AFC4-6F175D3DCCD1}">
              <a14:hiddenFill xmlns:a14="http://schemas.microsoft.com/office/drawing/2010/main">
                <a:noFill/>
              </a14:hiddenFill>
            </a:ext>
          </a:extLst>
        </p:spPr>
        <p:txBody>
          <a:bodyPr/>
          <a:lstStyle/>
          <a:p>
            <a:pPr eaLnBrk="1" fontAlgn="auto" hangingPunct="1">
              <a:spcBef>
                <a:spcPct val="0"/>
              </a:spcBef>
              <a:spcAft>
                <a:spcPct val="0"/>
              </a:spcAft>
              <a:defRPr/>
            </a:pPr>
            <a:endParaRPr lang="zh-CN" altLang="en-US" sz="2800" kern="0">
              <a:solidFill>
                <a:srgbClr val="000000"/>
              </a:solidFill>
              <a:latin typeface="Times New Roman" panose="02020503050405090304" charset="0"/>
              <a:ea typeface="楷体" panose="02010609060101010101" charset="-122"/>
              <a:cs typeface="Times New Roman" panose="02020503050405090304" charset="0"/>
            </a:endParaRPr>
          </a:p>
        </p:txBody>
      </p:sp>
      <p:sp>
        <p:nvSpPr>
          <p:cNvPr id="28" name="矩形 27"/>
          <p:cNvSpPr>
            <a:spLocks noChangeArrowheads="1"/>
          </p:cNvSpPr>
          <p:nvPr/>
        </p:nvSpPr>
        <p:spPr bwMode="auto">
          <a:xfrm>
            <a:off x="987271" y="3676015"/>
            <a:ext cx="609504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en-US" altLang="zh-CN" sz="2800" smtClean="0">
                <a:solidFill>
                  <a:srgbClr val="FF0000"/>
                </a:solidFill>
                <a:latin typeface="Times New Roman" panose="02020503050405090304" charset="0"/>
                <a:ea typeface="楷体" panose="02010609060101010101" charset="-122"/>
                <a:cs typeface="Times New Roman" panose="02020503050405090304" charset="0"/>
              </a:rPr>
              <a:t>F</a:t>
            </a:r>
            <a:r>
              <a:rPr lang="en-US" altLang="zh-CN" sz="2800" baseline="-25000" smtClean="0">
                <a:solidFill>
                  <a:srgbClr val="FF0000"/>
                </a:solidFill>
                <a:latin typeface="Times New Roman" panose="02020503050405090304" charset="0"/>
                <a:ea typeface="楷体" panose="02010609060101010101" charset="-122"/>
                <a:cs typeface="Times New Roman" panose="02020503050405090304" charset="0"/>
              </a:rPr>
              <a:t>t</a:t>
            </a:r>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与</a:t>
            </a:r>
            <a:r>
              <a:rPr lang="zh-CN" altLang="en-US" sz="2800">
                <a:solidFill>
                  <a:srgbClr val="FF0000"/>
                </a:solidFill>
                <a:latin typeface="Times New Roman" panose="02020503050405090304" charset="0"/>
                <a:ea typeface="楷体" panose="02010609060101010101" charset="-122"/>
                <a:cs typeface="Times New Roman" panose="02020503050405090304" charset="0"/>
              </a:rPr>
              <a:t>物体运动的速度反向，使得物体的速度越来越</a:t>
            </a:r>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小；</a:t>
            </a:r>
            <a:r>
              <a:rPr lang="en-US" altLang="zh-CN" sz="2800" err="1" smtClean="0">
                <a:solidFill>
                  <a:srgbClr val="FF0000"/>
                </a:solidFill>
                <a:latin typeface="Times New Roman" panose="02020503050405090304" charset="0"/>
                <a:ea typeface="楷体" panose="02010609060101010101" charset="-122"/>
                <a:cs typeface="Times New Roman" panose="02020503050405090304" charset="0"/>
              </a:rPr>
              <a:t>F</a:t>
            </a:r>
            <a:r>
              <a:rPr lang="en-US" altLang="zh-CN" sz="2800" baseline="-25000" err="1" smtClean="0">
                <a:solidFill>
                  <a:srgbClr val="FF0000"/>
                </a:solidFill>
                <a:latin typeface="Times New Roman" panose="02020503050405090304" charset="0"/>
                <a:ea typeface="楷体" panose="02010609060101010101" charset="-122"/>
                <a:cs typeface="Times New Roman" panose="02020503050405090304" charset="0"/>
              </a:rPr>
              <a:t>n</a:t>
            </a:r>
            <a:r>
              <a:rPr lang="zh-CN" altLang="en-US" sz="2800" smtClean="0">
                <a:solidFill>
                  <a:srgbClr val="FF0000"/>
                </a:solidFill>
                <a:latin typeface="Times New Roman" panose="02020503050405090304" charset="0"/>
                <a:ea typeface="楷体" panose="02010609060101010101" charset="-122"/>
                <a:cs typeface="Times New Roman" panose="02020503050405090304" charset="0"/>
              </a:rPr>
              <a:t>指向</a:t>
            </a:r>
            <a:r>
              <a:rPr lang="zh-CN" altLang="en-US" sz="2800">
                <a:solidFill>
                  <a:srgbClr val="FF0000"/>
                </a:solidFill>
                <a:latin typeface="Times New Roman" panose="02020503050405090304" charset="0"/>
                <a:ea typeface="楷体" panose="02010609060101010101" charset="-122"/>
                <a:cs typeface="Times New Roman" panose="02020503050405090304" charset="0"/>
              </a:rPr>
              <a:t>圆心，提供物体做圆周运动所需的向心力，改变物体速度的方向。</a:t>
            </a:r>
            <a:endParaRPr lang="zh-CN" altLang="en-US" sz="2800">
              <a:solidFill>
                <a:srgbClr val="FF0000"/>
              </a:solidFill>
              <a:latin typeface="Times New Roman" panose="02020503050405090304" charset="0"/>
              <a:ea typeface="楷体" panose="02010609060101010101" charset="-122"/>
              <a:cs typeface="Times New Roman" panose="02020503050405090304" charset="0"/>
            </a:endParaRPr>
          </a:p>
        </p:txBody>
      </p:sp>
      <p:sp>
        <p:nvSpPr>
          <p:cNvPr id="29" name="圆角矩形 28"/>
          <p:cNvSpPr/>
          <p:nvPr/>
        </p:nvSpPr>
        <p:spPr>
          <a:xfrm>
            <a:off x="790451" y="3023654"/>
            <a:ext cx="6387102" cy="3347514"/>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Times New Roman" panose="02020503050405090304" charset="0"/>
              <a:ea typeface="楷体" panose="02010609060101010101" charset="-122"/>
              <a:cs typeface="Times New Roman" panose="0202050305040509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par>
                                <p:cTn id="30" presetID="14" presetClass="entr" presetSubtype="1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1" grpId="0"/>
      <p:bldP spid="28" grpId="0"/>
      <p:bldP spid="2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23645" y="90805"/>
            <a:ext cx="8568690" cy="583565"/>
          </a:xfrm>
          <a:prstGeom prst="rect">
            <a:avLst/>
          </a:prstGeom>
          <a:noFill/>
        </p:spPr>
        <p:txBody>
          <a:bodyPr wrap="square" rtlCol="0">
            <a:spAutoFit/>
          </a:bodyPr>
          <a:p>
            <a:r>
              <a:rPr lang="zh-CN" altLang="en-US" sz="3200">
                <a:solidFill>
                  <a:schemeClr val="tx1"/>
                </a:solidFill>
              </a:rPr>
              <a:t>三</a:t>
            </a:r>
            <a:r>
              <a:rPr lang="en-US" altLang="zh-CN" sz="3200">
                <a:solidFill>
                  <a:schemeClr val="tx1"/>
                </a:solidFill>
              </a:rPr>
              <a:t>、</a:t>
            </a:r>
            <a:r>
              <a:rPr lang="zh-CN" altLang="en-US" sz="3200">
                <a:solidFill>
                  <a:schemeClr val="tx1"/>
                </a:solidFill>
              </a:rPr>
              <a:t>变速圆周运动和一般曲线运动的受力特点</a:t>
            </a:r>
            <a:endParaRPr lang="zh-CN" altLang="en-US" sz="3200">
              <a:solidFill>
                <a:schemeClr val="tx1"/>
              </a:solidFill>
            </a:endParaRPr>
          </a:p>
        </p:txBody>
      </p:sp>
      <p:grpSp>
        <p:nvGrpSpPr>
          <p:cNvPr id="26" name="Group 12"/>
          <p:cNvGrpSpPr/>
          <p:nvPr/>
        </p:nvGrpSpPr>
        <p:grpSpPr>
          <a:xfrm>
            <a:off x="161900" y="3850257"/>
            <a:ext cx="3814167" cy="2061840"/>
            <a:chOff x="99" y="-14"/>
            <a:chExt cx="7480" cy="4200"/>
          </a:xfrm>
        </p:grpSpPr>
        <p:grpSp>
          <p:nvGrpSpPr>
            <p:cNvPr id="30739" name="Group 13"/>
            <p:cNvGrpSpPr/>
            <p:nvPr/>
          </p:nvGrpSpPr>
          <p:grpSpPr>
            <a:xfrm>
              <a:off x="99" y="-14"/>
              <a:ext cx="7480" cy="4200"/>
              <a:chOff x="99" y="-14"/>
              <a:chExt cx="7480" cy="4200"/>
            </a:xfrm>
          </p:grpSpPr>
          <p:sp>
            <p:nvSpPr>
              <p:cNvPr id="30744" name="Rectangle 14"/>
              <p:cNvSpPr>
                <a:spLocks noChangeArrowheads="1"/>
              </p:cNvSpPr>
              <p:nvPr/>
            </p:nvSpPr>
            <p:spPr bwMode="auto">
              <a:xfrm>
                <a:off x="99" y="-14"/>
                <a:ext cx="7320" cy="4200"/>
              </a:xfrm>
              <a:prstGeom prst="rect">
                <a:avLst/>
              </a:prstGeom>
              <a:solidFill>
                <a:srgbClr val="FFFFFF">
                  <a:alpha val="9215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eaLnBrk="1" hangingPunct="1">
                  <a:lnSpc>
                    <a:spcPct val="100000"/>
                  </a:lnSpc>
                  <a:spcBef>
                    <a:spcPct val="0"/>
                  </a:spcBef>
                  <a:buFontTx/>
                  <a:buNone/>
                </a:pPr>
                <a:endParaRPr lang="zh-CN" altLang="en-US">
                  <a:latin typeface="Times New Roman" panose="02020503050405090304" charset="0"/>
                  <a:ea typeface="楷体" panose="02010609060101010101" charset="-122"/>
                  <a:cs typeface="Times New Roman" panose="02020503050405090304" charset="0"/>
                </a:endParaRPr>
              </a:p>
            </p:txBody>
          </p:sp>
          <p:sp>
            <p:nvSpPr>
              <p:cNvPr id="30745" name="未知"/>
              <p:cNvSpPr/>
              <p:nvPr/>
            </p:nvSpPr>
            <p:spPr bwMode="auto">
              <a:xfrm>
                <a:off x="1224" y="314"/>
                <a:ext cx="6355" cy="3382"/>
              </a:xfrm>
              <a:custGeom>
                <a:avLst/>
                <a:gdLst>
                  <a:gd name="T0" fmla="*/ 0 w 2542"/>
                  <a:gd name="T1" fmla="*/ 123839 h 1353"/>
                  <a:gd name="T2" fmla="*/ 25208 w 2542"/>
                  <a:gd name="T3" fmla="*/ 130473 h 1353"/>
                  <a:gd name="T4" fmla="*/ 51563 w 2542"/>
                  <a:gd name="T5" fmla="*/ 114466 h 1353"/>
                  <a:gd name="T6" fmla="*/ 83020 w 2542"/>
                  <a:gd name="T7" fmla="*/ 42949 h 1353"/>
                  <a:gd name="T8" fmla="*/ 127270 w 2542"/>
                  <a:gd name="T9" fmla="*/ 6042 h 1353"/>
                  <a:gd name="T10" fmla="*/ 182738 w 2542"/>
                  <a:gd name="T11" fmla="*/ 6824 h 1353"/>
                  <a:gd name="T12" fmla="*/ 248250 w 2542"/>
                  <a:gd name="T13" fmla="*/ 36702 h 1353"/>
                  <a:gd name="T14" fmla="*/ 0 60000 65536"/>
                  <a:gd name="T15" fmla="*/ 0 60000 65536"/>
                  <a:gd name="T16" fmla="*/ 0 60000 65536"/>
                  <a:gd name="T17" fmla="*/ 0 60000 65536"/>
                  <a:gd name="T18" fmla="*/ 0 60000 65536"/>
                  <a:gd name="T19" fmla="*/ 0 60000 65536"/>
                  <a:gd name="T20" fmla="*/ 0 60000 65536"/>
                  <a:gd name="T21" fmla="*/ 0 w 2542"/>
                  <a:gd name="T22" fmla="*/ 0 h 1353"/>
                  <a:gd name="T23" fmla="*/ 2542 w 2542"/>
                  <a:gd name="T24" fmla="*/ 1353 h 1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2" h="1353">
                    <a:moveTo>
                      <a:pt x="0" y="1269"/>
                    </a:moveTo>
                    <a:cubicBezTo>
                      <a:pt x="43" y="1280"/>
                      <a:pt x="170" y="1353"/>
                      <a:pt x="258" y="1337"/>
                    </a:cubicBezTo>
                    <a:cubicBezTo>
                      <a:pt x="346" y="1321"/>
                      <a:pt x="430" y="1322"/>
                      <a:pt x="528" y="1173"/>
                    </a:cubicBezTo>
                    <a:cubicBezTo>
                      <a:pt x="626" y="1024"/>
                      <a:pt x="721" y="625"/>
                      <a:pt x="850" y="440"/>
                    </a:cubicBezTo>
                    <a:cubicBezTo>
                      <a:pt x="979" y="255"/>
                      <a:pt x="1133" y="124"/>
                      <a:pt x="1303" y="62"/>
                    </a:cubicBezTo>
                    <a:cubicBezTo>
                      <a:pt x="1473" y="0"/>
                      <a:pt x="1665" y="18"/>
                      <a:pt x="1871" y="70"/>
                    </a:cubicBezTo>
                    <a:cubicBezTo>
                      <a:pt x="2077" y="122"/>
                      <a:pt x="2402" y="312"/>
                      <a:pt x="2542" y="376"/>
                    </a:cubicBezTo>
                  </a:path>
                </a:pathLst>
              </a:custGeom>
              <a:noFill/>
              <a:ln w="28575" cap="flat" cmpd="sng">
                <a:solidFill>
                  <a:srgbClr val="3333FF"/>
                </a:solidFill>
                <a:round/>
              </a:ln>
              <a:extLst>
                <a:ext uri="{909E8E84-426E-40DD-AFC4-6F175D3DCCD1}">
                  <a14:hiddenFill xmlns:a14="http://schemas.microsoft.com/office/drawing/2010/main">
                    <a:solidFill>
                      <a:srgbClr val="FFFFFF"/>
                    </a:solidFill>
                  </a14:hiddenFill>
                </a:ext>
              </a:extLst>
            </p:spPr>
            <p:txBody>
              <a:bodyPr/>
              <a:lstStyle/>
              <a:p>
                <a:endParaRPr lang="zh-CN" altLang="en-US" sz="2800">
                  <a:latin typeface="Times New Roman" panose="02020503050405090304" charset="0"/>
                  <a:ea typeface="楷体" panose="02010609060101010101" charset="-122"/>
                  <a:cs typeface="Times New Roman" panose="02020503050405090304" charset="0"/>
                </a:endParaRPr>
              </a:p>
            </p:txBody>
          </p:sp>
          <p:grpSp>
            <p:nvGrpSpPr>
              <p:cNvPr id="30746" name="Group 16"/>
              <p:cNvGrpSpPr/>
              <p:nvPr/>
            </p:nvGrpSpPr>
            <p:grpSpPr>
              <a:xfrm>
                <a:off x="3541" y="406"/>
                <a:ext cx="3360" cy="3360"/>
                <a:chOff x="84" y="-8"/>
                <a:chExt cx="1344" cy="1344"/>
              </a:xfrm>
            </p:grpSpPr>
            <p:sp>
              <p:nvSpPr>
                <p:cNvPr id="30747" name="Oval 17"/>
                <p:cNvSpPr>
                  <a:spLocks noChangeArrowheads="1"/>
                </p:cNvSpPr>
                <p:nvPr/>
              </p:nvSpPr>
              <p:spPr bwMode="auto">
                <a:xfrm>
                  <a:off x="84" y="-8"/>
                  <a:ext cx="1344" cy="1344"/>
                </a:xfrm>
                <a:prstGeom prst="ellipse">
                  <a:avLst/>
                </a:prstGeom>
                <a:noFill/>
                <a:ln w="28575">
                  <a:solidFill>
                    <a:srgbClr val="FF0000"/>
                  </a:solidFill>
                  <a:prstDash val="sysDash"/>
                  <a:rou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algn="ctr" eaLnBrk="1" hangingPunct="1">
                    <a:lnSpc>
                      <a:spcPct val="100000"/>
                    </a:lnSpc>
                    <a:spcBef>
                      <a:spcPct val="0"/>
                    </a:spcBef>
                    <a:buFontTx/>
                    <a:buNone/>
                  </a:pPr>
                  <a:endParaRPr lang="zh-CN" altLang="zh-CN" i="1">
                    <a:latin typeface="Times New Roman" panose="02020503050405090304" charset="0"/>
                    <a:ea typeface="楷体" panose="02010609060101010101" charset="-122"/>
                    <a:cs typeface="Times New Roman" panose="02020503050405090304" charset="0"/>
                  </a:endParaRPr>
                </a:p>
              </p:txBody>
            </p:sp>
            <p:sp>
              <p:nvSpPr>
                <p:cNvPr id="30748" name="Oval 18"/>
                <p:cNvSpPr>
                  <a:spLocks noChangeAspect="1" noChangeArrowheads="1"/>
                </p:cNvSpPr>
                <p:nvPr/>
              </p:nvSpPr>
              <p:spPr bwMode="auto">
                <a:xfrm>
                  <a:off x="656" y="664"/>
                  <a:ext cx="32" cy="32"/>
                </a:xfrm>
                <a:prstGeom prst="ellipse">
                  <a:avLst/>
                </a:prstGeom>
                <a:solidFill>
                  <a:schemeClr val="tx1"/>
                </a:solidFill>
                <a:ln w="9525">
                  <a:solidFill>
                    <a:schemeClr val="tx1"/>
                  </a:solidFill>
                  <a:round/>
                </a:ln>
              </p:spPr>
              <p:txBody>
                <a:bodyPr wrap="none" anchor="ct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algn="ctr" eaLnBrk="1" hangingPunct="1">
                    <a:lnSpc>
                      <a:spcPct val="100000"/>
                    </a:lnSpc>
                    <a:spcBef>
                      <a:spcPct val="0"/>
                    </a:spcBef>
                    <a:buFontTx/>
                    <a:buNone/>
                  </a:pPr>
                  <a:endParaRPr lang="zh-CN" altLang="zh-CN" i="1">
                    <a:latin typeface="Times New Roman" panose="02020503050405090304" charset="0"/>
                    <a:ea typeface="楷体" panose="02010609060101010101" charset="-122"/>
                    <a:cs typeface="Times New Roman" panose="02020503050405090304" charset="0"/>
                  </a:endParaRPr>
                </a:p>
              </p:txBody>
            </p:sp>
            <p:sp>
              <p:nvSpPr>
                <p:cNvPr id="30749" name="Line 19"/>
                <p:cNvSpPr>
                  <a:spLocks noChangeShapeType="1"/>
                </p:cNvSpPr>
                <p:nvPr/>
              </p:nvSpPr>
              <p:spPr bwMode="auto">
                <a:xfrm flipH="1" flipV="1">
                  <a:off x="368" y="72"/>
                  <a:ext cx="312" cy="62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sz="2800">
                    <a:latin typeface="Times New Roman" panose="02020503050405090304" charset="0"/>
                    <a:ea typeface="楷体" panose="02010609060101010101" charset="-122"/>
                    <a:cs typeface="Times New Roman" panose="02020503050405090304" charset="0"/>
                  </a:endParaRPr>
                </a:p>
              </p:txBody>
            </p:sp>
            <p:sp>
              <p:nvSpPr>
                <p:cNvPr id="30750" name="Text Box 20"/>
                <p:cNvSpPr txBox="1">
                  <a:spLocks noChangeArrowheads="1"/>
                </p:cNvSpPr>
                <p:nvPr/>
              </p:nvSpPr>
              <p:spPr bwMode="auto">
                <a:xfrm>
                  <a:off x="150" y="322"/>
                  <a:ext cx="471"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algn="ctr" eaLnBrk="1" hangingPunct="1">
                    <a:lnSpc>
                      <a:spcPct val="100000"/>
                    </a:lnSpc>
                    <a:spcBef>
                      <a:spcPct val="50000"/>
                    </a:spcBef>
                    <a:buFontTx/>
                    <a:buNone/>
                  </a:pPr>
                  <a:r>
                    <a:rPr lang="en-US" altLang="zh-CN" i="1">
                      <a:latin typeface="Times New Roman" panose="02020503050405090304" charset="0"/>
                      <a:ea typeface="楷体" panose="02010609060101010101" charset="-122"/>
                      <a:cs typeface="Times New Roman" panose="02020503050405090304" charset="0"/>
                    </a:rPr>
                    <a:t>r</a:t>
                  </a:r>
                  <a:r>
                    <a:rPr lang="en-US" altLang="zh-CN" i="1" baseline="-25000">
                      <a:latin typeface="Times New Roman" panose="02020503050405090304" charset="0"/>
                      <a:ea typeface="楷体" panose="02010609060101010101" charset="-122"/>
                      <a:cs typeface="Times New Roman" panose="02020503050405090304" charset="0"/>
                    </a:rPr>
                    <a:t>2</a:t>
                  </a:r>
                  <a:endParaRPr lang="en-US" altLang="zh-CN" i="1" baseline="-25000">
                    <a:latin typeface="Times New Roman" panose="02020503050405090304" charset="0"/>
                    <a:ea typeface="楷体" panose="02010609060101010101" charset="-122"/>
                    <a:cs typeface="Times New Roman" panose="02020503050405090304" charset="0"/>
                  </a:endParaRPr>
                </a:p>
              </p:txBody>
            </p:sp>
          </p:grpSp>
        </p:grpSp>
        <p:grpSp>
          <p:nvGrpSpPr>
            <p:cNvPr id="30740" name="Group 21"/>
            <p:cNvGrpSpPr/>
            <p:nvPr/>
          </p:nvGrpSpPr>
          <p:grpSpPr>
            <a:xfrm>
              <a:off x="1295" y="2410"/>
              <a:ext cx="1327" cy="1246"/>
              <a:chOff x="-52" y="142"/>
              <a:chExt cx="1327" cy="1246"/>
            </a:xfrm>
          </p:grpSpPr>
          <p:sp>
            <p:nvSpPr>
              <p:cNvPr id="30741" name="Oval 22"/>
              <p:cNvSpPr>
                <a:spLocks noChangeArrowheads="1"/>
              </p:cNvSpPr>
              <p:nvPr/>
            </p:nvSpPr>
            <p:spPr bwMode="auto">
              <a:xfrm>
                <a:off x="0" y="142"/>
                <a:ext cx="1275" cy="1205"/>
              </a:xfrm>
              <a:prstGeom prst="ellipse">
                <a:avLst/>
              </a:prstGeom>
              <a:solidFill>
                <a:schemeClr val="bg1"/>
              </a:solidFill>
              <a:ln w="28575" cap="sq">
                <a:solidFill>
                  <a:srgbClr val="FF3300"/>
                </a:solidFill>
                <a:prstDash val="sysDash"/>
                <a:round/>
              </a:ln>
            </p:spPr>
            <p:txBody>
              <a:bodyPr wrap="none" anchor="ct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algn="ctr" eaLnBrk="1" hangingPunct="1">
                  <a:lnSpc>
                    <a:spcPct val="100000"/>
                  </a:lnSpc>
                  <a:spcBef>
                    <a:spcPct val="0"/>
                  </a:spcBef>
                  <a:buFontTx/>
                  <a:buNone/>
                </a:pPr>
                <a:endParaRPr lang="zh-CN" altLang="zh-CN">
                  <a:solidFill>
                    <a:srgbClr val="FF0000"/>
                  </a:solidFill>
                  <a:latin typeface="Times New Roman" panose="02020503050405090304" charset="0"/>
                  <a:ea typeface="楷体" panose="02010609060101010101" charset="-122"/>
                  <a:cs typeface="Times New Roman" panose="02020503050405090304" charset="0"/>
                </a:endParaRPr>
              </a:p>
            </p:txBody>
          </p:sp>
          <p:sp>
            <p:nvSpPr>
              <p:cNvPr id="30742" name="Line 23"/>
              <p:cNvSpPr>
                <a:spLocks noChangeShapeType="1"/>
              </p:cNvSpPr>
              <p:nvPr/>
            </p:nvSpPr>
            <p:spPr bwMode="auto">
              <a:xfrm flipV="1">
                <a:off x="638" y="213"/>
                <a:ext cx="283" cy="566"/>
              </a:xfrm>
              <a:prstGeom prst="line">
                <a:avLst/>
              </a:prstGeom>
              <a:noFill/>
              <a:ln w="38100" cap="sq">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sz="2800">
                  <a:latin typeface="Times New Roman" panose="02020503050405090304" charset="0"/>
                  <a:ea typeface="楷体" panose="02010609060101010101" charset="-122"/>
                  <a:cs typeface="Times New Roman" panose="02020503050405090304" charset="0"/>
                </a:endParaRPr>
              </a:p>
            </p:txBody>
          </p:sp>
          <p:sp>
            <p:nvSpPr>
              <p:cNvPr id="30743" name="Text Box 24"/>
              <p:cNvSpPr txBox="1">
                <a:spLocks noChangeArrowheads="1"/>
              </p:cNvSpPr>
              <p:nvPr/>
            </p:nvSpPr>
            <p:spPr bwMode="auto">
              <a:xfrm>
                <a:off x="-52" y="325"/>
                <a:ext cx="817"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742950" indent="-28575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30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6002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7400" indent="-22860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46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18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90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6200" indent="-22860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eaLnBrk="1" hangingPunct="1">
                  <a:lnSpc>
                    <a:spcPct val="100000"/>
                  </a:lnSpc>
                  <a:spcBef>
                    <a:spcPct val="0"/>
                  </a:spcBef>
                  <a:buFontTx/>
                  <a:buNone/>
                </a:pPr>
                <a:r>
                  <a:rPr lang="zh-CN" altLang="zh-CN">
                    <a:latin typeface="Times New Roman" panose="02020503050405090304" charset="0"/>
                    <a:ea typeface="楷体" panose="02010609060101010101" charset="-122"/>
                    <a:cs typeface="Times New Roman" panose="02020503050405090304" charset="0"/>
                  </a:rPr>
                  <a:t>r</a:t>
                </a:r>
                <a:r>
                  <a:rPr lang="zh-CN" altLang="zh-CN" baseline="-25000">
                    <a:latin typeface="Times New Roman" panose="02020503050405090304" charset="0"/>
                    <a:ea typeface="楷体" panose="02010609060101010101" charset="-122"/>
                    <a:cs typeface="Times New Roman" panose="02020503050405090304" charset="0"/>
                  </a:rPr>
                  <a:t>1</a:t>
                </a:r>
                <a:endParaRPr lang="zh-CN" altLang="zh-CN">
                  <a:latin typeface="Times New Roman" panose="02020503050405090304" charset="0"/>
                  <a:ea typeface="楷体" panose="02010609060101010101" charset="-122"/>
                  <a:cs typeface="Times New Roman" panose="02020503050405090304" charset="0"/>
                </a:endParaRPr>
              </a:p>
            </p:txBody>
          </p:sp>
        </p:grpSp>
      </p:grpSp>
      <p:pic>
        <p:nvPicPr>
          <p:cNvPr id="30723" name="图片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06337" y="659881"/>
            <a:ext cx="2388815" cy="60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文本框 7"/>
          <p:cNvSpPr txBox="1">
            <a:spLocks noChangeArrowheads="1"/>
          </p:cNvSpPr>
          <p:nvPr/>
        </p:nvSpPr>
        <p:spPr bwMode="auto">
          <a:xfrm>
            <a:off x="1060284" y="753528"/>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90204" pitchFamily="34" charset="0"/>
              <a:buChar char="•"/>
              <a:defRPr sz="2800">
                <a:solidFill>
                  <a:schemeClr val="tx1"/>
                </a:solidFill>
                <a:latin typeface="Calibri"/>
                <a:ea typeface="宋体" pitchFamily="2" charset="-122"/>
              </a:defRPr>
            </a:lvl1pPr>
            <a:lvl2pPr marL="684530" indent="-227330">
              <a:lnSpc>
                <a:spcPct val="90000"/>
              </a:lnSpc>
              <a:spcBef>
                <a:spcPts val="500"/>
              </a:spcBef>
              <a:buFont typeface="Arial" panose="020B0604020202090204" pitchFamily="34" charset="0"/>
              <a:buChar char="•"/>
              <a:defRPr sz="2400">
                <a:solidFill>
                  <a:schemeClr val="tx1"/>
                </a:solidFill>
                <a:latin typeface="Calibri"/>
                <a:ea typeface="宋体" pitchFamily="2" charset="-122"/>
              </a:defRPr>
            </a:lvl2pPr>
            <a:lvl3pPr marL="11417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3pPr>
            <a:lvl4pPr marL="15989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4pPr>
            <a:lvl5pPr marL="2056130" indent="-227330">
              <a:lnSpc>
                <a:spcPct val="90000"/>
              </a:lnSpc>
              <a:spcBef>
                <a:spcPts val="500"/>
              </a:spcBef>
              <a:buFont typeface="Arial" panose="020B0604020202090204" pitchFamily="34" charset="0"/>
              <a:buChar char="•"/>
              <a:defRPr sz="2000">
                <a:solidFill>
                  <a:schemeClr val="tx1"/>
                </a:solidFill>
                <a:latin typeface="Calibri"/>
                <a:ea typeface="宋体" pitchFamily="2" charset="-122"/>
              </a:defRPr>
            </a:lvl5pPr>
            <a:lvl6pPr marL="25133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6pPr>
            <a:lvl7pPr marL="29705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7pPr>
            <a:lvl8pPr marL="34277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8pPr>
            <a:lvl9pPr marL="3884930" indent="-227330" eaLnBrk="0" fontAlgn="base" hangingPunct="0">
              <a:lnSpc>
                <a:spcPct val="90000"/>
              </a:lnSpc>
              <a:spcBef>
                <a:spcPts val="500"/>
              </a:spcBef>
              <a:spcAft>
                <a:spcPct val="0"/>
              </a:spcAft>
              <a:buFont typeface="Arial" panose="020B0604020202090204" pitchFamily="34" charset="0"/>
              <a:buChar char="•"/>
              <a:defRPr sz="2000">
                <a:solidFill>
                  <a:schemeClr val="tx1"/>
                </a:solidFill>
                <a:latin typeface="Calibri"/>
                <a:ea typeface="宋体" pitchFamily="2" charset="-122"/>
              </a:defRPr>
            </a:lvl9pPr>
          </a:lstStyle>
          <a:p>
            <a:pPr>
              <a:lnSpc>
                <a:spcPct val="100000"/>
              </a:lnSpc>
              <a:spcBef>
                <a:spcPct val="0"/>
              </a:spcBef>
              <a:buFont typeface="Arial" panose="020B0604020202090204" pitchFamily="34" charset="0"/>
              <a:buNone/>
            </a:pPr>
            <a:r>
              <a:rPr lang="zh-CN" altLang="en-US" smtClean="0">
                <a:solidFill>
                  <a:srgbClr val="EF7509"/>
                </a:solidFill>
                <a:latin typeface="Times New Roman" panose="02020503050405090304" charset="0"/>
                <a:ea typeface="楷体" panose="02010609060101010101" charset="-122"/>
                <a:cs typeface="Times New Roman" panose="02020503050405090304" charset="0"/>
              </a:rPr>
              <a:t>讲解</a:t>
            </a:r>
            <a:endParaRPr lang="zh-CN" altLang="en-US">
              <a:solidFill>
                <a:srgbClr val="EF7509"/>
              </a:solidFill>
              <a:latin typeface="Times New Roman" panose="02020503050405090304" charset="0"/>
              <a:ea typeface="楷体" panose="02010609060101010101" charset="-122"/>
              <a:cs typeface="Times New Roman" panose="02020503050405090304" charset="0"/>
            </a:endParaRPr>
          </a:p>
        </p:txBody>
      </p:sp>
      <p:sp>
        <p:nvSpPr>
          <p:cNvPr id="30726" name="矩形 4"/>
          <p:cNvSpPr>
            <a:spLocks noChangeArrowheads="1"/>
          </p:cNvSpPr>
          <p:nvPr/>
        </p:nvSpPr>
        <p:spPr bwMode="auto">
          <a:xfrm>
            <a:off x="298403" y="1259862"/>
            <a:ext cx="320548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en-US" altLang="zh-CN" sz="2800">
                <a:latin typeface="Times New Roman" panose="02020503050405090304" charset="0"/>
                <a:ea typeface="楷体" panose="02010609060101010101" charset="-122"/>
                <a:cs typeface="Times New Roman" panose="02020503050405090304" charset="0"/>
              </a:rPr>
              <a:t>3</a:t>
            </a:r>
            <a:r>
              <a:rPr lang="zh-CN" altLang="en-US" sz="2800">
                <a:latin typeface="Times New Roman" panose="02020503050405090304" charset="0"/>
                <a:ea typeface="楷体" panose="02010609060101010101" charset="-122"/>
                <a:cs typeface="Times New Roman" panose="02020503050405090304" charset="0"/>
              </a:rPr>
              <a:t>、一般的曲线运动</a:t>
            </a:r>
            <a:endParaRPr lang="zh-CN" altLang="en-US" sz="2800">
              <a:latin typeface="Times New Roman" panose="02020503050405090304" charset="0"/>
              <a:ea typeface="楷体" panose="02010609060101010101" charset="-122"/>
              <a:cs typeface="Times New Roman" panose="02020503050405090304" charset="0"/>
            </a:endParaRPr>
          </a:p>
        </p:txBody>
      </p:sp>
      <p:sp>
        <p:nvSpPr>
          <p:cNvPr id="2" name="矩形 1"/>
          <p:cNvSpPr>
            <a:spLocks noChangeArrowheads="1"/>
          </p:cNvSpPr>
          <p:nvPr/>
        </p:nvSpPr>
        <p:spPr bwMode="auto">
          <a:xfrm>
            <a:off x="298403" y="1890001"/>
            <a:ext cx="10979022"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zh-CN" altLang="en-US" sz="2800">
                <a:latin typeface="Times New Roman" panose="02020503050405090304" charset="0"/>
                <a:ea typeface="楷体" panose="02010609060101010101" charset="-122"/>
                <a:cs typeface="Times New Roman" panose="02020503050405090304" charset="0"/>
              </a:rPr>
              <a:t>（</a:t>
            </a:r>
            <a:r>
              <a:rPr lang="en-US" altLang="zh-CN" sz="2800">
                <a:latin typeface="Times New Roman" panose="02020503050405090304" charset="0"/>
                <a:ea typeface="楷体" panose="02010609060101010101" charset="-122"/>
                <a:cs typeface="Times New Roman" panose="02020503050405090304" charset="0"/>
              </a:rPr>
              <a:t>1</a:t>
            </a:r>
            <a:r>
              <a:rPr lang="zh-CN" altLang="en-US" sz="2800">
                <a:latin typeface="Times New Roman" panose="02020503050405090304" charset="0"/>
                <a:ea typeface="楷体" panose="02010609060101010101" charset="-122"/>
                <a:cs typeface="Times New Roman" panose="02020503050405090304" charset="0"/>
              </a:rPr>
              <a:t>）定义：运动轨迹既不是直线也不是圆周的曲线运动，可以称为一般的曲线运动。</a:t>
            </a:r>
            <a:endParaRPr lang="en-US" altLang="zh-CN" sz="2800">
              <a:latin typeface="Times New Roman" panose="02020503050405090304" charset="0"/>
              <a:ea typeface="楷体" panose="02010609060101010101" charset="-122"/>
              <a:cs typeface="Times New Roman" panose="02020503050405090304" charset="0"/>
            </a:endParaRPr>
          </a:p>
          <a:p>
            <a:pPr>
              <a:lnSpc>
                <a:spcPct val="150000"/>
              </a:lnSpc>
            </a:pPr>
            <a:r>
              <a:rPr lang="zh-CN" altLang="en-US" sz="2800">
                <a:latin typeface="Times New Roman" panose="02020503050405090304" charset="0"/>
                <a:ea typeface="楷体" panose="02010609060101010101" charset="-122"/>
                <a:cs typeface="Times New Roman" panose="02020503050405090304" charset="0"/>
              </a:rPr>
              <a:t>（</a:t>
            </a:r>
            <a:r>
              <a:rPr lang="en-US" altLang="zh-CN" sz="2800">
                <a:latin typeface="Times New Roman" panose="02020503050405090304" charset="0"/>
                <a:ea typeface="楷体" panose="02010609060101010101" charset="-122"/>
                <a:cs typeface="Times New Roman" panose="02020503050405090304" charset="0"/>
              </a:rPr>
              <a:t>2</a:t>
            </a:r>
            <a:r>
              <a:rPr lang="zh-CN" altLang="en-US" sz="2800">
                <a:latin typeface="Times New Roman" panose="02020503050405090304" charset="0"/>
                <a:ea typeface="楷体" panose="02010609060101010101" charset="-122"/>
                <a:cs typeface="Times New Roman" panose="02020503050405090304" charset="0"/>
              </a:rPr>
              <a:t>）研究方法：采用圆周运动的分析方法来处理</a:t>
            </a:r>
            <a:endParaRPr lang="en-US" altLang="zh-CN" sz="2800">
              <a:latin typeface="Times New Roman" panose="02020503050405090304" charset="0"/>
              <a:ea typeface="楷体" panose="02010609060101010101" charset="-122"/>
              <a:cs typeface="Times New Roman" panose="02020503050405090304" charset="0"/>
            </a:endParaRPr>
          </a:p>
        </p:txBody>
      </p:sp>
      <p:sp>
        <p:nvSpPr>
          <p:cNvPr id="30730" name="矩形 21"/>
          <p:cNvSpPr>
            <a:spLocks noChangeArrowheads="1"/>
          </p:cNvSpPr>
          <p:nvPr/>
        </p:nvSpPr>
        <p:spPr bwMode="auto">
          <a:xfrm>
            <a:off x="4714368" y="4079992"/>
            <a:ext cx="6845818"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zh-CN" altLang="en-US" sz="2800">
                <a:solidFill>
                  <a:srgbClr val="000000"/>
                </a:solidFill>
                <a:latin typeface="Times New Roman" panose="02020503050405090304" charset="0"/>
                <a:ea typeface="楷体" panose="02010609060101010101" charset="-122"/>
                <a:cs typeface="Times New Roman" panose="02020503050405090304" charset="0"/>
              </a:rPr>
              <a:t>在研究时，可以把这条曲线分割为许多很短的小段，质点在每小段的运动都可以看作圆周运动的一部分。</a:t>
            </a:r>
            <a:endParaRPr lang="zh-CN" altLang="en-US" sz="2800">
              <a:latin typeface="Times New Roman" panose="02020503050405090304" charset="0"/>
              <a:ea typeface="楷体" panose="02010609060101010101" charset="-122"/>
              <a:cs typeface="Times New Roman" panose="02020503050405090304" charset="0"/>
            </a:endParaRPr>
          </a:p>
        </p:txBody>
      </p:sp>
      <p:sp>
        <p:nvSpPr>
          <p:cNvPr id="24" name="圆角矩形 23"/>
          <p:cNvSpPr/>
          <p:nvPr/>
        </p:nvSpPr>
        <p:spPr>
          <a:xfrm>
            <a:off x="4428433" y="3994697"/>
            <a:ext cx="7023590" cy="2355482"/>
          </a:xfrm>
          <a:prstGeom prst="roundRect">
            <a:avLst/>
          </a:prstGeom>
          <a:noFill/>
          <a:ln w="38100">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latin typeface="Times New Roman" panose="02020503050405090304" charset="0"/>
              <a:ea typeface="楷体" panose="02010609060101010101" charset="-122"/>
              <a:cs typeface="Times New Roman" panose="02020503050405090304" charset="0"/>
            </a:endParaRPr>
          </a:p>
        </p:txBody>
      </p:sp>
      <p:sp>
        <p:nvSpPr>
          <p:cNvPr id="25" name="横卷形 24"/>
          <p:cNvSpPr/>
          <p:nvPr/>
        </p:nvSpPr>
        <p:spPr>
          <a:xfrm>
            <a:off x="4537846" y="3711638"/>
            <a:ext cx="6845818" cy="2726899"/>
          </a:xfrm>
          <a:prstGeom prst="horizontalScroll">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zh-CN" altLang="en-US" sz="2800">
                <a:solidFill>
                  <a:prstClr val="black"/>
                </a:solidFill>
                <a:latin typeface="Times New Roman" panose="02020503050405090304" charset="0"/>
                <a:ea typeface="楷体" panose="02010609060101010101" charset="-122"/>
                <a:cs typeface="Times New Roman" panose="02020503050405090304" charset="0"/>
              </a:rPr>
              <a:t>这样，在分析质点经过曲线上某位置的运动时，就可以采用圆周运动的分析方法来处理了。</a:t>
            </a:r>
            <a:endParaRPr lang="zh-CN" altLang="en-US" sz="2800">
              <a:solidFill>
                <a:prstClr val="black"/>
              </a:solidFill>
              <a:latin typeface="Times New Roman" panose="02020503050405090304" charset="0"/>
              <a:ea typeface="楷体" panose="02010609060101010101" charset="-122"/>
              <a:cs typeface="Times New Roman" panose="02020503050405090304" charset="0"/>
            </a:endParaRPr>
          </a:p>
        </p:txBody>
      </p:sp>
      <p:grpSp>
        <p:nvGrpSpPr>
          <p:cNvPr id="12" name="组合 11"/>
          <p:cNvGrpSpPr/>
          <p:nvPr/>
        </p:nvGrpSpPr>
        <p:grpSpPr>
          <a:xfrm>
            <a:off x="1006318" y="3607406"/>
            <a:ext cx="2559918" cy="2585156"/>
            <a:chOff x="1006783" y="3607558"/>
            <a:chExt cx="2559895" cy="2584313"/>
          </a:xfrm>
        </p:grpSpPr>
        <p:cxnSp>
          <p:nvCxnSpPr>
            <p:cNvPr id="5" name="直接箭头连接符 4"/>
            <p:cNvCxnSpPr/>
            <p:nvPr/>
          </p:nvCxnSpPr>
          <p:spPr bwMode="auto">
            <a:xfrm flipV="1">
              <a:off x="2633702" y="4020109"/>
              <a:ext cx="509503" cy="190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bwMode="auto">
            <a:xfrm flipV="1">
              <a:off x="1006783" y="5678246"/>
              <a:ext cx="37935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737" name="矩形 12"/>
            <p:cNvSpPr>
              <a:spLocks noChangeArrowheads="1"/>
            </p:cNvSpPr>
            <p:nvPr/>
          </p:nvSpPr>
          <p:spPr bwMode="auto">
            <a:xfrm>
              <a:off x="3206001" y="3607558"/>
              <a:ext cx="360677" cy="73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en-US" altLang="zh-CN" sz="2800">
                  <a:solidFill>
                    <a:srgbClr val="000000"/>
                  </a:solidFill>
                  <a:latin typeface="Times New Roman" panose="02020503050405090304" charset="0"/>
                  <a:ea typeface="楷体" panose="02010609060101010101" charset="-122"/>
                  <a:cs typeface="Times New Roman" panose="02020503050405090304" charset="0"/>
                </a:rPr>
                <a:t>v</a:t>
              </a:r>
              <a:endParaRPr lang="en-US" altLang="zh-CN" sz="2800">
                <a:solidFill>
                  <a:srgbClr val="000000"/>
                </a:solidFill>
                <a:latin typeface="Times New Roman" panose="02020503050405090304" charset="0"/>
                <a:ea typeface="楷体" panose="02010609060101010101" charset="-122"/>
                <a:cs typeface="Times New Roman" panose="02020503050405090304" charset="0"/>
              </a:endParaRPr>
            </a:p>
          </p:txBody>
        </p:sp>
        <p:sp>
          <p:nvSpPr>
            <p:cNvPr id="30738" name="矩形 18"/>
            <p:cNvSpPr>
              <a:spLocks noChangeArrowheads="1"/>
            </p:cNvSpPr>
            <p:nvPr/>
          </p:nvSpPr>
          <p:spPr bwMode="auto">
            <a:xfrm>
              <a:off x="1014065" y="5454877"/>
              <a:ext cx="360677" cy="73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en-US" altLang="zh-CN" sz="2800">
                  <a:solidFill>
                    <a:srgbClr val="000000"/>
                  </a:solidFill>
                  <a:latin typeface="Times New Roman" panose="02020503050405090304" charset="0"/>
                  <a:ea typeface="楷体" panose="02010609060101010101" charset="-122"/>
                  <a:cs typeface="Times New Roman" panose="02020503050405090304" charset="0"/>
                </a:rPr>
                <a:t>v</a:t>
              </a:r>
              <a:endParaRPr lang="en-US" altLang="zh-CN" sz="2800">
                <a:solidFill>
                  <a:srgbClr val="000000"/>
                </a:solidFill>
                <a:latin typeface="Times New Roman" panose="02020503050405090304" charset="0"/>
                <a:ea typeface="楷体" panose="02010609060101010101" charset="-122"/>
                <a:cs typeface="Times New Roman" panose="0202050305040509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downLeft)">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730"/>
                                        </p:tgtEl>
                                        <p:attrNameLst>
                                          <p:attrName>style.visibility</p:attrName>
                                        </p:attrNameLst>
                                      </p:cBhvr>
                                      <p:to>
                                        <p:strVal val="visible"/>
                                      </p:to>
                                    </p:set>
                                    <p:animEffect transition="in" filter="randombar(horizontal)">
                                      <p:cBhvr>
                                        <p:cTn id="25" dur="500"/>
                                        <p:tgtEl>
                                          <p:spTgt spid="3073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P spid="24"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2964180" cy="583565"/>
          </a:xfrm>
          <a:prstGeom prst="rect">
            <a:avLst/>
          </a:prstGeom>
          <a:noFill/>
        </p:spPr>
        <p:txBody>
          <a:bodyPr wrap="square" rtlCol="0">
            <a:spAutoFit/>
          </a:bodyPr>
          <a:p>
            <a:r>
              <a:rPr lang="zh-CN" altLang="en-US" sz="3200">
                <a:solidFill>
                  <a:schemeClr val="tx1"/>
                </a:solidFill>
              </a:rPr>
              <a:t>一</a:t>
            </a:r>
            <a:r>
              <a:rPr lang="en-US" altLang="zh-CN" sz="3200">
                <a:solidFill>
                  <a:schemeClr val="tx1"/>
                </a:solidFill>
              </a:rPr>
              <a:t>、</a:t>
            </a:r>
            <a:r>
              <a:rPr lang="zh-CN" altLang="en-US" sz="3200">
                <a:solidFill>
                  <a:schemeClr val="tx1"/>
                </a:solidFill>
              </a:rPr>
              <a:t>说</a:t>
            </a:r>
            <a:r>
              <a:rPr lang="zh-CN" altLang="en-US" sz="3200">
                <a:solidFill>
                  <a:schemeClr val="tx1"/>
                </a:solidFill>
              </a:rPr>
              <a:t>教材</a:t>
            </a:r>
            <a:endParaRPr lang="zh-CN" altLang="en-US" sz="3200">
              <a:solidFill>
                <a:schemeClr val="tx1"/>
              </a:solidFill>
            </a:endParaRPr>
          </a:p>
        </p:txBody>
      </p:sp>
      <p:sp>
        <p:nvSpPr>
          <p:cNvPr id="3" name="内容占位符 2"/>
          <p:cNvSpPr>
            <a:spLocks noGrp="1"/>
          </p:cNvSpPr>
          <p:nvPr/>
        </p:nvSpPr>
        <p:spPr>
          <a:xfrm>
            <a:off x="478964" y="1197263"/>
            <a:ext cx="11382863" cy="3707765"/>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ct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indent="713740">
              <a:tabLst>
                <a:tab pos="5600700" algn="l"/>
                <a:tab pos="9867900" algn="l"/>
              </a:tabLst>
            </a:pPr>
            <a:r>
              <a:rPr lang="zh-CN" altLang="zh-CN" b="0" kern="100">
                <a:latin typeface="宋体" charset="0"/>
                <a:ea typeface="宋体" charset="0"/>
                <a:cs typeface="Times New Roman" panose="02020503050405090304"/>
              </a:rPr>
              <a:t>本节内容遵循从特殊到一般、从定性到定量的科学探究过程，可以看作牛顿运动定律在曲线运动中的应用，进一步深化了运动和相互作用观念，帮助学生再次体会力是改变运动状态的原因；</a:t>
            </a:r>
            <a:endParaRPr lang="zh-CN" altLang="zh-CN" b="0" kern="100">
              <a:latin typeface="宋体" charset="0"/>
              <a:ea typeface="宋体" charset="0"/>
              <a:cs typeface="Times New Roman" panose="02020503050405090304"/>
            </a:endParaRPr>
          </a:p>
          <a:p>
            <a:pPr indent="713740">
              <a:tabLst>
                <a:tab pos="5600700" algn="l"/>
                <a:tab pos="9867900" algn="l"/>
              </a:tabLst>
            </a:pPr>
            <a:r>
              <a:rPr lang="zh-CN" altLang="zh-CN" b="0" kern="100">
                <a:latin typeface="宋体" charset="0"/>
                <a:ea typeface="宋体" charset="0"/>
                <a:cs typeface="Times New Roman" panose="02020503050405090304"/>
              </a:rPr>
              <a:t>本节教学的重点是建立与理解向心力的概念，以及对向心力来源的分析，它也是分析天体的圆周运动、带电粒子在磁场中运动的知识基础；教学难点是</a:t>
            </a:r>
            <a:r>
              <a:rPr altLang="zh-CN" b="0" kern="100">
                <a:latin typeface="宋体" charset="0"/>
                <a:ea typeface="宋体" charset="0"/>
                <a:sym typeface="+mn-ea"/>
              </a:rPr>
              <a:t>实验探究向心力大小的表达式。</a:t>
            </a:r>
            <a:endParaRPr lang="zh-CN" altLang="zh-CN" b="0" kern="100">
              <a:latin typeface="宋体" charset="0"/>
              <a:ea typeface="宋体" charset="0"/>
              <a:cs typeface="Times New Roman" panose="0202050305040509030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551854" y="1064524"/>
            <a:ext cx="8423447" cy="5244842"/>
          </a:xfrm>
          <a:prstGeom prst="rect">
            <a:avLst/>
          </a:prstGeom>
        </p:spPr>
      </p:pic>
      <p:sp>
        <p:nvSpPr>
          <p:cNvPr id="3" name="文本框 2"/>
          <p:cNvSpPr txBox="1"/>
          <p:nvPr/>
        </p:nvSpPr>
        <p:spPr>
          <a:xfrm>
            <a:off x="1223645" y="90805"/>
            <a:ext cx="8568690" cy="583565"/>
          </a:xfrm>
          <a:prstGeom prst="rect">
            <a:avLst/>
          </a:prstGeom>
          <a:noFill/>
        </p:spPr>
        <p:txBody>
          <a:bodyPr wrap="square" rtlCol="0">
            <a:spAutoFit/>
          </a:bodyPr>
          <a:p>
            <a:r>
              <a:rPr lang="zh-CN" altLang="en-US" sz="3200">
                <a:solidFill>
                  <a:schemeClr val="tx1"/>
                </a:solidFill>
              </a:rPr>
              <a:t>四</a:t>
            </a:r>
            <a:r>
              <a:rPr lang="en-US" altLang="zh-CN" sz="3200">
                <a:solidFill>
                  <a:schemeClr val="tx1"/>
                </a:solidFill>
              </a:rPr>
              <a:t>、</a:t>
            </a:r>
            <a:r>
              <a:rPr lang="zh-CN" altLang="en-US" sz="3200">
                <a:solidFill>
                  <a:schemeClr val="tx1"/>
                </a:solidFill>
              </a:rPr>
              <a:t>课堂</a:t>
            </a:r>
            <a:r>
              <a:rPr lang="zh-CN" altLang="en-US" sz="3200">
                <a:solidFill>
                  <a:schemeClr val="tx1"/>
                </a:solidFill>
              </a:rPr>
              <a:t>小结</a:t>
            </a:r>
            <a:endParaRPr lang="zh-CN" altLang="en-US" sz="3200">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2964180" cy="583565"/>
          </a:xfrm>
          <a:prstGeom prst="rect">
            <a:avLst/>
          </a:prstGeom>
          <a:noFill/>
        </p:spPr>
        <p:txBody>
          <a:bodyPr wrap="square" rtlCol="0">
            <a:spAutoFit/>
          </a:bodyPr>
          <a:p>
            <a:r>
              <a:rPr lang="zh-CN" altLang="en-US" sz="3200">
                <a:solidFill>
                  <a:schemeClr val="tx1"/>
                </a:solidFill>
              </a:rPr>
              <a:t>一</a:t>
            </a:r>
            <a:r>
              <a:rPr lang="en-US" altLang="zh-CN" sz="3200">
                <a:solidFill>
                  <a:schemeClr val="tx1"/>
                </a:solidFill>
              </a:rPr>
              <a:t>、</a:t>
            </a:r>
            <a:r>
              <a:rPr lang="zh-CN" altLang="en-US" sz="3200">
                <a:solidFill>
                  <a:schemeClr val="tx1"/>
                </a:solidFill>
              </a:rPr>
              <a:t>说</a:t>
            </a:r>
            <a:r>
              <a:rPr lang="zh-CN" altLang="en-US" sz="3200">
                <a:solidFill>
                  <a:schemeClr val="tx1"/>
                </a:solidFill>
              </a:rPr>
              <a:t>教材</a:t>
            </a:r>
            <a:endParaRPr lang="zh-CN" altLang="en-US" sz="3200">
              <a:solidFill>
                <a:schemeClr val="tx1"/>
              </a:solidFill>
            </a:endParaRPr>
          </a:p>
        </p:txBody>
      </p:sp>
      <p:sp>
        <p:nvSpPr>
          <p:cNvPr id="4" name="矩形 3"/>
          <p:cNvSpPr/>
          <p:nvPr/>
        </p:nvSpPr>
        <p:spPr>
          <a:xfrm>
            <a:off x="578485" y="1391920"/>
            <a:ext cx="11034395" cy="431038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ct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lvl="0" indent="0" algn="just" fontAlgn="auto">
              <a:buClrTx/>
              <a:buSzTx/>
              <a:tabLst>
                <a:tab pos="5600700" algn="l"/>
                <a:tab pos="9867900" algn="l"/>
              </a:tabLst>
            </a:pPr>
            <a:r>
              <a:rPr lang="en-US" altLang="zh-CN" b="0" kern="100">
                <a:latin typeface="宋体" charset="0"/>
                <a:ea typeface="宋体" charset="0"/>
                <a:cs typeface="Times New Roman" panose="02020503050405090304"/>
                <a:sym typeface="+mn-ea"/>
              </a:rPr>
              <a:t>1</a:t>
            </a:r>
            <a:r>
              <a:rPr lang="en-US" altLang="zh-CN" b="0" kern="100">
                <a:latin typeface="宋体" charset="0"/>
                <a:ea typeface="宋体" charset="0"/>
                <a:cs typeface="Times New Roman" panose="02020503050405090304"/>
                <a:sym typeface="+mn-ea"/>
              </a:rPr>
              <a:t>.</a:t>
            </a:r>
            <a:r>
              <a:rPr lang="zh-CN" altLang="zh-CN" b="0" kern="100">
                <a:latin typeface="宋体" charset="0"/>
                <a:ea typeface="宋体" charset="0"/>
                <a:cs typeface="Times New Roman" panose="02020503050405090304"/>
                <a:sym typeface="+mn-ea"/>
              </a:rPr>
              <a:t>物理观念上，学生要知道什么是向心力，理解它是一种效果力，掌握向心力大小与哪些因素有关，理解并应用向心力公式。</a:t>
            </a:r>
            <a:endParaRPr lang="zh-CN" altLang="zh-CN" b="0" kern="100">
              <a:latin typeface="宋体" charset="0"/>
              <a:ea typeface="宋体" charset="0"/>
              <a:cs typeface="Times New Roman" panose="02020503050405090304"/>
              <a:sym typeface="+mn-ea"/>
            </a:endParaRPr>
          </a:p>
          <a:p>
            <a:pPr lvl="0" indent="0" algn="just" fontAlgn="auto">
              <a:buClrTx/>
              <a:buSzTx/>
              <a:tabLst>
                <a:tab pos="5600700" algn="l"/>
                <a:tab pos="9867900" algn="l"/>
              </a:tabLst>
            </a:pPr>
            <a:r>
              <a:rPr lang="en-US" altLang="zh-CN" b="0" kern="100">
                <a:latin typeface="宋体" charset="0"/>
                <a:ea typeface="宋体" charset="0"/>
                <a:cs typeface="Times New Roman" panose="02020503050405090304"/>
                <a:sym typeface="+mn-ea"/>
              </a:rPr>
              <a:t>2</a:t>
            </a:r>
            <a:r>
              <a:rPr lang="en-US" altLang="zh-CN" b="0" kern="100">
                <a:latin typeface="宋体" charset="0"/>
                <a:ea typeface="宋体" charset="0"/>
                <a:cs typeface="Times New Roman" panose="02020503050405090304"/>
                <a:sym typeface="+mn-ea"/>
              </a:rPr>
              <a:t>.</a:t>
            </a:r>
            <a:r>
              <a:rPr lang="zh-CN" altLang="zh-CN" b="0" kern="100">
                <a:latin typeface="宋体" charset="0"/>
                <a:ea typeface="宋体" charset="0"/>
                <a:cs typeface="Times New Roman" panose="02020503050405090304"/>
                <a:sym typeface="+mn-ea"/>
              </a:rPr>
              <a:t>在科学思维和科学方法上，学生能在实验探究过程中懂得利用控制变量法研究问题，培养学生实验能力、分析解决问题的能力。</a:t>
            </a:r>
            <a:endParaRPr lang="zh-CN" altLang="zh-CN" b="0" kern="100">
              <a:latin typeface="宋体" charset="0"/>
              <a:ea typeface="宋体" charset="0"/>
              <a:cs typeface="Times New Roman" panose="02020503050405090304"/>
              <a:sym typeface="+mn-ea"/>
            </a:endParaRPr>
          </a:p>
          <a:p>
            <a:pPr lvl="0" indent="0" algn="just" fontAlgn="auto">
              <a:buClrTx/>
              <a:buSzTx/>
              <a:tabLst>
                <a:tab pos="5600700" algn="l"/>
                <a:tab pos="9867900" algn="l"/>
              </a:tabLst>
            </a:pPr>
            <a:r>
              <a:rPr lang="en-US" altLang="zh-CN" b="0" kern="100">
                <a:latin typeface="宋体" charset="0"/>
                <a:ea typeface="宋体" charset="0"/>
                <a:cs typeface="Times New Roman" panose="02020503050405090304"/>
                <a:sym typeface="+mn-ea"/>
              </a:rPr>
              <a:t>3.</a:t>
            </a:r>
            <a:r>
              <a:rPr lang="zh-CN" altLang="zh-CN" b="0" kern="100">
                <a:latin typeface="宋体" charset="0"/>
                <a:ea typeface="宋体" charset="0"/>
                <a:cs typeface="Times New Roman" panose="02020503050405090304"/>
                <a:sym typeface="+mn-ea"/>
              </a:rPr>
              <a:t>在科学态度与责任上，通过本节内容的学习，能激发学生学习物理的兴趣，让学生体会学以致用，培养学生对科学的热爱，领悟科学研究的思想和方法。</a:t>
            </a:r>
            <a:endParaRPr lang="zh-CN" altLang="zh-CN" b="0" kern="100">
              <a:latin typeface="宋体" charset="0"/>
              <a:ea typeface="宋体" charset="0"/>
              <a:cs typeface="Times New Roman" panose="02020503050405090304"/>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3624580" cy="583565"/>
          </a:xfrm>
          <a:prstGeom prst="rect">
            <a:avLst/>
          </a:prstGeom>
          <a:noFill/>
        </p:spPr>
        <p:txBody>
          <a:bodyPr wrap="square" rtlCol="0">
            <a:spAutoFit/>
          </a:bodyPr>
          <a:p>
            <a:r>
              <a:rPr lang="zh-CN" altLang="en-US" sz="3200">
                <a:solidFill>
                  <a:schemeClr val="tx1"/>
                </a:solidFill>
              </a:rPr>
              <a:t>二</a:t>
            </a:r>
            <a:r>
              <a:rPr lang="en-US" altLang="zh-CN" sz="3200">
                <a:solidFill>
                  <a:schemeClr val="tx1"/>
                </a:solidFill>
              </a:rPr>
              <a:t>、</a:t>
            </a:r>
            <a:r>
              <a:rPr lang="zh-CN" altLang="en-US" sz="3200">
                <a:solidFill>
                  <a:schemeClr val="tx1"/>
                </a:solidFill>
              </a:rPr>
              <a:t>说教法学法</a:t>
            </a:r>
            <a:endParaRPr lang="zh-CN" altLang="en-US" sz="3200">
              <a:solidFill>
                <a:schemeClr val="tx1"/>
              </a:solidFill>
            </a:endParaRPr>
          </a:p>
        </p:txBody>
      </p:sp>
      <p:sp>
        <p:nvSpPr>
          <p:cNvPr id="3" name="矩形 2"/>
          <p:cNvSpPr/>
          <p:nvPr/>
        </p:nvSpPr>
        <p:spPr>
          <a:xfrm>
            <a:off x="363855" y="965200"/>
            <a:ext cx="11464925" cy="5537835"/>
          </a:xfrm>
          <a:prstGeom prst="rect">
            <a:avLst/>
          </a:prstGeom>
        </p:spPr>
        <p:txBody>
          <a:bodyPr vert="horz" wrap="square" lIns="91440" tIns="45720" rIns="91440" bIns="45720" rtlCol="0">
            <a:noAutofit/>
          </a:bodyPr>
          <a:lstStyle>
            <a:lvl1pPr marL="0" indent="719455" algn="just" defTabSz="903605" rtl="0" eaLnBrk="1" latinLnBrk="0" hangingPunct="0">
              <a:lnSpc>
                <a:spcPct val="140000"/>
              </a:lnSpc>
              <a:spcBef>
                <a:spcPct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lvl="0" indent="0" algn="just" fontAlgn="auto">
              <a:buClrTx/>
              <a:buSzTx/>
              <a:tabLst>
                <a:tab pos="5600700" algn="l"/>
                <a:tab pos="9867900" algn="l"/>
              </a:tabLst>
            </a:pPr>
            <a:r>
              <a:rPr lang="en-US" altLang="zh-CN" b="0" kern="100">
                <a:latin typeface="宋体" charset="0"/>
                <a:ea typeface="宋体" charset="0"/>
                <a:cs typeface="Times New Roman" panose="02020503050405090304"/>
                <a:sym typeface="+mn-ea"/>
              </a:rPr>
              <a:t>        本节内容的教学对象是高一学生，他们在前面已经学习了匀速圆周运动的概念以及描述匀速圆周运动的物理量线速度、角速度和周期，这为本节课的学习打下重要的基础。但是，高一学生思维水平有限，逻辑推理能力和抽象思维能力尚未成熟，对理解产生圆周运动的条件具有一定的困难。</a:t>
            </a:r>
            <a:endParaRPr lang="en-US" altLang="zh-CN" b="0" kern="100">
              <a:latin typeface="宋体" charset="0"/>
              <a:ea typeface="宋体" charset="0"/>
              <a:cs typeface="Times New Roman" panose="02020503050405090304"/>
              <a:sym typeface="+mn-ea"/>
            </a:endParaRPr>
          </a:p>
          <a:p>
            <a:pPr lvl="0" algn="just">
              <a:buClrTx/>
              <a:buSzTx/>
              <a:tabLst>
                <a:tab pos="5600700" algn="l"/>
                <a:tab pos="9867900" algn="l"/>
              </a:tabLst>
            </a:pPr>
            <a:r>
              <a:rPr lang="en-US" altLang="zh-CN" b="0" kern="100">
                <a:latin typeface="宋体" charset="0"/>
                <a:ea typeface="宋体" charset="0"/>
                <a:cs typeface="Times New Roman" panose="02020503050405090304"/>
                <a:sym typeface="+mn-ea"/>
              </a:rPr>
              <a:t>本课采用“引导探究”式教学法，以解决问题为中心，注重学生的独立钻研，着眼于创造思维的培养，充分发挥学生主动性。它不仅重视知识的获得，而且更重视学生获得知识的过程及方法，更加突出学生的主动学习。</a:t>
            </a:r>
            <a:endParaRPr lang="en-US" altLang="zh-CN" b="0" kern="100">
              <a:latin typeface="宋体" charset="0"/>
              <a:ea typeface="宋体" charset="0"/>
              <a:cs typeface="Times New Roman" panose="02020503050405090304"/>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3310255" cy="583565"/>
          </a:xfrm>
          <a:prstGeom prst="rect">
            <a:avLst/>
          </a:prstGeom>
          <a:noFill/>
        </p:spPr>
        <p:txBody>
          <a:bodyPr wrap="square" rtlCol="0">
            <a:spAutoFit/>
          </a:bodyPr>
          <a:p>
            <a:r>
              <a:rPr lang="zh-CN" altLang="en-US" sz="3200">
                <a:solidFill>
                  <a:schemeClr val="tx1"/>
                </a:solidFill>
              </a:rPr>
              <a:t>三</a:t>
            </a:r>
            <a:r>
              <a:rPr lang="en-US" altLang="zh-CN" sz="3200">
                <a:solidFill>
                  <a:schemeClr val="tx1"/>
                </a:solidFill>
              </a:rPr>
              <a:t>、</a:t>
            </a:r>
            <a:r>
              <a:rPr lang="zh-CN" altLang="en-US" sz="3200">
                <a:solidFill>
                  <a:schemeClr val="tx1"/>
                </a:solidFill>
              </a:rPr>
              <a:t>说教学</a:t>
            </a:r>
            <a:r>
              <a:rPr lang="zh-CN" altLang="en-US" sz="3200">
                <a:solidFill>
                  <a:schemeClr val="tx1"/>
                </a:solidFill>
              </a:rPr>
              <a:t>过程</a:t>
            </a:r>
            <a:endParaRPr lang="zh-CN" altLang="en-US" sz="3200">
              <a:solidFill>
                <a:schemeClr val="tx1"/>
              </a:solidFill>
            </a:endParaRPr>
          </a:p>
        </p:txBody>
      </p:sp>
      <p:sp>
        <p:nvSpPr>
          <p:cNvPr id="3" name="文本框 2"/>
          <p:cNvSpPr txBox="1"/>
          <p:nvPr/>
        </p:nvSpPr>
        <p:spPr>
          <a:xfrm>
            <a:off x="820078" y="846361"/>
            <a:ext cx="2538942" cy="829945"/>
          </a:xfrm>
          <a:prstGeom prst="rect">
            <a:avLst/>
          </a:prstGeom>
          <a:noFill/>
        </p:spPr>
        <p:txBody>
          <a:bodyPr wrap="square" rtlCol="0" anchor="t">
            <a:spAutoFit/>
          </a:bodyPr>
          <a:p>
            <a:pPr eaLnBrk="1" latinLnBrk="0" hangingPunct="1">
              <a:lnSpc>
                <a:spcPct val="150000"/>
              </a:lnSpc>
            </a:pPr>
            <a:r>
              <a:rPr lang="zh-CN" altLang="en-US" sz="3200" b="1">
                <a:solidFill>
                  <a:srgbClr val="FF0000"/>
                </a:solidFill>
                <a:latin typeface="黑体" panose="02010609060101010101" charset="-122"/>
                <a:ea typeface="黑体" panose="02010609060101010101" charset="-122"/>
                <a:cs typeface="黑体" panose="02010609060101010101" charset="-122"/>
              </a:rPr>
              <a:t>问题导入</a:t>
            </a:r>
            <a:endParaRPr lang="zh-CN" altLang="en-US" sz="3200" b="1">
              <a:solidFill>
                <a:srgbClr val="FF0000"/>
              </a:solidFill>
              <a:latin typeface="黑体" panose="02010609060101010101" charset="-122"/>
              <a:ea typeface="黑体" panose="02010609060101010101" charset="-122"/>
              <a:cs typeface="黑体" panose="02010609060101010101" charset="-122"/>
            </a:endParaRPr>
          </a:p>
        </p:txBody>
      </p:sp>
      <p:sp>
        <p:nvSpPr>
          <p:cNvPr id="4" name="矩形 3"/>
          <p:cNvSpPr/>
          <p:nvPr/>
        </p:nvSpPr>
        <p:spPr>
          <a:xfrm>
            <a:off x="819785" y="1848485"/>
            <a:ext cx="6684645" cy="3224530"/>
          </a:xfrm>
          <a:prstGeom prst="rect">
            <a:avLst/>
          </a:prstGeom>
        </p:spPr>
        <p:txBody>
          <a:bodyPr vert="horz" wrap="square" lIns="91440" tIns="45720" rIns="91440" bIns="45720" rtlCol="0" anchor="t">
            <a:noAutofit/>
          </a:bodyPr>
          <a:lstStyle>
            <a:lvl1pPr marL="0" indent="719455" algn="just" defTabSz="903605" rtl="0" eaLnBrk="1" latinLnBrk="0" hangingPunct="0">
              <a:lnSpc>
                <a:spcPct val="140000"/>
              </a:lnSpc>
              <a:spcBef>
                <a:spcPct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lvl="0" algn="just">
              <a:buClrTx/>
              <a:buSzTx/>
              <a:tabLst>
                <a:tab pos="5600700" algn="l"/>
                <a:tab pos="9867900" algn="l"/>
              </a:tabLst>
            </a:pPr>
            <a:r>
              <a:rPr lang="en-US" altLang="zh-CN" b="0" kern="100">
                <a:latin typeface="宋体" charset="0"/>
                <a:ea typeface="宋体" charset="0"/>
                <a:cs typeface="Times New Roman" panose="02020503050405090304"/>
                <a:sym typeface="+mn-ea"/>
              </a:rPr>
              <a:t>游乐场里有各种有趣的游戏项目。空中飞椅因其刺激性而深受很多年轻人的喜爱。飞椅与人一起做匀速圆周运动的过程中，受到了哪些力？所受合力的方向有什么特点？</a:t>
            </a:r>
            <a:endParaRPr lang="en-US" altLang="zh-CN" b="0" kern="100">
              <a:latin typeface="宋体" charset="0"/>
              <a:ea typeface="宋体" charset="0"/>
              <a:cs typeface="Times New Roman" panose="02020503050405090304"/>
              <a:sym typeface="+mn-ea"/>
            </a:endParaRPr>
          </a:p>
        </p:txBody>
      </p:sp>
      <p:pic>
        <p:nvPicPr>
          <p:cNvPr id="5" name="图片 4"/>
          <p:cNvPicPr>
            <a:picLocks noChangeAspect="1"/>
          </p:cNvPicPr>
          <p:nvPr/>
        </p:nvPicPr>
        <p:blipFill>
          <a:blip r:embed="rId1"/>
          <a:stretch>
            <a:fillRect/>
          </a:stretch>
        </p:blipFill>
        <p:spPr>
          <a:xfrm>
            <a:off x="7917056" y="989811"/>
            <a:ext cx="3524051" cy="3698604"/>
          </a:xfrm>
          <a:prstGeom prst="ellipse">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2964180" cy="583565"/>
          </a:xfrm>
          <a:prstGeom prst="rect">
            <a:avLst/>
          </a:prstGeom>
          <a:noFill/>
        </p:spPr>
        <p:txBody>
          <a:bodyPr wrap="square" rtlCol="0">
            <a:spAutoFit/>
          </a:bodyPr>
          <a:p>
            <a:r>
              <a:rPr lang="zh-CN" altLang="en-US" sz="3200">
                <a:solidFill>
                  <a:schemeClr val="tx1"/>
                </a:solidFill>
              </a:rPr>
              <a:t>一</a:t>
            </a:r>
            <a:r>
              <a:rPr lang="en-US" sz="3200">
                <a:solidFill>
                  <a:schemeClr val="tx1"/>
                </a:solidFill>
              </a:rPr>
              <a:t>、</a:t>
            </a:r>
            <a:r>
              <a:rPr lang="zh-CN" altLang="en-US" sz="3200">
                <a:solidFill>
                  <a:schemeClr val="tx1"/>
                </a:solidFill>
              </a:rPr>
              <a:t>向心力</a:t>
            </a:r>
            <a:endParaRPr lang="zh-CN" altLang="en-US" sz="3200">
              <a:solidFill>
                <a:schemeClr val="tx1"/>
              </a:solidFill>
            </a:endParaRPr>
          </a:p>
        </p:txBody>
      </p:sp>
      <p:sp>
        <p:nvSpPr>
          <p:cNvPr id="3" name="内容占位符 2"/>
          <p:cNvSpPr txBox="1"/>
          <p:nvPr>
            <p:custDataLst>
              <p:tags r:id="rId1"/>
            </p:custDataLst>
          </p:nvPr>
        </p:nvSpPr>
        <p:spPr>
          <a:xfrm>
            <a:off x="768507" y="1232521"/>
            <a:ext cx="6695195" cy="1323340"/>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lnSpc>
                <a:spcPct val="150000"/>
              </a:lnSpc>
              <a:tabLst>
                <a:tab pos="4399280" algn="l"/>
              </a:tabLst>
            </a:pPr>
            <a:r>
              <a:rPr lang="zh-CN" altLang="zh-CN" sz="2665">
                <a:solidFill>
                  <a:srgbClr val="000000"/>
                </a:solidFill>
                <a:ea typeface="楷体" panose="02010609060101010101" charset="-122"/>
                <a:cs typeface="Times New Roman" panose="02020503050405090304" charset="0"/>
              </a:rPr>
              <a:t>如图所示，用细绳拉着质量为</a:t>
            </a:r>
            <a:r>
              <a:rPr lang="en-US" altLang="zh-CN" sz="2665" i="1">
                <a:solidFill>
                  <a:srgbClr val="000000"/>
                </a:solidFill>
                <a:ea typeface="楷体" panose="02010609060101010101" charset="-122"/>
                <a:cs typeface="Times New Roman" panose="02020503050405090304" charset="0"/>
              </a:rPr>
              <a:t>m</a:t>
            </a:r>
            <a:r>
              <a:rPr lang="zh-CN" altLang="zh-CN" sz="2665">
                <a:solidFill>
                  <a:srgbClr val="000000"/>
                </a:solidFill>
                <a:ea typeface="楷体" panose="02010609060101010101" charset="-122"/>
                <a:cs typeface="Times New Roman" panose="02020503050405090304" charset="0"/>
              </a:rPr>
              <a:t>的小球在光滑水平桌面上做匀速圆周运动。</a:t>
            </a:r>
            <a:endParaRPr lang="zh-CN" altLang="zh-CN" sz="2665">
              <a:ea typeface="楷体" panose="02010609060101010101" charset="-122"/>
              <a:cs typeface="Times New Roman" panose="02020503050405090304" charset="0"/>
            </a:endParaRPr>
          </a:p>
        </p:txBody>
      </p:sp>
      <p:sp>
        <p:nvSpPr>
          <p:cNvPr id="4" name="内容占位符 2"/>
          <p:cNvSpPr txBox="1"/>
          <p:nvPr>
            <p:custDataLst>
              <p:tags r:id="rId2"/>
            </p:custDataLst>
          </p:nvPr>
        </p:nvSpPr>
        <p:spPr>
          <a:xfrm>
            <a:off x="652519" y="4236586"/>
            <a:ext cx="7708096" cy="1323340"/>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lnSpc>
                <a:spcPct val="150000"/>
              </a:lnSpc>
              <a:tabLst>
                <a:tab pos="4399280" algn="l"/>
              </a:tabLst>
            </a:pPr>
            <a:r>
              <a:rPr lang="en-US" altLang="zh-CN" sz="2665" spc="-75">
                <a:solidFill>
                  <a:srgbClr val="000000"/>
                </a:solidFill>
                <a:ea typeface="楷体" panose="02010609060101010101" charset="-122"/>
                <a:cs typeface="Times New Roman" panose="02020503050405090304" charset="0"/>
              </a:rPr>
              <a:t>(2)</a:t>
            </a:r>
            <a:r>
              <a:rPr lang="zh-CN" altLang="zh-CN" sz="2665" spc="-75">
                <a:solidFill>
                  <a:srgbClr val="000000"/>
                </a:solidFill>
                <a:ea typeface="楷体" panose="02010609060101010101" charset="-122"/>
                <a:cs typeface="Times New Roman" panose="02020503050405090304" charset="0"/>
              </a:rPr>
              <a:t>这些力的合力如何？合力的方向有何特点？</a:t>
            </a:r>
            <a:endParaRPr lang="en-US" altLang="zh-CN" sz="2665" spc="-75">
              <a:solidFill>
                <a:srgbClr val="C00000"/>
              </a:solidFill>
              <a:ea typeface="楷体" panose="02010609060101010101" charset="-122"/>
              <a:cs typeface="Times New Roman" panose="02020503050405090304" charset="0"/>
            </a:endParaRPr>
          </a:p>
          <a:p>
            <a:pPr indent="0">
              <a:lnSpc>
                <a:spcPct val="150000"/>
              </a:lnSpc>
              <a:tabLst>
                <a:tab pos="4399280" algn="l"/>
              </a:tabLst>
            </a:pPr>
            <a:r>
              <a:rPr lang="zh-CN" altLang="zh-CN" sz="2665">
                <a:solidFill>
                  <a:srgbClr val="C00000"/>
                </a:solidFill>
                <a:ea typeface="楷体" panose="02010609060101010101" charset="-122"/>
                <a:cs typeface="Times New Roman" panose="02020503050405090304" charset="0"/>
              </a:rPr>
              <a:t>答案</a:t>
            </a:r>
            <a:r>
              <a:rPr lang="zh-CN" altLang="zh-CN" sz="2665">
                <a:solidFill>
                  <a:srgbClr val="0070C0"/>
                </a:solidFill>
                <a:ea typeface="楷体" panose="02010609060101010101" charset="-122"/>
                <a:cs typeface="Times New Roman" panose="02020503050405090304" charset="0"/>
              </a:rPr>
              <a:t>合力为绳的拉力，合力的方向始终指向圆心。</a:t>
            </a:r>
            <a:endParaRPr lang="zh-CN" altLang="zh-CN" sz="2665">
              <a:ea typeface="楷体" panose="02010609060101010101" charset="-122"/>
              <a:cs typeface="Times New Roman" panose="02020503050405090304" charset="0"/>
            </a:endParaRPr>
          </a:p>
        </p:txBody>
      </p:sp>
      <p:sp>
        <p:nvSpPr>
          <p:cNvPr id="5" name="内容占位符 2"/>
          <p:cNvSpPr txBox="1"/>
          <p:nvPr>
            <p:custDataLst>
              <p:tags r:id="rId3"/>
            </p:custDataLst>
          </p:nvPr>
        </p:nvSpPr>
        <p:spPr>
          <a:xfrm>
            <a:off x="799255" y="2366534"/>
            <a:ext cx="6633697" cy="1939925"/>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lnSpc>
                <a:spcPct val="150000"/>
              </a:lnSpc>
              <a:tabLst>
                <a:tab pos="4399280" algn="l"/>
              </a:tabLst>
            </a:pPr>
            <a:r>
              <a:rPr lang="en-US" altLang="zh-CN" sz="2665">
                <a:solidFill>
                  <a:srgbClr val="000000"/>
                </a:solidFill>
                <a:ea typeface="楷体" panose="02010609060101010101" charset="-122"/>
                <a:cs typeface="Times New Roman" panose="02020503050405090304" charset="0"/>
              </a:rPr>
              <a:t>(1)</a:t>
            </a:r>
            <a:r>
              <a:rPr lang="zh-CN" altLang="zh-CN" sz="2665">
                <a:solidFill>
                  <a:srgbClr val="000000"/>
                </a:solidFill>
                <a:ea typeface="楷体" panose="02010609060101010101" charset="-122"/>
                <a:cs typeface="Times New Roman" panose="02020503050405090304" charset="0"/>
              </a:rPr>
              <a:t>小球受哪几个力的作用？</a:t>
            </a:r>
            <a:endParaRPr lang="en-US" altLang="zh-CN" sz="2665">
              <a:solidFill>
                <a:srgbClr val="C00000"/>
              </a:solidFill>
              <a:ea typeface="楷体" panose="02010609060101010101" charset="-122"/>
              <a:cs typeface="Times New Roman" panose="02020503050405090304" charset="0"/>
            </a:endParaRPr>
          </a:p>
          <a:p>
            <a:pPr indent="0">
              <a:lnSpc>
                <a:spcPct val="150000"/>
              </a:lnSpc>
              <a:tabLst>
                <a:tab pos="4399280" algn="l"/>
              </a:tabLst>
            </a:pPr>
            <a:r>
              <a:rPr lang="zh-CN" altLang="zh-CN" sz="2665">
                <a:solidFill>
                  <a:srgbClr val="C00000"/>
                </a:solidFill>
                <a:ea typeface="楷体" panose="02010609060101010101" charset="-122"/>
                <a:cs typeface="Times New Roman" panose="02020503050405090304" charset="0"/>
              </a:rPr>
              <a:t>答案</a:t>
            </a:r>
            <a:r>
              <a:rPr lang="zh-CN" altLang="zh-CN" sz="2665">
                <a:solidFill>
                  <a:srgbClr val="000000"/>
                </a:solidFill>
                <a:ea typeface="楷体" panose="02010609060101010101" charset="-122"/>
                <a:cs typeface="Times New Roman" panose="02020503050405090304" charset="0"/>
              </a:rPr>
              <a:t>　</a:t>
            </a:r>
            <a:r>
              <a:rPr lang="zh-CN" altLang="zh-CN" sz="2665">
                <a:solidFill>
                  <a:srgbClr val="0070C0"/>
                </a:solidFill>
                <a:ea typeface="楷体" panose="02010609060101010101" charset="-122"/>
                <a:cs typeface="Times New Roman" panose="02020503050405090304" charset="0"/>
              </a:rPr>
              <a:t>受到重力、水平桌面的支持力和绳的拉力三个力的作用。</a:t>
            </a:r>
            <a:endParaRPr lang="zh-CN" altLang="zh-CN" sz="2665">
              <a:ea typeface="楷体" panose="02010609060101010101" charset="-122"/>
              <a:cs typeface="Times New Roman" panose="02020503050405090304" charset="0"/>
            </a:endParaRPr>
          </a:p>
        </p:txBody>
      </p:sp>
      <p:pic>
        <p:nvPicPr>
          <p:cNvPr id="16" name="图片 15"/>
          <p:cNvPicPr>
            <a:picLocks noChangeAspect="1"/>
          </p:cNvPicPr>
          <p:nvPr>
            <p:custDataLst>
              <p:tags r:id="rId4"/>
            </p:custDataLst>
          </p:nvPr>
        </p:nvPicPr>
        <p:blipFill>
          <a:blip r:embed="rId5"/>
          <a:stretch>
            <a:fillRect/>
          </a:stretch>
        </p:blipFill>
        <p:spPr>
          <a:xfrm>
            <a:off x="7916590" y="1258312"/>
            <a:ext cx="3778973" cy="1657872"/>
          </a:xfrm>
          <a:prstGeom prst="rect">
            <a:avLst/>
          </a:prstGeom>
        </p:spPr>
      </p:pic>
      <p:grpSp>
        <p:nvGrpSpPr>
          <p:cNvPr id="17" name="组合 16"/>
          <p:cNvGrpSpPr/>
          <p:nvPr>
            <p:custDataLst>
              <p:tags r:id="rId6"/>
            </p:custDataLst>
          </p:nvPr>
        </p:nvGrpSpPr>
        <p:grpSpPr>
          <a:xfrm>
            <a:off x="10080024" y="1429091"/>
            <a:ext cx="1758301" cy="2007023"/>
            <a:chOff x="9911630" y="2436548"/>
            <a:chExt cx="1758709" cy="2007488"/>
          </a:xfrm>
        </p:grpSpPr>
        <p:cxnSp>
          <p:nvCxnSpPr>
            <p:cNvPr id="18" name="直接箭头连接符 17"/>
            <p:cNvCxnSpPr/>
            <p:nvPr>
              <p:custDataLst>
                <p:tags r:id="rId7"/>
              </p:custDataLst>
            </p:nvPr>
          </p:nvCxnSpPr>
          <p:spPr>
            <a:xfrm flipH="1">
              <a:off x="11080691" y="3547734"/>
              <a:ext cx="0" cy="858391"/>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8"/>
              </p:custDataLst>
            </p:nvPr>
          </p:nvSpPr>
          <p:spPr>
            <a:xfrm>
              <a:off x="11135766" y="3942270"/>
              <a:ext cx="534573" cy="501766"/>
            </a:xfrm>
            <a:prstGeom prst="rect">
              <a:avLst/>
            </a:prstGeom>
            <a:noFill/>
          </p:spPr>
          <p:txBody>
            <a:bodyPr wrap="square" rtlCol="0">
              <a:spAutoFit/>
            </a:bodyPr>
            <a:p>
              <a:r>
                <a:rPr lang="en-US" altLang="zh-CN" sz="2665" i="1">
                  <a:solidFill>
                    <a:srgbClr val="0000FF"/>
                  </a:solidFill>
                  <a:latin typeface="Times New Roman" panose="02020503050405090304" charset="0"/>
                  <a:ea typeface="楷体" panose="02010609060101010101" charset="-122"/>
                  <a:cs typeface="Times New Roman" panose="02020503050405090304" charset="0"/>
                </a:rPr>
                <a:t>G</a:t>
              </a:r>
              <a:endParaRPr lang="zh-CN" altLang="en-US" sz="2665" i="1">
                <a:solidFill>
                  <a:srgbClr val="0000FF"/>
                </a:solidFill>
                <a:latin typeface="Times New Roman" panose="02020503050405090304" charset="0"/>
                <a:ea typeface="楷体" panose="02010609060101010101" charset="-122"/>
                <a:cs typeface="Times New Roman" panose="02020503050405090304" charset="0"/>
              </a:endParaRPr>
            </a:p>
          </p:txBody>
        </p:sp>
        <p:sp>
          <p:nvSpPr>
            <p:cNvPr id="20" name="文本框 19"/>
            <p:cNvSpPr txBox="1"/>
            <p:nvPr>
              <p:custDataLst>
                <p:tags r:id="rId9"/>
              </p:custDataLst>
            </p:nvPr>
          </p:nvSpPr>
          <p:spPr>
            <a:xfrm>
              <a:off x="9911630" y="3213771"/>
              <a:ext cx="585010" cy="501766"/>
            </a:xfrm>
            <a:prstGeom prst="rect">
              <a:avLst/>
            </a:prstGeom>
            <a:noFill/>
          </p:spPr>
          <p:txBody>
            <a:bodyPr wrap="square" rtlCol="0">
              <a:spAutoFit/>
            </a:bodyPr>
            <a:p>
              <a:r>
                <a:rPr lang="en-US" altLang="zh-CN" sz="2665" i="1">
                  <a:solidFill>
                    <a:srgbClr val="0000FF"/>
                  </a:solidFill>
                  <a:latin typeface="Times New Roman" panose="02020503050405090304" charset="0"/>
                  <a:ea typeface="楷体" panose="02010609060101010101" charset="-122"/>
                  <a:cs typeface="Times New Roman" panose="02020503050405090304" charset="0"/>
                </a:rPr>
                <a:t>F</a:t>
              </a:r>
              <a:r>
                <a:rPr lang="en-US" altLang="zh-CN" sz="2665" baseline="-25000">
                  <a:solidFill>
                    <a:srgbClr val="0000FF"/>
                  </a:solidFill>
                  <a:latin typeface="Times New Roman" panose="02020503050405090304" charset="0"/>
                  <a:ea typeface="楷体" panose="02010609060101010101" charset="-122"/>
                  <a:cs typeface="Times New Roman" panose="02020503050405090304" charset="0"/>
                </a:rPr>
                <a:t>T</a:t>
              </a:r>
              <a:endParaRPr lang="zh-CN" altLang="en-US" sz="2665" baseline="-25000">
                <a:solidFill>
                  <a:srgbClr val="0000FF"/>
                </a:solidFill>
                <a:latin typeface="Times New Roman" panose="02020503050405090304" charset="0"/>
                <a:ea typeface="楷体" panose="02010609060101010101" charset="-122"/>
                <a:cs typeface="Times New Roman" panose="02020503050405090304" charset="0"/>
              </a:endParaRPr>
            </a:p>
          </p:txBody>
        </p:sp>
        <p:cxnSp>
          <p:nvCxnSpPr>
            <p:cNvPr id="21" name="直接箭头连接符 20"/>
            <p:cNvCxnSpPr/>
            <p:nvPr>
              <p:custDataLst>
                <p:tags r:id="rId10"/>
              </p:custDataLst>
            </p:nvPr>
          </p:nvCxnSpPr>
          <p:spPr>
            <a:xfrm rot="1380000" flipH="1" flipV="1">
              <a:off x="10163912" y="3411431"/>
              <a:ext cx="934672" cy="395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11"/>
              </p:custDataLst>
            </p:nvPr>
          </p:nvCxnSpPr>
          <p:spPr>
            <a:xfrm flipH="1" flipV="1">
              <a:off x="11080691" y="2743580"/>
              <a:ext cx="0" cy="85431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2"/>
              </p:custDataLst>
            </p:nvPr>
          </p:nvSpPr>
          <p:spPr>
            <a:xfrm>
              <a:off x="10479782" y="2436548"/>
              <a:ext cx="655984" cy="501766"/>
            </a:xfrm>
            <a:prstGeom prst="rect">
              <a:avLst/>
            </a:prstGeom>
            <a:noFill/>
          </p:spPr>
          <p:txBody>
            <a:bodyPr wrap="square" rtlCol="0">
              <a:spAutoFit/>
            </a:bodyPr>
            <a:p>
              <a:r>
                <a:rPr lang="en-US" altLang="zh-CN" sz="2665" i="1">
                  <a:solidFill>
                    <a:srgbClr val="0000FF"/>
                  </a:solidFill>
                  <a:latin typeface="Times New Roman" panose="02020503050405090304" charset="0"/>
                  <a:ea typeface="楷体" panose="02010609060101010101" charset="-122"/>
                  <a:cs typeface="Times New Roman" panose="02020503050405090304" charset="0"/>
                </a:rPr>
                <a:t>F</a:t>
              </a:r>
              <a:r>
                <a:rPr lang="en-US" altLang="zh-CN" sz="2665" baseline="-25000">
                  <a:solidFill>
                    <a:srgbClr val="0000FF"/>
                  </a:solidFill>
                  <a:latin typeface="Times New Roman" panose="02020503050405090304" charset="0"/>
                  <a:ea typeface="楷体" panose="02010609060101010101" charset="-122"/>
                  <a:cs typeface="Times New Roman" panose="02020503050405090304" charset="0"/>
                </a:rPr>
                <a:t>N</a:t>
              </a:r>
              <a:endParaRPr lang="zh-CN" altLang="en-US" sz="2665" baseline="-25000">
                <a:solidFill>
                  <a:srgbClr val="0000FF"/>
                </a:solidFill>
                <a:latin typeface="Times New Roman" panose="02020503050405090304" charset="0"/>
                <a:ea typeface="楷体" panose="02010609060101010101" charset="-122"/>
                <a:cs typeface="Times New Roman" panose="02020503050405090304" charset="0"/>
              </a:endParaRPr>
            </a:p>
          </p:txBody>
        </p:sp>
      </p:grpSp>
      <p:sp>
        <p:nvSpPr>
          <p:cNvPr id="6" name="文本框 5"/>
          <p:cNvSpPr txBox="1"/>
          <p:nvPr>
            <p:custDataLst>
              <p:tags r:id="rId13"/>
            </p:custDataLst>
          </p:nvPr>
        </p:nvSpPr>
        <p:spPr>
          <a:xfrm>
            <a:off x="1456055" y="756920"/>
            <a:ext cx="2963545" cy="583565"/>
          </a:xfrm>
          <a:prstGeom prst="rect">
            <a:avLst/>
          </a:prstGeom>
          <a:noFill/>
        </p:spPr>
        <p:txBody>
          <a:bodyPr wrap="square" rtlCol="0">
            <a:spAutoFit/>
          </a:bodyPr>
          <a:p>
            <a:r>
              <a:rPr lang="zh-CN" altLang="en-US" sz="3200" spc="600">
                <a:solidFill>
                  <a:srgbClr val="0C76B2"/>
                </a:solidFill>
                <a:latin typeface="Times New Roman" panose="02020503050405090304" charset="0"/>
                <a:ea typeface="楷体" panose="02010609060101010101" charset="-122"/>
                <a:cs typeface="阿里巴巴普惠体 B" panose="00020600040101010101" pitchFamily="18" charset="-122"/>
                <a:sym typeface="+mn-ea"/>
              </a:rPr>
              <a:t>体验与思考</a:t>
            </a:r>
            <a:endParaRPr lang="zh-CN" altLang="en-US" sz="3200" spc="600">
              <a:solidFill>
                <a:srgbClr val="0C76B2"/>
              </a:solidFill>
              <a:latin typeface="Times New Roman" panose="02020503050405090304" charset="0"/>
              <a:ea typeface="楷体" panose="02010609060101010101" charset="-122"/>
              <a:cs typeface="阿里巴巴普惠体 B" panose="00020600040101010101" pitchFamily="18" charset="-122"/>
              <a:sym typeface="+mn-ea"/>
            </a:endParaRPr>
          </a:p>
        </p:txBody>
      </p:sp>
      <p:sp>
        <p:nvSpPr>
          <p:cNvPr id="10" name="文本框 9"/>
          <p:cNvSpPr txBox="1"/>
          <p:nvPr/>
        </p:nvSpPr>
        <p:spPr>
          <a:xfrm>
            <a:off x="405765" y="5623560"/>
            <a:ext cx="10824845" cy="829945"/>
          </a:xfrm>
          <a:prstGeom prst="rect">
            <a:avLst/>
          </a:prstGeom>
          <a:noFill/>
        </p:spPr>
        <p:txBody>
          <a:bodyPr wrap="square" rtlCol="0" anchor="t">
            <a:spAutoFit/>
          </a:bodyPr>
          <a:p>
            <a:r>
              <a:rPr lang="zh-CN" altLang="en-US" sz="2400" b="1">
                <a:latin typeface="Arial" panose="020B0604020202090204" pitchFamily="34" charset="0"/>
                <a:ea typeface="宋体" pitchFamily="2" charset="-122"/>
                <a:sym typeface="+mn-ea"/>
              </a:rPr>
              <a:t>大量实例都表明：做匀速圆周运动的物体所受的合力总指向圆心。这个指向圆心的力就叫作</a:t>
            </a:r>
            <a:r>
              <a:rPr lang="zh-CN" altLang="en-US" sz="2400" b="1">
                <a:solidFill>
                  <a:srgbClr val="FF3300"/>
                </a:solidFill>
                <a:latin typeface="Arial" panose="020B0604020202090204" pitchFamily="34" charset="0"/>
                <a:ea typeface="宋体" pitchFamily="2" charset="-122"/>
                <a:sym typeface="+mn-ea"/>
              </a:rPr>
              <a:t>向心力</a:t>
            </a:r>
            <a:r>
              <a:rPr lang="zh-CN" altLang="en-US" sz="2400" b="1">
                <a:latin typeface="Arial" panose="020B0604020202090204" pitchFamily="34" charset="0"/>
                <a:ea typeface="宋体" pitchFamily="2" charset="-122"/>
                <a:sym typeface="+mn-ea"/>
              </a:rPr>
              <a:t>（</a:t>
            </a:r>
            <a:r>
              <a:rPr lang="en-US" altLang="zh-CN" sz="2400" b="1">
                <a:latin typeface="Arial" panose="020B0604020202090204" pitchFamily="34" charset="0"/>
                <a:ea typeface="宋体" pitchFamily="2" charset="-122"/>
                <a:sym typeface="+mn-ea"/>
              </a:rPr>
              <a:t>centripetal force</a:t>
            </a:r>
            <a:r>
              <a:rPr lang="zh-CN" altLang="en-US" sz="2400" b="1">
                <a:latin typeface="Arial" panose="020B0604020202090204" pitchFamily="34" charset="0"/>
                <a:ea typeface="宋体" pitchFamily="2" charset="-122"/>
                <a:sym typeface="+mn-ea"/>
              </a:rPr>
              <a:t>）。</a:t>
            </a:r>
            <a:endParaRPr lang="zh-CN" altLang="en-US" sz="2400" b="1">
              <a:latin typeface="Arial" panose="020B0604020202090204" pitchFamily="34" charset="0"/>
              <a:ea typeface="宋体" pitchFamily="2" charset="-122"/>
              <a:sym typeface="+mn-ea"/>
            </a:endParaRPr>
          </a:p>
        </p:txBody>
      </p:sp>
    </p:spTree>
  </p:cSld>
  <p:clrMapOvr>
    <a:masterClrMapping/>
  </p:clrMapOvr>
  <p:timing>
    <p:tnLst>
      <p:par>
        <p:cTn id="1" dur="indefinite" restart="never" nodeType="tmRoot"/>
      </p:par>
    </p:tnLst>
    <p:bldLst>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2964180" cy="583565"/>
          </a:xfrm>
          <a:prstGeom prst="rect">
            <a:avLst/>
          </a:prstGeom>
          <a:noFill/>
        </p:spPr>
        <p:txBody>
          <a:bodyPr wrap="square" rtlCol="0">
            <a:spAutoFit/>
          </a:bodyPr>
          <a:p>
            <a:r>
              <a:rPr lang="zh-CN" altLang="en-US" sz="3200">
                <a:solidFill>
                  <a:schemeClr val="tx1"/>
                </a:solidFill>
              </a:rPr>
              <a:t>一</a:t>
            </a:r>
            <a:r>
              <a:rPr lang="en-US" altLang="zh-CN" sz="3200">
                <a:solidFill>
                  <a:schemeClr val="tx1"/>
                </a:solidFill>
              </a:rPr>
              <a:t>、</a:t>
            </a:r>
            <a:r>
              <a:rPr lang="zh-CN" altLang="en-US" sz="3200">
                <a:solidFill>
                  <a:schemeClr val="tx1"/>
                </a:solidFill>
              </a:rPr>
              <a:t>向心力</a:t>
            </a:r>
            <a:endParaRPr lang="zh-CN" altLang="en-US" sz="3200">
              <a:solidFill>
                <a:schemeClr val="tx1"/>
              </a:solidFill>
            </a:endParaRPr>
          </a:p>
        </p:txBody>
      </p:sp>
      <p:sp>
        <p:nvSpPr>
          <p:cNvPr id="36" name="文本框 35"/>
          <p:cNvSpPr txBox="1"/>
          <p:nvPr>
            <p:custDataLst>
              <p:tags r:id="rId1"/>
            </p:custDataLst>
          </p:nvPr>
        </p:nvSpPr>
        <p:spPr>
          <a:xfrm>
            <a:off x="3579666" y="105656"/>
            <a:ext cx="3466624" cy="536734"/>
          </a:xfrm>
          <a:prstGeom prst="rect">
            <a:avLst/>
          </a:prstGeom>
          <a:noFill/>
        </p:spPr>
        <p:txBody>
          <a:bodyPr wrap="square" rtlCol="0">
            <a:noAutofit/>
          </a:bodyPr>
          <a:p>
            <a:r>
              <a:rPr lang="zh-CN" altLang="en-US" sz="2400" spc="450">
                <a:solidFill>
                  <a:srgbClr val="0C76B2"/>
                </a:solidFill>
                <a:latin typeface="Times New Roman" panose="02020503050405090304" charset="0"/>
                <a:ea typeface="楷体" panose="02010609060101010101" charset="-122"/>
                <a:cs typeface="阿里巴巴普惠体 B" panose="00020600040101010101" pitchFamily="18" charset="-122"/>
              </a:rPr>
              <a:t>向心力的来源</a:t>
            </a:r>
            <a:endParaRPr lang="zh-CN" altLang="en-US" sz="2400" spc="450">
              <a:solidFill>
                <a:srgbClr val="0C76B2"/>
              </a:solidFill>
              <a:latin typeface="Times New Roman" panose="02020503050405090304" charset="0"/>
              <a:ea typeface="楷体" panose="02010609060101010101" charset="-122"/>
              <a:cs typeface="阿里巴巴普惠体 B" panose="00020600040101010101" pitchFamily="18" charset="-122"/>
            </a:endParaRPr>
          </a:p>
        </p:txBody>
      </p:sp>
      <p:grpSp>
        <p:nvGrpSpPr>
          <p:cNvPr id="54" name="Group 5"/>
          <p:cNvGrpSpPr/>
          <p:nvPr>
            <p:custDataLst>
              <p:tags r:id="rId2"/>
            </p:custDataLst>
          </p:nvPr>
        </p:nvGrpSpPr>
        <p:grpSpPr>
          <a:xfrm>
            <a:off x="686435" y="1761649"/>
            <a:ext cx="2486025" cy="2881313"/>
            <a:chOff x="0" y="0"/>
            <a:chExt cx="2112" cy="2420"/>
          </a:xfrm>
        </p:grpSpPr>
        <p:grpSp>
          <p:nvGrpSpPr>
            <p:cNvPr id="82957" name="Group 6"/>
            <p:cNvGrpSpPr/>
            <p:nvPr>
              <p:custDataLst>
                <p:tags r:id="rId3"/>
              </p:custDataLst>
            </p:nvPr>
          </p:nvGrpSpPr>
          <p:grpSpPr>
            <a:xfrm>
              <a:off x="0" y="0"/>
              <a:ext cx="2112" cy="2420"/>
              <a:chOff x="0" y="0"/>
              <a:chExt cx="2112" cy="2420"/>
            </a:xfrm>
          </p:grpSpPr>
          <p:sp>
            <p:nvSpPr>
              <p:cNvPr id="16391" name="Oval 8"/>
              <p:cNvSpPr>
                <a:spLocks noChangeArrowheads="1"/>
              </p:cNvSpPr>
              <p:nvPr>
                <p:custDataLst>
                  <p:tags r:id="rId4"/>
                </p:custDataLst>
              </p:nvPr>
            </p:nvSpPr>
            <p:spPr bwMode="auto">
              <a:xfrm>
                <a:off x="0" y="740"/>
                <a:ext cx="2112" cy="768"/>
              </a:xfrm>
              <a:prstGeom prst="ellipse">
                <a:avLst/>
              </a:prstGeom>
              <a:solidFill>
                <a:schemeClr val="bg1"/>
              </a:solidFill>
              <a:ln w="15875" cap="sq">
                <a:solidFill>
                  <a:schemeClr val="tx1"/>
                </a:solidFill>
                <a:round/>
              </a:ln>
              <a:effectLst>
                <a:prstShdw prst="shdw17" dist="17961" dir="13500000">
                  <a:srgbClr val="000000"/>
                </a:prstShdw>
              </a:effectLst>
            </p:spPr>
            <p:txBody>
              <a:bodyPr wrap="none" lIns="67628" tIns="35243" rIns="67628" bIns="35243" anchor="ctr"/>
              <a:p>
                <a:pPr algn="ctr" fontAlgn="base">
                  <a:spcBef>
                    <a:spcPct val="0"/>
                  </a:spcBef>
                  <a:spcAft>
                    <a:spcPct val="0"/>
                  </a:spcAft>
                  <a:defRPr/>
                </a:pPr>
                <a:endParaRPr lang="zh-CN" altLang="en-US" sz="1800" b="1">
                  <a:effectLst>
                    <a:outerShdw blurRad="38100" dist="38100" dir="2700000" algn="tl">
                      <a:srgbClr val="C0C0C0"/>
                    </a:outerShdw>
                  </a:effectLst>
                  <a:latin typeface="楷体_GB2312" pitchFamily="49" charset="-122"/>
                  <a:ea typeface="楷体_GB2312" pitchFamily="49" charset="-122"/>
                  <a:cs typeface="+mn-ea"/>
                </a:endParaRPr>
              </a:p>
            </p:txBody>
          </p:sp>
          <p:sp>
            <p:nvSpPr>
              <p:cNvPr id="82960" name="Line 9"/>
              <p:cNvSpPr/>
              <p:nvPr>
                <p:custDataLst>
                  <p:tags r:id="rId5"/>
                </p:custDataLst>
              </p:nvPr>
            </p:nvSpPr>
            <p:spPr>
              <a:xfrm>
                <a:off x="1056" y="155"/>
                <a:ext cx="1" cy="960"/>
              </a:xfrm>
              <a:prstGeom prst="line">
                <a:avLst/>
              </a:prstGeom>
              <a:ln w="41275" cap="sq" cmpd="sng">
                <a:solidFill>
                  <a:schemeClr val="tx1"/>
                </a:solidFill>
                <a:prstDash val="solid"/>
                <a:headEnd type="none" w="med" len="med"/>
                <a:tailEnd type="none" w="med" len="med"/>
              </a:ln>
            </p:spPr>
            <p:txBody>
              <a:bodyPr/>
              <a:p>
                <a:endParaRPr sz="1050"/>
              </a:p>
            </p:txBody>
          </p:sp>
          <p:sp>
            <p:nvSpPr>
              <p:cNvPr id="82961" name="Line 10"/>
              <p:cNvSpPr/>
              <p:nvPr>
                <p:custDataLst>
                  <p:tags r:id="rId6"/>
                </p:custDataLst>
              </p:nvPr>
            </p:nvSpPr>
            <p:spPr>
              <a:xfrm>
                <a:off x="1069" y="1508"/>
                <a:ext cx="1" cy="912"/>
              </a:xfrm>
              <a:prstGeom prst="line">
                <a:avLst/>
              </a:prstGeom>
              <a:ln w="41275" cap="sq" cmpd="sng">
                <a:solidFill>
                  <a:schemeClr val="tx1"/>
                </a:solidFill>
                <a:prstDash val="solid"/>
                <a:headEnd type="none" w="med" len="med"/>
                <a:tailEnd type="none" w="med" len="med"/>
              </a:ln>
            </p:spPr>
            <p:txBody>
              <a:bodyPr/>
              <a:p>
                <a:endParaRPr sz="1050"/>
              </a:p>
            </p:txBody>
          </p:sp>
          <p:sp>
            <p:nvSpPr>
              <p:cNvPr id="82962" name="AutoShape 11"/>
              <p:cNvSpPr/>
              <p:nvPr>
                <p:custDataLst>
                  <p:tags r:id="rId7"/>
                </p:custDataLst>
              </p:nvPr>
            </p:nvSpPr>
            <p:spPr>
              <a:xfrm>
                <a:off x="960" y="308"/>
                <a:ext cx="240" cy="144"/>
              </a:xfrm>
              <a:prstGeom prst="curvedUpArrow">
                <a:avLst>
                  <a:gd name="adj1" fmla="val 1545"/>
                  <a:gd name="adj2" fmla="val 34321"/>
                  <a:gd name="adj3" fmla="val 33333"/>
                </a:avLst>
              </a:prstGeom>
              <a:solidFill>
                <a:schemeClr val="accent1"/>
              </a:solidFill>
              <a:ln w="12700" cap="sq" cmpd="sng">
                <a:solidFill>
                  <a:schemeClr val="tx1"/>
                </a:solidFill>
                <a:prstDash val="solid"/>
                <a:miter/>
                <a:headEnd type="none" w="med" len="med"/>
                <a:tailEnd type="none" w="med" len="med"/>
              </a:ln>
            </p:spPr>
            <p:txBody>
              <a:bodyPr wrap="none" anchor="ctr"/>
              <a:p>
                <a:endParaRPr lang="zh-CN" altLang="en-US" sz="1050">
                  <a:latin typeface="Arial" panose="020B0604020202090204" pitchFamily="34" charset="0"/>
                </a:endParaRPr>
              </a:p>
            </p:txBody>
          </p:sp>
          <p:sp>
            <p:nvSpPr>
              <p:cNvPr id="16395" name="Text Box 12"/>
              <p:cNvSpPr txBox="1">
                <a:spLocks noChangeArrowheads="1"/>
              </p:cNvSpPr>
              <p:nvPr>
                <p:custDataLst>
                  <p:tags r:id="rId8"/>
                </p:custDataLst>
              </p:nvPr>
            </p:nvSpPr>
            <p:spPr bwMode="auto">
              <a:xfrm>
                <a:off x="1190" y="0"/>
                <a:ext cx="324" cy="349"/>
              </a:xfrm>
              <a:prstGeom prst="rect">
                <a:avLst/>
              </a:prstGeom>
              <a:noFill/>
              <a:ln w="9525">
                <a:noFill/>
                <a:miter lim="800000"/>
              </a:ln>
            </p:spPr>
            <p:txBody>
              <a:bodyPr wrap="none">
                <a:spAutoFit/>
              </a:bodyPr>
              <a:p>
                <a:pPr>
                  <a:defRPr/>
                </a:pPr>
                <a:r>
                  <a:rPr lang="en-US" altLang="zh-CN" sz="2100" b="1">
                    <a:effectLst>
                      <a:outerShdw blurRad="38100" dist="38100" dir="2700000" algn="tl">
                        <a:srgbClr val="C0C0C0"/>
                      </a:outerShdw>
                    </a:effectLst>
                    <a:latin typeface="Times New Roman" panose="02020503050405090304" charset="0"/>
                    <a:ea typeface="楷体" panose="02010609060101010101" charset="-122"/>
                    <a:cs typeface="+mn-ea"/>
                  </a:rPr>
                  <a:t>ω</a:t>
                </a:r>
                <a:endParaRPr lang="en-US" altLang="zh-CN" sz="2100" b="1">
                  <a:effectLst>
                    <a:outerShdw blurRad="38100" dist="38100" dir="2700000" algn="tl">
                      <a:srgbClr val="C0C0C0"/>
                    </a:outerShdw>
                  </a:effectLst>
                  <a:latin typeface="Times New Roman" panose="02020503050405090304" charset="0"/>
                  <a:ea typeface="楷体" panose="02010609060101010101" charset="-122"/>
                  <a:cs typeface="+mn-ea"/>
                </a:endParaRPr>
              </a:p>
            </p:txBody>
          </p:sp>
          <p:sp>
            <p:nvSpPr>
              <p:cNvPr id="16396" name="Text Box 13"/>
              <p:cNvSpPr txBox="1">
                <a:spLocks noChangeArrowheads="1"/>
              </p:cNvSpPr>
              <p:nvPr>
                <p:custDataLst>
                  <p:tags r:id="rId9"/>
                </p:custDataLst>
              </p:nvPr>
            </p:nvSpPr>
            <p:spPr bwMode="auto">
              <a:xfrm>
                <a:off x="768" y="967"/>
                <a:ext cx="318" cy="310"/>
              </a:xfrm>
              <a:prstGeom prst="rect">
                <a:avLst/>
              </a:prstGeom>
              <a:noFill/>
              <a:ln w="9525">
                <a:noFill/>
                <a:miter lim="800000"/>
              </a:ln>
            </p:spPr>
            <p:txBody>
              <a:bodyPr wrap="none">
                <a:spAutoFit/>
              </a:bodyPr>
              <a:p>
                <a:r>
                  <a:rPr lang="en-US" altLang="zh-CN" sz="1800" b="1">
                    <a:effectLst>
                      <a:outerShdw blurRad="38100" dist="38100" dir="2700000">
                        <a:srgbClr val="000000"/>
                      </a:outerShdw>
                    </a:effectLst>
                    <a:latin typeface="Times New Roman" panose="02020503050405090304" charset="0"/>
                    <a:ea typeface="楷体" panose="02010609060101010101" charset="-122"/>
                  </a:rPr>
                  <a:t>O</a:t>
                </a:r>
                <a:endParaRPr lang="en-US" altLang="zh-CN" sz="1800" b="1">
                  <a:effectLst>
                    <a:outerShdw blurRad="38100" dist="38100" dir="2700000">
                      <a:srgbClr val="000000"/>
                    </a:outerShdw>
                  </a:effectLst>
                  <a:latin typeface="Times New Roman" panose="02020503050405090304" charset="0"/>
                  <a:ea typeface="楷体" panose="02010609060101010101" charset="-122"/>
                </a:endParaRPr>
              </a:p>
            </p:txBody>
          </p:sp>
        </p:grpSp>
        <p:sp>
          <p:nvSpPr>
            <p:cNvPr id="82958" name="Rectangle 14"/>
            <p:cNvSpPr/>
            <p:nvPr>
              <p:custDataLst>
                <p:tags r:id="rId10"/>
              </p:custDataLst>
            </p:nvPr>
          </p:nvSpPr>
          <p:spPr>
            <a:xfrm>
              <a:off x="1645" y="1017"/>
              <a:ext cx="192" cy="144"/>
            </a:xfrm>
            <a:prstGeom prst="rect">
              <a:avLst/>
            </a:prstGeom>
            <a:solidFill>
              <a:srgbClr val="FFEEBD"/>
            </a:solidFill>
            <a:ln w="9525" cap="flat" cmpd="sng">
              <a:prstDash val="solid"/>
              <a:miter/>
              <a:headEnd type="none" w="med" len="med"/>
              <a:tailEnd type="none" w="med" len="med"/>
            </a:ln>
            <a:scene3d>
              <a:camera prst="legacyPerspectiveTopRight">
                <a:rot lat="0" lon="0" rev="0"/>
              </a:camera>
              <a:lightRig rig="legacyFlat3" dir="b"/>
            </a:scene3d>
            <a:sp3d extrusionH="430200" prstMaterial="legacyMatte">
              <a:bevelT w="13500" h="13500" prst="angle"/>
              <a:bevelB w="13500" h="13500" prst="angle"/>
              <a:extrusionClr>
                <a:srgbClr val="FFEEBD"/>
              </a:extrusionClr>
            </a:sp3d>
          </p:spPr>
          <p:txBody>
            <a:bodyPr wrap="none" anchor="ctr">
              <a:flatTx/>
            </a:bodyPr>
            <a:p>
              <a:endParaRPr lang="zh-CN" altLang="en-US" sz="1050">
                <a:latin typeface="Arial" panose="020B0604020202090204" pitchFamily="34" charset="0"/>
              </a:endParaRPr>
            </a:p>
          </p:txBody>
        </p:sp>
      </p:grpSp>
      <p:sp>
        <p:nvSpPr>
          <p:cNvPr id="16398" name="Line 16"/>
          <p:cNvSpPr/>
          <p:nvPr>
            <p:custDataLst>
              <p:tags r:id="rId11"/>
            </p:custDataLst>
          </p:nvPr>
        </p:nvSpPr>
        <p:spPr>
          <a:xfrm flipH="1">
            <a:off x="2099945" y="3018949"/>
            <a:ext cx="647700" cy="4763"/>
          </a:xfrm>
          <a:prstGeom prst="line">
            <a:avLst/>
          </a:prstGeom>
          <a:ln w="50800" cap="flat" cmpd="sng">
            <a:solidFill>
              <a:srgbClr val="FF6600"/>
            </a:solidFill>
            <a:prstDash val="solid"/>
            <a:headEnd type="none" w="med" len="med"/>
            <a:tailEnd type="triangle" w="med" len="med"/>
          </a:ln>
        </p:spPr>
        <p:txBody>
          <a:bodyPr/>
          <a:p>
            <a:endParaRPr sz="1050"/>
          </a:p>
        </p:txBody>
      </p:sp>
      <p:sp>
        <p:nvSpPr>
          <p:cNvPr id="16399" name="Line 17"/>
          <p:cNvSpPr/>
          <p:nvPr>
            <p:custDataLst>
              <p:tags r:id="rId12"/>
            </p:custDataLst>
          </p:nvPr>
        </p:nvSpPr>
        <p:spPr>
          <a:xfrm flipH="1">
            <a:off x="2728595" y="3018949"/>
            <a:ext cx="0" cy="1119188"/>
          </a:xfrm>
          <a:prstGeom prst="line">
            <a:avLst/>
          </a:prstGeom>
          <a:ln w="50800" cap="flat" cmpd="sng">
            <a:solidFill>
              <a:srgbClr val="FF6600"/>
            </a:solidFill>
            <a:prstDash val="solid"/>
            <a:headEnd type="none" w="med" len="med"/>
            <a:tailEnd type="triangle" w="med" len="med"/>
          </a:ln>
        </p:spPr>
        <p:txBody>
          <a:bodyPr/>
          <a:p>
            <a:endParaRPr sz="1050"/>
          </a:p>
        </p:txBody>
      </p:sp>
      <p:sp>
        <p:nvSpPr>
          <p:cNvPr id="16400" name="Line 18"/>
          <p:cNvSpPr/>
          <p:nvPr>
            <p:custDataLst>
              <p:tags r:id="rId13"/>
            </p:custDataLst>
          </p:nvPr>
        </p:nvSpPr>
        <p:spPr>
          <a:xfrm flipH="1" flipV="1">
            <a:off x="2728595" y="1933099"/>
            <a:ext cx="0" cy="1083469"/>
          </a:xfrm>
          <a:prstGeom prst="line">
            <a:avLst/>
          </a:prstGeom>
          <a:ln w="50800" cap="flat" cmpd="sng">
            <a:solidFill>
              <a:srgbClr val="FF6600"/>
            </a:solidFill>
            <a:prstDash val="solid"/>
            <a:headEnd type="none" w="med" len="med"/>
            <a:tailEnd type="triangle" w="med" len="med"/>
          </a:ln>
        </p:spPr>
        <p:txBody>
          <a:bodyPr/>
          <a:p>
            <a:endParaRPr sz="1050"/>
          </a:p>
        </p:txBody>
      </p:sp>
      <p:sp>
        <p:nvSpPr>
          <p:cNvPr id="16401" name="Text Box 19"/>
          <p:cNvSpPr txBox="1">
            <a:spLocks noChangeArrowheads="1"/>
          </p:cNvSpPr>
          <p:nvPr>
            <p:custDataLst>
              <p:tags r:id="rId14"/>
            </p:custDataLst>
          </p:nvPr>
        </p:nvSpPr>
        <p:spPr bwMode="auto">
          <a:xfrm>
            <a:off x="2697639" y="3578543"/>
            <a:ext cx="358379" cy="461665"/>
          </a:xfrm>
          <a:prstGeom prst="rect">
            <a:avLst/>
          </a:prstGeom>
          <a:noFill/>
          <a:ln w="9525">
            <a:noFill/>
            <a:miter lim="800000"/>
          </a:ln>
        </p:spPr>
        <p:txBody>
          <a:bodyPr>
            <a:spAutoFit/>
          </a:bodyPr>
          <a:p>
            <a:pPr algn="ctr">
              <a:spcBef>
                <a:spcPct val="20000"/>
              </a:spcBef>
            </a:pPr>
            <a:r>
              <a:rPr lang="en-US" altLang="zh-CN" sz="2400" b="1">
                <a:solidFill>
                  <a:schemeClr val="accent2"/>
                </a:solidFill>
                <a:effectLst>
                  <a:outerShdw blurRad="38100" dist="38100" dir="2700000">
                    <a:srgbClr val="000000"/>
                  </a:outerShdw>
                </a:effectLst>
                <a:latin typeface="Times New Roman" panose="02020503050405090304" charset="0"/>
                <a:ea typeface="楷体" panose="02010609060101010101" charset="-122"/>
              </a:rPr>
              <a:t>G</a:t>
            </a:r>
            <a:endParaRPr lang="en-US" altLang="zh-CN" sz="2400" b="1">
              <a:solidFill>
                <a:schemeClr val="accent2"/>
              </a:solidFill>
              <a:effectLst>
                <a:outerShdw blurRad="38100" dist="38100" dir="2700000">
                  <a:srgbClr val="000000"/>
                </a:outerShdw>
              </a:effectLst>
              <a:latin typeface="Times New Roman" panose="02020503050405090304" charset="0"/>
              <a:ea typeface="楷体" panose="02010609060101010101" charset="-122"/>
            </a:endParaRPr>
          </a:p>
        </p:txBody>
      </p:sp>
      <p:sp>
        <p:nvSpPr>
          <p:cNvPr id="16402" name="Text Box 20"/>
          <p:cNvSpPr txBox="1">
            <a:spLocks noChangeArrowheads="1"/>
          </p:cNvSpPr>
          <p:nvPr>
            <p:custDataLst>
              <p:tags r:id="rId15"/>
            </p:custDataLst>
          </p:nvPr>
        </p:nvSpPr>
        <p:spPr bwMode="auto">
          <a:xfrm>
            <a:off x="2600060" y="1500903"/>
            <a:ext cx="530915" cy="461665"/>
          </a:xfrm>
          <a:prstGeom prst="rect">
            <a:avLst/>
          </a:prstGeom>
          <a:noFill/>
          <a:ln w="9525">
            <a:noFill/>
            <a:miter lim="800000"/>
          </a:ln>
        </p:spPr>
        <p:txBody>
          <a:bodyPr wrap="none">
            <a:spAutoFit/>
          </a:bodyPr>
          <a:p>
            <a:pPr algn="ctr">
              <a:spcBef>
                <a:spcPct val="20000"/>
              </a:spcBef>
              <a:defRPr/>
            </a:pPr>
            <a:r>
              <a:rPr lang="en-US" altLang="zh-CN" sz="2400" b="1">
                <a:solidFill>
                  <a:schemeClr val="accent2"/>
                </a:solidFill>
                <a:effectLst>
                  <a:outerShdw blurRad="38100" dist="38100" dir="2700000" algn="tl">
                    <a:srgbClr val="C0C0C0"/>
                  </a:outerShdw>
                </a:effectLst>
                <a:latin typeface="Times New Roman" panose="02020503050405090304" charset="0"/>
                <a:ea typeface="楷体" panose="02010609060101010101" charset="-122"/>
                <a:cs typeface="+mn-ea"/>
              </a:rPr>
              <a:t>F</a:t>
            </a:r>
            <a:r>
              <a:rPr lang="en-US" altLang="zh-CN" sz="2400" b="1" baseline="-25000">
                <a:solidFill>
                  <a:schemeClr val="accent2"/>
                </a:solidFill>
                <a:effectLst>
                  <a:outerShdw blurRad="38100" dist="38100" dir="2700000" algn="tl">
                    <a:srgbClr val="C0C0C0"/>
                  </a:outerShdw>
                </a:effectLst>
                <a:latin typeface="Times New Roman" panose="02020503050405090304" charset="0"/>
                <a:ea typeface="楷体" panose="02010609060101010101" charset="-122"/>
                <a:cs typeface="+mn-ea"/>
              </a:rPr>
              <a:t>N</a:t>
            </a:r>
            <a:endParaRPr lang="en-US" altLang="zh-CN" sz="2400" b="1" baseline="-25000">
              <a:solidFill>
                <a:schemeClr val="accent2"/>
              </a:solidFill>
              <a:effectLst>
                <a:outerShdw blurRad="38100" dist="38100" dir="2700000" algn="tl">
                  <a:srgbClr val="C0C0C0"/>
                </a:outerShdw>
              </a:effectLst>
              <a:latin typeface="Times New Roman" panose="02020503050405090304" charset="0"/>
              <a:ea typeface="楷体" panose="02010609060101010101" charset="-122"/>
              <a:cs typeface="+mn-ea"/>
            </a:endParaRPr>
          </a:p>
        </p:txBody>
      </p:sp>
      <p:sp>
        <p:nvSpPr>
          <p:cNvPr id="16403" name="Text Box 21"/>
          <p:cNvSpPr txBox="1">
            <a:spLocks noChangeArrowheads="1"/>
          </p:cNvSpPr>
          <p:nvPr>
            <p:custDataLst>
              <p:tags r:id="rId16"/>
            </p:custDataLst>
          </p:nvPr>
        </p:nvSpPr>
        <p:spPr bwMode="auto">
          <a:xfrm>
            <a:off x="1913900" y="2561749"/>
            <a:ext cx="441147" cy="461665"/>
          </a:xfrm>
          <a:prstGeom prst="rect">
            <a:avLst/>
          </a:prstGeom>
          <a:noFill/>
          <a:ln w="9525">
            <a:noFill/>
            <a:miter lim="800000"/>
          </a:ln>
        </p:spPr>
        <p:txBody>
          <a:bodyPr wrap="none">
            <a:spAutoFit/>
          </a:bodyPr>
          <a:p>
            <a:pPr algn="ctr">
              <a:spcBef>
                <a:spcPct val="20000"/>
              </a:spcBef>
              <a:defRPr/>
            </a:pPr>
            <a:r>
              <a:rPr lang="en-US" altLang="zh-CN" sz="2400" b="1">
                <a:solidFill>
                  <a:schemeClr val="accent2"/>
                </a:solidFill>
                <a:effectLst>
                  <a:outerShdw blurRad="38100" dist="38100" dir="2700000" algn="tl">
                    <a:srgbClr val="C0C0C0"/>
                  </a:outerShdw>
                </a:effectLst>
                <a:latin typeface="Times New Roman" panose="02020503050405090304" charset="0"/>
                <a:ea typeface="楷体" panose="02010609060101010101" charset="-122"/>
                <a:cs typeface="+mn-ea"/>
              </a:rPr>
              <a:t>F</a:t>
            </a:r>
            <a:r>
              <a:rPr lang="en-US" altLang="zh-CN" sz="2400" b="1" baseline="-25000">
                <a:solidFill>
                  <a:schemeClr val="accent2"/>
                </a:solidFill>
                <a:effectLst>
                  <a:outerShdw blurRad="38100" dist="38100" dir="2700000" algn="tl">
                    <a:srgbClr val="C0C0C0"/>
                  </a:outerShdw>
                </a:effectLst>
                <a:latin typeface="Times New Roman" panose="02020503050405090304" charset="0"/>
                <a:ea typeface="楷体" panose="02010609060101010101" charset="-122"/>
                <a:cs typeface="+mn-ea"/>
              </a:rPr>
              <a:t>f</a:t>
            </a:r>
            <a:endParaRPr lang="en-US" altLang="zh-CN" sz="2400" b="1" baseline="-25000">
              <a:solidFill>
                <a:schemeClr val="accent2"/>
              </a:solidFill>
              <a:effectLst>
                <a:outerShdw blurRad="38100" dist="38100" dir="2700000" algn="tl">
                  <a:srgbClr val="C0C0C0"/>
                </a:outerShdw>
              </a:effectLst>
              <a:latin typeface="Times New Roman" panose="02020503050405090304" charset="0"/>
              <a:ea typeface="楷体" panose="02010609060101010101" charset="-122"/>
              <a:cs typeface="+mn-ea"/>
            </a:endParaRPr>
          </a:p>
        </p:txBody>
      </p:sp>
      <p:pic>
        <p:nvPicPr>
          <p:cNvPr id="83970" name="Picture 2"/>
          <p:cNvPicPr>
            <a:picLocks noChangeAspect="1"/>
          </p:cNvPicPr>
          <p:nvPr>
            <p:custDataLst>
              <p:tags r:id="rId17"/>
            </p:custDataLst>
          </p:nvPr>
        </p:nvPicPr>
        <p:blipFill>
          <a:blip r:embed="rId18"/>
          <a:stretch>
            <a:fillRect/>
          </a:stretch>
        </p:blipFill>
        <p:spPr>
          <a:xfrm>
            <a:off x="4048919" y="2466340"/>
            <a:ext cx="1950244" cy="2214563"/>
          </a:xfrm>
          <a:prstGeom prst="rect">
            <a:avLst/>
          </a:prstGeom>
          <a:noFill/>
          <a:ln w="9525">
            <a:noFill/>
          </a:ln>
        </p:spPr>
      </p:pic>
      <p:sp>
        <p:nvSpPr>
          <p:cNvPr id="83971" name="AutoShape 3"/>
          <p:cNvSpPr/>
          <p:nvPr>
            <p:custDataLst>
              <p:tags r:id="rId19"/>
            </p:custDataLst>
          </p:nvPr>
        </p:nvSpPr>
        <p:spPr>
          <a:xfrm>
            <a:off x="3778647" y="2790191"/>
            <a:ext cx="432197" cy="432197"/>
          </a:xfrm>
          <a:prstGeom prst="curvedRightArrow">
            <a:avLst>
              <a:gd name="adj1" fmla="val 20000"/>
              <a:gd name="adj2" fmla="val 40000"/>
              <a:gd name="adj3" fmla="val 33333"/>
            </a:avLst>
          </a:prstGeom>
          <a:blipFill rotWithShape="0">
            <a:blip r:embed="rId20"/>
            <a:stretch>
              <a:fillRect/>
            </a:stretch>
          </a:blipFill>
          <a:ln w="9525">
            <a:noFill/>
          </a:ln>
        </p:spPr>
        <p:txBody>
          <a:bodyPr wrap="none" anchor="ctr"/>
          <a:p>
            <a:pPr algn="ctr"/>
            <a:endParaRPr lang="zh-CN" altLang="en-US" sz="1050" b="1">
              <a:solidFill>
                <a:srgbClr val="0308D3"/>
              </a:solidFill>
              <a:latin typeface="楷体_GB2312" pitchFamily="49" charset="-122"/>
              <a:ea typeface="楷体_GB2312" pitchFamily="49" charset="-122"/>
            </a:endParaRPr>
          </a:p>
        </p:txBody>
      </p:sp>
      <p:sp>
        <p:nvSpPr>
          <p:cNvPr id="83972" name="Line 4"/>
          <p:cNvSpPr/>
          <p:nvPr>
            <p:custDataLst>
              <p:tags r:id="rId21"/>
            </p:custDataLst>
          </p:nvPr>
        </p:nvSpPr>
        <p:spPr>
          <a:xfrm flipH="1">
            <a:off x="5020469" y="1817450"/>
            <a:ext cx="0" cy="2593181"/>
          </a:xfrm>
          <a:prstGeom prst="line">
            <a:avLst/>
          </a:prstGeom>
          <a:ln w="9525" cap="flat" cmpd="sng">
            <a:solidFill>
              <a:schemeClr val="tx1"/>
            </a:solidFill>
            <a:prstDash val="dashDot"/>
            <a:headEnd type="none" w="med" len="med"/>
            <a:tailEnd type="none" w="med" len="med"/>
          </a:ln>
        </p:spPr>
        <p:txBody>
          <a:bodyPr/>
          <a:p>
            <a:endParaRPr sz="1050"/>
          </a:p>
        </p:txBody>
      </p:sp>
      <p:grpSp>
        <p:nvGrpSpPr>
          <p:cNvPr id="56" name="Group 5"/>
          <p:cNvGrpSpPr/>
          <p:nvPr>
            <p:custDataLst>
              <p:tags r:id="rId22"/>
            </p:custDataLst>
          </p:nvPr>
        </p:nvGrpSpPr>
        <p:grpSpPr>
          <a:xfrm>
            <a:off x="5506244" y="3581956"/>
            <a:ext cx="360760" cy="678657"/>
            <a:chOff x="0" y="0"/>
            <a:chExt cx="303" cy="570"/>
          </a:xfrm>
        </p:grpSpPr>
        <p:sp>
          <p:nvSpPr>
            <p:cNvPr id="83983" name="Line 6"/>
            <p:cNvSpPr/>
            <p:nvPr>
              <p:custDataLst>
                <p:tags r:id="rId23"/>
              </p:custDataLst>
            </p:nvPr>
          </p:nvSpPr>
          <p:spPr>
            <a:xfrm flipH="1">
              <a:off x="227" y="0"/>
              <a:ext cx="0" cy="408"/>
            </a:xfrm>
            <a:prstGeom prst="line">
              <a:avLst/>
            </a:prstGeom>
            <a:ln w="28575" cap="flat" cmpd="sng">
              <a:solidFill>
                <a:srgbClr val="FF0000"/>
              </a:solidFill>
              <a:prstDash val="solid"/>
              <a:headEnd type="none" w="med" len="med"/>
              <a:tailEnd type="triangle" w="med" len="med"/>
            </a:ln>
          </p:spPr>
          <p:txBody>
            <a:bodyPr/>
            <a:p>
              <a:endParaRPr sz="1050"/>
            </a:p>
          </p:txBody>
        </p:sp>
        <p:sp>
          <p:nvSpPr>
            <p:cNvPr id="83984" name="Text Box 7"/>
            <p:cNvSpPr txBox="1"/>
            <p:nvPr>
              <p:custDataLst>
                <p:tags r:id="rId24"/>
              </p:custDataLst>
            </p:nvPr>
          </p:nvSpPr>
          <p:spPr>
            <a:xfrm>
              <a:off x="0" y="260"/>
              <a:ext cx="303" cy="310"/>
            </a:xfrm>
            <a:prstGeom prst="rect">
              <a:avLst/>
            </a:prstGeom>
            <a:noFill/>
            <a:ln w="9525">
              <a:noFill/>
            </a:ln>
          </p:spPr>
          <p:txBody>
            <a:bodyPr wrap="none">
              <a:spAutoFit/>
            </a:bodyPr>
            <a:p>
              <a:r>
                <a:rPr lang="en-US" altLang="zh-CN" sz="1800" b="1">
                  <a:solidFill>
                    <a:srgbClr val="FF0000"/>
                  </a:solidFill>
                  <a:latin typeface="Times New Roman" panose="02020503050405090304" charset="0"/>
                  <a:ea typeface="楷体" panose="02010609060101010101" charset="-122"/>
                </a:rPr>
                <a:t>G</a:t>
              </a:r>
              <a:endParaRPr lang="en-US" altLang="zh-CN" sz="1800" b="1">
                <a:solidFill>
                  <a:srgbClr val="FF0000"/>
                </a:solidFill>
                <a:latin typeface="Times New Roman" panose="02020503050405090304" charset="0"/>
                <a:ea typeface="楷体" panose="02010609060101010101" charset="-122"/>
              </a:endParaRPr>
            </a:p>
          </p:txBody>
        </p:sp>
      </p:grpSp>
      <p:grpSp>
        <p:nvGrpSpPr>
          <p:cNvPr id="57" name="Group 8"/>
          <p:cNvGrpSpPr/>
          <p:nvPr>
            <p:custDataLst>
              <p:tags r:id="rId25"/>
            </p:custDataLst>
          </p:nvPr>
        </p:nvGrpSpPr>
        <p:grpSpPr>
          <a:xfrm>
            <a:off x="5452666" y="2973547"/>
            <a:ext cx="375047" cy="608410"/>
            <a:chOff x="0" y="0"/>
            <a:chExt cx="315" cy="511"/>
          </a:xfrm>
        </p:grpSpPr>
        <p:sp>
          <p:nvSpPr>
            <p:cNvPr id="83981" name="Line 9"/>
            <p:cNvSpPr/>
            <p:nvPr>
              <p:custDataLst>
                <p:tags r:id="rId26"/>
              </p:custDataLst>
            </p:nvPr>
          </p:nvSpPr>
          <p:spPr>
            <a:xfrm flipH="1" flipV="1">
              <a:off x="272" y="103"/>
              <a:ext cx="0" cy="408"/>
            </a:xfrm>
            <a:prstGeom prst="line">
              <a:avLst/>
            </a:prstGeom>
            <a:ln w="28575" cap="flat" cmpd="sng">
              <a:solidFill>
                <a:srgbClr val="FF0000"/>
              </a:solidFill>
              <a:prstDash val="solid"/>
              <a:headEnd type="none" w="med" len="med"/>
              <a:tailEnd type="triangle" w="med" len="med"/>
            </a:ln>
          </p:spPr>
          <p:txBody>
            <a:bodyPr/>
            <a:p>
              <a:endParaRPr sz="1050"/>
            </a:p>
          </p:txBody>
        </p:sp>
        <p:sp>
          <p:nvSpPr>
            <p:cNvPr id="83982" name="Text Box 10"/>
            <p:cNvSpPr txBox="1"/>
            <p:nvPr>
              <p:custDataLst>
                <p:tags r:id="rId27"/>
              </p:custDataLst>
            </p:nvPr>
          </p:nvSpPr>
          <p:spPr>
            <a:xfrm>
              <a:off x="0" y="0"/>
              <a:ext cx="315" cy="310"/>
            </a:xfrm>
            <a:prstGeom prst="rect">
              <a:avLst/>
            </a:prstGeom>
            <a:noFill/>
            <a:ln w="9525">
              <a:noFill/>
            </a:ln>
          </p:spPr>
          <p:txBody>
            <a:bodyPr wrap="none">
              <a:spAutoFit/>
            </a:bodyPr>
            <a:p>
              <a:r>
                <a:rPr lang="en-US" altLang="zh-CN" sz="1800" b="1">
                  <a:solidFill>
                    <a:srgbClr val="FF0000"/>
                  </a:solidFill>
                  <a:latin typeface="Times New Roman" panose="02020503050405090304" charset="0"/>
                  <a:ea typeface="楷体" panose="02010609060101010101" charset="-122"/>
                </a:rPr>
                <a:t>F</a:t>
              </a:r>
              <a:r>
                <a:rPr lang="en-US" altLang="zh-CN" sz="1200" b="1">
                  <a:solidFill>
                    <a:srgbClr val="FF0000"/>
                  </a:solidFill>
                  <a:latin typeface="Times New Roman" panose="02020503050405090304" charset="0"/>
                  <a:ea typeface="楷体" panose="02010609060101010101" charset="-122"/>
                </a:rPr>
                <a:t>f</a:t>
              </a:r>
              <a:endParaRPr lang="en-US" altLang="zh-CN" sz="1200" b="1">
                <a:solidFill>
                  <a:srgbClr val="FF0000"/>
                </a:solidFill>
                <a:latin typeface="Times New Roman" panose="02020503050405090304" charset="0"/>
                <a:ea typeface="楷体" panose="02010609060101010101" charset="-122"/>
              </a:endParaRPr>
            </a:p>
          </p:txBody>
        </p:sp>
      </p:grpSp>
      <p:grpSp>
        <p:nvGrpSpPr>
          <p:cNvPr id="58" name="Group 11"/>
          <p:cNvGrpSpPr/>
          <p:nvPr>
            <p:custDataLst>
              <p:tags r:id="rId28"/>
            </p:custDataLst>
          </p:nvPr>
        </p:nvGrpSpPr>
        <p:grpSpPr>
          <a:xfrm>
            <a:off x="5020469" y="3405744"/>
            <a:ext cx="756047" cy="369094"/>
            <a:chOff x="0" y="0"/>
            <a:chExt cx="635" cy="310"/>
          </a:xfrm>
        </p:grpSpPr>
        <p:sp>
          <p:nvSpPr>
            <p:cNvPr id="83979" name="Line 12"/>
            <p:cNvSpPr/>
            <p:nvPr>
              <p:custDataLst>
                <p:tags r:id="rId29"/>
              </p:custDataLst>
            </p:nvPr>
          </p:nvSpPr>
          <p:spPr>
            <a:xfrm flipH="1">
              <a:off x="272" y="148"/>
              <a:ext cx="363" cy="0"/>
            </a:xfrm>
            <a:prstGeom prst="line">
              <a:avLst/>
            </a:prstGeom>
            <a:ln w="28575" cap="flat" cmpd="sng">
              <a:solidFill>
                <a:srgbClr val="FF0000"/>
              </a:solidFill>
              <a:prstDash val="solid"/>
              <a:headEnd type="none" w="med" len="med"/>
              <a:tailEnd type="triangle" w="med" len="med"/>
            </a:ln>
          </p:spPr>
          <p:txBody>
            <a:bodyPr/>
            <a:p>
              <a:endParaRPr sz="1050"/>
            </a:p>
          </p:txBody>
        </p:sp>
        <p:sp>
          <p:nvSpPr>
            <p:cNvPr id="83980" name="Text Box 13"/>
            <p:cNvSpPr txBox="1"/>
            <p:nvPr>
              <p:custDataLst>
                <p:tags r:id="rId30"/>
              </p:custDataLst>
            </p:nvPr>
          </p:nvSpPr>
          <p:spPr>
            <a:xfrm>
              <a:off x="0" y="0"/>
              <a:ext cx="358" cy="310"/>
            </a:xfrm>
            <a:prstGeom prst="rect">
              <a:avLst/>
            </a:prstGeom>
            <a:noFill/>
            <a:ln w="9525">
              <a:noFill/>
            </a:ln>
          </p:spPr>
          <p:txBody>
            <a:bodyPr wrap="none">
              <a:spAutoFit/>
            </a:bodyPr>
            <a:p>
              <a:r>
                <a:rPr lang="en-US" altLang="zh-CN" sz="1800" b="1">
                  <a:solidFill>
                    <a:srgbClr val="FF0000"/>
                  </a:solidFill>
                  <a:latin typeface="Times New Roman" panose="02020503050405090304" charset="0"/>
                  <a:ea typeface="楷体" panose="02010609060101010101" charset="-122"/>
                </a:rPr>
                <a:t>F</a:t>
              </a:r>
              <a:r>
                <a:rPr lang="en-US" altLang="zh-CN" sz="1050" b="1">
                  <a:solidFill>
                    <a:srgbClr val="FF0000"/>
                  </a:solidFill>
                  <a:latin typeface="Times New Roman" panose="02020503050405090304" charset="0"/>
                  <a:ea typeface="楷体" panose="02010609060101010101" charset="-122"/>
                </a:rPr>
                <a:t>N</a:t>
              </a:r>
              <a:endParaRPr lang="en-US" altLang="zh-CN" sz="1050" b="1">
                <a:solidFill>
                  <a:srgbClr val="FF0000"/>
                </a:solidFill>
                <a:latin typeface="Times New Roman" panose="02020503050405090304" charset="0"/>
                <a:ea typeface="楷体" panose="02010609060101010101" charset="-122"/>
              </a:endParaRPr>
            </a:p>
          </p:txBody>
        </p:sp>
      </p:grpSp>
      <p:sp>
        <p:nvSpPr>
          <p:cNvPr id="83976" name="Text Box 14"/>
          <p:cNvSpPr txBox="1"/>
          <p:nvPr>
            <p:custDataLst>
              <p:tags r:id="rId31"/>
            </p:custDataLst>
          </p:nvPr>
        </p:nvSpPr>
        <p:spPr>
          <a:xfrm>
            <a:off x="3292873" y="2642552"/>
            <a:ext cx="540544" cy="553998"/>
          </a:xfrm>
          <a:prstGeom prst="rect">
            <a:avLst/>
          </a:prstGeom>
          <a:noFill/>
          <a:ln w="9525">
            <a:noFill/>
          </a:ln>
        </p:spPr>
        <p:txBody>
          <a:bodyPr>
            <a:spAutoFit/>
          </a:bodyPr>
          <a:p>
            <a:pPr>
              <a:spcBef>
                <a:spcPct val="50000"/>
              </a:spcBef>
            </a:pPr>
            <a:r>
              <a:rPr lang="en-US" altLang="zh-CN" sz="3000" b="1" i="1">
                <a:solidFill>
                  <a:srgbClr val="0308D3"/>
                </a:solidFill>
                <a:latin typeface="Times New Roman" panose="02020503050405090304" charset="0"/>
                <a:ea typeface="楷体" panose="02010609060101010101" charset="-122"/>
              </a:rPr>
              <a:t>ω</a:t>
            </a:r>
            <a:endParaRPr lang="en-US" altLang="zh-CN" sz="3000" b="1" i="1">
              <a:solidFill>
                <a:srgbClr val="0308D3"/>
              </a:solidFill>
              <a:latin typeface="Times New Roman" panose="02020503050405090304" charset="0"/>
              <a:ea typeface="楷体" panose="02010609060101010101" charset="-122"/>
            </a:endParaRPr>
          </a:p>
        </p:txBody>
      </p:sp>
      <p:sp>
        <p:nvSpPr>
          <p:cNvPr id="16387" name="Text Box 4"/>
          <p:cNvSpPr txBox="1">
            <a:spLocks noChangeArrowheads="1"/>
          </p:cNvSpPr>
          <p:nvPr>
            <p:custDataLst>
              <p:tags r:id="rId32"/>
            </p:custDataLst>
          </p:nvPr>
        </p:nvSpPr>
        <p:spPr bwMode="auto">
          <a:xfrm>
            <a:off x="957898" y="4733925"/>
            <a:ext cx="2000250" cy="461665"/>
          </a:xfrm>
          <a:prstGeom prst="rect">
            <a:avLst/>
          </a:prstGeom>
          <a:noFill/>
          <a:ln w="9525">
            <a:noFill/>
            <a:miter lim="800000"/>
          </a:ln>
        </p:spPr>
        <p:txBody>
          <a:bodyPr>
            <a:spAutoFit/>
          </a:bodyPr>
          <a:p>
            <a:pPr>
              <a:spcBef>
                <a:spcPct val="50000"/>
              </a:spcBef>
              <a:defRPr/>
            </a:pPr>
            <a:r>
              <a:rPr lang="en-US" altLang="zh-CN" sz="2400" b="1">
                <a:solidFill>
                  <a:srgbClr val="FF0000"/>
                </a:solidFill>
                <a:latin typeface="Times New Roman" panose="02020503050405090304" charset="0"/>
                <a:ea typeface="楷体" panose="02010609060101010101" charset="-122"/>
                <a:cs typeface="Times New Roman" panose="02020503050405090304" charset="0"/>
              </a:rPr>
              <a:t>F</a:t>
            </a:r>
            <a:r>
              <a:rPr lang="zh-CN" altLang="en-US" sz="2400" b="1" baseline="-25000">
                <a:solidFill>
                  <a:srgbClr val="FF0000"/>
                </a:solidFill>
                <a:latin typeface="Times New Roman" panose="02020503050405090304" charset="0"/>
                <a:ea typeface="楷体" panose="02010609060101010101" charset="-122"/>
                <a:cs typeface="Times New Roman" panose="02020503050405090304" charset="0"/>
              </a:rPr>
              <a:t>向</a:t>
            </a:r>
            <a:r>
              <a:rPr lang="en-US" altLang="zh-CN" sz="2400" b="1">
                <a:solidFill>
                  <a:srgbClr val="FF0000"/>
                </a:solidFill>
                <a:latin typeface="Times New Roman" panose="02020503050405090304" charset="0"/>
                <a:ea typeface="楷体" panose="02010609060101010101" charset="-122"/>
                <a:cs typeface="Times New Roman" panose="02020503050405090304" charset="0"/>
              </a:rPr>
              <a:t>= F</a:t>
            </a:r>
            <a:r>
              <a:rPr lang="zh-CN" altLang="en-US" sz="2400" b="1" baseline="-25000">
                <a:solidFill>
                  <a:srgbClr val="FF0000"/>
                </a:solidFill>
                <a:latin typeface="Times New Roman" panose="02020503050405090304" charset="0"/>
                <a:ea typeface="楷体" panose="02010609060101010101" charset="-122"/>
                <a:cs typeface="Times New Roman" panose="02020503050405090304" charset="0"/>
              </a:rPr>
              <a:t>合</a:t>
            </a:r>
            <a:r>
              <a:rPr lang="en-US" altLang="zh-CN" sz="2400" b="1">
                <a:solidFill>
                  <a:srgbClr val="FF0000"/>
                </a:solidFill>
                <a:latin typeface="Times New Roman" panose="02020503050405090304" charset="0"/>
                <a:ea typeface="楷体" panose="02010609060101010101" charset="-122"/>
                <a:cs typeface="Times New Roman" panose="02020503050405090304" charset="0"/>
              </a:rPr>
              <a:t>= F</a:t>
            </a:r>
            <a:r>
              <a:rPr lang="en-US" altLang="zh-CN" sz="2400" b="1" baseline="-25000">
                <a:solidFill>
                  <a:srgbClr val="FF0000"/>
                </a:solidFill>
                <a:latin typeface="Times New Roman" panose="02020503050405090304" charset="0"/>
                <a:ea typeface="楷体" panose="02010609060101010101" charset="-122"/>
                <a:cs typeface="Times New Roman" panose="02020503050405090304" charset="0"/>
              </a:rPr>
              <a:t>f</a:t>
            </a:r>
            <a:endParaRPr lang="en-US" altLang="zh-CN" sz="2400" b="1" baseline="-25000">
              <a:solidFill>
                <a:srgbClr val="FF0000"/>
              </a:solidFill>
              <a:latin typeface="Times New Roman" panose="02020503050405090304" charset="0"/>
              <a:ea typeface="楷体" panose="02010609060101010101" charset="-122"/>
              <a:cs typeface="Times New Roman" panose="02020503050405090304" charset="0"/>
            </a:endParaRPr>
          </a:p>
        </p:txBody>
      </p:sp>
      <p:sp>
        <p:nvSpPr>
          <p:cNvPr id="59" name="Text Box 4"/>
          <p:cNvSpPr txBox="1">
            <a:spLocks noChangeArrowheads="1"/>
          </p:cNvSpPr>
          <p:nvPr>
            <p:custDataLst>
              <p:tags r:id="rId33"/>
            </p:custDataLst>
          </p:nvPr>
        </p:nvSpPr>
        <p:spPr bwMode="auto">
          <a:xfrm>
            <a:off x="4094639" y="4925695"/>
            <a:ext cx="2000250" cy="461665"/>
          </a:xfrm>
          <a:prstGeom prst="rect">
            <a:avLst/>
          </a:prstGeom>
          <a:noFill/>
          <a:ln w="9525">
            <a:noFill/>
            <a:miter lim="800000"/>
          </a:ln>
        </p:spPr>
        <p:txBody>
          <a:bodyPr>
            <a:spAutoFit/>
          </a:bodyPr>
          <a:p>
            <a:pPr>
              <a:spcBef>
                <a:spcPct val="50000"/>
              </a:spcBef>
              <a:defRPr/>
            </a:pPr>
            <a:r>
              <a:rPr lang="en-US" altLang="zh-CN" sz="2400" b="1">
                <a:solidFill>
                  <a:srgbClr val="FF0000"/>
                </a:solidFill>
                <a:latin typeface="Times New Roman" panose="02020503050405090304" charset="0"/>
                <a:ea typeface="楷体" panose="02010609060101010101" charset="-122"/>
                <a:cs typeface="Times New Roman" panose="02020503050405090304" charset="0"/>
              </a:rPr>
              <a:t>F</a:t>
            </a:r>
            <a:r>
              <a:rPr lang="zh-CN" altLang="en-US" sz="2400" b="1" baseline="-25000">
                <a:solidFill>
                  <a:srgbClr val="FF0000"/>
                </a:solidFill>
                <a:latin typeface="Times New Roman" panose="02020503050405090304" charset="0"/>
                <a:ea typeface="楷体" panose="02010609060101010101" charset="-122"/>
                <a:cs typeface="Times New Roman" panose="02020503050405090304" charset="0"/>
              </a:rPr>
              <a:t>向</a:t>
            </a:r>
            <a:r>
              <a:rPr lang="en-US" altLang="zh-CN" sz="2400" b="1">
                <a:solidFill>
                  <a:srgbClr val="FF0000"/>
                </a:solidFill>
                <a:latin typeface="Times New Roman" panose="02020503050405090304" charset="0"/>
                <a:ea typeface="楷体" panose="02010609060101010101" charset="-122"/>
                <a:cs typeface="Times New Roman" panose="02020503050405090304" charset="0"/>
              </a:rPr>
              <a:t>= F</a:t>
            </a:r>
            <a:r>
              <a:rPr lang="zh-CN" altLang="en-US" sz="2400" b="1" baseline="-25000">
                <a:solidFill>
                  <a:srgbClr val="FF0000"/>
                </a:solidFill>
                <a:latin typeface="Times New Roman" panose="02020503050405090304" charset="0"/>
                <a:ea typeface="楷体" panose="02010609060101010101" charset="-122"/>
                <a:cs typeface="Times New Roman" panose="02020503050405090304" charset="0"/>
              </a:rPr>
              <a:t>合</a:t>
            </a:r>
            <a:r>
              <a:rPr lang="en-US" altLang="zh-CN" sz="2400" b="1">
                <a:solidFill>
                  <a:srgbClr val="FF0000"/>
                </a:solidFill>
                <a:latin typeface="Times New Roman" panose="02020503050405090304" charset="0"/>
                <a:ea typeface="楷体" panose="02010609060101010101" charset="-122"/>
                <a:cs typeface="Times New Roman" panose="02020503050405090304" charset="0"/>
              </a:rPr>
              <a:t>= F</a:t>
            </a:r>
            <a:r>
              <a:rPr lang="en-US" altLang="zh-CN" sz="2400" b="1" baseline="-25000">
                <a:solidFill>
                  <a:srgbClr val="FF0000"/>
                </a:solidFill>
                <a:latin typeface="Times New Roman" panose="02020503050405090304" charset="0"/>
                <a:ea typeface="楷体" panose="02010609060101010101" charset="-122"/>
                <a:cs typeface="Times New Roman" panose="02020503050405090304" charset="0"/>
              </a:rPr>
              <a:t>N</a:t>
            </a:r>
            <a:endParaRPr lang="en-US" altLang="zh-CN" sz="2400" b="1" baseline="-25000">
              <a:solidFill>
                <a:srgbClr val="FF0000"/>
              </a:solidFill>
              <a:latin typeface="Times New Roman" panose="02020503050405090304" charset="0"/>
              <a:ea typeface="楷体" panose="02010609060101010101" charset="-122"/>
              <a:cs typeface="Times New Roman" panose="02020503050405090304" charset="0"/>
            </a:endParaRPr>
          </a:p>
        </p:txBody>
      </p:sp>
      <p:sp>
        <p:nvSpPr>
          <p:cNvPr id="19458" name="Oval 2"/>
          <p:cNvSpPr/>
          <p:nvPr>
            <p:custDataLst>
              <p:tags r:id="rId34"/>
            </p:custDataLst>
          </p:nvPr>
        </p:nvSpPr>
        <p:spPr>
          <a:xfrm>
            <a:off x="6730762" y="3122295"/>
            <a:ext cx="1371600" cy="228600"/>
          </a:xfrm>
          <a:prstGeom prst="ellipse">
            <a:avLst/>
          </a:prstGeom>
          <a:noFill/>
          <a:ln w="19050" cap="flat" cmpd="sng">
            <a:solidFill>
              <a:srgbClr val="3366FF"/>
            </a:solidFill>
            <a:prstDash val="dash"/>
            <a:headEnd type="none" w="med" len="med"/>
            <a:tailEnd type="none" w="med" len="med"/>
          </a:ln>
        </p:spPr>
        <p:txBody>
          <a:bodyPr wrap="none" anchor="ctr"/>
          <a:p>
            <a:endParaRPr lang="zh-CN" altLang="en-US" sz="1050">
              <a:latin typeface="Arial" panose="020B0604020202090204" pitchFamily="34" charset="0"/>
            </a:endParaRPr>
          </a:p>
        </p:txBody>
      </p:sp>
      <p:grpSp>
        <p:nvGrpSpPr>
          <p:cNvPr id="60" name="Group 3"/>
          <p:cNvGrpSpPr/>
          <p:nvPr>
            <p:custDataLst>
              <p:tags r:id="rId35"/>
            </p:custDataLst>
          </p:nvPr>
        </p:nvGrpSpPr>
        <p:grpSpPr>
          <a:xfrm>
            <a:off x="6329521" y="2628186"/>
            <a:ext cx="2152650" cy="1759744"/>
            <a:chOff x="0" y="0"/>
            <a:chExt cx="1808" cy="1478"/>
          </a:xfrm>
        </p:grpSpPr>
        <p:sp>
          <p:nvSpPr>
            <p:cNvPr id="85081" name="Oval 4"/>
            <p:cNvSpPr/>
            <p:nvPr>
              <p:custDataLst>
                <p:tags r:id="rId36"/>
              </p:custDataLst>
            </p:nvPr>
          </p:nvSpPr>
          <p:spPr>
            <a:xfrm>
              <a:off x="0" y="0"/>
              <a:ext cx="1808" cy="374"/>
            </a:xfrm>
            <a:prstGeom prst="ellipse">
              <a:avLst/>
            </a:prstGeom>
            <a:noFill/>
            <a:ln w="28575" cap="flat" cmpd="sng">
              <a:solidFill>
                <a:schemeClr val="tx1"/>
              </a:solidFill>
              <a:prstDash val="solid"/>
              <a:headEnd type="none" w="med" len="med"/>
              <a:tailEnd type="none" w="med" len="med"/>
            </a:ln>
          </p:spPr>
          <p:txBody>
            <a:bodyPr wrap="none" anchor="ctr"/>
            <a:p>
              <a:endParaRPr lang="zh-CN" altLang="en-US" sz="1050">
                <a:latin typeface="Arial" panose="020B0604020202090204" pitchFamily="34" charset="0"/>
              </a:endParaRPr>
            </a:p>
          </p:txBody>
        </p:sp>
        <p:sp>
          <p:nvSpPr>
            <p:cNvPr id="85082" name="Line 5"/>
            <p:cNvSpPr/>
            <p:nvPr>
              <p:custDataLst>
                <p:tags r:id="rId37"/>
              </p:custDataLst>
            </p:nvPr>
          </p:nvSpPr>
          <p:spPr>
            <a:xfrm>
              <a:off x="8" y="214"/>
              <a:ext cx="808" cy="808"/>
            </a:xfrm>
            <a:prstGeom prst="line">
              <a:avLst/>
            </a:prstGeom>
            <a:ln w="28575" cap="flat" cmpd="sng">
              <a:solidFill>
                <a:schemeClr val="tx1"/>
              </a:solidFill>
              <a:prstDash val="solid"/>
              <a:headEnd type="none" w="med" len="med"/>
              <a:tailEnd type="none" w="med" len="med"/>
            </a:ln>
          </p:spPr>
          <p:txBody>
            <a:bodyPr/>
            <a:p>
              <a:endParaRPr sz="1050"/>
            </a:p>
          </p:txBody>
        </p:sp>
        <p:sp>
          <p:nvSpPr>
            <p:cNvPr id="85083" name="Line 6"/>
            <p:cNvSpPr/>
            <p:nvPr>
              <p:custDataLst>
                <p:tags r:id="rId38"/>
              </p:custDataLst>
            </p:nvPr>
          </p:nvSpPr>
          <p:spPr>
            <a:xfrm flipH="1">
              <a:off x="1000" y="214"/>
              <a:ext cx="800" cy="800"/>
            </a:xfrm>
            <a:prstGeom prst="line">
              <a:avLst/>
            </a:prstGeom>
            <a:ln w="28575" cap="flat" cmpd="sng">
              <a:solidFill>
                <a:schemeClr val="tx1"/>
              </a:solidFill>
              <a:prstDash val="solid"/>
              <a:headEnd type="none" w="med" len="med"/>
              <a:tailEnd type="none" w="med" len="med"/>
            </a:ln>
          </p:spPr>
          <p:txBody>
            <a:bodyPr/>
            <a:p>
              <a:endParaRPr sz="1050"/>
            </a:p>
          </p:txBody>
        </p:sp>
        <p:sp>
          <p:nvSpPr>
            <p:cNvPr id="85084" name="Line 7"/>
            <p:cNvSpPr/>
            <p:nvPr>
              <p:custDataLst>
                <p:tags r:id="rId39"/>
              </p:custDataLst>
            </p:nvPr>
          </p:nvSpPr>
          <p:spPr>
            <a:xfrm flipH="1">
              <a:off x="808" y="1014"/>
              <a:ext cx="0" cy="368"/>
            </a:xfrm>
            <a:prstGeom prst="line">
              <a:avLst/>
            </a:prstGeom>
            <a:ln w="28575" cap="flat" cmpd="sng">
              <a:solidFill>
                <a:schemeClr val="tx1"/>
              </a:solidFill>
              <a:prstDash val="solid"/>
              <a:headEnd type="none" w="med" len="med"/>
              <a:tailEnd type="none" w="med" len="med"/>
            </a:ln>
          </p:spPr>
          <p:txBody>
            <a:bodyPr/>
            <a:p>
              <a:endParaRPr sz="1050"/>
            </a:p>
          </p:txBody>
        </p:sp>
        <p:sp>
          <p:nvSpPr>
            <p:cNvPr id="85085" name="Line 8"/>
            <p:cNvSpPr/>
            <p:nvPr>
              <p:custDataLst>
                <p:tags r:id="rId40"/>
              </p:custDataLst>
            </p:nvPr>
          </p:nvSpPr>
          <p:spPr>
            <a:xfrm flipH="1">
              <a:off x="1000" y="1014"/>
              <a:ext cx="0" cy="464"/>
            </a:xfrm>
            <a:prstGeom prst="line">
              <a:avLst/>
            </a:prstGeom>
            <a:ln w="28575" cap="flat" cmpd="sng">
              <a:solidFill>
                <a:schemeClr val="tx1"/>
              </a:solidFill>
              <a:prstDash val="solid"/>
              <a:headEnd type="none" w="med" len="med"/>
              <a:tailEnd type="none" w="med" len="med"/>
            </a:ln>
          </p:spPr>
          <p:txBody>
            <a:bodyPr/>
            <a:p>
              <a:endParaRPr sz="1050"/>
            </a:p>
          </p:txBody>
        </p:sp>
        <p:sp>
          <p:nvSpPr>
            <p:cNvPr id="85086" name="Line 9"/>
            <p:cNvSpPr/>
            <p:nvPr>
              <p:custDataLst>
                <p:tags r:id="rId41"/>
              </p:custDataLst>
            </p:nvPr>
          </p:nvSpPr>
          <p:spPr>
            <a:xfrm>
              <a:off x="800" y="1382"/>
              <a:ext cx="208" cy="93"/>
            </a:xfrm>
            <a:prstGeom prst="line">
              <a:avLst/>
            </a:prstGeom>
            <a:ln w="28575" cap="flat" cmpd="sng">
              <a:solidFill>
                <a:schemeClr val="tx1"/>
              </a:solidFill>
              <a:prstDash val="solid"/>
              <a:headEnd type="none" w="med" len="med"/>
              <a:tailEnd type="none" w="med" len="med"/>
            </a:ln>
          </p:spPr>
          <p:txBody>
            <a:bodyPr/>
            <a:p>
              <a:endParaRPr sz="1050"/>
            </a:p>
          </p:txBody>
        </p:sp>
      </p:grpSp>
      <p:grpSp>
        <p:nvGrpSpPr>
          <p:cNvPr id="61" name="Group 10"/>
          <p:cNvGrpSpPr/>
          <p:nvPr>
            <p:custDataLst>
              <p:tags r:id="rId42"/>
            </p:custDataLst>
          </p:nvPr>
        </p:nvGrpSpPr>
        <p:grpSpPr>
          <a:xfrm>
            <a:off x="6915309" y="2807970"/>
            <a:ext cx="304801" cy="369094"/>
            <a:chOff x="0" y="0"/>
            <a:chExt cx="256" cy="310"/>
          </a:xfrm>
        </p:grpSpPr>
        <p:sp>
          <p:nvSpPr>
            <p:cNvPr id="85079" name="Rectangle 11"/>
            <p:cNvSpPr/>
            <p:nvPr>
              <p:custDataLst>
                <p:tags r:id="rId43"/>
              </p:custDataLst>
            </p:nvPr>
          </p:nvSpPr>
          <p:spPr>
            <a:xfrm>
              <a:off x="0" y="0"/>
              <a:ext cx="256" cy="310"/>
            </a:xfrm>
            <a:prstGeom prst="rect">
              <a:avLst/>
            </a:prstGeom>
            <a:noFill/>
            <a:ln w="9525">
              <a:noFill/>
            </a:ln>
          </p:spPr>
          <p:txBody>
            <a:bodyPr wrap="none">
              <a:spAutoFit/>
            </a:bodyPr>
            <a:p>
              <a:r>
                <a:rPr lang="en-US" altLang="zh-CN" sz="1800" b="1" i="1">
                  <a:latin typeface="Times New Roman" panose="02020503050405090304" charset="0"/>
                  <a:ea typeface="楷体" panose="02010609060101010101" charset="-122"/>
                </a:rPr>
                <a:t>θ</a:t>
              </a:r>
              <a:endParaRPr lang="en-US" altLang="zh-CN" sz="1800" b="1" i="1">
                <a:latin typeface="Times New Roman" panose="02020503050405090304" charset="0"/>
                <a:ea typeface="楷体" panose="02010609060101010101" charset="-122"/>
              </a:endParaRPr>
            </a:p>
          </p:txBody>
        </p:sp>
        <p:sp>
          <p:nvSpPr>
            <p:cNvPr id="85080" name="Arc 12"/>
            <p:cNvSpPr>
              <a:spLocks noChangeAspect="1"/>
            </p:cNvSpPr>
            <p:nvPr>
              <p:custDataLst>
                <p:tags r:id="rId44"/>
              </p:custDataLst>
            </p:nvPr>
          </p:nvSpPr>
          <p:spPr>
            <a:xfrm rot="9000000">
              <a:off x="185" y="21"/>
              <a:ext cx="68" cy="68"/>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19050" cap="flat" cmpd="sng">
              <a:solidFill>
                <a:schemeClr val="tx1"/>
              </a:solidFill>
              <a:prstDash val="solid"/>
              <a:miter/>
              <a:headEnd type="none" w="med" len="med"/>
              <a:tailEnd type="none" w="med" len="med"/>
            </a:ln>
          </p:spPr>
          <p:txBody>
            <a:bodyPr wrap="none" anchor="ctr"/>
            <a:p>
              <a:endParaRPr lang="zh-CN" altLang="en-US" sz="1050">
                <a:latin typeface="Arial" panose="020B0604020202090204" pitchFamily="34" charset="0"/>
              </a:endParaRPr>
            </a:p>
          </p:txBody>
        </p:sp>
      </p:grpSp>
      <p:grpSp>
        <p:nvGrpSpPr>
          <p:cNvPr id="62" name="Group 40"/>
          <p:cNvGrpSpPr/>
          <p:nvPr>
            <p:custDataLst>
              <p:tags r:id="rId45"/>
            </p:custDataLst>
          </p:nvPr>
        </p:nvGrpSpPr>
        <p:grpSpPr>
          <a:xfrm>
            <a:off x="7186771" y="2512695"/>
            <a:ext cx="442913" cy="1885950"/>
            <a:chOff x="0" y="0"/>
            <a:chExt cx="372" cy="1584"/>
          </a:xfrm>
        </p:grpSpPr>
        <p:grpSp>
          <p:nvGrpSpPr>
            <p:cNvPr id="85052" name="Group 41"/>
            <p:cNvGrpSpPr/>
            <p:nvPr>
              <p:custDataLst>
                <p:tags r:id="rId46"/>
              </p:custDataLst>
            </p:nvPr>
          </p:nvGrpSpPr>
          <p:grpSpPr>
            <a:xfrm>
              <a:off x="0" y="825"/>
              <a:ext cx="372" cy="349"/>
              <a:chOff x="0" y="0"/>
              <a:chExt cx="372" cy="349"/>
            </a:xfrm>
          </p:grpSpPr>
          <p:sp>
            <p:nvSpPr>
              <p:cNvPr id="85054" name="Arc 42"/>
              <p:cNvSpPr>
                <a:spLocks noChangeAspect="1"/>
              </p:cNvSpPr>
              <p:nvPr>
                <p:custDataLst>
                  <p:tags r:id="rId47"/>
                </p:custDataLst>
              </p:nvPr>
            </p:nvSpPr>
            <p:spPr>
              <a:xfrm>
                <a:off x="27" y="24"/>
                <a:ext cx="345" cy="86"/>
              </a:xfrm>
              <a:custGeom>
                <a:avLst/>
                <a:gdLst>
                  <a:gd name="txL" fmla="*/ 0 w 43200"/>
                  <a:gd name="txT" fmla="*/ 0 h 39259"/>
                  <a:gd name="txR" fmla="*/ 43200 w 43200"/>
                  <a:gd name="txB" fmla="*/ 39259 h 39259"/>
                </a:gdLst>
                <a:ahLst/>
                <a:cxnLst>
                  <a:cxn ang="0">
                    <a:pos x="0" y="0"/>
                  </a:cxn>
                  <a:cxn ang="0">
                    <a:pos x="0" y="0"/>
                  </a:cxn>
                  <a:cxn ang="0">
                    <a:pos x="0" y="0"/>
                  </a:cxn>
                </a:cxnLst>
                <a:rect l="txL" t="txT" r="txR" b="txB"/>
                <a:pathLst>
                  <a:path w="43200" h="39259" fill="none">
                    <a:moveTo>
                      <a:pt x="34038" y="-1"/>
                    </a:moveTo>
                    <a:cubicBezTo>
                      <a:pt x="39782" y="4045"/>
                      <a:pt x="43200" y="10632"/>
                      <a:pt x="43200" y="17659"/>
                    </a:cubicBezTo>
                    <a:cubicBezTo>
                      <a:pt x="43200" y="29588"/>
                      <a:pt x="33529" y="39259"/>
                      <a:pt x="21600" y="39259"/>
                    </a:cubicBezTo>
                    <a:cubicBezTo>
                      <a:pt x="9670" y="39259"/>
                      <a:pt x="0" y="29588"/>
                      <a:pt x="0" y="17659"/>
                    </a:cubicBezTo>
                    <a:cubicBezTo>
                      <a:pt x="-1" y="10967"/>
                      <a:pt x="3101" y="4653"/>
                      <a:pt x="8398" y="563"/>
                    </a:cubicBezTo>
                  </a:path>
                  <a:path w="43200" h="39259" stroke="0">
                    <a:moveTo>
                      <a:pt x="34038" y="-1"/>
                    </a:moveTo>
                    <a:cubicBezTo>
                      <a:pt x="39782" y="4045"/>
                      <a:pt x="43200" y="10632"/>
                      <a:pt x="43200" y="17659"/>
                    </a:cubicBezTo>
                    <a:cubicBezTo>
                      <a:pt x="43200" y="29588"/>
                      <a:pt x="33529" y="39259"/>
                      <a:pt x="21600" y="39259"/>
                    </a:cubicBezTo>
                    <a:cubicBezTo>
                      <a:pt x="9670" y="39259"/>
                      <a:pt x="0" y="29588"/>
                      <a:pt x="0" y="17659"/>
                    </a:cubicBezTo>
                    <a:cubicBezTo>
                      <a:pt x="-1" y="10967"/>
                      <a:pt x="3101" y="4653"/>
                      <a:pt x="8398" y="563"/>
                    </a:cubicBezTo>
                    <a:lnTo>
                      <a:pt x="21600" y="17659"/>
                    </a:lnTo>
                    <a:close/>
                  </a:path>
                </a:pathLst>
              </a:custGeom>
              <a:noFill/>
              <a:ln w="19050" cap="flat" cmpd="sng">
                <a:solidFill>
                  <a:schemeClr val="tx1"/>
                </a:solidFill>
                <a:prstDash val="solid"/>
                <a:miter/>
                <a:headEnd type="arrow" w="med" len="med"/>
                <a:tailEnd type="none" w="med" len="med"/>
              </a:ln>
            </p:spPr>
            <p:txBody>
              <a:bodyPr wrap="none" anchor="ctr"/>
              <a:p>
                <a:endParaRPr lang="zh-CN" altLang="en-US" sz="1050">
                  <a:latin typeface="Arial" panose="020B0604020202090204" pitchFamily="34" charset="0"/>
                </a:endParaRPr>
              </a:p>
            </p:txBody>
          </p:sp>
          <p:sp>
            <p:nvSpPr>
              <p:cNvPr id="85055" name="Text Box 43"/>
              <p:cNvSpPr txBox="1"/>
              <p:nvPr>
                <p:custDataLst>
                  <p:tags r:id="rId48"/>
                </p:custDataLst>
              </p:nvPr>
            </p:nvSpPr>
            <p:spPr>
              <a:xfrm>
                <a:off x="0" y="0"/>
                <a:ext cx="336" cy="349"/>
              </a:xfrm>
              <a:prstGeom prst="rect">
                <a:avLst/>
              </a:prstGeom>
              <a:noFill/>
              <a:ln w="9525">
                <a:noFill/>
              </a:ln>
            </p:spPr>
            <p:txBody>
              <a:bodyPr>
                <a:spAutoFit/>
              </a:bodyPr>
              <a:p>
                <a:pPr>
                  <a:spcBef>
                    <a:spcPct val="50000"/>
                  </a:spcBef>
                </a:pPr>
                <a:r>
                  <a:rPr lang="en-US" altLang="zh-CN" sz="2100" b="1" i="1">
                    <a:latin typeface="Times New Roman" panose="02020503050405090304" charset="0"/>
                    <a:ea typeface="楷体" panose="02010609060101010101" charset="-122"/>
                  </a:rPr>
                  <a:t>ω</a:t>
                </a:r>
                <a:endParaRPr lang="en-US" altLang="zh-CN" sz="2100" b="1" i="1">
                  <a:latin typeface="Times New Roman" panose="02020503050405090304" charset="0"/>
                  <a:ea typeface="楷体" panose="02010609060101010101" charset="-122"/>
                </a:endParaRPr>
              </a:p>
            </p:txBody>
          </p:sp>
        </p:grpSp>
        <p:sp>
          <p:nvSpPr>
            <p:cNvPr id="85053" name="Line 44"/>
            <p:cNvSpPr/>
            <p:nvPr>
              <p:custDataLst>
                <p:tags r:id="rId49"/>
              </p:custDataLst>
            </p:nvPr>
          </p:nvSpPr>
          <p:spPr>
            <a:xfrm flipH="1">
              <a:off x="192" y="0"/>
              <a:ext cx="0" cy="1584"/>
            </a:xfrm>
            <a:prstGeom prst="line">
              <a:avLst/>
            </a:prstGeom>
            <a:ln w="9525" cap="flat" cmpd="sng">
              <a:solidFill>
                <a:schemeClr val="tx1"/>
              </a:solidFill>
              <a:prstDash val="dash"/>
              <a:headEnd type="none" w="med" len="med"/>
              <a:tailEnd type="none" w="med" len="med"/>
            </a:ln>
          </p:spPr>
          <p:txBody>
            <a:bodyPr/>
            <a:p>
              <a:endParaRPr sz="1050"/>
            </a:p>
          </p:txBody>
        </p:sp>
      </p:grpSp>
      <p:grpSp>
        <p:nvGrpSpPr>
          <p:cNvPr id="63" name="Group 53"/>
          <p:cNvGrpSpPr/>
          <p:nvPr>
            <p:custDataLst>
              <p:tags r:id="rId50"/>
            </p:custDataLst>
          </p:nvPr>
        </p:nvGrpSpPr>
        <p:grpSpPr>
          <a:xfrm>
            <a:off x="6350953" y="3102055"/>
            <a:ext cx="940594" cy="817959"/>
            <a:chOff x="0" y="0"/>
            <a:chExt cx="790" cy="687"/>
          </a:xfrm>
        </p:grpSpPr>
        <p:grpSp>
          <p:nvGrpSpPr>
            <p:cNvPr id="85041" name="Group 54"/>
            <p:cNvGrpSpPr/>
            <p:nvPr>
              <p:custDataLst>
                <p:tags r:id="rId51"/>
              </p:custDataLst>
            </p:nvPr>
          </p:nvGrpSpPr>
          <p:grpSpPr>
            <a:xfrm>
              <a:off x="374" y="377"/>
              <a:ext cx="416" cy="310"/>
              <a:chOff x="0" y="0"/>
              <a:chExt cx="416" cy="310"/>
            </a:xfrm>
          </p:grpSpPr>
          <p:sp>
            <p:nvSpPr>
              <p:cNvPr id="85043" name="Rectangle 55"/>
              <p:cNvSpPr/>
              <p:nvPr>
                <p:custDataLst>
                  <p:tags r:id="rId52"/>
                </p:custDataLst>
              </p:nvPr>
            </p:nvSpPr>
            <p:spPr>
              <a:xfrm>
                <a:off x="0" y="0"/>
                <a:ext cx="256" cy="310"/>
              </a:xfrm>
              <a:prstGeom prst="rect">
                <a:avLst/>
              </a:prstGeom>
              <a:noFill/>
              <a:ln w="9525">
                <a:noFill/>
              </a:ln>
            </p:spPr>
            <p:txBody>
              <a:bodyPr wrap="none">
                <a:spAutoFit/>
              </a:bodyPr>
              <a:p>
                <a:r>
                  <a:rPr lang="en-US" altLang="zh-CN" sz="1800" b="1" i="1">
                    <a:latin typeface="Times New Roman" panose="02020503050405090304" charset="0"/>
                    <a:ea typeface="楷体" panose="02010609060101010101" charset="-122"/>
                  </a:rPr>
                  <a:t>θ</a:t>
                </a:r>
                <a:endParaRPr lang="en-US" altLang="zh-CN" sz="1800" b="1" i="1">
                  <a:latin typeface="Times New Roman" panose="02020503050405090304" charset="0"/>
                  <a:ea typeface="楷体" panose="02010609060101010101" charset="-122"/>
                </a:endParaRPr>
              </a:p>
            </p:txBody>
          </p:sp>
          <p:sp>
            <p:nvSpPr>
              <p:cNvPr id="85044" name="Arc 56"/>
              <p:cNvSpPr>
                <a:spLocks noChangeAspect="1"/>
              </p:cNvSpPr>
              <p:nvPr>
                <p:custDataLst>
                  <p:tags r:id="rId53"/>
                </p:custDataLst>
              </p:nvPr>
            </p:nvSpPr>
            <p:spPr>
              <a:xfrm rot="-6900000">
                <a:off x="241" y="145"/>
                <a:ext cx="75" cy="75"/>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19050" cap="flat" cmpd="sng">
                <a:solidFill>
                  <a:schemeClr val="tx1"/>
                </a:solidFill>
                <a:prstDash val="solid"/>
                <a:miter/>
                <a:headEnd type="none" w="med" len="med"/>
                <a:tailEnd type="none" w="med" len="med"/>
              </a:ln>
            </p:spPr>
            <p:txBody>
              <a:bodyPr wrap="none" anchor="ctr"/>
              <a:p>
                <a:endParaRPr lang="zh-CN" altLang="en-US" sz="1050">
                  <a:latin typeface="Arial" panose="020B0604020202090204" pitchFamily="34" charset="0"/>
                </a:endParaRPr>
              </a:p>
            </p:txBody>
          </p:sp>
          <p:sp>
            <p:nvSpPr>
              <p:cNvPr id="85045" name="Line 57"/>
              <p:cNvSpPr/>
              <p:nvPr>
                <p:custDataLst>
                  <p:tags r:id="rId54"/>
                </p:custDataLst>
              </p:nvPr>
            </p:nvSpPr>
            <p:spPr>
              <a:xfrm>
                <a:off x="88" y="248"/>
                <a:ext cx="328" cy="0"/>
              </a:xfrm>
              <a:prstGeom prst="line">
                <a:avLst/>
              </a:prstGeom>
              <a:ln w="19050" cap="flat" cmpd="sng">
                <a:solidFill>
                  <a:schemeClr val="tx1"/>
                </a:solidFill>
                <a:prstDash val="dash"/>
                <a:headEnd type="none" w="med" len="med"/>
                <a:tailEnd type="none" w="med" len="med"/>
              </a:ln>
            </p:spPr>
            <p:txBody>
              <a:bodyPr/>
              <a:p>
                <a:endParaRPr sz="1050"/>
              </a:p>
            </p:txBody>
          </p:sp>
        </p:grpSp>
        <p:sp>
          <p:nvSpPr>
            <p:cNvPr id="85042" name="Text Box 58"/>
            <p:cNvSpPr txBox="1"/>
            <p:nvPr>
              <p:custDataLst>
                <p:tags r:id="rId55"/>
              </p:custDataLst>
            </p:nvPr>
          </p:nvSpPr>
          <p:spPr>
            <a:xfrm>
              <a:off x="0" y="0"/>
              <a:ext cx="240" cy="349"/>
            </a:xfrm>
            <a:prstGeom prst="rect">
              <a:avLst/>
            </a:prstGeom>
            <a:noFill/>
            <a:ln w="9525">
              <a:noFill/>
            </a:ln>
          </p:spPr>
          <p:txBody>
            <a:bodyPr>
              <a:spAutoFit/>
            </a:bodyPr>
            <a:p>
              <a:pPr>
                <a:spcBef>
                  <a:spcPct val="20000"/>
                </a:spcBef>
              </a:pPr>
              <a:r>
                <a:rPr lang="en-US" altLang="zh-CN" sz="2100" b="1" i="1">
                  <a:latin typeface="Times New Roman" panose="02020503050405090304" charset="0"/>
                  <a:ea typeface="楷体" panose="02010609060101010101" charset="-122"/>
                </a:rPr>
                <a:t>m</a:t>
              </a:r>
              <a:endParaRPr lang="en-US" altLang="zh-CN" sz="2100" b="1" i="1">
                <a:latin typeface="Times New Roman" panose="02020503050405090304" charset="0"/>
                <a:ea typeface="楷体" panose="02010609060101010101" charset="-122"/>
              </a:endParaRPr>
            </a:p>
          </p:txBody>
        </p:sp>
      </p:grpSp>
      <p:grpSp>
        <p:nvGrpSpPr>
          <p:cNvPr id="64" name="Group 62"/>
          <p:cNvGrpSpPr/>
          <p:nvPr>
            <p:custDataLst>
              <p:tags r:id="rId56"/>
            </p:custDataLst>
          </p:nvPr>
        </p:nvGrpSpPr>
        <p:grpSpPr>
          <a:xfrm>
            <a:off x="6739096" y="2944893"/>
            <a:ext cx="1095375" cy="565547"/>
            <a:chOff x="0" y="0"/>
            <a:chExt cx="920" cy="475"/>
          </a:xfrm>
        </p:grpSpPr>
        <p:grpSp>
          <p:nvGrpSpPr>
            <p:cNvPr id="85034" name="Group 63"/>
            <p:cNvGrpSpPr/>
            <p:nvPr>
              <p:custDataLst>
                <p:tags r:id="rId57"/>
              </p:custDataLst>
            </p:nvPr>
          </p:nvGrpSpPr>
          <p:grpSpPr>
            <a:xfrm>
              <a:off x="536" y="165"/>
              <a:ext cx="384" cy="310"/>
              <a:chOff x="0" y="0"/>
              <a:chExt cx="384" cy="310"/>
            </a:xfrm>
          </p:grpSpPr>
          <p:sp>
            <p:nvSpPr>
              <p:cNvPr id="85037" name="Text Box 64"/>
              <p:cNvSpPr txBox="1"/>
              <p:nvPr>
                <p:custDataLst>
                  <p:tags r:id="rId58"/>
                </p:custDataLst>
              </p:nvPr>
            </p:nvSpPr>
            <p:spPr>
              <a:xfrm>
                <a:off x="0" y="0"/>
                <a:ext cx="384" cy="310"/>
              </a:xfrm>
              <a:prstGeom prst="rect">
                <a:avLst/>
              </a:prstGeom>
              <a:noFill/>
              <a:ln w="9525">
                <a:noFill/>
              </a:ln>
            </p:spPr>
            <p:txBody>
              <a:bodyPr>
                <a:spAutoFit/>
              </a:bodyPr>
              <a:p>
                <a:pPr>
                  <a:spcBef>
                    <a:spcPct val="50000"/>
                  </a:spcBef>
                </a:pPr>
                <a:r>
                  <a:rPr lang="en-US" altLang="zh-CN" sz="1800" b="1" i="1">
                    <a:latin typeface="Times New Roman" panose="02020503050405090304" charset="0"/>
                    <a:ea typeface="楷体" panose="02010609060101010101" charset="-122"/>
                  </a:rPr>
                  <a:t>O</a:t>
                </a:r>
                <a:endParaRPr lang="en-US" altLang="zh-CN" sz="1800" b="1" i="1">
                  <a:latin typeface="Times New Roman" panose="02020503050405090304" charset="0"/>
                  <a:ea typeface="楷体" panose="02010609060101010101" charset="-122"/>
                </a:endParaRPr>
              </a:p>
            </p:txBody>
          </p:sp>
          <p:sp>
            <p:nvSpPr>
              <p:cNvPr id="85038" name="Oval 65"/>
              <p:cNvSpPr>
                <a:spLocks noChangeAspect="1"/>
              </p:cNvSpPr>
              <p:nvPr>
                <p:custDataLst>
                  <p:tags r:id="rId59"/>
                </p:custDataLst>
              </p:nvPr>
            </p:nvSpPr>
            <p:spPr>
              <a:xfrm>
                <a:off x="16" y="72"/>
                <a:ext cx="32" cy="32"/>
              </a:xfrm>
              <a:prstGeom prst="ellipse">
                <a:avLst/>
              </a:prstGeom>
              <a:solidFill>
                <a:schemeClr val="tx1"/>
              </a:solidFill>
              <a:ln w="9525" cap="flat" cmpd="sng">
                <a:solidFill>
                  <a:schemeClr val="tx1"/>
                </a:solidFill>
                <a:prstDash val="solid"/>
                <a:headEnd type="none" w="med" len="med"/>
                <a:tailEnd type="none" w="med" len="med"/>
              </a:ln>
            </p:spPr>
            <p:txBody>
              <a:bodyPr wrap="none" anchor="ctr"/>
              <a:p>
                <a:endParaRPr lang="zh-CN" altLang="en-US" sz="1050">
                  <a:latin typeface="Arial" panose="020B0604020202090204" pitchFamily="34" charset="0"/>
                </a:endParaRPr>
              </a:p>
            </p:txBody>
          </p:sp>
        </p:grpSp>
        <p:sp>
          <p:nvSpPr>
            <p:cNvPr id="85035" name="Line 66"/>
            <p:cNvSpPr/>
            <p:nvPr>
              <p:custDataLst>
                <p:tags r:id="rId60"/>
              </p:custDataLst>
            </p:nvPr>
          </p:nvSpPr>
          <p:spPr>
            <a:xfrm>
              <a:off x="0" y="253"/>
              <a:ext cx="528" cy="0"/>
            </a:xfrm>
            <a:prstGeom prst="line">
              <a:avLst/>
            </a:prstGeom>
            <a:ln w="19050" cap="flat" cmpd="sng">
              <a:solidFill>
                <a:schemeClr val="tx1"/>
              </a:solidFill>
              <a:prstDash val="dash"/>
              <a:headEnd type="none" w="med" len="med"/>
              <a:tailEnd type="none" w="med" len="med"/>
            </a:ln>
          </p:spPr>
          <p:txBody>
            <a:bodyPr/>
            <a:p>
              <a:endParaRPr sz="1050"/>
            </a:p>
          </p:txBody>
        </p:sp>
        <p:sp>
          <p:nvSpPr>
            <p:cNvPr id="85036" name="Text Box 67"/>
            <p:cNvSpPr txBox="1"/>
            <p:nvPr>
              <p:custDataLst>
                <p:tags r:id="rId61"/>
              </p:custDataLst>
            </p:nvPr>
          </p:nvSpPr>
          <p:spPr>
            <a:xfrm>
              <a:off x="232" y="0"/>
              <a:ext cx="192" cy="349"/>
            </a:xfrm>
            <a:prstGeom prst="rect">
              <a:avLst/>
            </a:prstGeom>
            <a:noFill/>
            <a:ln w="9525">
              <a:noFill/>
            </a:ln>
          </p:spPr>
          <p:txBody>
            <a:bodyPr>
              <a:spAutoFit/>
            </a:bodyPr>
            <a:p>
              <a:pPr algn="ctr">
                <a:spcBef>
                  <a:spcPct val="20000"/>
                </a:spcBef>
              </a:pPr>
              <a:r>
                <a:rPr lang="en-US" altLang="zh-CN" sz="2100" b="1" i="1">
                  <a:latin typeface="Times New Roman" panose="02020503050405090304" charset="0"/>
                  <a:ea typeface="楷体" panose="02010609060101010101" charset="-122"/>
                </a:rPr>
                <a:t>r</a:t>
              </a:r>
              <a:endParaRPr lang="en-US" altLang="zh-CN" sz="2100" b="1" i="1">
                <a:latin typeface="Times New Roman" panose="02020503050405090304" charset="0"/>
                <a:ea typeface="楷体" panose="02010609060101010101" charset="-122"/>
              </a:endParaRPr>
            </a:p>
          </p:txBody>
        </p:sp>
      </p:grpSp>
      <p:sp>
        <p:nvSpPr>
          <p:cNvPr id="19524" name="Oval 68"/>
          <p:cNvSpPr>
            <a:spLocks noChangeAspect="1"/>
          </p:cNvSpPr>
          <p:nvPr>
            <p:custDataLst>
              <p:tags r:id="rId62"/>
            </p:custDataLst>
          </p:nvPr>
        </p:nvSpPr>
        <p:spPr>
          <a:xfrm>
            <a:off x="6710522" y="3197305"/>
            <a:ext cx="108347" cy="108347"/>
          </a:xfrm>
          <a:prstGeom prst="ellipse">
            <a:avLst/>
          </a:prstGeom>
          <a:gradFill rotWithShape="1">
            <a:gsLst>
              <a:gs pos="0">
                <a:srgbClr val="FFFFFF">
                  <a:alpha val="59998"/>
                </a:srgbClr>
              </a:gs>
              <a:gs pos="100000">
                <a:schemeClr val="tx1">
                  <a:alpha val="59998"/>
                </a:schemeClr>
              </a:gs>
            </a:gsLst>
            <a:path path="shape">
              <a:fillToRect l="50000" t="50000" r="50000" b="50000"/>
            </a:path>
          </a:gradFill>
          <a:ln w="9525" cap="flat" cmpd="sng">
            <a:solidFill>
              <a:schemeClr val="tx1"/>
            </a:solidFill>
            <a:prstDash val="solid"/>
            <a:headEnd type="none" w="med" len="med"/>
            <a:tailEnd type="none" w="med" len="med"/>
          </a:ln>
        </p:spPr>
        <p:txBody>
          <a:bodyPr wrap="none" anchor="ctr"/>
          <a:p>
            <a:endParaRPr lang="zh-CN" altLang="en-US" sz="1050">
              <a:latin typeface="Arial" panose="020B0604020202090204" pitchFamily="34" charset="0"/>
            </a:endParaRPr>
          </a:p>
        </p:txBody>
      </p:sp>
      <p:grpSp>
        <p:nvGrpSpPr>
          <p:cNvPr id="65" name="Group 69"/>
          <p:cNvGrpSpPr/>
          <p:nvPr>
            <p:custDataLst>
              <p:tags r:id="rId63"/>
            </p:custDataLst>
          </p:nvPr>
        </p:nvGrpSpPr>
        <p:grpSpPr>
          <a:xfrm>
            <a:off x="6458109" y="3252074"/>
            <a:ext cx="529829" cy="847725"/>
            <a:chOff x="-22" y="0"/>
            <a:chExt cx="445" cy="712"/>
          </a:xfrm>
        </p:grpSpPr>
        <p:sp>
          <p:nvSpPr>
            <p:cNvPr id="85032" name="Line 70"/>
            <p:cNvSpPr/>
            <p:nvPr>
              <p:custDataLst>
                <p:tags r:id="rId64"/>
              </p:custDataLst>
            </p:nvPr>
          </p:nvSpPr>
          <p:spPr>
            <a:xfrm flipH="1">
              <a:off x="220" y="0"/>
              <a:ext cx="0" cy="435"/>
            </a:xfrm>
            <a:prstGeom prst="line">
              <a:avLst/>
            </a:prstGeom>
            <a:ln w="28575" cap="flat" cmpd="sng">
              <a:solidFill>
                <a:srgbClr val="FF0000"/>
              </a:solidFill>
              <a:prstDash val="solid"/>
              <a:headEnd type="none" w="med" len="med"/>
              <a:tailEnd type="arrow" w="med" len="med"/>
            </a:ln>
          </p:spPr>
          <p:txBody>
            <a:bodyPr/>
            <a:p>
              <a:endParaRPr sz="1050"/>
            </a:p>
          </p:txBody>
        </p:sp>
        <p:sp>
          <p:nvSpPr>
            <p:cNvPr id="85033" name="Text Box 71"/>
            <p:cNvSpPr txBox="1"/>
            <p:nvPr>
              <p:custDataLst>
                <p:tags r:id="rId65"/>
              </p:custDataLst>
            </p:nvPr>
          </p:nvSpPr>
          <p:spPr>
            <a:xfrm>
              <a:off x="-22" y="363"/>
              <a:ext cx="445" cy="349"/>
            </a:xfrm>
            <a:prstGeom prst="rect">
              <a:avLst/>
            </a:prstGeom>
            <a:noFill/>
            <a:ln w="9525">
              <a:noFill/>
            </a:ln>
          </p:spPr>
          <p:txBody>
            <a:bodyPr wrap="none">
              <a:spAutoFit/>
            </a:bodyPr>
            <a:p>
              <a:pPr algn="ctr">
                <a:spcBef>
                  <a:spcPct val="20000"/>
                </a:spcBef>
              </a:pPr>
              <a:r>
                <a:rPr lang="en-US" altLang="zh-CN" sz="2100" b="1" i="1">
                  <a:solidFill>
                    <a:srgbClr val="FF0000"/>
                  </a:solidFill>
                  <a:latin typeface="Times New Roman" panose="02020503050405090304" charset="0"/>
                  <a:ea typeface="楷体" panose="02010609060101010101" charset="-122"/>
                </a:rPr>
                <a:t>mg</a:t>
              </a:r>
              <a:endParaRPr lang="en-US" altLang="zh-CN" sz="2100" b="1" i="1">
                <a:solidFill>
                  <a:srgbClr val="FF0000"/>
                </a:solidFill>
                <a:latin typeface="Times New Roman" panose="02020503050405090304" charset="0"/>
                <a:ea typeface="楷体" panose="02010609060101010101" charset="-122"/>
              </a:endParaRPr>
            </a:p>
          </p:txBody>
        </p:sp>
      </p:grpSp>
      <p:grpSp>
        <p:nvGrpSpPr>
          <p:cNvPr id="66" name="Group 72"/>
          <p:cNvGrpSpPr/>
          <p:nvPr>
            <p:custDataLst>
              <p:tags r:id="rId66"/>
            </p:custDataLst>
          </p:nvPr>
        </p:nvGrpSpPr>
        <p:grpSpPr>
          <a:xfrm>
            <a:off x="6748621" y="2466261"/>
            <a:ext cx="523875" cy="779859"/>
            <a:chOff x="0" y="0"/>
            <a:chExt cx="440" cy="655"/>
          </a:xfrm>
        </p:grpSpPr>
        <p:sp>
          <p:nvSpPr>
            <p:cNvPr id="85030" name="Text Box 73"/>
            <p:cNvSpPr txBox="1"/>
            <p:nvPr>
              <p:custDataLst>
                <p:tags r:id="rId67"/>
              </p:custDataLst>
            </p:nvPr>
          </p:nvSpPr>
          <p:spPr>
            <a:xfrm>
              <a:off x="8" y="0"/>
              <a:ext cx="432" cy="349"/>
            </a:xfrm>
            <a:prstGeom prst="rect">
              <a:avLst/>
            </a:prstGeom>
            <a:noFill/>
            <a:ln w="9525">
              <a:noFill/>
            </a:ln>
          </p:spPr>
          <p:txBody>
            <a:bodyPr>
              <a:spAutoFit/>
            </a:bodyPr>
            <a:p>
              <a:pPr>
                <a:spcBef>
                  <a:spcPct val="20000"/>
                </a:spcBef>
              </a:pPr>
              <a:r>
                <a:rPr lang="en-US" altLang="zh-CN" sz="2100" b="1" i="1">
                  <a:solidFill>
                    <a:srgbClr val="FF0000"/>
                  </a:solidFill>
                  <a:latin typeface="Times New Roman" panose="02020503050405090304" charset="0"/>
                  <a:ea typeface="楷体" panose="02010609060101010101" charset="-122"/>
                </a:rPr>
                <a:t>F</a:t>
              </a:r>
              <a:r>
                <a:rPr lang="en-US" altLang="zh-CN" sz="900" b="1" i="1">
                  <a:solidFill>
                    <a:srgbClr val="FF0000"/>
                  </a:solidFill>
                  <a:latin typeface="Times New Roman" panose="02020503050405090304" charset="0"/>
                  <a:ea typeface="楷体" panose="02010609060101010101" charset="-122"/>
                </a:rPr>
                <a:t>N</a:t>
              </a:r>
              <a:endParaRPr lang="en-US" altLang="zh-CN" sz="900" b="1" i="1" baseline="-25000">
                <a:solidFill>
                  <a:srgbClr val="FF0000"/>
                </a:solidFill>
                <a:latin typeface="Times New Roman" panose="02020503050405090304" charset="0"/>
                <a:ea typeface="楷体" panose="02010609060101010101" charset="-122"/>
              </a:endParaRPr>
            </a:p>
          </p:txBody>
        </p:sp>
        <p:sp>
          <p:nvSpPr>
            <p:cNvPr id="85031" name="Line 74"/>
            <p:cNvSpPr/>
            <p:nvPr>
              <p:custDataLst>
                <p:tags r:id="rId68"/>
              </p:custDataLst>
            </p:nvPr>
          </p:nvSpPr>
          <p:spPr>
            <a:xfrm flipV="1">
              <a:off x="0" y="231"/>
              <a:ext cx="409" cy="424"/>
            </a:xfrm>
            <a:prstGeom prst="line">
              <a:avLst/>
            </a:prstGeom>
            <a:ln w="28575" cap="flat" cmpd="sng">
              <a:solidFill>
                <a:srgbClr val="FF0000"/>
              </a:solidFill>
              <a:prstDash val="solid"/>
              <a:headEnd type="none" w="med" len="med"/>
              <a:tailEnd type="arrow" w="med" len="med"/>
            </a:ln>
          </p:spPr>
          <p:txBody>
            <a:bodyPr/>
            <a:p>
              <a:endParaRPr sz="1050"/>
            </a:p>
          </p:txBody>
        </p:sp>
      </p:grpSp>
      <p:grpSp>
        <p:nvGrpSpPr>
          <p:cNvPr id="67" name="Group 75"/>
          <p:cNvGrpSpPr/>
          <p:nvPr>
            <p:custDataLst>
              <p:tags r:id="rId69"/>
            </p:custDataLst>
          </p:nvPr>
        </p:nvGrpSpPr>
        <p:grpSpPr>
          <a:xfrm>
            <a:off x="6737907" y="2750820"/>
            <a:ext cx="848915" cy="1009650"/>
            <a:chOff x="0" y="0"/>
            <a:chExt cx="713" cy="848"/>
          </a:xfrm>
        </p:grpSpPr>
        <p:sp>
          <p:nvSpPr>
            <p:cNvPr id="85026" name="Text Box 76"/>
            <p:cNvSpPr txBox="1"/>
            <p:nvPr>
              <p:custDataLst>
                <p:tags r:id="rId70"/>
              </p:custDataLst>
            </p:nvPr>
          </p:nvSpPr>
          <p:spPr>
            <a:xfrm>
              <a:off x="281" y="385"/>
              <a:ext cx="432" cy="349"/>
            </a:xfrm>
            <a:prstGeom prst="rect">
              <a:avLst/>
            </a:prstGeom>
            <a:noFill/>
            <a:ln w="9525">
              <a:noFill/>
            </a:ln>
          </p:spPr>
          <p:txBody>
            <a:bodyPr>
              <a:spAutoFit/>
            </a:bodyPr>
            <a:p>
              <a:pPr>
                <a:spcBef>
                  <a:spcPct val="20000"/>
                </a:spcBef>
              </a:pPr>
              <a:r>
                <a:rPr lang="en-US" altLang="zh-CN" sz="2100" b="1" i="1">
                  <a:solidFill>
                    <a:srgbClr val="FF0000"/>
                  </a:solidFill>
                  <a:latin typeface="Times New Roman" panose="02020503050405090304" charset="0"/>
                  <a:ea typeface="楷体" panose="02010609060101010101" charset="-122"/>
                </a:rPr>
                <a:t>F</a:t>
              </a:r>
              <a:r>
                <a:rPr lang="zh-CN" altLang="en-US" sz="1800" b="1" baseline="-34000">
                  <a:solidFill>
                    <a:srgbClr val="FF0000"/>
                  </a:solidFill>
                  <a:latin typeface="Times New Roman" panose="02020503050405090304" charset="0"/>
                  <a:ea typeface="楷体" panose="02010609060101010101" charset="-122"/>
                </a:rPr>
                <a:t>合</a:t>
              </a:r>
              <a:endParaRPr lang="zh-CN" altLang="en-US" sz="1800" b="1" baseline="-34000">
                <a:solidFill>
                  <a:srgbClr val="FF0000"/>
                </a:solidFill>
                <a:latin typeface="Times New Roman" panose="02020503050405090304" charset="0"/>
                <a:ea typeface="楷体" panose="02010609060101010101" charset="-122"/>
              </a:endParaRPr>
            </a:p>
          </p:txBody>
        </p:sp>
        <p:sp>
          <p:nvSpPr>
            <p:cNvPr id="85027" name="Line 77"/>
            <p:cNvSpPr/>
            <p:nvPr>
              <p:custDataLst>
                <p:tags r:id="rId71"/>
              </p:custDataLst>
            </p:nvPr>
          </p:nvSpPr>
          <p:spPr>
            <a:xfrm flipV="1">
              <a:off x="9" y="424"/>
              <a:ext cx="409" cy="424"/>
            </a:xfrm>
            <a:prstGeom prst="line">
              <a:avLst/>
            </a:prstGeom>
            <a:ln w="19050" cap="flat" cmpd="sng">
              <a:solidFill>
                <a:srgbClr val="FF0000"/>
              </a:solidFill>
              <a:prstDash val="dash"/>
              <a:headEnd type="none" w="med" len="med"/>
              <a:tailEnd type="none" w="med" len="med"/>
            </a:ln>
          </p:spPr>
          <p:txBody>
            <a:bodyPr/>
            <a:p>
              <a:endParaRPr sz="1050"/>
            </a:p>
          </p:txBody>
        </p:sp>
        <p:sp>
          <p:nvSpPr>
            <p:cNvPr id="85028" name="Line 78"/>
            <p:cNvSpPr/>
            <p:nvPr>
              <p:custDataLst>
                <p:tags r:id="rId72"/>
              </p:custDataLst>
            </p:nvPr>
          </p:nvSpPr>
          <p:spPr>
            <a:xfrm>
              <a:off x="0" y="419"/>
              <a:ext cx="425" cy="0"/>
            </a:xfrm>
            <a:prstGeom prst="line">
              <a:avLst/>
            </a:prstGeom>
            <a:ln w="28575" cap="flat" cmpd="sng">
              <a:solidFill>
                <a:srgbClr val="FF0000"/>
              </a:solidFill>
              <a:prstDash val="solid"/>
              <a:headEnd type="none" w="med" len="med"/>
              <a:tailEnd type="arrow" w="med" len="med"/>
            </a:ln>
          </p:spPr>
          <p:txBody>
            <a:bodyPr/>
            <a:p>
              <a:endParaRPr sz="1050"/>
            </a:p>
          </p:txBody>
        </p:sp>
        <p:sp>
          <p:nvSpPr>
            <p:cNvPr id="85029" name="Line 79"/>
            <p:cNvSpPr/>
            <p:nvPr>
              <p:custDataLst>
                <p:tags r:id="rId73"/>
              </p:custDataLst>
            </p:nvPr>
          </p:nvSpPr>
          <p:spPr>
            <a:xfrm flipH="1">
              <a:off x="408" y="0"/>
              <a:ext cx="0" cy="423"/>
            </a:xfrm>
            <a:prstGeom prst="line">
              <a:avLst/>
            </a:prstGeom>
            <a:ln w="19050" cap="flat" cmpd="sng">
              <a:solidFill>
                <a:srgbClr val="FF0000"/>
              </a:solidFill>
              <a:prstDash val="dash"/>
              <a:headEnd type="none" w="med" len="med"/>
              <a:tailEnd type="none" w="med" len="med"/>
            </a:ln>
          </p:spPr>
          <p:txBody>
            <a:bodyPr/>
            <a:p>
              <a:endParaRPr sz="1050"/>
            </a:p>
          </p:txBody>
        </p:sp>
      </p:grpSp>
      <p:grpSp>
        <p:nvGrpSpPr>
          <p:cNvPr id="68" name="Group 13"/>
          <p:cNvGrpSpPr/>
          <p:nvPr>
            <p:custDataLst>
              <p:tags r:id="rId74"/>
            </p:custDataLst>
          </p:nvPr>
        </p:nvGrpSpPr>
        <p:grpSpPr>
          <a:xfrm>
            <a:off x="8774510" y="2570639"/>
            <a:ext cx="2686050" cy="1828800"/>
            <a:chOff x="0" y="0"/>
            <a:chExt cx="2256" cy="1536"/>
          </a:xfrm>
        </p:grpSpPr>
        <p:sp>
          <p:nvSpPr>
            <p:cNvPr id="85065" name="Oval 14"/>
            <p:cNvSpPr/>
            <p:nvPr>
              <p:custDataLst>
                <p:tags r:id="rId75"/>
              </p:custDataLst>
            </p:nvPr>
          </p:nvSpPr>
          <p:spPr>
            <a:xfrm>
              <a:off x="48" y="0"/>
              <a:ext cx="2160" cy="480"/>
            </a:xfrm>
            <a:prstGeom prst="ellipse">
              <a:avLst/>
            </a:prstGeom>
            <a:noFill/>
            <a:ln w="28575" cap="flat" cmpd="sng">
              <a:solidFill>
                <a:schemeClr val="tx1"/>
              </a:solidFill>
              <a:prstDash val="solid"/>
              <a:headEnd type="none" w="med" len="med"/>
              <a:tailEnd type="none" w="med" len="med"/>
            </a:ln>
          </p:spPr>
          <p:txBody>
            <a:bodyPr wrap="none" anchor="ctr"/>
            <a:p>
              <a:endParaRPr lang="zh-CN" altLang="en-US" sz="1050">
                <a:latin typeface="Arial" panose="020B0604020202090204" pitchFamily="34" charset="0"/>
              </a:endParaRPr>
            </a:p>
          </p:txBody>
        </p:sp>
        <p:sp>
          <p:nvSpPr>
            <p:cNvPr id="85066" name="Arc 15"/>
            <p:cNvSpPr/>
            <p:nvPr>
              <p:custDataLst>
                <p:tags r:id="rId76"/>
              </p:custDataLst>
            </p:nvPr>
          </p:nvSpPr>
          <p:spPr>
            <a:xfrm rot="5400000">
              <a:off x="588" y="-300"/>
              <a:ext cx="1080" cy="2160"/>
            </a:xfrm>
            <a:custGeom>
              <a:avLst/>
              <a:gdLst>
                <a:gd name="txL" fmla="*/ 0 w 21600"/>
                <a:gd name="txT" fmla="*/ 0 h 43200"/>
                <a:gd name="txR" fmla="*/ 21600 w 21600"/>
                <a:gd name="txB" fmla="*/ 43200 h 43200"/>
              </a:gdLst>
              <a:ahLst/>
              <a:cxnLst>
                <a:cxn ang="0">
                  <a:pos x="0" y="0"/>
                </a:cxn>
                <a:cxn ang="0">
                  <a:pos x="0" y="0"/>
                </a:cxn>
                <a:cxn ang="0">
                  <a:pos x="0" y="0"/>
                </a:cxn>
              </a:cxnLst>
              <a:rect l="txL" t="txT" r="txR" b="txB"/>
              <a:pathLst>
                <a:path w="21600" h="43200" fill="none">
                  <a:moveTo>
                    <a:pt x="-1" y="0"/>
                  </a:moveTo>
                  <a:cubicBezTo>
                    <a:pt x="11929" y="0"/>
                    <a:pt x="21600" y="9670"/>
                    <a:pt x="21600" y="21600"/>
                  </a:cubicBezTo>
                  <a:cubicBezTo>
                    <a:pt x="21600" y="33516"/>
                    <a:pt x="11948" y="43182"/>
                    <a:pt x="31" y="43199"/>
                  </a:cubicBezTo>
                </a:path>
                <a:path w="21600" h="43200" stroke="0">
                  <a:moveTo>
                    <a:pt x="-1" y="0"/>
                  </a:moveTo>
                  <a:cubicBezTo>
                    <a:pt x="11929" y="0"/>
                    <a:pt x="21600" y="9670"/>
                    <a:pt x="21600" y="21600"/>
                  </a:cubicBezTo>
                  <a:cubicBezTo>
                    <a:pt x="21600" y="33516"/>
                    <a:pt x="11948" y="43182"/>
                    <a:pt x="31" y="43199"/>
                  </a:cubicBezTo>
                  <a:lnTo>
                    <a:pt x="0" y="21600"/>
                  </a:lnTo>
                  <a:close/>
                </a:path>
              </a:pathLst>
            </a:custGeom>
            <a:noFill/>
            <a:ln w="28575" cap="flat" cmpd="sng">
              <a:solidFill>
                <a:schemeClr val="tx1"/>
              </a:solidFill>
              <a:prstDash val="solid"/>
              <a:miter/>
              <a:headEnd type="none" w="med" len="med"/>
              <a:tailEnd type="none" w="med" len="med"/>
            </a:ln>
          </p:spPr>
          <p:txBody>
            <a:bodyPr wrap="none" anchor="ctr"/>
            <a:p>
              <a:endParaRPr lang="zh-CN" altLang="en-US" sz="1050">
                <a:latin typeface="Arial" panose="020B0604020202090204" pitchFamily="34" charset="0"/>
              </a:endParaRPr>
            </a:p>
          </p:txBody>
        </p:sp>
        <p:sp>
          <p:nvSpPr>
            <p:cNvPr id="85067" name="Line 16"/>
            <p:cNvSpPr/>
            <p:nvPr>
              <p:custDataLst>
                <p:tags r:id="rId77"/>
              </p:custDataLst>
            </p:nvPr>
          </p:nvSpPr>
          <p:spPr>
            <a:xfrm flipH="1">
              <a:off x="724" y="1254"/>
              <a:ext cx="38" cy="117"/>
            </a:xfrm>
            <a:prstGeom prst="line">
              <a:avLst/>
            </a:prstGeom>
            <a:ln w="28575" cap="flat" cmpd="sng">
              <a:solidFill>
                <a:schemeClr val="tx1"/>
              </a:solidFill>
              <a:prstDash val="solid"/>
              <a:headEnd type="none" w="med" len="med"/>
              <a:tailEnd type="none" w="med" len="med"/>
            </a:ln>
          </p:spPr>
          <p:txBody>
            <a:bodyPr/>
            <a:p>
              <a:endParaRPr sz="1050"/>
            </a:p>
          </p:txBody>
        </p:sp>
        <p:sp>
          <p:nvSpPr>
            <p:cNvPr id="85068" name="Line 17"/>
            <p:cNvSpPr/>
            <p:nvPr>
              <p:custDataLst>
                <p:tags r:id="rId78"/>
              </p:custDataLst>
            </p:nvPr>
          </p:nvSpPr>
          <p:spPr>
            <a:xfrm>
              <a:off x="1494" y="1254"/>
              <a:ext cx="47" cy="117"/>
            </a:xfrm>
            <a:prstGeom prst="line">
              <a:avLst/>
            </a:prstGeom>
            <a:ln w="28575" cap="flat" cmpd="sng">
              <a:solidFill>
                <a:schemeClr val="tx1"/>
              </a:solidFill>
              <a:prstDash val="solid"/>
              <a:headEnd type="none" w="med" len="med"/>
              <a:tailEnd type="none" w="med" len="med"/>
            </a:ln>
          </p:spPr>
          <p:txBody>
            <a:bodyPr/>
            <a:p>
              <a:endParaRPr sz="1050"/>
            </a:p>
          </p:txBody>
        </p:sp>
        <p:sp>
          <p:nvSpPr>
            <p:cNvPr id="85069" name="Line 18"/>
            <p:cNvSpPr/>
            <p:nvPr>
              <p:custDataLst>
                <p:tags r:id="rId79"/>
              </p:custDataLst>
            </p:nvPr>
          </p:nvSpPr>
          <p:spPr>
            <a:xfrm>
              <a:off x="0" y="1383"/>
              <a:ext cx="2256" cy="0"/>
            </a:xfrm>
            <a:prstGeom prst="line">
              <a:avLst/>
            </a:prstGeom>
            <a:ln w="28575" cap="flat" cmpd="sng">
              <a:solidFill>
                <a:schemeClr val="tx1"/>
              </a:solidFill>
              <a:prstDash val="solid"/>
              <a:headEnd type="none" w="med" len="med"/>
              <a:tailEnd type="none" w="med" len="med"/>
            </a:ln>
          </p:spPr>
          <p:txBody>
            <a:bodyPr/>
            <a:p>
              <a:endParaRPr sz="1050"/>
            </a:p>
          </p:txBody>
        </p:sp>
        <p:sp>
          <p:nvSpPr>
            <p:cNvPr id="85070" name="Line 19"/>
            <p:cNvSpPr/>
            <p:nvPr>
              <p:custDataLst>
                <p:tags r:id="rId80"/>
              </p:custDataLst>
            </p:nvPr>
          </p:nvSpPr>
          <p:spPr>
            <a:xfrm flipH="1">
              <a:off x="96" y="1383"/>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1" name="Line 20"/>
            <p:cNvSpPr/>
            <p:nvPr>
              <p:custDataLst>
                <p:tags r:id="rId81"/>
              </p:custDataLst>
            </p:nvPr>
          </p:nvSpPr>
          <p:spPr>
            <a:xfrm flipH="1">
              <a:off x="336" y="1392"/>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2" name="Line 21"/>
            <p:cNvSpPr/>
            <p:nvPr>
              <p:custDataLst>
                <p:tags r:id="rId82"/>
              </p:custDataLst>
            </p:nvPr>
          </p:nvSpPr>
          <p:spPr>
            <a:xfrm flipH="1">
              <a:off x="576" y="1392"/>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3" name="Line 22"/>
            <p:cNvSpPr/>
            <p:nvPr>
              <p:custDataLst>
                <p:tags r:id="rId83"/>
              </p:custDataLst>
            </p:nvPr>
          </p:nvSpPr>
          <p:spPr>
            <a:xfrm flipH="1">
              <a:off x="816" y="1392"/>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4" name="Line 23"/>
            <p:cNvSpPr/>
            <p:nvPr>
              <p:custDataLst>
                <p:tags r:id="rId84"/>
              </p:custDataLst>
            </p:nvPr>
          </p:nvSpPr>
          <p:spPr>
            <a:xfrm flipH="1">
              <a:off x="1056" y="1392"/>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5" name="Line 24"/>
            <p:cNvSpPr/>
            <p:nvPr>
              <p:custDataLst>
                <p:tags r:id="rId85"/>
              </p:custDataLst>
            </p:nvPr>
          </p:nvSpPr>
          <p:spPr>
            <a:xfrm flipH="1">
              <a:off x="1296" y="1392"/>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6" name="Line 25"/>
            <p:cNvSpPr/>
            <p:nvPr>
              <p:custDataLst>
                <p:tags r:id="rId86"/>
              </p:custDataLst>
            </p:nvPr>
          </p:nvSpPr>
          <p:spPr>
            <a:xfrm flipH="1">
              <a:off x="1536" y="1392"/>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7" name="Line 26"/>
            <p:cNvSpPr/>
            <p:nvPr>
              <p:custDataLst>
                <p:tags r:id="rId87"/>
              </p:custDataLst>
            </p:nvPr>
          </p:nvSpPr>
          <p:spPr>
            <a:xfrm flipH="1">
              <a:off x="1776" y="1392"/>
              <a:ext cx="192" cy="144"/>
            </a:xfrm>
            <a:prstGeom prst="line">
              <a:avLst/>
            </a:prstGeom>
            <a:ln w="28575" cap="flat" cmpd="sng">
              <a:solidFill>
                <a:schemeClr val="tx1"/>
              </a:solidFill>
              <a:prstDash val="solid"/>
              <a:headEnd type="none" w="med" len="med"/>
              <a:tailEnd type="none" w="med" len="med"/>
            </a:ln>
          </p:spPr>
          <p:txBody>
            <a:bodyPr/>
            <a:p>
              <a:endParaRPr sz="1050"/>
            </a:p>
          </p:txBody>
        </p:sp>
        <p:sp>
          <p:nvSpPr>
            <p:cNvPr id="85078" name="Line 27"/>
            <p:cNvSpPr/>
            <p:nvPr>
              <p:custDataLst>
                <p:tags r:id="rId88"/>
              </p:custDataLst>
            </p:nvPr>
          </p:nvSpPr>
          <p:spPr>
            <a:xfrm flipH="1">
              <a:off x="2016" y="1392"/>
              <a:ext cx="192" cy="144"/>
            </a:xfrm>
            <a:prstGeom prst="line">
              <a:avLst/>
            </a:prstGeom>
            <a:ln w="28575" cap="flat" cmpd="sng">
              <a:solidFill>
                <a:schemeClr val="tx1"/>
              </a:solidFill>
              <a:prstDash val="solid"/>
              <a:headEnd type="none" w="med" len="med"/>
              <a:tailEnd type="none" w="med" len="med"/>
            </a:ln>
          </p:spPr>
          <p:txBody>
            <a:bodyPr/>
            <a:p>
              <a:endParaRPr sz="1050"/>
            </a:p>
          </p:txBody>
        </p:sp>
      </p:grpSp>
      <p:sp>
        <p:nvSpPr>
          <p:cNvPr id="19484" name="Oval 28"/>
          <p:cNvSpPr/>
          <p:nvPr>
            <p:custDataLst>
              <p:tags r:id="rId89"/>
            </p:custDataLst>
          </p:nvPr>
        </p:nvSpPr>
        <p:spPr>
          <a:xfrm>
            <a:off x="9035256" y="3281442"/>
            <a:ext cx="2171700" cy="457200"/>
          </a:xfrm>
          <a:prstGeom prst="ellipse">
            <a:avLst/>
          </a:prstGeom>
          <a:noFill/>
          <a:ln w="19050" cap="flat" cmpd="sng">
            <a:solidFill>
              <a:srgbClr val="3366FF"/>
            </a:solidFill>
            <a:prstDash val="dash"/>
            <a:headEnd type="none" w="med" len="med"/>
            <a:tailEnd type="none" w="med" len="med"/>
          </a:ln>
        </p:spPr>
        <p:txBody>
          <a:bodyPr wrap="none" anchor="ctr"/>
          <a:p>
            <a:endParaRPr lang="zh-CN" altLang="en-US" sz="1050">
              <a:latin typeface="Arial" panose="020B0604020202090204" pitchFamily="34" charset="0"/>
            </a:endParaRPr>
          </a:p>
        </p:txBody>
      </p:sp>
      <p:grpSp>
        <p:nvGrpSpPr>
          <p:cNvPr id="69" name="Group 29"/>
          <p:cNvGrpSpPr/>
          <p:nvPr>
            <p:custDataLst>
              <p:tags r:id="rId90"/>
            </p:custDataLst>
          </p:nvPr>
        </p:nvGrpSpPr>
        <p:grpSpPr>
          <a:xfrm>
            <a:off x="9060260" y="3449320"/>
            <a:ext cx="1475184" cy="369094"/>
            <a:chOff x="0" y="0"/>
            <a:chExt cx="1239" cy="310"/>
          </a:xfrm>
        </p:grpSpPr>
        <p:sp>
          <p:nvSpPr>
            <p:cNvPr id="85061" name="Line 30"/>
            <p:cNvSpPr/>
            <p:nvPr>
              <p:custDataLst>
                <p:tags r:id="rId91"/>
              </p:custDataLst>
            </p:nvPr>
          </p:nvSpPr>
          <p:spPr>
            <a:xfrm>
              <a:off x="0" y="57"/>
              <a:ext cx="912" cy="0"/>
            </a:xfrm>
            <a:prstGeom prst="line">
              <a:avLst/>
            </a:prstGeom>
            <a:ln w="19050" cap="flat" cmpd="sng">
              <a:solidFill>
                <a:schemeClr val="tx1"/>
              </a:solidFill>
              <a:prstDash val="dash"/>
              <a:headEnd type="none" w="med" len="med"/>
              <a:tailEnd type="none" w="med" len="med"/>
            </a:ln>
          </p:spPr>
          <p:txBody>
            <a:bodyPr/>
            <a:p>
              <a:endParaRPr sz="1050"/>
            </a:p>
          </p:txBody>
        </p:sp>
        <p:grpSp>
          <p:nvGrpSpPr>
            <p:cNvPr id="85062" name="Group 31"/>
            <p:cNvGrpSpPr/>
            <p:nvPr>
              <p:custDataLst>
                <p:tags r:id="rId92"/>
              </p:custDataLst>
            </p:nvPr>
          </p:nvGrpSpPr>
          <p:grpSpPr>
            <a:xfrm>
              <a:off x="855" y="0"/>
              <a:ext cx="384" cy="310"/>
              <a:chOff x="0" y="0"/>
              <a:chExt cx="384" cy="310"/>
            </a:xfrm>
          </p:grpSpPr>
          <p:sp>
            <p:nvSpPr>
              <p:cNvPr id="85063" name="Text Box 32"/>
              <p:cNvSpPr txBox="1"/>
              <p:nvPr>
                <p:custDataLst>
                  <p:tags r:id="rId93"/>
                </p:custDataLst>
              </p:nvPr>
            </p:nvSpPr>
            <p:spPr>
              <a:xfrm>
                <a:off x="0" y="0"/>
                <a:ext cx="384" cy="310"/>
              </a:xfrm>
              <a:prstGeom prst="rect">
                <a:avLst/>
              </a:prstGeom>
              <a:noFill/>
              <a:ln w="9525">
                <a:noFill/>
              </a:ln>
            </p:spPr>
            <p:txBody>
              <a:bodyPr>
                <a:spAutoFit/>
              </a:bodyPr>
              <a:p>
                <a:pPr>
                  <a:spcBef>
                    <a:spcPct val="50000"/>
                  </a:spcBef>
                </a:pPr>
                <a:r>
                  <a:rPr lang="en-US" altLang="zh-CN" sz="1800" b="1" i="1">
                    <a:latin typeface="Times New Roman" panose="02020503050405090304" charset="0"/>
                    <a:ea typeface="楷体" panose="02010609060101010101" charset="-122"/>
                  </a:rPr>
                  <a:t>O'</a:t>
                </a:r>
                <a:endParaRPr lang="en-US" altLang="zh-CN" sz="1800" b="1" i="1">
                  <a:latin typeface="Times New Roman" panose="02020503050405090304" charset="0"/>
                  <a:ea typeface="楷体" panose="02010609060101010101" charset="-122"/>
                </a:endParaRPr>
              </a:p>
            </p:txBody>
          </p:sp>
          <p:sp>
            <p:nvSpPr>
              <p:cNvPr id="85064" name="Oval 33"/>
              <p:cNvSpPr>
                <a:spLocks noChangeAspect="1"/>
              </p:cNvSpPr>
              <p:nvPr>
                <p:custDataLst>
                  <p:tags r:id="rId94"/>
                </p:custDataLst>
              </p:nvPr>
            </p:nvSpPr>
            <p:spPr>
              <a:xfrm>
                <a:off x="25" y="42"/>
                <a:ext cx="32" cy="32"/>
              </a:xfrm>
              <a:prstGeom prst="ellipse">
                <a:avLst/>
              </a:prstGeom>
              <a:solidFill>
                <a:schemeClr val="tx1"/>
              </a:solidFill>
              <a:ln w="9525" cap="flat" cmpd="sng">
                <a:solidFill>
                  <a:schemeClr val="tx1"/>
                </a:solidFill>
                <a:prstDash val="solid"/>
                <a:headEnd type="none" w="med" len="med"/>
                <a:tailEnd type="none" w="med" len="med"/>
              </a:ln>
            </p:spPr>
            <p:txBody>
              <a:bodyPr wrap="none" anchor="ctr"/>
              <a:p>
                <a:endParaRPr lang="zh-CN" altLang="en-US" sz="1050">
                  <a:latin typeface="Arial" panose="020B0604020202090204" pitchFamily="34" charset="0"/>
                </a:endParaRPr>
              </a:p>
            </p:txBody>
          </p:sp>
        </p:grpSp>
      </p:grpSp>
      <p:grpSp>
        <p:nvGrpSpPr>
          <p:cNvPr id="70" name="Group 34"/>
          <p:cNvGrpSpPr/>
          <p:nvPr>
            <p:custDataLst>
              <p:tags r:id="rId95"/>
            </p:custDataLst>
          </p:nvPr>
        </p:nvGrpSpPr>
        <p:grpSpPr>
          <a:xfrm>
            <a:off x="9060260" y="2752805"/>
            <a:ext cx="1485900" cy="766763"/>
            <a:chOff x="0" y="0"/>
            <a:chExt cx="1248" cy="644"/>
          </a:xfrm>
        </p:grpSpPr>
        <p:grpSp>
          <p:nvGrpSpPr>
            <p:cNvPr id="85056" name="Group 35"/>
            <p:cNvGrpSpPr/>
            <p:nvPr>
              <p:custDataLst>
                <p:tags r:id="rId96"/>
              </p:custDataLst>
            </p:nvPr>
          </p:nvGrpSpPr>
          <p:grpSpPr>
            <a:xfrm>
              <a:off x="864" y="0"/>
              <a:ext cx="384" cy="310"/>
              <a:chOff x="0" y="0"/>
              <a:chExt cx="384" cy="310"/>
            </a:xfrm>
          </p:grpSpPr>
          <p:sp>
            <p:nvSpPr>
              <p:cNvPr id="85059" name="Text Box 36"/>
              <p:cNvSpPr txBox="1"/>
              <p:nvPr>
                <p:custDataLst>
                  <p:tags r:id="rId97"/>
                </p:custDataLst>
              </p:nvPr>
            </p:nvSpPr>
            <p:spPr>
              <a:xfrm>
                <a:off x="0" y="0"/>
                <a:ext cx="384" cy="310"/>
              </a:xfrm>
              <a:prstGeom prst="rect">
                <a:avLst/>
              </a:prstGeom>
              <a:noFill/>
              <a:ln w="9525">
                <a:noFill/>
              </a:ln>
            </p:spPr>
            <p:txBody>
              <a:bodyPr>
                <a:spAutoFit/>
              </a:bodyPr>
              <a:p>
                <a:pPr>
                  <a:spcBef>
                    <a:spcPct val="50000"/>
                  </a:spcBef>
                </a:pPr>
                <a:r>
                  <a:rPr lang="en-US" altLang="zh-CN" sz="1800" b="1" i="1">
                    <a:latin typeface="Times New Roman" panose="02020503050405090304" charset="0"/>
                    <a:ea typeface="楷体" panose="02010609060101010101" charset="-122"/>
                  </a:rPr>
                  <a:t>O</a:t>
                </a:r>
                <a:endParaRPr lang="en-US" altLang="zh-CN" sz="1800" b="1" i="1">
                  <a:latin typeface="Times New Roman" panose="02020503050405090304" charset="0"/>
                  <a:ea typeface="楷体" panose="02010609060101010101" charset="-122"/>
                </a:endParaRPr>
              </a:p>
            </p:txBody>
          </p:sp>
          <p:sp>
            <p:nvSpPr>
              <p:cNvPr id="85060" name="Oval 37"/>
              <p:cNvSpPr>
                <a:spLocks noChangeAspect="1"/>
              </p:cNvSpPr>
              <p:nvPr>
                <p:custDataLst>
                  <p:tags r:id="rId98"/>
                </p:custDataLst>
              </p:nvPr>
            </p:nvSpPr>
            <p:spPr>
              <a:xfrm>
                <a:off x="16" y="72"/>
                <a:ext cx="32" cy="32"/>
              </a:xfrm>
              <a:prstGeom prst="ellipse">
                <a:avLst/>
              </a:prstGeom>
              <a:solidFill>
                <a:schemeClr val="tx1"/>
              </a:solidFill>
              <a:ln w="9525" cap="flat" cmpd="sng">
                <a:solidFill>
                  <a:schemeClr val="tx1"/>
                </a:solidFill>
                <a:prstDash val="solid"/>
                <a:headEnd type="none" w="med" len="med"/>
                <a:tailEnd type="none" w="med" len="med"/>
              </a:ln>
            </p:spPr>
            <p:txBody>
              <a:bodyPr wrap="none" anchor="ctr"/>
              <a:p>
                <a:endParaRPr lang="zh-CN" altLang="en-US" sz="1050">
                  <a:latin typeface="Arial" panose="020B0604020202090204" pitchFamily="34" charset="0"/>
                </a:endParaRPr>
              </a:p>
            </p:txBody>
          </p:sp>
        </p:grpSp>
        <p:sp>
          <p:nvSpPr>
            <p:cNvPr id="85057" name="Line 38"/>
            <p:cNvSpPr/>
            <p:nvPr>
              <p:custDataLst>
                <p:tags r:id="rId99"/>
              </p:custDataLst>
            </p:nvPr>
          </p:nvSpPr>
          <p:spPr>
            <a:xfrm flipV="1">
              <a:off x="0" y="85"/>
              <a:ext cx="891" cy="559"/>
            </a:xfrm>
            <a:prstGeom prst="line">
              <a:avLst/>
            </a:prstGeom>
            <a:ln w="19050" cap="flat" cmpd="sng">
              <a:solidFill>
                <a:schemeClr val="tx1"/>
              </a:solidFill>
              <a:prstDash val="dash"/>
              <a:headEnd type="none" w="med" len="med"/>
              <a:tailEnd type="none" w="med" len="med"/>
            </a:ln>
          </p:spPr>
          <p:txBody>
            <a:bodyPr/>
            <a:p>
              <a:endParaRPr sz="1050"/>
            </a:p>
          </p:txBody>
        </p:sp>
        <p:sp>
          <p:nvSpPr>
            <p:cNvPr id="85058" name="Text Box 39"/>
            <p:cNvSpPr txBox="1"/>
            <p:nvPr>
              <p:custDataLst>
                <p:tags r:id="rId100"/>
              </p:custDataLst>
            </p:nvPr>
          </p:nvSpPr>
          <p:spPr>
            <a:xfrm>
              <a:off x="192" y="96"/>
              <a:ext cx="288" cy="349"/>
            </a:xfrm>
            <a:prstGeom prst="rect">
              <a:avLst/>
            </a:prstGeom>
            <a:noFill/>
            <a:ln w="9525">
              <a:noFill/>
            </a:ln>
          </p:spPr>
          <p:txBody>
            <a:bodyPr>
              <a:spAutoFit/>
            </a:bodyPr>
            <a:p>
              <a:pPr algn="ctr">
                <a:spcBef>
                  <a:spcPct val="20000"/>
                </a:spcBef>
              </a:pPr>
              <a:r>
                <a:rPr lang="en-US" altLang="zh-CN" sz="2100" b="1" i="1">
                  <a:latin typeface="Times New Roman" panose="02020503050405090304" charset="0"/>
                  <a:ea typeface="楷体" panose="02010609060101010101" charset="-122"/>
                </a:rPr>
                <a:t>R</a:t>
              </a:r>
              <a:endParaRPr lang="en-US" altLang="zh-CN" sz="2100" b="1" i="1">
                <a:latin typeface="Times New Roman" panose="02020503050405090304" charset="0"/>
                <a:ea typeface="楷体" panose="02010609060101010101" charset="-122"/>
              </a:endParaRPr>
            </a:p>
          </p:txBody>
        </p:sp>
      </p:grpSp>
      <p:grpSp>
        <p:nvGrpSpPr>
          <p:cNvPr id="71" name="Group 45"/>
          <p:cNvGrpSpPr/>
          <p:nvPr>
            <p:custDataLst>
              <p:tags r:id="rId101"/>
            </p:custDataLst>
          </p:nvPr>
        </p:nvGrpSpPr>
        <p:grpSpPr>
          <a:xfrm>
            <a:off x="9799638" y="2873058"/>
            <a:ext cx="321469" cy="1085850"/>
            <a:chOff x="0" y="0"/>
            <a:chExt cx="270" cy="912"/>
          </a:xfrm>
        </p:grpSpPr>
        <p:grpSp>
          <p:nvGrpSpPr>
            <p:cNvPr id="85048" name="Group 46"/>
            <p:cNvGrpSpPr/>
            <p:nvPr>
              <p:custDataLst>
                <p:tags r:id="rId102"/>
              </p:custDataLst>
            </p:nvPr>
          </p:nvGrpSpPr>
          <p:grpSpPr>
            <a:xfrm>
              <a:off x="0" y="21"/>
              <a:ext cx="256" cy="310"/>
              <a:chOff x="0" y="0"/>
              <a:chExt cx="256" cy="310"/>
            </a:xfrm>
          </p:grpSpPr>
          <p:sp>
            <p:nvSpPr>
              <p:cNvPr id="85050" name="Rectangle 47"/>
              <p:cNvSpPr/>
              <p:nvPr>
                <p:custDataLst>
                  <p:tags r:id="rId103"/>
                </p:custDataLst>
              </p:nvPr>
            </p:nvSpPr>
            <p:spPr>
              <a:xfrm>
                <a:off x="0" y="0"/>
                <a:ext cx="256" cy="310"/>
              </a:xfrm>
              <a:prstGeom prst="rect">
                <a:avLst/>
              </a:prstGeom>
              <a:noFill/>
              <a:ln w="9525">
                <a:noFill/>
              </a:ln>
            </p:spPr>
            <p:txBody>
              <a:bodyPr wrap="none">
                <a:spAutoFit/>
              </a:bodyPr>
              <a:p>
                <a:r>
                  <a:rPr lang="en-US" altLang="zh-CN" sz="1800" b="1" i="1">
                    <a:latin typeface="Times New Roman" panose="02020503050405090304" charset="0"/>
                    <a:ea typeface="楷体" panose="02010609060101010101" charset="-122"/>
                  </a:rPr>
                  <a:t>θ</a:t>
                </a:r>
                <a:endParaRPr lang="en-US" altLang="zh-CN" sz="1800" b="1" i="1">
                  <a:latin typeface="Times New Roman" panose="02020503050405090304" charset="0"/>
                  <a:ea typeface="楷体" panose="02010609060101010101" charset="-122"/>
                </a:endParaRPr>
              </a:p>
            </p:txBody>
          </p:sp>
          <p:sp>
            <p:nvSpPr>
              <p:cNvPr id="85051" name="Arc 48"/>
              <p:cNvSpPr>
                <a:spLocks noChangeAspect="1"/>
              </p:cNvSpPr>
              <p:nvPr>
                <p:custDataLst>
                  <p:tags r:id="rId104"/>
                </p:custDataLst>
              </p:nvPr>
            </p:nvSpPr>
            <p:spPr>
              <a:xfrm rot="9000000">
                <a:off x="185" y="21"/>
                <a:ext cx="68" cy="68"/>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19050" cap="flat" cmpd="sng">
                <a:solidFill>
                  <a:schemeClr val="tx1"/>
                </a:solidFill>
                <a:prstDash val="solid"/>
                <a:miter/>
                <a:headEnd type="none" w="med" len="med"/>
                <a:tailEnd type="none" w="med" len="med"/>
              </a:ln>
            </p:spPr>
            <p:txBody>
              <a:bodyPr rot="10800000" wrap="none" anchor="ctr"/>
              <a:p>
                <a:endParaRPr lang="zh-CN" altLang="en-US" sz="1050">
                  <a:latin typeface="Arial" panose="020B0604020202090204" pitchFamily="34" charset="0"/>
                </a:endParaRPr>
              </a:p>
            </p:txBody>
          </p:sp>
        </p:grpSp>
        <p:sp>
          <p:nvSpPr>
            <p:cNvPr id="85049" name="Line 49"/>
            <p:cNvSpPr/>
            <p:nvPr>
              <p:custDataLst>
                <p:tags r:id="rId105"/>
              </p:custDataLst>
            </p:nvPr>
          </p:nvSpPr>
          <p:spPr>
            <a:xfrm flipH="1">
              <a:off x="270" y="0"/>
              <a:ext cx="0" cy="912"/>
            </a:xfrm>
            <a:prstGeom prst="line">
              <a:avLst/>
            </a:prstGeom>
            <a:ln w="19050" cap="flat" cmpd="sng">
              <a:solidFill>
                <a:schemeClr val="tx1"/>
              </a:solidFill>
              <a:prstDash val="dash"/>
              <a:headEnd type="none" w="med" len="med"/>
              <a:tailEnd type="none" w="med" len="med"/>
            </a:ln>
          </p:spPr>
          <p:txBody>
            <a:bodyPr/>
            <a:p>
              <a:endParaRPr sz="1050"/>
            </a:p>
          </p:txBody>
        </p:sp>
      </p:grpSp>
      <p:grpSp>
        <p:nvGrpSpPr>
          <p:cNvPr id="72" name="Group 50"/>
          <p:cNvGrpSpPr/>
          <p:nvPr>
            <p:custDataLst>
              <p:tags r:id="rId106"/>
            </p:custDataLst>
          </p:nvPr>
        </p:nvGrpSpPr>
        <p:grpSpPr>
          <a:xfrm>
            <a:off x="9896078" y="3767218"/>
            <a:ext cx="442913" cy="415528"/>
            <a:chOff x="0" y="0"/>
            <a:chExt cx="372" cy="349"/>
          </a:xfrm>
        </p:grpSpPr>
        <p:sp>
          <p:nvSpPr>
            <p:cNvPr id="85046" name="Arc 51"/>
            <p:cNvSpPr>
              <a:spLocks noChangeAspect="1"/>
            </p:cNvSpPr>
            <p:nvPr>
              <p:custDataLst>
                <p:tags r:id="rId107"/>
              </p:custDataLst>
            </p:nvPr>
          </p:nvSpPr>
          <p:spPr>
            <a:xfrm>
              <a:off x="27" y="24"/>
              <a:ext cx="345" cy="86"/>
            </a:xfrm>
            <a:custGeom>
              <a:avLst/>
              <a:gdLst>
                <a:gd name="txL" fmla="*/ 0 w 43200"/>
                <a:gd name="txT" fmla="*/ 0 h 39259"/>
                <a:gd name="txR" fmla="*/ 43200 w 43200"/>
                <a:gd name="txB" fmla="*/ 39259 h 39259"/>
              </a:gdLst>
              <a:ahLst/>
              <a:cxnLst>
                <a:cxn ang="0">
                  <a:pos x="0" y="0"/>
                </a:cxn>
                <a:cxn ang="0">
                  <a:pos x="0" y="0"/>
                </a:cxn>
                <a:cxn ang="0">
                  <a:pos x="0" y="0"/>
                </a:cxn>
              </a:cxnLst>
              <a:rect l="txL" t="txT" r="txR" b="txB"/>
              <a:pathLst>
                <a:path w="43200" h="39259" fill="none">
                  <a:moveTo>
                    <a:pt x="34038" y="-1"/>
                  </a:moveTo>
                  <a:cubicBezTo>
                    <a:pt x="39782" y="4045"/>
                    <a:pt x="43200" y="10632"/>
                    <a:pt x="43200" y="17659"/>
                  </a:cubicBezTo>
                  <a:cubicBezTo>
                    <a:pt x="43200" y="29588"/>
                    <a:pt x="33529" y="39259"/>
                    <a:pt x="21600" y="39259"/>
                  </a:cubicBezTo>
                  <a:cubicBezTo>
                    <a:pt x="9670" y="39259"/>
                    <a:pt x="0" y="29588"/>
                    <a:pt x="0" y="17659"/>
                  </a:cubicBezTo>
                  <a:cubicBezTo>
                    <a:pt x="-1" y="10967"/>
                    <a:pt x="3101" y="4653"/>
                    <a:pt x="8398" y="563"/>
                  </a:cubicBezTo>
                </a:path>
                <a:path w="43200" h="39259" stroke="0">
                  <a:moveTo>
                    <a:pt x="34038" y="-1"/>
                  </a:moveTo>
                  <a:cubicBezTo>
                    <a:pt x="39782" y="4045"/>
                    <a:pt x="43200" y="10632"/>
                    <a:pt x="43200" y="17659"/>
                  </a:cubicBezTo>
                  <a:cubicBezTo>
                    <a:pt x="43200" y="29588"/>
                    <a:pt x="33529" y="39259"/>
                    <a:pt x="21600" y="39259"/>
                  </a:cubicBezTo>
                  <a:cubicBezTo>
                    <a:pt x="9670" y="39259"/>
                    <a:pt x="0" y="29588"/>
                    <a:pt x="0" y="17659"/>
                  </a:cubicBezTo>
                  <a:cubicBezTo>
                    <a:pt x="-1" y="10967"/>
                    <a:pt x="3101" y="4653"/>
                    <a:pt x="8398" y="563"/>
                  </a:cubicBezTo>
                  <a:lnTo>
                    <a:pt x="21600" y="17659"/>
                  </a:lnTo>
                  <a:close/>
                </a:path>
              </a:pathLst>
            </a:custGeom>
            <a:noFill/>
            <a:ln w="19050" cap="flat" cmpd="sng">
              <a:solidFill>
                <a:schemeClr val="tx1"/>
              </a:solidFill>
              <a:prstDash val="solid"/>
              <a:miter/>
              <a:headEnd type="arrow" w="med" len="med"/>
              <a:tailEnd type="none" w="med" len="med"/>
            </a:ln>
          </p:spPr>
          <p:txBody>
            <a:bodyPr wrap="none" anchor="ctr"/>
            <a:p>
              <a:endParaRPr lang="zh-CN" altLang="en-US" sz="1050">
                <a:latin typeface="Arial" panose="020B0604020202090204" pitchFamily="34" charset="0"/>
              </a:endParaRPr>
            </a:p>
          </p:txBody>
        </p:sp>
        <p:sp>
          <p:nvSpPr>
            <p:cNvPr id="85047" name="Text Box 52"/>
            <p:cNvSpPr txBox="1"/>
            <p:nvPr>
              <p:custDataLst>
                <p:tags r:id="rId108"/>
              </p:custDataLst>
            </p:nvPr>
          </p:nvSpPr>
          <p:spPr>
            <a:xfrm>
              <a:off x="0" y="0"/>
              <a:ext cx="336" cy="349"/>
            </a:xfrm>
            <a:prstGeom prst="rect">
              <a:avLst/>
            </a:prstGeom>
            <a:noFill/>
            <a:ln w="9525">
              <a:noFill/>
            </a:ln>
          </p:spPr>
          <p:txBody>
            <a:bodyPr>
              <a:spAutoFit/>
            </a:bodyPr>
            <a:p>
              <a:pPr>
                <a:spcBef>
                  <a:spcPct val="50000"/>
                </a:spcBef>
              </a:pPr>
              <a:r>
                <a:rPr lang="en-US" altLang="zh-CN" sz="2100" b="1" i="1">
                  <a:latin typeface="Times New Roman" panose="02020503050405090304" charset="0"/>
                  <a:ea typeface="楷体" panose="02010609060101010101" charset="-122"/>
                </a:rPr>
                <a:t>ω</a:t>
              </a:r>
              <a:endParaRPr lang="en-US" altLang="zh-CN" sz="2100" b="1" i="1">
                <a:latin typeface="Times New Roman" panose="02020503050405090304" charset="0"/>
                <a:ea typeface="楷体" panose="02010609060101010101" charset="-122"/>
              </a:endParaRPr>
            </a:p>
          </p:txBody>
        </p:sp>
      </p:grpSp>
      <p:grpSp>
        <p:nvGrpSpPr>
          <p:cNvPr id="73" name="Group 59"/>
          <p:cNvGrpSpPr/>
          <p:nvPr>
            <p:custDataLst>
              <p:tags r:id="rId109"/>
            </p:custDataLst>
          </p:nvPr>
        </p:nvGrpSpPr>
        <p:grpSpPr>
          <a:xfrm>
            <a:off x="8635206" y="3324305"/>
            <a:ext cx="490538" cy="415528"/>
            <a:chOff x="0" y="0"/>
            <a:chExt cx="412" cy="349"/>
          </a:xfrm>
        </p:grpSpPr>
        <p:sp>
          <p:nvSpPr>
            <p:cNvPr id="85039" name="Oval 60"/>
            <p:cNvSpPr>
              <a:spLocks noChangeAspect="1"/>
            </p:cNvSpPr>
            <p:nvPr>
              <p:custDataLst>
                <p:tags r:id="rId110"/>
              </p:custDataLst>
            </p:nvPr>
          </p:nvSpPr>
          <p:spPr>
            <a:xfrm>
              <a:off x="321" y="119"/>
              <a:ext cx="91" cy="91"/>
            </a:xfrm>
            <a:prstGeom prst="ellipse">
              <a:avLst/>
            </a:prstGeom>
            <a:gradFill rotWithShape="1">
              <a:gsLst>
                <a:gs pos="0">
                  <a:srgbClr val="FFFFFF">
                    <a:alpha val="59998"/>
                  </a:srgbClr>
                </a:gs>
                <a:gs pos="100000">
                  <a:schemeClr val="tx1">
                    <a:alpha val="59998"/>
                  </a:schemeClr>
                </a:gs>
              </a:gsLst>
              <a:path path="shape">
                <a:fillToRect l="50000" t="50000" r="50000" b="50000"/>
              </a:path>
            </a:gradFill>
            <a:ln w="9525" cap="flat" cmpd="sng">
              <a:solidFill>
                <a:schemeClr val="tx1"/>
              </a:solidFill>
              <a:prstDash val="solid"/>
              <a:headEnd type="none" w="med" len="med"/>
              <a:tailEnd type="none" w="med" len="med"/>
            </a:ln>
          </p:spPr>
          <p:txBody>
            <a:bodyPr wrap="none" anchor="ctr"/>
            <a:p>
              <a:endParaRPr lang="zh-CN" altLang="en-US" sz="1050">
                <a:latin typeface="Arial" panose="020B0604020202090204" pitchFamily="34" charset="0"/>
              </a:endParaRPr>
            </a:p>
          </p:txBody>
        </p:sp>
        <p:sp>
          <p:nvSpPr>
            <p:cNvPr id="85040" name="Text Box 61"/>
            <p:cNvSpPr txBox="1"/>
            <p:nvPr>
              <p:custDataLst>
                <p:tags r:id="rId111"/>
              </p:custDataLst>
            </p:nvPr>
          </p:nvSpPr>
          <p:spPr>
            <a:xfrm>
              <a:off x="0" y="0"/>
              <a:ext cx="240" cy="349"/>
            </a:xfrm>
            <a:prstGeom prst="rect">
              <a:avLst/>
            </a:prstGeom>
            <a:noFill/>
            <a:ln w="9525">
              <a:noFill/>
            </a:ln>
          </p:spPr>
          <p:txBody>
            <a:bodyPr>
              <a:spAutoFit/>
            </a:bodyPr>
            <a:p>
              <a:pPr>
                <a:spcBef>
                  <a:spcPct val="20000"/>
                </a:spcBef>
              </a:pPr>
              <a:r>
                <a:rPr lang="en-US" altLang="zh-CN" sz="2100" b="1" i="1">
                  <a:latin typeface="Times New Roman" panose="02020503050405090304" charset="0"/>
                  <a:ea typeface="楷体" panose="02010609060101010101" charset="-122"/>
                </a:rPr>
                <a:t>m</a:t>
              </a:r>
              <a:endParaRPr lang="en-US" altLang="zh-CN" sz="2100" b="1" i="1">
                <a:latin typeface="Times New Roman" panose="02020503050405090304" charset="0"/>
                <a:ea typeface="楷体" panose="02010609060101010101" charset="-122"/>
              </a:endParaRPr>
            </a:p>
          </p:txBody>
        </p:sp>
      </p:grpSp>
      <p:grpSp>
        <p:nvGrpSpPr>
          <p:cNvPr id="74" name="Group 80"/>
          <p:cNvGrpSpPr/>
          <p:nvPr>
            <p:custDataLst>
              <p:tags r:id="rId112"/>
            </p:custDataLst>
          </p:nvPr>
        </p:nvGrpSpPr>
        <p:grpSpPr>
          <a:xfrm>
            <a:off x="8567342" y="3523139"/>
            <a:ext cx="529828" cy="634603"/>
            <a:chOff x="-22" y="0"/>
            <a:chExt cx="445" cy="533"/>
          </a:xfrm>
        </p:grpSpPr>
        <p:sp>
          <p:nvSpPr>
            <p:cNvPr id="85024" name="Text Box 81"/>
            <p:cNvSpPr txBox="1"/>
            <p:nvPr>
              <p:custDataLst>
                <p:tags r:id="rId113"/>
              </p:custDataLst>
            </p:nvPr>
          </p:nvSpPr>
          <p:spPr>
            <a:xfrm>
              <a:off x="-22" y="184"/>
              <a:ext cx="445" cy="349"/>
            </a:xfrm>
            <a:prstGeom prst="rect">
              <a:avLst/>
            </a:prstGeom>
            <a:noFill/>
            <a:ln w="9525">
              <a:noFill/>
            </a:ln>
          </p:spPr>
          <p:txBody>
            <a:bodyPr wrap="none">
              <a:spAutoFit/>
            </a:bodyPr>
            <a:p>
              <a:pPr algn="ctr">
                <a:spcBef>
                  <a:spcPct val="20000"/>
                </a:spcBef>
              </a:pPr>
              <a:r>
                <a:rPr lang="en-US" altLang="zh-CN" sz="2100" b="1" i="1">
                  <a:solidFill>
                    <a:srgbClr val="FF0000"/>
                  </a:solidFill>
                  <a:latin typeface="Times New Roman" panose="02020503050405090304" charset="0"/>
                  <a:ea typeface="楷体" panose="02010609060101010101" charset="-122"/>
                </a:rPr>
                <a:t>mg</a:t>
              </a:r>
              <a:endParaRPr lang="en-US" altLang="zh-CN" sz="2100" b="1" i="1">
                <a:solidFill>
                  <a:srgbClr val="FF0000"/>
                </a:solidFill>
                <a:latin typeface="Times New Roman" panose="02020503050405090304" charset="0"/>
                <a:ea typeface="楷体" panose="02010609060101010101" charset="-122"/>
              </a:endParaRPr>
            </a:p>
          </p:txBody>
        </p:sp>
        <p:sp>
          <p:nvSpPr>
            <p:cNvPr id="85025" name="Line 82"/>
            <p:cNvSpPr/>
            <p:nvPr>
              <p:custDataLst>
                <p:tags r:id="rId114"/>
              </p:custDataLst>
            </p:nvPr>
          </p:nvSpPr>
          <p:spPr>
            <a:xfrm flipH="1">
              <a:off x="389" y="0"/>
              <a:ext cx="0" cy="458"/>
            </a:xfrm>
            <a:prstGeom prst="line">
              <a:avLst/>
            </a:prstGeom>
            <a:ln w="28575" cap="flat" cmpd="sng">
              <a:solidFill>
                <a:srgbClr val="FF0000"/>
              </a:solidFill>
              <a:prstDash val="solid"/>
              <a:headEnd type="none" w="med" len="med"/>
              <a:tailEnd type="arrow" w="med" len="med"/>
            </a:ln>
          </p:spPr>
          <p:txBody>
            <a:bodyPr/>
            <a:p>
              <a:endParaRPr sz="1050"/>
            </a:p>
          </p:txBody>
        </p:sp>
      </p:grpSp>
      <p:grpSp>
        <p:nvGrpSpPr>
          <p:cNvPr id="75" name="Group 83"/>
          <p:cNvGrpSpPr/>
          <p:nvPr>
            <p:custDataLst>
              <p:tags r:id="rId115"/>
            </p:custDataLst>
          </p:nvPr>
        </p:nvGrpSpPr>
        <p:grpSpPr>
          <a:xfrm>
            <a:off x="9056688" y="2644457"/>
            <a:ext cx="916781" cy="891779"/>
            <a:chOff x="0" y="0"/>
            <a:chExt cx="770" cy="749"/>
          </a:xfrm>
        </p:grpSpPr>
        <p:sp>
          <p:nvSpPr>
            <p:cNvPr id="85022" name="Text Box 84"/>
            <p:cNvSpPr txBox="1"/>
            <p:nvPr>
              <p:custDataLst>
                <p:tags r:id="rId116"/>
              </p:custDataLst>
            </p:nvPr>
          </p:nvSpPr>
          <p:spPr>
            <a:xfrm>
              <a:off x="338" y="0"/>
              <a:ext cx="432" cy="349"/>
            </a:xfrm>
            <a:prstGeom prst="rect">
              <a:avLst/>
            </a:prstGeom>
            <a:noFill/>
            <a:ln w="9525">
              <a:noFill/>
            </a:ln>
          </p:spPr>
          <p:txBody>
            <a:bodyPr>
              <a:spAutoFit/>
            </a:bodyPr>
            <a:p>
              <a:pPr>
                <a:spcBef>
                  <a:spcPct val="20000"/>
                </a:spcBef>
              </a:pPr>
              <a:r>
                <a:rPr lang="en-US" altLang="zh-CN" sz="2100" b="1" i="1">
                  <a:solidFill>
                    <a:srgbClr val="FF0000"/>
                  </a:solidFill>
                  <a:latin typeface="Times New Roman" panose="02020503050405090304" charset="0"/>
                  <a:ea typeface="楷体" panose="02010609060101010101" charset="-122"/>
                </a:rPr>
                <a:t>F</a:t>
              </a:r>
              <a:r>
                <a:rPr lang="en-US" altLang="zh-CN" sz="900" b="1" i="1">
                  <a:solidFill>
                    <a:srgbClr val="FF0000"/>
                  </a:solidFill>
                  <a:latin typeface="Times New Roman" panose="02020503050405090304" charset="0"/>
                  <a:ea typeface="楷体" panose="02010609060101010101" charset="-122"/>
                </a:rPr>
                <a:t>N</a:t>
              </a:r>
              <a:endParaRPr lang="en-US" altLang="zh-CN" sz="900" b="1" i="1" baseline="-25000">
                <a:solidFill>
                  <a:srgbClr val="FF0000"/>
                </a:solidFill>
                <a:latin typeface="Times New Roman" panose="02020503050405090304" charset="0"/>
                <a:ea typeface="楷体" panose="02010609060101010101" charset="-122"/>
              </a:endParaRPr>
            </a:p>
          </p:txBody>
        </p:sp>
        <p:sp>
          <p:nvSpPr>
            <p:cNvPr id="85023" name="Line 85"/>
            <p:cNvSpPr/>
            <p:nvPr>
              <p:custDataLst>
                <p:tags r:id="rId117"/>
              </p:custDataLst>
            </p:nvPr>
          </p:nvSpPr>
          <p:spPr>
            <a:xfrm flipV="1">
              <a:off x="0" y="292"/>
              <a:ext cx="722" cy="457"/>
            </a:xfrm>
            <a:prstGeom prst="line">
              <a:avLst/>
            </a:prstGeom>
            <a:ln w="28575" cap="flat" cmpd="sng">
              <a:solidFill>
                <a:srgbClr val="FF0000"/>
              </a:solidFill>
              <a:prstDash val="solid"/>
              <a:headEnd type="none" w="med" len="med"/>
              <a:tailEnd type="arrow" w="med" len="med"/>
            </a:ln>
          </p:spPr>
          <p:txBody>
            <a:bodyPr/>
            <a:p>
              <a:endParaRPr sz="1050"/>
            </a:p>
          </p:txBody>
        </p:sp>
      </p:grpSp>
      <p:grpSp>
        <p:nvGrpSpPr>
          <p:cNvPr id="76" name="Group 86"/>
          <p:cNvGrpSpPr/>
          <p:nvPr>
            <p:custDataLst>
              <p:tags r:id="rId118"/>
            </p:custDataLst>
          </p:nvPr>
        </p:nvGrpSpPr>
        <p:grpSpPr>
          <a:xfrm>
            <a:off x="9047163" y="3006408"/>
            <a:ext cx="1041797" cy="1060847"/>
            <a:chOff x="0" y="0"/>
            <a:chExt cx="875" cy="891"/>
          </a:xfrm>
        </p:grpSpPr>
        <p:sp>
          <p:nvSpPr>
            <p:cNvPr id="85018" name="Line 87"/>
            <p:cNvSpPr/>
            <p:nvPr>
              <p:custDataLst>
                <p:tags r:id="rId119"/>
              </p:custDataLst>
            </p:nvPr>
          </p:nvSpPr>
          <p:spPr>
            <a:xfrm>
              <a:off x="0" y="432"/>
              <a:ext cx="731" cy="0"/>
            </a:xfrm>
            <a:prstGeom prst="line">
              <a:avLst/>
            </a:prstGeom>
            <a:ln w="28575" cap="flat" cmpd="sng">
              <a:solidFill>
                <a:srgbClr val="FF0000"/>
              </a:solidFill>
              <a:prstDash val="solid"/>
              <a:headEnd type="none" w="med" len="med"/>
              <a:tailEnd type="arrow" w="med" len="med"/>
            </a:ln>
          </p:spPr>
          <p:txBody>
            <a:bodyPr/>
            <a:p>
              <a:endParaRPr sz="1050"/>
            </a:p>
          </p:txBody>
        </p:sp>
        <p:sp>
          <p:nvSpPr>
            <p:cNvPr id="85019" name="Text Box 88"/>
            <p:cNvSpPr txBox="1"/>
            <p:nvPr>
              <p:custDataLst>
                <p:tags r:id="rId120"/>
              </p:custDataLst>
            </p:nvPr>
          </p:nvSpPr>
          <p:spPr>
            <a:xfrm>
              <a:off x="433" y="411"/>
              <a:ext cx="442" cy="349"/>
            </a:xfrm>
            <a:prstGeom prst="rect">
              <a:avLst/>
            </a:prstGeom>
            <a:noFill/>
            <a:ln w="9525">
              <a:noFill/>
            </a:ln>
          </p:spPr>
          <p:txBody>
            <a:bodyPr>
              <a:spAutoFit/>
            </a:bodyPr>
            <a:p>
              <a:pPr>
                <a:spcBef>
                  <a:spcPct val="20000"/>
                </a:spcBef>
              </a:pPr>
              <a:r>
                <a:rPr lang="en-US" altLang="zh-CN" sz="2100" b="1" i="1">
                  <a:solidFill>
                    <a:srgbClr val="FF0000"/>
                  </a:solidFill>
                  <a:latin typeface="Times New Roman" panose="02020503050405090304" charset="0"/>
                  <a:ea typeface="楷体" panose="02010609060101010101" charset="-122"/>
                </a:rPr>
                <a:t>F</a:t>
              </a:r>
              <a:r>
                <a:rPr lang="zh-CN" altLang="en-US" sz="1800" b="1" baseline="-34000">
                  <a:solidFill>
                    <a:srgbClr val="FF0000"/>
                  </a:solidFill>
                  <a:latin typeface="Times New Roman" panose="02020503050405090304" charset="0"/>
                  <a:ea typeface="楷体" panose="02010609060101010101" charset="-122"/>
                </a:rPr>
                <a:t>合</a:t>
              </a:r>
              <a:endParaRPr lang="zh-CN" altLang="en-US" sz="1800" b="1" baseline="-34000">
                <a:solidFill>
                  <a:srgbClr val="FF0000"/>
                </a:solidFill>
                <a:latin typeface="Times New Roman" panose="02020503050405090304" charset="0"/>
                <a:ea typeface="楷体" panose="02010609060101010101" charset="-122"/>
              </a:endParaRPr>
            </a:p>
          </p:txBody>
        </p:sp>
        <p:sp>
          <p:nvSpPr>
            <p:cNvPr id="85020" name="Line 89"/>
            <p:cNvSpPr/>
            <p:nvPr>
              <p:custDataLst>
                <p:tags r:id="rId121"/>
              </p:custDataLst>
            </p:nvPr>
          </p:nvSpPr>
          <p:spPr>
            <a:xfrm flipH="1">
              <a:off x="719" y="0"/>
              <a:ext cx="0" cy="435"/>
            </a:xfrm>
            <a:prstGeom prst="line">
              <a:avLst/>
            </a:prstGeom>
            <a:ln w="19050" cap="flat" cmpd="sng">
              <a:solidFill>
                <a:srgbClr val="FF0000"/>
              </a:solidFill>
              <a:prstDash val="dash"/>
              <a:headEnd type="none" w="med" len="med"/>
              <a:tailEnd type="none" w="med" len="med"/>
            </a:ln>
          </p:spPr>
          <p:txBody>
            <a:bodyPr/>
            <a:p>
              <a:endParaRPr sz="1050"/>
            </a:p>
          </p:txBody>
        </p:sp>
        <p:sp>
          <p:nvSpPr>
            <p:cNvPr id="85021" name="Line 90"/>
            <p:cNvSpPr/>
            <p:nvPr>
              <p:custDataLst>
                <p:tags r:id="rId122"/>
              </p:custDataLst>
            </p:nvPr>
          </p:nvSpPr>
          <p:spPr>
            <a:xfrm flipV="1">
              <a:off x="11" y="434"/>
              <a:ext cx="722" cy="457"/>
            </a:xfrm>
            <a:prstGeom prst="line">
              <a:avLst/>
            </a:prstGeom>
            <a:ln w="19050" cap="flat" cmpd="sng">
              <a:solidFill>
                <a:srgbClr val="FF0000"/>
              </a:solidFill>
              <a:prstDash val="dash"/>
              <a:headEnd type="none" w="med" len="med"/>
              <a:tailEnd type="none" w="med" len="med"/>
            </a:ln>
          </p:spPr>
          <p:txBody>
            <a:bodyPr/>
            <a:p>
              <a:endParaRPr sz="1050"/>
            </a:p>
          </p:txBody>
        </p:sp>
      </p:grpSp>
      <p:sp>
        <p:nvSpPr>
          <p:cNvPr id="19547" name="Text Box 91"/>
          <p:cNvSpPr txBox="1">
            <a:spLocks noChangeArrowheads="1"/>
          </p:cNvSpPr>
          <p:nvPr>
            <p:custDataLst>
              <p:tags r:id="rId123"/>
            </p:custDataLst>
          </p:nvPr>
        </p:nvSpPr>
        <p:spPr bwMode="auto">
          <a:xfrm>
            <a:off x="7138642" y="4668680"/>
            <a:ext cx="4170998" cy="553998"/>
          </a:xfrm>
          <a:prstGeom prst="rect">
            <a:avLst/>
          </a:prstGeom>
          <a:noFill/>
          <a:ln w="9525">
            <a:noFill/>
            <a:miter lim="800000"/>
          </a:ln>
        </p:spPr>
        <p:txBody>
          <a:bodyPr wrap="square">
            <a:spAutoFit/>
          </a:bodyPr>
          <a:p>
            <a:pPr algn="ctr" eaLnBrk="0" hangingPunct="0">
              <a:spcBef>
                <a:spcPct val="50000"/>
              </a:spcBef>
              <a:defRPr/>
            </a:pPr>
            <a:r>
              <a:rPr lang="en-US" altLang="zh-CN" sz="3000" b="1">
                <a:solidFill>
                  <a:srgbClr val="FF0000"/>
                </a:solidFill>
                <a:latin typeface="Times New Roman" panose="02020503050405090304" charset="0"/>
                <a:ea typeface="楷体" panose="02010609060101010101" charset="-122"/>
                <a:cs typeface="+mn-ea"/>
              </a:rPr>
              <a:t>F</a:t>
            </a:r>
            <a:r>
              <a:rPr lang="zh-CN" altLang="en-US" sz="3000" b="1" baseline="-25000">
                <a:solidFill>
                  <a:srgbClr val="FF0000"/>
                </a:solidFill>
                <a:latin typeface="Times New Roman" panose="02020503050405090304" charset="0"/>
                <a:ea typeface="楷体" panose="02010609060101010101" charset="-122"/>
                <a:cs typeface="+mn-ea"/>
              </a:rPr>
              <a:t>向</a:t>
            </a:r>
            <a:r>
              <a:rPr lang="en-US" altLang="zh-CN" sz="3000" b="1">
                <a:solidFill>
                  <a:srgbClr val="FF0000"/>
                </a:solidFill>
                <a:latin typeface="Times New Roman" panose="02020503050405090304" charset="0"/>
                <a:ea typeface="楷体" panose="02010609060101010101" charset="-122"/>
                <a:cs typeface="+mn-ea"/>
              </a:rPr>
              <a:t>=F</a:t>
            </a:r>
            <a:r>
              <a:rPr lang="zh-CN" altLang="en-US" sz="3000" b="1" baseline="-25000">
                <a:solidFill>
                  <a:srgbClr val="FF0000"/>
                </a:solidFill>
                <a:latin typeface="Times New Roman" panose="02020503050405090304" charset="0"/>
                <a:ea typeface="楷体" panose="02010609060101010101" charset="-122"/>
                <a:cs typeface="+mn-ea"/>
              </a:rPr>
              <a:t>合</a:t>
            </a:r>
            <a:r>
              <a:rPr lang="zh-CN" altLang="en-US" sz="3000" b="1">
                <a:solidFill>
                  <a:srgbClr val="FF0000"/>
                </a:solidFill>
                <a:latin typeface="Times New Roman" panose="02020503050405090304" charset="0"/>
                <a:ea typeface="楷体" panose="02010609060101010101" charset="-122"/>
                <a:cs typeface="+mn-ea"/>
              </a:rPr>
              <a:t>＝</a:t>
            </a:r>
            <a:r>
              <a:rPr lang="en-US" altLang="zh-CN" sz="3000" b="1">
                <a:solidFill>
                  <a:srgbClr val="FF0000"/>
                </a:solidFill>
                <a:latin typeface="Times New Roman" panose="02020503050405090304" charset="0"/>
                <a:ea typeface="楷体" panose="02010609060101010101" charset="-122"/>
                <a:cs typeface="+mn-ea"/>
              </a:rPr>
              <a:t>mg tanθ</a:t>
            </a:r>
            <a:endParaRPr lang="en-US" altLang="zh-CN" sz="3000" b="1">
              <a:solidFill>
                <a:srgbClr val="FF0000"/>
              </a:solidFill>
              <a:latin typeface="Times New Roman" panose="02020503050405090304" charset="0"/>
              <a:ea typeface="楷体" panose="02010609060101010101" charset="-122"/>
              <a:cs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26960" y="842759"/>
            <a:ext cx="11593951" cy="1938020"/>
          </a:xfrm>
          <a:prstGeom prst="rect">
            <a:avLst/>
          </a:prstGeom>
          <a:noFill/>
        </p:spPr>
        <p:txBody>
          <a:bodyPr wrap="square" rtlCol="0" anchor="t">
            <a:spAutoFit/>
          </a:bodyPr>
          <a:lstStyle/>
          <a:p>
            <a:pPr indent="0" algn="ctr" fontAlgn="auto">
              <a:lnSpc>
                <a:spcPct val="150000"/>
              </a:lnSpc>
              <a:spcAft>
                <a:spcPct val="0"/>
              </a:spcAft>
            </a:pPr>
            <a:r>
              <a:rPr lang="zh-CN" altLang="zh-CN" sz="1995" b="1" kern="100">
                <a:latin typeface="Times New Roman" panose="02020503050405090304"/>
                <a:cs typeface="Times New Roman" panose="02020503050405090304"/>
                <a:sym typeface="+mn-ea"/>
              </a:rPr>
              <a:t>感受向心力</a:t>
            </a:r>
            <a:endParaRPr lang="zh-CN" altLang="zh-CN" sz="1995" b="1" kern="100">
              <a:latin typeface="等线" panose="02010600030101010101" charset="-122"/>
              <a:ea typeface="等线" panose="02010600030101010101" charset="-122"/>
              <a:cs typeface="Times New Roman" panose="02020503050405090304"/>
            </a:endParaRPr>
          </a:p>
          <a:p>
            <a:pPr indent="0" fontAlgn="auto">
              <a:lnSpc>
                <a:spcPct val="150000"/>
              </a:lnSpc>
            </a:pPr>
            <a:r>
              <a:rPr lang="zh-CN" altLang="zh-CN" sz="1995" b="1">
                <a:latin typeface="Times New Roman" panose="02020503050405090304"/>
                <a:cs typeface="Times New Roman" panose="02020503050405090304"/>
                <a:sym typeface="+mn-ea"/>
              </a:rPr>
              <a:t>    如图所示，在绳子的一端拴一个小沙袋（或其他小物体），另一端握在手中。将手举过头顶，使沙袋在水平面内做圆周运动。此时，沙袋所受的向心力近似等于手通过绳对沙袋的拉力。换用不同质量的沙袋，并改变沙袋转动的速度和绳的长度，感受向心力的变化。</a:t>
            </a:r>
            <a:endParaRPr lang="zh-CN" altLang="zh-CN" sz="1995" b="1">
              <a:latin typeface="Times New Roman" panose="02020503050405090304"/>
              <a:cs typeface="Times New Roman" panose="02020503050405090304"/>
              <a:sym typeface="+mn-ea"/>
            </a:endParaRPr>
          </a:p>
        </p:txBody>
      </p:sp>
      <p:pic>
        <p:nvPicPr>
          <p:cNvPr id="5" name="图片 4"/>
          <p:cNvPicPr>
            <a:picLocks noChangeAspect="1"/>
          </p:cNvPicPr>
          <p:nvPr>
            <p:custDataLst>
              <p:tags r:id="rId2"/>
            </p:custDataLst>
          </p:nvPr>
        </p:nvPicPr>
        <p:blipFill>
          <a:blip r:embed="rId3"/>
          <a:stretch>
            <a:fillRect/>
          </a:stretch>
        </p:blipFill>
        <p:spPr>
          <a:xfrm>
            <a:off x="8977596" y="2468452"/>
            <a:ext cx="2980549" cy="2221174"/>
          </a:xfrm>
          <a:prstGeom prst="rect">
            <a:avLst/>
          </a:prstGeom>
        </p:spPr>
      </p:pic>
      <p:grpSp>
        <p:nvGrpSpPr>
          <p:cNvPr id="15365" name="Group 5"/>
          <p:cNvGrpSpPr/>
          <p:nvPr>
            <p:custDataLst>
              <p:tags r:id="rId4"/>
            </p:custDataLst>
          </p:nvPr>
        </p:nvGrpSpPr>
        <p:grpSpPr>
          <a:xfrm>
            <a:off x="444274" y="4685453"/>
            <a:ext cx="8681698" cy="643968"/>
            <a:chOff x="74" y="-545"/>
            <a:chExt cx="5487" cy="407"/>
          </a:xfrm>
        </p:grpSpPr>
        <p:sp>
          <p:nvSpPr>
            <p:cNvPr id="15366" name="Text Box 6"/>
            <p:cNvSpPr txBox="1">
              <a:spLocks noChangeArrowheads="1"/>
            </p:cNvSpPr>
            <p:nvPr>
              <p:custDataLst>
                <p:tags r:id="rId5"/>
              </p:custDataLst>
            </p:nvPr>
          </p:nvSpPr>
          <p:spPr bwMode="auto">
            <a:xfrm>
              <a:off x="74" y="-522"/>
              <a:ext cx="211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defRPr/>
              </a:pPr>
              <a:r>
                <a:rPr kumimoji="0" lang="zh-CN" altLang="en-US" sz="2790" b="1" kern="1200" cap="none" spc="0" normalizeH="0" baseline="0" noProof="0">
                  <a:solidFill>
                    <a:srgbClr val="FF0000"/>
                  </a:solidFill>
                  <a:effectLst>
                    <a:outerShdw blurRad="38100" dist="38100" dir="2700000" algn="tl">
                      <a:srgbClr val="C0C0C0"/>
                    </a:outerShdw>
                  </a:effectLst>
                  <a:latin typeface="Times New Roman" panose="02020503050405090304"/>
                  <a:ea typeface="隶书" panose="02010509060101010101" pitchFamily="49" charset="-122"/>
                  <a:cs typeface="+mn-cs"/>
                </a:rPr>
                <a:t>猜测：</a:t>
              </a:r>
              <a:endParaRPr kumimoji="0" lang="zh-CN" altLang="en-US" sz="2790" b="1" kern="1200" cap="none" spc="0" normalizeH="0" baseline="0" noProof="0">
                <a:solidFill>
                  <a:srgbClr val="FF0000"/>
                </a:solidFill>
                <a:effectLst>
                  <a:outerShdw blurRad="38100" dist="38100" dir="2700000" algn="tl">
                    <a:srgbClr val="C0C0C0"/>
                  </a:outerShdw>
                </a:effectLst>
                <a:latin typeface="Times New Roman" panose="02020503050405090304"/>
                <a:ea typeface="隶书" panose="02010509060101010101" pitchFamily="49" charset="-122"/>
                <a:cs typeface="+mn-cs"/>
              </a:endParaRPr>
            </a:p>
          </p:txBody>
        </p:sp>
        <p:sp>
          <p:nvSpPr>
            <p:cNvPr id="16393" name="Text Box 7"/>
            <p:cNvSpPr txBox="1"/>
            <p:nvPr>
              <p:custDataLst>
                <p:tags r:id="rId6"/>
              </p:custDataLst>
            </p:nvPr>
          </p:nvSpPr>
          <p:spPr>
            <a:xfrm>
              <a:off x="713" y="-545"/>
              <a:ext cx="4848" cy="407"/>
            </a:xfrm>
            <a:prstGeom prst="rect">
              <a:avLst/>
            </a:prstGeom>
            <a:noFill/>
            <a:ln w="9525">
              <a:noFill/>
            </a:ln>
          </p:spPr>
          <p:txBody>
            <a:bodyPr>
              <a:spAutoFit/>
            </a:bodyPr>
            <a:lstStyle/>
            <a:p>
              <a:pPr eaLnBrk="1" hangingPunct="1">
                <a:spcBef>
                  <a:spcPct val="50000"/>
                </a:spcBef>
              </a:pPr>
              <a:r>
                <a:rPr lang="zh-CN" altLang="en-US" sz="3590" b="1">
                  <a:solidFill>
                    <a:srgbClr val="000000"/>
                  </a:solidFill>
                  <a:latin typeface="Times New Roman" panose="02020503050405090304"/>
                  <a:ea typeface="隶书" panose="02010509060101010101" pitchFamily="49" charset="-122"/>
                </a:rPr>
                <a:t>向心力大小可能与哪些因素有关？</a:t>
              </a:r>
              <a:endParaRPr lang="zh-CN" altLang="en-US" sz="3590" b="1">
                <a:solidFill>
                  <a:srgbClr val="000000"/>
                </a:solidFill>
                <a:latin typeface="Times New Roman" panose="02020503050405090304"/>
                <a:ea typeface="隶书" panose="02010509060101010101" pitchFamily="49" charset="-122"/>
              </a:endParaRPr>
            </a:p>
          </p:txBody>
        </p:sp>
      </p:grpSp>
      <p:sp>
        <p:nvSpPr>
          <p:cNvPr id="15369" name="Text Box 9"/>
          <p:cNvSpPr txBox="1">
            <a:spLocks noChangeArrowheads="1"/>
          </p:cNvSpPr>
          <p:nvPr>
            <p:custDataLst>
              <p:tags r:id="rId7"/>
            </p:custDataLst>
          </p:nvPr>
        </p:nvSpPr>
        <p:spPr bwMode="auto">
          <a:xfrm>
            <a:off x="339305" y="5645847"/>
            <a:ext cx="9009380" cy="643255"/>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algn="ctr" defTabSz="914400" eaLnBrk="1" hangingPunct="1">
              <a:buClrTx/>
              <a:buSzTx/>
              <a:buFontTx/>
              <a:defRPr/>
            </a:pPr>
            <a:r>
              <a:rPr kumimoji="0" lang="zh-CN" altLang="en-US" sz="3590" b="1" kern="1200" cap="none" spc="0" normalizeH="0" baseline="0" noProof="0">
                <a:solidFill>
                  <a:srgbClr val="FF0000"/>
                </a:solidFill>
                <a:effectLst>
                  <a:outerShdw blurRad="38100" dist="38100" dir="2700000" algn="tl">
                    <a:srgbClr val="C0C0C0"/>
                  </a:outerShdw>
                </a:effectLst>
                <a:latin typeface="Arial" panose="020B0604020202090204" pitchFamily="34" charset="0"/>
                <a:ea typeface="楷体_GB2312" pitchFamily="49" charset="-122"/>
                <a:cs typeface="+mn-cs"/>
              </a:rPr>
              <a:t>向心力大小</a:t>
            </a:r>
            <a:r>
              <a:rPr kumimoji="0" lang="en-US" altLang="zh-CN" sz="3590" b="1" kern="1200" cap="none" spc="0" normalizeH="0" baseline="0" noProof="0">
                <a:solidFill>
                  <a:srgbClr val="FF0000"/>
                </a:solidFill>
                <a:effectLst>
                  <a:outerShdw blurRad="38100" dist="38100" dir="2700000" algn="tl">
                    <a:srgbClr val="C0C0C0"/>
                  </a:outerShdw>
                </a:effectLst>
                <a:latin typeface="Arial" panose="020B0604020202090204" pitchFamily="34" charset="0"/>
                <a:ea typeface="楷体_GB2312" pitchFamily="49" charset="-122"/>
                <a:cs typeface="+mn-cs"/>
              </a:rPr>
              <a:t>:</a:t>
            </a:r>
            <a:r>
              <a:rPr kumimoji="0" lang="zh-CN" altLang="en-US" sz="3590" b="1" u="sng" kern="1200" cap="none" spc="0" normalizeH="0" baseline="0" noProof="0">
                <a:solidFill>
                  <a:srgbClr val="0033CC"/>
                </a:solidFill>
                <a:effectLst>
                  <a:outerShdw blurRad="38100" dist="38100" dir="2700000" algn="tl">
                    <a:srgbClr val="C0C0C0"/>
                  </a:outerShdw>
                </a:effectLst>
                <a:latin typeface="Arial" panose="020B0604020202090204" pitchFamily="34" charset="0"/>
                <a:ea typeface="楷体_GB2312" pitchFamily="49" charset="-122"/>
                <a:cs typeface="+mn-cs"/>
              </a:rPr>
              <a:t>小球质量</a:t>
            </a:r>
            <a:r>
              <a:rPr kumimoji="0" lang="zh-CN" altLang="en-US" sz="3590" b="1" kern="1200" cap="none" spc="0" normalizeH="0" baseline="0" noProof="0">
                <a:solidFill>
                  <a:srgbClr val="FF0000"/>
                </a:solidFill>
                <a:effectLst>
                  <a:outerShdw blurRad="38100" dist="38100" dir="2700000" algn="tl">
                    <a:srgbClr val="C0C0C0"/>
                  </a:outerShdw>
                </a:effectLst>
                <a:latin typeface="Arial" panose="020B0604020202090204" pitchFamily="34" charset="0"/>
                <a:ea typeface="楷体_GB2312" pitchFamily="49" charset="-122"/>
                <a:cs typeface="+mn-cs"/>
              </a:rPr>
              <a:t>、</a:t>
            </a:r>
            <a:r>
              <a:rPr kumimoji="0" lang="zh-CN" altLang="en-US" sz="3590" b="1" u="sng" kern="1200" cap="none" spc="0" normalizeH="0" baseline="0" noProof="0">
                <a:solidFill>
                  <a:srgbClr val="0033CC"/>
                </a:solidFill>
                <a:effectLst>
                  <a:outerShdw blurRad="38100" dist="38100" dir="2700000" algn="tl">
                    <a:srgbClr val="C0C0C0"/>
                  </a:outerShdw>
                </a:effectLst>
                <a:latin typeface="Arial" panose="020B0604020202090204" pitchFamily="34" charset="0"/>
                <a:ea typeface="楷体_GB2312" pitchFamily="49" charset="-122"/>
                <a:cs typeface="+mn-cs"/>
              </a:rPr>
              <a:t>转动速度</a:t>
            </a:r>
            <a:r>
              <a:rPr kumimoji="0" lang="zh-CN" altLang="en-US" sz="3590" b="1" kern="1200" cap="none" spc="0" normalizeH="0" baseline="0" noProof="0">
                <a:solidFill>
                  <a:srgbClr val="FF0000"/>
                </a:solidFill>
                <a:effectLst>
                  <a:outerShdw blurRad="38100" dist="38100" dir="2700000" algn="tl">
                    <a:srgbClr val="C0C0C0"/>
                  </a:outerShdw>
                </a:effectLst>
                <a:latin typeface="Arial" panose="020B0604020202090204" pitchFamily="34" charset="0"/>
                <a:ea typeface="楷体_GB2312" pitchFamily="49" charset="-122"/>
                <a:cs typeface="+mn-cs"/>
              </a:rPr>
              <a:t>、</a:t>
            </a:r>
            <a:r>
              <a:rPr kumimoji="0" lang="zh-CN" altLang="en-US" sz="3590" b="1" u="sng" kern="1200" cap="none" spc="0" normalizeH="0" baseline="0" noProof="0">
                <a:solidFill>
                  <a:srgbClr val="0033CC"/>
                </a:solidFill>
                <a:effectLst>
                  <a:outerShdw blurRad="38100" dist="38100" dir="2700000" algn="tl">
                    <a:srgbClr val="C0C0C0"/>
                  </a:outerShdw>
                </a:effectLst>
                <a:latin typeface="Arial" panose="020B0604020202090204" pitchFamily="34" charset="0"/>
                <a:ea typeface="楷体_GB2312" pitchFamily="49" charset="-122"/>
                <a:cs typeface="+mn-cs"/>
              </a:rPr>
              <a:t>转动半径</a:t>
            </a:r>
            <a:endParaRPr kumimoji="0" lang="zh-CN" altLang="en-US" sz="3590" b="1" u="sng" kern="1200" cap="none" spc="0" normalizeH="0" baseline="0" noProof="0">
              <a:solidFill>
                <a:srgbClr val="0033CC"/>
              </a:solidFill>
              <a:effectLst>
                <a:outerShdw blurRad="38100" dist="38100" dir="2700000" algn="tl">
                  <a:srgbClr val="C0C0C0"/>
                </a:outerShdw>
              </a:effectLst>
              <a:latin typeface="Arial" panose="020B0604020202090204" pitchFamily="34" charset="0"/>
              <a:ea typeface="楷体_GB2312" pitchFamily="49" charset="-122"/>
              <a:cs typeface="+mn-cs"/>
            </a:endParaRPr>
          </a:p>
        </p:txBody>
      </p:sp>
      <p:sp>
        <p:nvSpPr>
          <p:cNvPr id="3" name="文本框 2"/>
          <p:cNvSpPr txBox="1"/>
          <p:nvPr>
            <p:custDataLst>
              <p:tags r:id="rId8"/>
            </p:custDataLst>
          </p:nvPr>
        </p:nvSpPr>
        <p:spPr>
          <a:xfrm>
            <a:off x="334682" y="2800831"/>
            <a:ext cx="8758555" cy="518160"/>
          </a:xfrm>
          <a:prstGeom prst="rect">
            <a:avLst/>
          </a:prstGeom>
          <a:noFill/>
        </p:spPr>
        <p:txBody>
          <a:bodyPr wrap="none" rtlCol="0" anchor="t">
            <a:spAutoFit/>
          </a:bodyPr>
          <a:lstStyle/>
          <a:p>
            <a:pPr>
              <a:lnSpc>
                <a:spcPct val="150000"/>
              </a:lnSpc>
            </a:pPr>
            <a:r>
              <a:rPr lang="zh-CN" altLang="en-US" sz="1845">
                <a:solidFill>
                  <a:srgbClr val="000000"/>
                </a:solidFill>
                <a:latin typeface="Times New Roman" panose="02020503050405090304"/>
                <a:ea typeface="楷体" panose="02010609060101010101" charset="-122"/>
                <a:sym typeface="+mn-ea"/>
              </a:rPr>
              <a:t>（</a:t>
            </a:r>
            <a:r>
              <a:rPr lang="en-US" altLang="zh-CN" sz="1845">
                <a:solidFill>
                  <a:srgbClr val="000000"/>
                </a:solidFill>
                <a:latin typeface="Times New Roman" panose="02020503050405090304"/>
                <a:ea typeface="楷体" panose="02010609060101010101" charset="-122"/>
                <a:sym typeface="+mn-ea"/>
              </a:rPr>
              <a:t>1</a:t>
            </a:r>
            <a:r>
              <a:rPr lang="zh-CN" altLang="en-US" sz="1845">
                <a:solidFill>
                  <a:srgbClr val="000000"/>
                </a:solidFill>
                <a:latin typeface="Times New Roman" panose="02020503050405090304"/>
                <a:ea typeface="楷体" panose="02010609060101010101" charset="-122"/>
                <a:sym typeface="+mn-ea"/>
              </a:rPr>
              <a:t>）保持沙袋转动的速度和绳的长度不变，改变沙袋的质量，感受向心力的变化。</a:t>
            </a:r>
            <a:endParaRPr lang="zh-CN" altLang="en-US" sz="4185"/>
          </a:p>
        </p:txBody>
      </p:sp>
      <p:sp>
        <p:nvSpPr>
          <p:cNvPr id="4" name="矩形 3"/>
          <p:cNvSpPr/>
          <p:nvPr>
            <p:custDataLst>
              <p:tags r:id="rId9"/>
            </p:custDataLst>
          </p:nvPr>
        </p:nvSpPr>
        <p:spPr>
          <a:xfrm>
            <a:off x="369562" y="3432461"/>
            <a:ext cx="10441137" cy="518160"/>
          </a:xfrm>
          <a:prstGeom prst="rect">
            <a:avLst/>
          </a:prstGeom>
          <a:noFill/>
          <a:ln w="9525">
            <a:noFill/>
          </a:ln>
        </p:spPr>
        <p:txBody>
          <a:bodyPr anchor="t">
            <a:spAutoFit/>
          </a:bodyPr>
          <a:lstStyle/>
          <a:p>
            <a:pPr>
              <a:lnSpc>
                <a:spcPct val="150000"/>
              </a:lnSpc>
            </a:pPr>
            <a:r>
              <a:rPr lang="zh-CN" altLang="en-US" sz="1845">
                <a:solidFill>
                  <a:srgbClr val="000000"/>
                </a:solidFill>
                <a:latin typeface="Times New Roman" panose="02020503050405090304"/>
                <a:ea typeface="楷体" panose="02010609060101010101" charset="-122"/>
              </a:rPr>
              <a:t>（</a:t>
            </a:r>
            <a:r>
              <a:rPr lang="en-US" altLang="zh-CN" sz="1845">
                <a:solidFill>
                  <a:srgbClr val="000000"/>
                </a:solidFill>
                <a:latin typeface="Times New Roman" panose="02020503050405090304"/>
                <a:ea typeface="楷体" panose="02010609060101010101" charset="-122"/>
              </a:rPr>
              <a:t>2</a:t>
            </a:r>
            <a:r>
              <a:rPr lang="zh-CN" altLang="en-US" sz="1845">
                <a:solidFill>
                  <a:srgbClr val="000000"/>
                </a:solidFill>
                <a:latin typeface="Times New Roman" panose="02020503050405090304"/>
                <a:ea typeface="楷体" panose="02010609060101010101" charset="-122"/>
              </a:rPr>
              <a:t>）保持绳的长度和沙袋的质量不变，改变沙袋转动的速度，感受向心力的变化。</a:t>
            </a:r>
            <a:endParaRPr lang="zh-CN" altLang="en-US" sz="1845">
              <a:solidFill>
                <a:srgbClr val="000000"/>
              </a:solidFill>
              <a:latin typeface="Times New Roman" panose="02020503050405090304"/>
              <a:ea typeface="楷体" panose="02010609060101010101" charset="-122"/>
            </a:endParaRPr>
          </a:p>
        </p:txBody>
      </p:sp>
      <p:sp>
        <p:nvSpPr>
          <p:cNvPr id="6" name="文本框 5"/>
          <p:cNvSpPr txBox="1"/>
          <p:nvPr>
            <p:custDataLst>
              <p:tags r:id="rId10"/>
            </p:custDataLst>
          </p:nvPr>
        </p:nvSpPr>
        <p:spPr>
          <a:xfrm>
            <a:off x="334540" y="4090118"/>
            <a:ext cx="8758555" cy="518160"/>
          </a:xfrm>
          <a:prstGeom prst="rect">
            <a:avLst/>
          </a:prstGeom>
          <a:noFill/>
        </p:spPr>
        <p:txBody>
          <a:bodyPr wrap="none" rtlCol="0" anchor="t">
            <a:spAutoFit/>
          </a:bodyPr>
          <a:lstStyle/>
          <a:p>
            <a:pPr>
              <a:lnSpc>
                <a:spcPct val="150000"/>
              </a:lnSpc>
            </a:pPr>
            <a:r>
              <a:rPr lang="zh-CN" altLang="en-US" sz="1845">
                <a:solidFill>
                  <a:srgbClr val="000000"/>
                </a:solidFill>
                <a:latin typeface="Times New Roman" panose="02020503050405090304"/>
                <a:ea typeface="楷体" panose="02010609060101010101" charset="-122"/>
                <a:sym typeface="+mn-ea"/>
              </a:rPr>
              <a:t>（</a:t>
            </a:r>
            <a:r>
              <a:rPr lang="en-US" altLang="zh-CN" sz="1845">
                <a:solidFill>
                  <a:srgbClr val="000000"/>
                </a:solidFill>
                <a:latin typeface="Times New Roman" panose="02020503050405090304"/>
                <a:ea typeface="楷体" panose="02010609060101010101" charset="-122"/>
                <a:sym typeface="+mn-ea"/>
              </a:rPr>
              <a:t>3</a:t>
            </a:r>
            <a:r>
              <a:rPr lang="zh-CN" altLang="en-US" sz="1845">
                <a:solidFill>
                  <a:srgbClr val="000000"/>
                </a:solidFill>
                <a:latin typeface="Times New Roman" panose="02020503050405090304"/>
                <a:ea typeface="楷体" panose="02010609060101010101" charset="-122"/>
                <a:sym typeface="+mn-ea"/>
              </a:rPr>
              <a:t>）保持沙袋的质量和沙袋转动的速度不变，改变绳的长度，感受向心力的变化。</a:t>
            </a:r>
            <a:endParaRPr lang="zh-CN" altLang="en-US" sz="1845"/>
          </a:p>
        </p:txBody>
      </p:sp>
      <p:sp>
        <p:nvSpPr>
          <p:cNvPr id="8" name="文本框 7"/>
          <p:cNvSpPr txBox="1"/>
          <p:nvPr/>
        </p:nvSpPr>
        <p:spPr>
          <a:xfrm>
            <a:off x="1223645" y="90805"/>
            <a:ext cx="3789045" cy="583565"/>
          </a:xfrm>
          <a:prstGeom prst="rect">
            <a:avLst/>
          </a:prstGeom>
          <a:noFill/>
        </p:spPr>
        <p:txBody>
          <a:bodyPr wrap="square" rtlCol="0">
            <a:spAutoFit/>
          </a:bodyPr>
          <a:p>
            <a:r>
              <a:rPr lang="zh-CN" altLang="en-US" sz="3200">
                <a:solidFill>
                  <a:schemeClr val="tx1"/>
                </a:solidFill>
              </a:rPr>
              <a:t>二</a:t>
            </a:r>
            <a:r>
              <a:rPr lang="en-US" altLang="zh-CN" sz="3200">
                <a:solidFill>
                  <a:schemeClr val="tx1"/>
                </a:solidFill>
              </a:rPr>
              <a:t>、</a:t>
            </a:r>
            <a:r>
              <a:rPr lang="zh-CN" altLang="en-US" sz="3200">
                <a:solidFill>
                  <a:schemeClr val="tx1"/>
                </a:solidFill>
              </a:rPr>
              <a:t>向心力的</a:t>
            </a:r>
            <a:r>
              <a:rPr lang="zh-CN" altLang="en-US" sz="3200">
                <a:solidFill>
                  <a:schemeClr val="tx1"/>
                </a:solidFill>
              </a:rPr>
              <a:t>大小</a:t>
            </a:r>
            <a:endParaRPr lang="zh-CN" altLang="en-US" sz="32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checkerboard(across)">
                                      <p:cBhvr>
                                        <p:cTn id="1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23645" y="90805"/>
            <a:ext cx="3789045" cy="583565"/>
          </a:xfrm>
          <a:prstGeom prst="rect">
            <a:avLst/>
          </a:prstGeom>
          <a:noFill/>
        </p:spPr>
        <p:txBody>
          <a:bodyPr wrap="square" rtlCol="0">
            <a:spAutoFit/>
          </a:bodyPr>
          <a:p>
            <a:r>
              <a:rPr lang="zh-CN" altLang="en-US" sz="3200">
                <a:solidFill>
                  <a:schemeClr val="tx1"/>
                </a:solidFill>
              </a:rPr>
              <a:t>二</a:t>
            </a:r>
            <a:r>
              <a:rPr lang="en-US" altLang="zh-CN" sz="3200">
                <a:solidFill>
                  <a:schemeClr val="tx1"/>
                </a:solidFill>
              </a:rPr>
              <a:t>、</a:t>
            </a:r>
            <a:r>
              <a:rPr lang="zh-CN" altLang="en-US" sz="3200">
                <a:solidFill>
                  <a:schemeClr val="tx1"/>
                </a:solidFill>
              </a:rPr>
              <a:t>向心力的</a:t>
            </a:r>
            <a:r>
              <a:rPr lang="zh-CN" altLang="en-US" sz="3200">
                <a:solidFill>
                  <a:schemeClr val="tx1"/>
                </a:solidFill>
              </a:rPr>
              <a:t>大小</a:t>
            </a:r>
            <a:endParaRPr lang="zh-CN" altLang="en-US" sz="3200">
              <a:solidFill>
                <a:schemeClr val="tx1"/>
              </a:solidFill>
            </a:endParaRPr>
          </a:p>
        </p:txBody>
      </p:sp>
      <p:sp>
        <p:nvSpPr>
          <p:cNvPr id="25" name="内容占位符 2"/>
          <p:cNvSpPr txBox="1"/>
          <p:nvPr>
            <p:custDataLst>
              <p:tags r:id="rId1"/>
            </p:custDataLst>
          </p:nvPr>
        </p:nvSpPr>
        <p:spPr>
          <a:xfrm>
            <a:off x="138717" y="999284"/>
            <a:ext cx="3383593" cy="707390"/>
          </a:xfrm>
          <a:prstGeom prst="rect">
            <a:avLst/>
          </a:prstGeom>
        </p:spPr>
        <p:txBody>
          <a:bodyPr wrap="square">
            <a:spAutoFit/>
          </a:bodyPr>
          <a:lstStyle>
            <a:lvl1pPr marL="0" indent="720090" algn="just" defTabSz="1218565" rtl="0" eaLnBrk="1" latinLnBrk="0" hangingPunct="0">
              <a:lnSpc>
                <a:spcPct val="140000"/>
              </a:lnSpc>
              <a:spcBef>
                <a:spcPct val="0"/>
              </a:spcBef>
              <a:buFontTx/>
              <a:buNone/>
              <a:tabLst>
                <a:tab pos="5467350" algn="l"/>
                <a:tab pos="9954895" algn="l"/>
              </a:tabLst>
              <a:defRPr sz="2800" b="0" kern="1200" baseline="0">
                <a:solidFill>
                  <a:schemeClr val="tx1"/>
                </a:solidFill>
                <a:latin typeface="Times New Roman" panose="02020503050405090304" charset="0"/>
                <a:ea typeface="+mn-ea"/>
                <a:cs typeface="+mn-cs"/>
              </a:defRPr>
            </a:lvl1pPr>
            <a:lvl2pPr marL="457200" indent="0" algn="l" defTabSz="1218565" rtl="0" eaLnBrk="1" latinLnBrk="0" hangingPunct="1">
              <a:spcBef>
                <a:spcPct val="20000"/>
              </a:spcBef>
              <a:buFontTx/>
              <a:buNone/>
              <a:defRPr sz="2800" b="1" kern="1200">
                <a:solidFill>
                  <a:schemeClr val="tx1"/>
                </a:solidFill>
                <a:latin typeface="+mn-lt"/>
                <a:ea typeface="+mn-ea"/>
                <a:cs typeface="+mn-cs"/>
              </a:defRPr>
            </a:lvl2pPr>
            <a:lvl3pPr marL="914400" indent="0" algn="l" defTabSz="1218565" rtl="0" eaLnBrk="1" latinLnBrk="0" hangingPunct="1">
              <a:spcBef>
                <a:spcPct val="20000"/>
              </a:spcBef>
              <a:buFontTx/>
              <a:buNone/>
              <a:defRPr sz="2800" b="1" kern="1200">
                <a:solidFill>
                  <a:schemeClr val="tx1"/>
                </a:solidFill>
                <a:latin typeface="+mn-lt"/>
                <a:ea typeface="+mn-ea"/>
                <a:cs typeface="+mn-cs"/>
              </a:defRPr>
            </a:lvl3pPr>
            <a:lvl4pPr marL="1371600" indent="0" algn="l" defTabSz="1218565" rtl="0" eaLnBrk="1" latinLnBrk="0" hangingPunct="1">
              <a:spcBef>
                <a:spcPct val="20000"/>
              </a:spcBef>
              <a:buFontTx/>
              <a:buNone/>
              <a:defRPr sz="2800" b="1" kern="1200">
                <a:solidFill>
                  <a:schemeClr val="tx1"/>
                </a:solidFill>
                <a:latin typeface="+mn-lt"/>
                <a:ea typeface="+mn-ea"/>
                <a:cs typeface="+mn-cs"/>
              </a:defRPr>
            </a:lvl4pPr>
            <a:lvl5pPr marL="1828800" indent="0" algn="l" defTabSz="1218565" rtl="0" eaLnBrk="1" latinLnBrk="0" hangingPunct="1">
              <a:spcBef>
                <a:spcPct val="20000"/>
              </a:spcBef>
              <a:buFontTx/>
              <a:buNone/>
              <a:defRPr sz="2800" b="1"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90204" pitchFamily="34" charset="0"/>
              <a:buChar char="•"/>
              <a:defRPr sz="2700" kern="1200">
                <a:solidFill>
                  <a:schemeClr val="tx1"/>
                </a:solidFill>
                <a:latin typeface="+mn-lt"/>
                <a:ea typeface="+mn-ea"/>
                <a:cs typeface="+mn-cs"/>
              </a:defRPr>
            </a:lvl9pPr>
          </a:lstStyle>
          <a:p>
            <a:pPr indent="0">
              <a:lnSpc>
                <a:spcPct val="150000"/>
              </a:lnSpc>
              <a:tabLst>
                <a:tab pos="4399280" algn="l"/>
              </a:tabLst>
            </a:pPr>
            <a:r>
              <a:rPr lang="en-US" altLang="zh-CN" sz="2665">
                <a:solidFill>
                  <a:srgbClr val="0070C0"/>
                </a:solidFill>
                <a:ea typeface="楷体" panose="02010609060101010101" charset="-122"/>
                <a:cs typeface="Times New Roman" panose="02020503050405090304" charset="0"/>
              </a:rPr>
              <a:t>(1).</a:t>
            </a:r>
            <a:r>
              <a:rPr lang="zh-CN" altLang="zh-CN" sz="2665">
                <a:solidFill>
                  <a:srgbClr val="0070C0"/>
                </a:solidFill>
                <a:ea typeface="楷体" panose="02010609060101010101" charset="-122"/>
                <a:cs typeface="Times New Roman" panose="02020503050405090304" charset="0"/>
              </a:rPr>
              <a:t>实验器材及原理</a:t>
            </a:r>
            <a:endParaRPr lang="zh-CN" altLang="zh-CN" sz="2665">
              <a:solidFill>
                <a:srgbClr val="0070C0"/>
              </a:solidFill>
              <a:ea typeface="楷体" panose="02010609060101010101" charset="-122"/>
              <a:cs typeface="Times New Roman" panose="02020503050405090304" charset="0"/>
            </a:endParaRPr>
          </a:p>
        </p:txBody>
      </p:sp>
      <p:sp>
        <p:nvSpPr>
          <p:cNvPr id="28" name="文本框 27"/>
          <p:cNvSpPr txBox="1"/>
          <p:nvPr>
            <p:custDataLst>
              <p:tags r:id="rId2"/>
            </p:custDataLst>
          </p:nvPr>
        </p:nvSpPr>
        <p:spPr>
          <a:xfrm>
            <a:off x="934720" y="674370"/>
            <a:ext cx="4387215" cy="501650"/>
          </a:xfrm>
          <a:prstGeom prst="rect">
            <a:avLst/>
          </a:prstGeom>
          <a:noFill/>
        </p:spPr>
        <p:txBody>
          <a:bodyPr wrap="square">
            <a:spAutoFit/>
          </a:bodyPr>
          <a:lstStyle/>
          <a:p>
            <a:r>
              <a:rPr lang="zh-CN" altLang="en-US" sz="2665">
                <a:latin typeface="Times New Roman" panose="02020503050405090304" charset="0"/>
                <a:ea typeface="楷体" panose="02010609060101010101" charset="-122"/>
              </a:rPr>
              <a:t>探究向心力大小的表达式</a:t>
            </a:r>
            <a:endParaRPr lang="zh-CN" altLang="en-US" sz="2665">
              <a:latin typeface="Times New Roman" panose="02020503050405090304" charset="0"/>
              <a:ea typeface="楷体" panose="02010609060101010101" charset="-122"/>
            </a:endParaRPr>
          </a:p>
        </p:txBody>
      </p:sp>
      <p:sp>
        <p:nvSpPr>
          <p:cNvPr id="63" name="矩形 2"/>
          <p:cNvSpPr>
            <a:spLocks noChangeArrowheads="1"/>
          </p:cNvSpPr>
          <p:nvPr>
            <p:custDataLst>
              <p:tags r:id="rId3"/>
            </p:custDataLst>
          </p:nvPr>
        </p:nvSpPr>
        <p:spPr bwMode="auto">
          <a:xfrm>
            <a:off x="98067" y="1593580"/>
            <a:ext cx="6060401" cy="62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pPr>
              <a:lnSpc>
                <a:spcPct val="150000"/>
              </a:lnSpc>
            </a:pPr>
            <a:r>
              <a:rPr lang="en-US" altLang="zh-CN" sz="2665">
                <a:solidFill>
                  <a:srgbClr val="000000"/>
                </a:solidFill>
                <a:latin typeface="Times New Roman" panose="02020503050405090304" charset="0"/>
                <a:ea typeface="楷体" panose="02010609060101010101" charset="-122"/>
                <a:cs typeface="黑体" panose="02010609060101010101" charset="-122"/>
              </a:rPr>
              <a:t>    </a:t>
            </a:r>
            <a:r>
              <a:rPr lang="zh-CN" altLang="en-US" sz="2665">
                <a:solidFill>
                  <a:srgbClr val="000000"/>
                </a:solidFill>
                <a:latin typeface="Times New Roman" panose="02020503050405090304" charset="0"/>
                <a:ea typeface="楷体" panose="02010609060101010101" charset="-122"/>
                <a:cs typeface="黑体" panose="02010609060101010101" charset="-122"/>
              </a:rPr>
              <a:t>匀速转动手柄，使变速塔轮以及长槽和短槽和槽内的</a:t>
            </a:r>
            <a:r>
              <a:rPr lang="zh-CN" altLang="en-US" sz="2665">
                <a:solidFill>
                  <a:srgbClr val="FF0000"/>
                </a:solidFill>
                <a:latin typeface="Times New Roman" panose="02020503050405090304" charset="0"/>
                <a:ea typeface="楷体" panose="02010609060101010101" charset="-122"/>
                <a:cs typeface="黑体" panose="02010609060101010101" charset="-122"/>
              </a:rPr>
              <a:t>小球随之匀速转动</a:t>
            </a:r>
            <a:r>
              <a:rPr lang="zh-CN" altLang="en-US" sz="2665">
                <a:solidFill>
                  <a:srgbClr val="000000"/>
                </a:solidFill>
                <a:latin typeface="Times New Roman" panose="02020503050405090304" charset="0"/>
                <a:ea typeface="楷体" panose="02010609060101010101" charset="-122"/>
                <a:cs typeface="黑体" panose="02010609060101010101" charset="-122"/>
              </a:rPr>
              <a:t>，使小球做匀速圆周运动的</a:t>
            </a:r>
            <a:r>
              <a:rPr lang="zh-CN" altLang="en-US" sz="2665">
                <a:solidFill>
                  <a:srgbClr val="FF0000"/>
                </a:solidFill>
                <a:latin typeface="Times New Roman" panose="02020503050405090304" charset="0"/>
                <a:ea typeface="楷体" panose="02010609060101010101" charset="-122"/>
                <a:cs typeface="黑体" panose="02010609060101010101" charset="-122"/>
              </a:rPr>
              <a:t>向心力由横臂的挡板对小球的压力提供</a:t>
            </a:r>
            <a:r>
              <a:rPr lang="zh-CN" altLang="en-US" sz="2665">
                <a:solidFill>
                  <a:srgbClr val="000000"/>
                </a:solidFill>
                <a:latin typeface="Times New Roman" panose="02020503050405090304" charset="0"/>
                <a:ea typeface="楷体" panose="02010609060101010101" charset="-122"/>
                <a:cs typeface="黑体" panose="02010609060101010101" charset="-122"/>
              </a:rPr>
              <a:t>。球对挡板的反作用力，通过横臂的杠杆作用使弹簧测力套筒下降，从而露出标尺。</a:t>
            </a:r>
            <a:r>
              <a:rPr lang="zh-CN" altLang="en-US" sz="2665">
                <a:solidFill>
                  <a:srgbClr val="FF0000"/>
                </a:solidFill>
                <a:latin typeface="Times New Roman" panose="02020503050405090304" charset="0"/>
                <a:ea typeface="楷体" panose="02010609060101010101" charset="-122"/>
                <a:cs typeface="黑体" panose="02010609060101010101" charset="-122"/>
              </a:rPr>
              <a:t>根据标尺上露出的红白相间等分标记，可以粗略计算出两个球所受向心力的比值</a:t>
            </a:r>
            <a:r>
              <a:rPr lang="zh-CN" altLang="en-US" sz="2665">
                <a:solidFill>
                  <a:srgbClr val="000000"/>
                </a:solidFill>
                <a:latin typeface="Times New Roman" panose="02020503050405090304" charset="0"/>
                <a:ea typeface="楷体" panose="02010609060101010101" charset="-122"/>
                <a:cs typeface="黑体" panose="02010609060101010101" charset="-122"/>
              </a:rPr>
              <a:t>。</a:t>
            </a:r>
            <a:endParaRPr lang="zh-CN" altLang="en-US" sz="2665">
              <a:solidFill>
                <a:srgbClr val="000000"/>
              </a:solidFill>
              <a:latin typeface="Times New Roman" panose="02020503050405090304" charset="0"/>
              <a:ea typeface="楷体" panose="02010609060101010101" charset="-122"/>
              <a:cs typeface="黑体" panose="02010609060101010101" charset="-122"/>
            </a:endParaRPr>
          </a:p>
        </p:txBody>
      </p:sp>
      <p:pic>
        <p:nvPicPr>
          <p:cNvPr id="64" name="图片 63"/>
          <p:cNvPicPr>
            <a:picLocks noChangeAspect="1"/>
          </p:cNvPicPr>
          <p:nvPr>
            <p:custDataLst>
              <p:tags r:id="rId4"/>
            </p:custDataLst>
          </p:nvPr>
        </p:nvPicPr>
        <p:blipFill>
          <a:blip r:embed="rId5"/>
          <a:stretch>
            <a:fillRect/>
          </a:stretch>
        </p:blipFill>
        <p:spPr>
          <a:xfrm>
            <a:off x="6516153" y="1593603"/>
            <a:ext cx="5272371" cy="3164787"/>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AS_UNIQUEID" val="1774"/>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AS_UNIQUEID" val="1674"/>
  <p:tag name="KSO_WM_BEAUTIFY_FLAG" val=""/>
</p:tagLst>
</file>

<file path=ppt/tags/tag101.xml><?xml version="1.0" encoding="utf-8"?>
<p:tagLst xmlns:p="http://schemas.openxmlformats.org/presentationml/2006/main">
  <p:tag name="AS_UNIQUEID" val="1675"/>
  <p:tag name="KSO_WM_BEAUTIFY_FLAG" val=""/>
</p:tagLst>
</file>

<file path=ppt/tags/tag102.xml><?xml version="1.0" encoding="utf-8"?>
<p:tagLst xmlns:p="http://schemas.openxmlformats.org/presentationml/2006/main">
  <p:tag name="AS_UNIQUEID" val="1676"/>
  <p:tag name="KSO_WM_BEAUTIFY_FLAG" val=""/>
</p:tagLst>
</file>

<file path=ppt/tags/tag103.xml><?xml version="1.0" encoding="utf-8"?>
<p:tagLst xmlns:p="http://schemas.openxmlformats.org/presentationml/2006/main">
  <p:tag name="AS_UNIQUEID" val="1677"/>
  <p:tag name="KSO_WM_BEAUTIFY_FLAG" val=""/>
</p:tagLst>
</file>

<file path=ppt/tags/tag104.xml><?xml version="1.0" encoding="utf-8"?>
<p:tagLst xmlns:p="http://schemas.openxmlformats.org/presentationml/2006/main">
  <p:tag name="AS_UNIQUEID" val="1678"/>
  <p:tag name="KSO_WM_BEAUTIFY_FLAG" val=""/>
</p:tagLst>
</file>

<file path=ppt/tags/tag105.xml><?xml version="1.0" encoding="utf-8"?>
<p:tagLst xmlns:p="http://schemas.openxmlformats.org/presentationml/2006/main">
  <p:tag name="AS_UNIQUEID" val="1679"/>
  <p:tag name="KSO_WM_BEAUTIFY_FLAG" val=""/>
</p:tagLst>
</file>

<file path=ppt/tags/tag106.xml><?xml version="1.0" encoding="utf-8"?>
<p:tagLst xmlns:p="http://schemas.openxmlformats.org/presentationml/2006/main">
  <p:tag name="AS_UNIQUEID" val="1680"/>
  <p:tag name="KSO_WM_BEAUTIFY_FLAG" val=""/>
</p:tagLst>
</file>

<file path=ppt/tags/tag107.xml><?xml version="1.0" encoding="utf-8"?>
<p:tagLst xmlns:p="http://schemas.openxmlformats.org/presentationml/2006/main">
  <p:tag name="AS_UNIQUEID" val="1681"/>
  <p:tag name="KSO_WM_BEAUTIFY_FLAG" val=""/>
</p:tagLst>
</file>

<file path=ppt/tags/tag108.xml><?xml version="1.0" encoding="utf-8"?>
<p:tagLst xmlns:p="http://schemas.openxmlformats.org/presentationml/2006/main">
  <p:tag name="AS_UNIQUEID" val="1682"/>
  <p:tag name="KSO_WM_BEAUTIFY_FLAG" val=""/>
</p:tagLst>
</file>

<file path=ppt/tags/tag109.xml><?xml version="1.0" encoding="utf-8"?>
<p:tagLst xmlns:p="http://schemas.openxmlformats.org/presentationml/2006/main">
  <p:tag name="AS_UNIQUEID" val="1683"/>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AS_UNIQUEID" val="1684"/>
  <p:tag name="KSO_WM_BEAUTIFY_FLAG" val=""/>
</p:tagLst>
</file>

<file path=ppt/tags/tag111.xml><?xml version="1.0" encoding="utf-8"?>
<p:tagLst xmlns:p="http://schemas.openxmlformats.org/presentationml/2006/main">
  <p:tag name="AS_UNIQUEID" val="1685"/>
  <p:tag name="KSO_WM_BEAUTIFY_FLAG" val=""/>
</p:tagLst>
</file>

<file path=ppt/tags/tag112.xml><?xml version="1.0" encoding="utf-8"?>
<p:tagLst xmlns:p="http://schemas.openxmlformats.org/presentationml/2006/main">
  <p:tag name="AS_UNIQUEID" val="1686"/>
</p:tagLst>
</file>

<file path=ppt/tags/tag113.xml><?xml version="1.0" encoding="utf-8"?>
<p:tagLst xmlns:p="http://schemas.openxmlformats.org/presentationml/2006/main">
  <p:tag name="AS_UNIQUEID" val="1687"/>
  <p:tag name="KSO_WM_BEAUTIFY_FLAG" val=""/>
</p:tagLst>
</file>

<file path=ppt/tags/tag114.xml><?xml version="1.0" encoding="utf-8"?>
<p:tagLst xmlns:p="http://schemas.openxmlformats.org/presentationml/2006/main">
  <p:tag name="AS_UNIQUEID" val="1688"/>
</p:tagLst>
</file>

<file path=ppt/tags/tag115.xml><?xml version="1.0" encoding="utf-8"?>
<p:tagLst xmlns:p="http://schemas.openxmlformats.org/presentationml/2006/main">
  <p:tag name="AS_UNIQUEID" val="1689"/>
  <p:tag name="KSO_WM_BEAUTIFY_FLAG" val=""/>
</p:tagLst>
</file>

<file path=ppt/tags/tag116.xml><?xml version="1.0" encoding="utf-8"?>
<p:tagLst xmlns:p="http://schemas.openxmlformats.org/presentationml/2006/main">
  <p:tag name="AS_UNIQUEID" val="1690"/>
  <p:tag name="KSO_WM_BEAUTIFY_FLAG" val=""/>
</p:tagLst>
</file>

<file path=ppt/tags/tag117.xml><?xml version="1.0" encoding="utf-8"?>
<p:tagLst xmlns:p="http://schemas.openxmlformats.org/presentationml/2006/main">
  <p:tag name="AS_UNIQUEID" val="1691"/>
</p:tagLst>
</file>

<file path=ppt/tags/tag118.xml><?xml version="1.0" encoding="utf-8"?>
<p:tagLst xmlns:p="http://schemas.openxmlformats.org/presentationml/2006/main">
  <p:tag name="AS_UNIQUEID" val="1692"/>
</p:tagLst>
</file>

<file path=ppt/tags/tag119.xml><?xml version="1.0" encoding="utf-8"?>
<p:tagLst xmlns:p="http://schemas.openxmlformats.org/presentationml/2006/main">
  <p:tag name="AS_UNIQUEID" val="1693"/>
  <p:tag name="KSO_WM_BEAUTIFY_FLAG" val=""/>
</p:tagLst>
</file>

<file path=ppt/tags/tag12.xml><?xml version="1.0" encoding="utf-8"?>
<p:tagLst xmlns:p="http://schemas.openxmlformats.org/presentationml/2006/main">
  <p:tag name="KSO_WM_UNIT_PLACING_PICTURE_USER_VIEWPORT" val="{&quot;height&quot;:11447.499212598424,&quot;width&quot;:19715}"/>
</p:tagLst>
</file>

<file path=ppt/tags/tag120.xml><?xml version="1.0" encoding="utf-8"?>
<p:tagLst xmlns:p="http://schemas.openxmlformats.org/presentationml/2006/main">
  <p:tag name="AS_UNIQUEID" val="1694"/>
  <p:tag name="KSO_WM_BEAUTIFY_FLAG" val=""/>
</p:tagLst>
</file>

<file path=ppt/tags/tag121.xml><?xml version="1.0" encoding="utf-8"?>
<p:tagLst xmlns:p="http://schemas.openxmlformats.org/presentationml/2006/main">
  <p:tag name="AS_UNIQUEID" val="1695"/>
  <p:tag name="KSO_WM_BEAUTIFY_FLAG" val=""/>
</p:tagLst>
</file>

<file path=ppt/tags/tag122.xml><?xml version="1.0" encoding="utf-8"?>
<p:tagLst xmlns:p="http://schemas.openxmlformats.org/presentationml/2006/main">
  <p:tag name="AS_UNIQUEID" val="1696"/>
  <p:tag name="KSO_WM_BEAUTIFY_FLAG" val=""/>
</p:tagLst>
</file>

<file path=ppt/tags/tag123.xml><?xml version="1.0" encoding="utf-8"?>
<p:tagLst xmlns:p="http://schemas.openxmlformats.org/presentationml/2006/main">
  <p:tag name="AS_UNIQUEID" val="1697"/>
</p:tagLst>
</file>

<file path=ppt/tags/tag124.xml><?xml version="1.0" encoding="utf-8"?>
<p:tagLst xmlns:p="http://schemas.openxmlformats.org/presentationml/2006/main">
  <p:tag name="AS_UNIQUEID" val="1698"/>
</p:tagLst>
</file>

<file path=ppt/tags/tag125.xml><?xml version="1.0" encoding="utf-8"?>
<p:tagLst xmlns:p="http://schemas.openxmlformats.org/presentationml/2006/main">
  <p:tag name="AS_UNIQUEID" val="1699"/>
  <p:tag name="KSO_WM_BEAUTIFY_FLAG" val=""/>
</p:tagLst>
</file>

<file path=ppt/tags/tag126.xml><?xml version="1.0" encoding="utf-8"?>
<p:tagLst xmlns:p="http://schemas.openxmlformats.org/presentationml/2006/main">
  <p:tag name="AS_UNIQUEID" val="1700"/>
  <p:tag name="KSO_WM_BEAUTIFY_FLAG" val=""/>
</p:tagLst>
</file>

<file path=ppt/tags/tag127.xml><?xml version="1.0" encoding="utf-8"?>
<p:tagLst xmlns:p="http://schemas.openxmlformats.org/presentationml/2006/main">
  <p:tag name="AS_UNIQUEID" val="1701"/>
  <p:tag name="KSO_WM_BEAUTIFY_FLAG" val=""/>
</p:tagLst>
</file>

<file path=ppt/tags/tag128.xml><?xml version="1.0" encoding="utf-8"?>
<p:tagLst xmlns:p="http://schemas.openxmlformats.org/presentationml/2006/main">
  <p:tag name="AS_UNIQUEID" val="1702"/>
</p:tagLst>
</file>

<file path=ppt/tags/tag129.xml><?xml version="1.0" encoding="utf-8"?>
<p:tagLst xmlns:p="http://schemas.openxmlformats.org/presentationml/2006/main">
  <p:tag name="AS_UNIQUEID" val="1703"/>
  <p:tag name="KSO_WM_BEAUTIFY_FLAG" val=""/>
</p:tagLst>
</file>

<file path=ppt/tags/tag13.xml><?xml version="1.0" encoding="utf-8"?>
<p:tagLst xmlns:p="http://schemas.openxmlformats.org/presentationml/2006/main">
  <p:tag name="AS_UNIQUEID" val="1818"/>
</p:tagLst>
</file>

<file path=ppt/tags/tag130.xml><?xml version="1.0" encoding="utf-8"?>
<p:tagLst xmlns:p="http://schemas.openxmlformats.org/presentationml/2006/main">
  <p:tag name="AS_UNIQUEID" val="1704"/>
  <p:tag name="KSO_WM_BEAUTIFY_FLAG" val=""/>
</p:tagLst>
</file>

<file path=ppt/tags/tag131.xml><?xml version="1.0" encoding="utf-8"?>
<p:tagLst xmlns:p="http://schemas.openxmlformats.org/presentationml/2006/main">
  <p:tag name="AS_UNIQUEID" val="1705"/>
</p:tagLst>
</file>

<file path=ppt/tags/tag132.xml><?xml version="1.0" encoding="utf-8"?>
<p:tagLst xmlns:p="http://schemas.openxmlformats.org/presentationml/2006/main">
  <p:tag name="AS_UNIQUEID" val="1706"/>
  <p:tag name="KSO_WM_BEAUTIFY_FLAG" val=""/>
</p:tagLst>
</file>

<file path=ppt/tags/tag133.xml><?xml version="1.0" encoding="utf-8"?>
<p:tagLst xmlns:p="http://schemas.openxmlformats.org/presentationml/2006/main">
  <p:tag name="AS_UNIQUEID" val="1707"/>
  <p:tag name="KSO_WM_BEAUTIFY_FLAG" val=""/>
</p:tagLst>
</file>

<file path=ppt/tags/tag134.xml><?xml version="1.0" encoding="utf-8"?>
<p:tagLst xmlns:p="http://schemas.openxmlformats.org/presentationml/2006/main">
  <p:tag name="AS_UNIQUEID" val="1708"/>
</p:tagLst>
</file>

<file path=ppt/tags/tag135.xml><?xml version="1.0" encoding="utf-8"?>
<p:tagLst xmlns:p="http://schemas.openxmlformats.org/presentationml/2006/main">
  <p:tag name="AS_UNIQUEID" val="1709"/>
  <p:tag name="KSO_WM_BEAUTIFY_FLAG" val=""/>
</p:tagLst>
</file>

<file path=ppt/tags/tag136.xml><?xml version="1.0" encoding="utf-8"?>
<p:tagLst xmlns:p="http://schemas.openxmlformats.org/presentationml/2006/main">
  <p:tag name="AS_UNIQUEID" val="1710"/>
  <p:tag name="KSO_WM_BEAUTIFY_FLAG" val=""/>
</p:tagLst>
</file>

<file path=ppt/tags/tag137.xml><?xml version="1.0" encoding="utf-8"?>
<p:tagLst xmlns:p="http://schemas.openxmlformats.org/presentationml/2006/main">
  <p:tag name="AS_UNIQUEID" val="1711"/>
</p:tagLst>
</file>

<file path=ppt/tags/tag138.xml><?xml version="1.0" encoding="utf-8"?>
<p:tagLst xmlns:p="http://schemas.openxmlformats.org/presentationml/2006/main">
  <p:tag name="AS_UNIQUEID" val="1712"/>
  <p:tag name="KSO_WM_BEAUTIFY_FLAG" val=""/>
</p:tagLst>
</file>

<file path=ppt/tags/tag139.xml><?xml version="1.0" encoding="utf-8"?>
<p:tagLst xmlns:p="http://schemas.openxmlformats.org/presentationml/2006/main">
  <p:tag name="AS_UNIQUEID" val="1713"/>
  <p:tag name="KSO_WM_BEAUTIFY_FLAG" val=""/>
</p:tagLst>
</file>

<file path=ppt/tags/tag14.xml><?xml version="1.0" encoding="utf-8"?>
<p:tagLst xmlns:p="http://schemas.openxmlformats.org/presentationml/2006/main">
  <p:tag name="AS_UNIQUEID" val="1819"/>
</p:tagLst>
</file>

<file path=ppt/tags/tag140.xml><?xml version="1.0" encoding="utf-8"?>
<p:tagLst xmlns:p="http://schemas.openxmlformats.org/presentationml/2006/main">
  <p:tag name="AS_UNIQUEID" val="1714"/>
</p:tagLst>
</file>

<file path=ppt/tags/tag141.xml><?xml version="1.0" encoding="utf-8"?>
<p:tagLst xmlns:p="http://schemas.openxmlformats.org/presentationml/2006/main">
  <p:tag name="AS_UNIQUEID" val="1715"/>
  <p:tag name="KSO_WM_BEAUTIFY_FLAG" val=""/>
</p:tagLst>
</file>

<file path=ppt/tags/tag142.xml><?xml version="1.0" encoding="utf-8"?>
<p:tagLst xmlns:p="http://schemas.openxmlformats.org/presentationml/2006/main">
  <p:tag name="AS_UNIQUEID" val="1716"/>
  <p:tag name="KSO_WM_BEAUTIFY_FLAG" val=""/>
</p:tagLst>
</file>

<file path=ppt/tags/tag143.xml><?xml version="1.0" encoding="utf-8"?>
<p:tagLst xmlns:p="http://schemas.openxmlformats.org/presentationml/2006/main">
  <p:tag name="AS_UNIQUEID" val="1717"/>
  <p:tag name="KSO_WM_BEAUTIFY_FLAG" val=""/>
</p:tagLst>
</file>

<file path=ppt/tags/tag144.xml><?xml version="1.0" encoding="utf-8"?>
<p:tagLst xmlns:p="http://schemas.openxmlformats.org/presentationml/2006/main">
  <p:tag name="AS_UNIQUEID" val="1718"/>
  <p:tag name="KSO_WM_BEAUTIFY_FLAG" val=""/>
</p:tagLst>
</file>

<file path=ppt/tags/tag145.xml><?xml version="1.0" encoding="utf-8"?>
<p:tagLst xmlns:p="http://schemas.openxmlformats.org/presentationml/2006/main">
  <p:tag name="AS_UNIQUEID" val="1719"/>
  <p:tag name="KSO_WM_BEAUTIFY_FLAG" val=""/>
</p:tagLst>
</file>

<file path=ppt/tags/tag146.xml><?xml version="1.0" encoding="utf-8"?>
<p:tagLst xmlns:p="http://schemas.openxmlformats.org/presentationml/2006/main">
  <p:tag name="AS_UNIQUEID" val="2166"/>
</p:tagLst>
</file>

<file path=ppt/tags/tag147.xml><?xml version="1.0" encoding="utf-8"?>
<p:tagLst xmlns:p="http://schemas.openxmlformats.org/presentationml/2006/main">
  <p:tag name="AS_UNIQUEID" val="2167"/>
</p:tagLst>
</file>

<file path=ppt/tags/tag148.xml><?xml version="1.0" encoding="utf-8"?>
<p:tagLst xmlns:p="http://schemas.openxmlformats.org/presentationml/2006/main">
  <p:tag name="AS_UNIQUEID" val="2168"/>
</p:tagLst>
</file>

<file path=ppt/tags/tag149.xml><?xml version="1.0" encoding="utf-8"?>
<p:tagLst xmlns:p="http://schemas.openxmlformats.org/presentationml/2006/main">
  <p:tag name="AS_UNIQUEID" val="2169"/>
</p:tagLst>
</file>

<file path=ppt/tags/tag15.xml><?xml version="1.0" encoding="utf-8"?>
<p:tagLst xmlns:p="http://schemas.openxmlformats.org/presentationml/2006/main">
  <p:tag name="AS_UNIQUEID" val="1820"/>
</p:tagLst>
</file>

<file path=ppt/tags/tag150.xml><?xml version="1.0" encoding="utf-8"?>
<p:tagLst xmlns:p="http://schemas.openxmlformats.org/presentationml/2006/main">
  <p:tag name="AS_UNIQUEID" val="2170"/>
</p:tagLst>
</file>

<file path=ppt/tags/tag151.xml><?xml version="1.0" encoding="utf-8"?>
<p:tagLst xmlns:p="http://schemas.openxmlformats.org/presentationml/2006/main">
  <p:tag name="AS_UNIQUEID" val="2171"/>
</p:tagLst>
</file>

<file path=ppt/tags/tag152.xml><?xml version="1.0" encoding="utf-8"?>
<p:tagLst xmlns:p="http://schemas.openxmlformats.org/presentationml/2006/main">
  <p:tag name="AS_UNIQUEID" val="2172"/>
</p:tagLst>
</file>

<file path=ppt/tags/tag153.xml><?xml version="1.0" encoding="utf-8"?>
<p:tagLst xmlns:p="http://schemas.openxmlformats.org/presentationml/2006/main">
  <p:tag name="AS_UNIQUEID" val="2173"/>
</p:tagLst>
</file>

<file path=ppt/tags/tag154.xml><?xml version="1.0" encoding="utf-8"?>
<p:tagLst xmlns:p="http://schemas.openxmlformats.org/presentationml/2006/main">
  <p:tag name="AS_UNIQUEID" val="2174"/>
</p:tagLst>
</file>

<file path=ppt/tags/tag155.xml><?xml version="1.0" encoding="utf-8"?>
<p:tagLst xmlns:p="http://schemas.openxmlformats.org/presentationml/2006/main">
  <p:tag name="AS_UNIQUEID" val="1877"/>
</p:tagLst>
</file>

<file path=ppt/tags/tag156.xml><?xml version="1.0" encoding="utf-8"?>
<p:tagLst xmlns:p="http://schemas.openxmlformats.org/presentationml/2006/main">
  <p:tag name="AS_UNIQUEID" val="1879"/>
</p:tagLst>
</file>

<file path=ppt/tags/tag157.xml><?xml version="1.0" encoding="utf-8"?>
<p:tagLst xmlns:p="http://schemas.openxmlformats.org/presentationml/2006/main">
  <p:tag name="AS_UNIQUEID" val="1750"/>
  <p:tag name="KSO_WM_BEAUTIFY_FLAG" val=""/>
</p:tagLst>
</file>

<file path=ppt/tags/tag158.xml><?xml version="1.0" encoding="utf-8"?>
<p:tagLst xmlns:p="http://schemas.openxmlformats.org/presentationml/2006/main">
  <p:tag name="AS_UNIQUEID" val="1880"/>
</p:tagLst>
</file>

<file path=ppt/tags/tag159.xml><?xml version="1.0" encoding="utf-8"?>
<p:tagLst xmlns:p="http://schemas.openxmlformats.org/presentationml/2006/main">
  <p:tag name="AS_UNIQUEID" val="1882"/>
</p:tagLst>
</file>

<file path=ppt/tags/tag16.xml><?xml version="1.0" encoding="utf-8"?>
<p:tagLst xmlns:p="http://schemas.openxmlformats.org/presentationml/2006/main">
  <p:tag name="AS_UNIQUEID" val="1822"/>
</p:tagLst>
</file>

<file path=ppt/tags/tag160.xml><?xml version="1.0" encoding="utf-8"?>
<p:tagLst xmlns:p="http://schemas.openxmlformats.org/presentationml/2006/main">
  <p:tag name="AS_UNIQUEID" val="1883"/>
</p:tagLst>
</file>

<file path=ppt/tags/tag161.xml><?xml version="1.0" encoding="utf-8"?>
<p:tagLst xmlns:p="http://schemas.openxmlformats.org/presentationml/2006/main">
  <p:tag name="AS_UNIQUEID" val="1884"/>
</p:tagLst>
</file>

<file path=ppt/tags/tag162.xml><?xml version="1.0" encoding="utf-8"?>
<p:tagLst xmlns:p="http://schemas.openxmlformats.org/presentationml/2006/main">
  <p:tag name="AS_UNIQUEID" val="1885"/>
</p:tagLst>
</file>

<file path=ppt/tags/tag163.xml><?xml version="1.0" encoding="utf-8"?>
<p:tagLst xmlns:p="http://schemas.openxmlformats.org/presentationml/2006/main">
  <p:tag name="AS_UNIQUEID" val="1886"/>
</p:tagLst>
</file>

<file path=ppt/tags/tag164.xml><?xml version="1.0" encoding="utf-8"?>
<p:tagLst xmlns:p="http://schemas.openxmlformats.org/presentationml/2006/main">
  <p:tag name="AS_UNIQUEID" val="2219"/>
</p:tagLst>
</file>

<file path=ppt/tags/tag165.xml><?xml version="1.0" encoding="utf-8"?>
<p:tagLst xmlns:p="http://schemas.openxmlformats.org/presentationml/2006/main">
  <p:tag name="AS_UNIQUEID" val="2220"/>
</p:tagLst>
</file>

<file path=ppt/tags/tag166.xml><?xml version="1.0" encoding="utf-8"?>
<p:tagLst xmlns:p="http://schemas.openxmlformats.org/presentationml/2006/main">
  <p:tag name="AS_UNIQUEID" val="2221"/>
</p:tagLst>
</file>

<file path=ppt/tags/tag167.xml><?xml version="1.0" encoding="utf-8"?>
<p:tagLst xmlns:p="http://schemas.openxmlformats.org/presentationml/2006/main">
  <p:tag name="AS_UNIQUEID" val="2222"/>
</p:tagLst>
</file>

<file path=ppt/tags/tag168.xml><?xml version="1.0" encoding="utf-8"?>
<p:tagLst xmlns:p="http://schemas.openxmlformats.org/presentationml/2006/main">
  <p:tag name="AS_UNIQUEID" val="2223"/>
</p:tagLst>
</file>

<file path=ppt/tags/tag169.xml><?xml version="1.0" encoding="utf-8"?>
<p:tagLst xmlns:p="http://schemas.openxmlformats.org/presentationml/2006/main">
  <p:tag name="AS_UNIQUEID" val="2224"/>
</p:tagLst>
</file>

<file path=ppt/tags/tag17.xml><?xml version="1.0" encoding="utf-8"?>
<p:tagLst xmlns:p="http://schemas.openxmlformats.org/presentationml/2006/main">
  <p:tag name="AS_UNIQUEID" val="1823"/>
</p:tagLst>
</file>

<file path=ppt/tags/tag170.xml><?xml version="1.0" encoding="utf-8"?>
<p:tagLst xmlns:p="http://schemas.openxmlformats.org/presentationml/2006/main">
  <p:tag name="AS_UNIQUEID" val="2225"/>
</p:tagLst>
</file>

<file path=ppt/tags/tag171.xml><?xml version="1.0" encoding="utf-8"?>
<p:tagLst xmlns:p="http://schemas.openxmlformats.org/presentationml/2006/main">
  <p:tag name="AS_UNIQUEID" val="2226"/>
</p:tagLst>
</file>

<file path=ppt/tags/tag172.xml><?xml version="1.0" encoding="utf-8"?>
<p:tagLst xmlns:p="http://schemas.openxmlformats.org/presentationml/2006/main">
  <p:tag name="AS_UNIQUEID" val="2227"/>
</p:tagLst>
</file>

<file path=ppt/tags/tag173.xml><?xml version="1.0" encoding="utf-8"?>
<p:tagLst xmlns:p="http://schemas.openxmlformats.org/presentationml/2006/main">
  <p:tag name="AS_UNIQUEID" val="2228"/>
</p:tagLst>
</file>

<file path=ppt/tags/tag174.xml><?xml version="1.0" encoding="utf-8"?>
<p:tagLst xmlns:p="http://schemas.openxmlformats.org/presentationml/2006/main">
  <p:tag name="AS_UNIQUEID" val="2229"/>
</p:tagLst>
</file>

<file path=ppt/tags/tag175.xml><?xml version="1.0" encoding="utf-8"?>
<p:tagLst xmlns:p="http://schemas.openxmlformats.org/presentationml/2006/main">
  <p:tag name="AS_UNIQUEID" val="1929"/>
</p:tagLst>
</file>

<file path=ppt/tags/tag176.xml><?xml version="1.0" encoding="utf-8"?>
<p:tagLst xmlns:p="http://schemas.openxmlformats.org/presentationml/2006/main">
  <p:tag name="AS_UNIQUEID" val="1930"/>
</p:tagLst>
</file>

<file path=ppt/tags/tag177.xml><?xml version="1.0" encoding="utf-8"?>
<p:tagLst xmlns:p="http://schemas.openxmlformats.org/presentationml/2006/main">
  <p:tag name="AS_UNIQUEID" val="1931"/>
</p:tagLst>
</file>

<file path=ppt/tags/tag178.xml><?xml version="1.0" encoding="utf-8"?>
<p:tagLst xmlns:p="http://schemas.openxmlformats.org/presentationml/2006/main">
  <p:tag name="AS_UNIQUEID" val="1933"/>
</p:tagLst>
</file>

<file path=ppt/tags/tag179.xml><?xml version="1.0" encoding="utf-8"?>
<p:tagLst xmlns:p="http://schemas.openxmlformats.org/presentationml/2006/main">
  <p:tag name="AS_UNIQUEID" val="1934"/>
</p:tagLst>
</file>

<file path=ppt/tags/tag18.xml><?xml version="1.0" encoding="utf-8"?>
<p:tagLst xmlns:p="http://schemas.openxmlformats.org/presentationml/2006/main">
  <p:tag name="AS_UNIQUEID" val="1824"/>
</p:tagLst>
</file>

<file path=ppt/tags/tag180.xml><?xml version="1.0" encoding="utf-8"?>
<p:tagLst xmlns:p="http://schemas.openxmlformats.org/presentationml/2006/main">
  <p:tag name="AS_UNIQUEID" val="1935"/>
</p:tagLst>
</file>

<file path=ppt/tags/tag181.xml><?xml version="1.0" encoding="utf-8"?>
<p:tagLst xmlns:p="http://schemas.openxmlformats.org/presentationml/2006/main">
  <p:tag name="AS_UNIQUEID" val="1936"/>
</p:tagLst>
</file>

<file path=ppt/tags/tag182.xml><?xml version="1.0" encoding="utf-8"?>
<p:tagLst xmlns:p="http://schemas.openxmlformats.org/presentationml/2006/main">
  <p:tag name="AS_UNIQUEID" val="1938"/>
</p:tagLst>
</file>

<file path=ppt/tags/tag183.xml><?xml version="1.0" encoding="utf-8"?>
<p:tagLst xmlns:p="http://schemas.openxmlformats.org/presentationml/2006/main">
  <p:tag name="AS_UNIQUEID" val="1940"/>
</p:tagLst>
</file>

<file path=ppt/tags/tag184.xml><?xml version="1.0" encoding="utf-8"?>
<p:tagLst xmlns:p="http://schemas.openxmlformats.org/presentationml/2006/main">
  <p:tag name="AS_UNIQUEID" val="1941"/>
</p:tagLst>
</file>

<file path=ppt/tags/tag185.xml><?xml version="1.0" encoding="utf-8"?>
<p:tagLst xmlns:p="http://schemas.openxmlformats.org/presentationml/2006/main">
  <p:tag name="AS_UNIQUEID" val="1942"/>
</p:tagLst>
</file>

<file path=ppt/tags/tag186.xml><?xml version="1.0" encoding="utf-8"?>
<p:tagLst xmlns:p="http://schemas.openxmlformats.org/presentationml/2006/main">
  <p:tag name="AS_UNIQUEID" val="2503"/>
  <p:tag name="KSO_WM_BEAUTIFY_FLAG" val=""/>
</p:tagLst>
</file>

<file path=ppt/tags/tag187.xml><?xml version="1.0" encoding="utf-8"?>
<p:tagLst xmlns:p="http://schemas.openxmlformats.org/presentationml/2006/main">
  <p:tag name="COMMONDATA" val="eyJoZGlkIjoiYjMwMTg5MGVkNTZlOGUzZTMwYTk1MzBmNmM5YjdiNzcifQ=="/>
  <p:tag name="KSO_WPP_MARK_KEY" val="2f8fad85-150e-4b50-82ee-5bf2c3da28fb"/>
</p:tagLst>
</file>

<file path=ppt/tags/tag19.xml><?xml version="1.0" encoding="utf-8"?>
<p:tagLst xmlns:p="http://schemas.openxmlformats.org/presentationml/2006/main">
  <p:tag name="AS_UNIQUEID" val="1825"/>
</p:tagLst>
</file>

<file path=ppt/tags/tag2.xml><?xml version="1.0" encoding="utf-8"?>
<p:tagLst xmlns:p="http://schemas.openxmlformats.org/presentationml/2006/main">
  <p:tag name="AS_UNIQUEID" val="1776"/>
</p:tagLst>
</file>

<file path=ppt/tags/tag20.xml><?xml version="1.0" encoding="utf-8"?>
<p:tagLst xmlns:p="http://schemas.openxmlformats.org/presentationml/2006/main">
  <p:tag name="AS_UNIQUEID" val="1826"/>
</p:tagLst>
</file>

<file path=ppt/tags/tag21.xml><?xml version="1.0" encoding="utf-8"?>
<p:tagLst xmlns:p="http://schemas.openxmlformats.org/presentationml/2006/main">
  <p:tag name="AS_UNIQUEID" val="1827"/>
</p:tagLst>
</file>

<file path=ppt/tags/tag22.xml><?xml version="1.0" encoding="utf-8"?>
<p:tagLst xmlns:p="http://schemas.openxmlformats.org/presentationml/2006/main">
  <p:tag name="AS_UNIQUEID" val="1828"/>
</p:tagLst>
</file>

<file path=ppt/tags/tag23.xml><?xml version="1.0" encoding="utf-8"?>
<p:tagLst xmlns:p="http://schemas.openxmlformats.org/presentationml/2006/main">
  <p:tag name="AS_UNIQUEID" val="1829"/>
</p:tagLst>
</file>

<file path=ppt/tags/tag24.xml><?xml version="1.0" encoding="utf-8"?>
<p:tagLst xmlns:p="http://schemas.openxmlformats.org/presentationml/2006/main">
  <p:tag name="AS_UNIQUEID" val="1563"/>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5.xml><?xml version="1.0" encoding="utf-8"?>
<p:tagLst xmlns:p="http://schemas.openxmlformats.org/presentationml/2006/main">
  <p:tag name="AS_UNIQUEID" val="1597"/>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6.xml><?xml version="1.0" encoding="utf-8"?>
<p:tagLst xmlns:p="http://schemas.openxmlformats.org/presentationml/2006/main">
  <p:tag name="AS_UNIQUEID" val="1598"/>
</p:tagLst>
</file>

<file path=ppt/tags/tag27.xml><?xml version="1.0" encoding="utf-8"?>
<p:tagLst xmlns:p="http://schemas.openxmlformats.org/presentationml/2006/main">
  <p:tag name="AS_UNIQUEID" val="1599"/>
</p:tagLst>
</file>

<file path=ppt/tags/tag28.xml><?xml version="1.0" encoding="utf-8"?>
<p:tagLst xmlns:p="http://schemas.openxmlformats.org/presentationml/2006/main">
  <p:tag name="AS_UNIQUEID" val="1600"/>
  <p:tag name="KSO_WM_BEAUTIFY_FLAG" val=""/>
</p:tagLst>
</file>

<file path=ppt/tags/tag29.xml><?xml version="1.0" encoding="utf-8"?>
<p:tagLst xmlns:p="http://schemas.openxmlformats.org/presentationml/2006/main">
  <p:tag name="AS_UNIQUEID" val="1601"/>
  <p:tag name="KSO_WM_BEAUTIFY_FLAG" val=""/>
</p:tagLst>
</file>

<file path=ppt/tags/tag3.xml><?xml version="1.0" encoding="utf-8"?>
<p:tagLst xmlns:p="http://schemas.openxmlformats.org/presentationml/2006/main">
  <p:tag name="AS_UNIQUEID" val="2064"/>
</p:tagLst>
</file>

<file path=ppt/tags/tag30.xml><?xml version="1.0" encoding="utf-8"?>
<p:tagLst xmlns:p="http://schemas.openxmlformats.org/presentationml/2006/main">
  <p:tag name="AS_UNIQUEID" val="1602"/>
  <p:tag name="KSO_WM_BEAUTIFY_FLAG" val=""/>
</p:tagLst>
</file>

<file path=ppt/tags/tag31.xml><?xml version="1.0" encoding="utf-8"?>
<p:tagLst xmlns:p="http://schemas.openxmlformats.org/presentationml/2006/main">
  <p:tag name="AS_UNIQUEID" val="1603"/>
  <p:tag name="KSO_WM_BEAUTIFY_FLAG" val=""/>
</p:tagLst>
</file>

<file path=ppt/tags/tag32.xml><?xml version="1.0" encoding="utf-8"?>
<p:tagLst xmlns:p="http://schemas.openxmlformats.org/presentationml/2006/main">
  <p:tag name="AS_UNIQUEID" val="1604"/>
  <p:tag name="KSO_WM_BEAUTIFY_FLAG" val=""/>
</p:tagLst>
</file>

<file path=ppt/tags/tag33.xml><?xml version="1.0" encoding="utf-8"?>
<p:tagLst xmlns:p="http://schemas.openxmlformats.org/presentationml/2006/main">
  <p:tag name="AS_UNIQUEID" val="1605"/>
  <p:tag name="KSO_WM_BEAUTIFY_FLAG" val=""/>
</p:tagLst>
</file>

<file path=ppt/tags/tag34.xml><?xml version="1.0" encoding="utf-8"?>
<p:tagLst xmlns:p="http://schemas.openxmlformats.org/presentationml/2006/main">
  <p:tag name="AS_UNIQUEID" val="1606"/>
  <p:tag name="KSO_WM_BEAUTIFY_FLAG" val=""/>
</p:tagLst>
</file>

<file path=ppt/tags/tag35.xml><?xml version="1.0" encoding="utf-8"?>
<p:tagLst xmlns:p="http://schemas.openxmlformats.org/presentationml/2006/main">
  <p:tag name="AS_UNIQUEID" val="1607"/>
  <p:tag name="KSO_WM_BEAUTIFY_FLAG" val=""/>
</p:tagLst>
</file>

<file path=ppt/tags/tag36.xml><?xml version="1.0" encoding="utf-8"?>
<p:tagLst xmlns:p="http://schemas.openxmlformats.org/presentationml/2006/main">
  <p:tag name="AS_UNIQUEID" val="1608"/>
  <p:tag name="KSO_WM_BEAUTIFY_FLAG" val=""/>
</p:tagLst>
</file>

<file path=ppt/tags/tag37.xml><?xml version="1.0" encoding="utf-8"?>
<p:tagLst xmlns:p="http://schemas.openxmlformats.org/presentationml/2006/main">
  <p:tag name="AS_UNIQUEID" val="1609"/>
  <p:tag name="KSO_WM_BEAUTIFY_FLAG" val=""/>
</p:tagLst>
</file>

<file path=ppt/tags/tag38.xml><?xml version="1.0" encoding="utf-8"?>
<p:tagLst xmlns:p="http://schemas.openxmlformats.org/presentationml/2006/main">
  <p:tag name="AS_UNIQUEID" val="1610"/>
  <p:tag name="KSO_WM_BEAUTIFY_FLAG" val=""/>
</p:tagLst>
</file>

<file path=ppt/tags/tag39.xml><?xml version="1.0" encoding="utf-8"?>
<p:tagLst xmlns:p="http://schemas.openxmlformats.org/presentationml/2006/main">
  <p:tag name="AS_UNIQUEID" val="1611"/>
  <p:tag name="KSO_WM_BEAUTIFY_FLAG" val=""/>
</p:tagLst>
</file>

<file path=ppt/tags/tag4.xml><?xml version="1.0" encoding="utf-8"?>
<p:tagLst xmlns:p="http://schemas.openxmlformats.org/presentationml/2006/main">
  <p:tag name="AS_UNIQUEID" val="2065"/>
</p:tagLst>
</file>

<file path=ppt/tags/tag40.xml><?xml version="1.0" encoding="utf-8"?>
<p:tagLst xmlns:p="http://schemas.openxmlformats.org/presentationml/2006/main">
  <p:tag name="AS_UNIQUEID" val="1612"/>
  <p:tag name="KSO_WM_BEAUTIFY_FLAG" val=""/>
</p:tagLst>
</file>

<file path=ppt/tags/tag41.xml><?xml version="1.0" encoding="utf-8"?>
<p:tagLst xmlns:p="http://schemas.openxmlformats.org/presentationml/2006/main">
  <p:tag name="AS_UNIQUEID" val="1613"/>
  <p:tag name="KSO_WM_BEAUTIFY_FLAG" val=""/>
</p:tagLst>
</file>

<file path=ppt/tags/tag42.xml><?xml version="1.0" encoding="utf-8"?>
<p:tagLst xmlns:p="http://schemas.openxmlformats.org/presentationml/2006/main">
  <p:tag name="AS_UNIQUEID" val="1614"/>
  <p:tag name="KSO_WM_BEAUTIFY_FLAG" val=""/>
</p:tagLst>
</file>

<file path=ppt/tags/tag43.xml><?xml version="1.0" encoding="utf-8"?>
<p:tagLst xmlns:p="http://schemas.openxmlformats.org/presentationml/2006/main">
  <p:tag name="AS_UNIQUEID" val="1615"/>
  <p:tag name="KSO_WM_BEAUTIFY_FLAG" val=""/>
</p:tagLst>
</file>

<file path=ppt/tags/tag44.xml><?xml version="1.0" encoding="utf-8"?>
<p:tagLst xmlns:p="http://schemas.openxmlformats.org/presentationml/2006/main">
  <p:tag name="AS_UNIQUEID" val="1616"/>
</p:tagLst>
</file>

<file path=ppt/tags/tag45.xml><?xml version="1.0" encoding="utf-8"?>
<p:tagLst xmlns:p="http://schemas.openxmlformats.org/presentationml/2006/main">
  <p:tag name="AS_UNIQUEID" val="1617"/>
  <p:tag name="KSO_WM_BEAUTIFY_FLAG" val=""/>
</p:tagLst>
</file>

<file path=ppt/tags/tag46.xml><?xml version="1.0" encoding="utf-8"?>
<p:tagLst xmlns:p="http://schemas.openxmlformats.org/presentationml/2006/main">
  <p:tag name="AS_UNIQUEID" val="1618"/>
  <p:tag name="KSO_WM_BEAUTIFY_FLAG" val=""/>
</p:tagLst>
</file>

<file path=ppt/tags/tag47.xml><?xml version="1.0" encoding="utf-8"?>
<p:tagLst xmlns:p="http://schemas.openxmlformats.org/presentationml/2006/main">
  <p:tag name="AS_UNIQUEID" val="1619"/>
</p:tagLst>
</file>

<file path=ppt/tags/tag48.xml><?xml version="1.0" encoding="utf-8"?>
<p:tagLst xmlns:p="http://schemas.openxmlformats.org/presentationml/2006/main">
  <p:tag name="AS_UNIQUEID" val="1620"/>
  <p:tag name="KSO_WM_BEAUTIFY_FLAG" val=""/>
</p:tagLst>
</file>

<file path=ppt/tags/tag49.xml><?xml version="1.0" encoding="utf-8"?>
<p:tagLst xmlns:p="http://schemas.openxmlformats.org/presentationml/2006/main">
  <p:tag name="AS_UNIQUEID" val="1621"/>
  <p:tag name="KSO_WM_BEAUTIFY_FLAG" val=""/>
</p:tagLst>
</file>

<file path=ppt/tags/tag5.xml><?xml version="1.0" encoding="utf-8"?>
<p:tagLst xmlns:p="http://schemas.openxmlformats.org/presentationml/2006/main">
  <p:tag name="AS_UNIQUEID" val="2066"/>
</p:tagLst>
</file>

<file path=ppt/tags/tag50.xml><?xml version="1.0" encoding="utf-8"?>
<p:tagLst xmlns:p="http://schemas.openxmlformats.org/presentationml/2006/main">
  <p:tag name="AS_UNIQUEID" val="1622"/>
</p:tagLst>
</file>

<file path=ppt/tags/tag51.xml><?xml version="1.0" encoding="utf-8"?>
<p:tagLst xmlns:p="http://schemas.openxmlformats.org/presentationml/2006/main">
  <p:tag name="AS_UNIQUEID" val="1623"/>
  <p:tag name="KSO_WM_BEAUTIFY_FLAG" val=""/>
</p:tagLst>
</file>

<file path=ppt/tags/tag52.xml><?xml version="1.0" encoding="utf-8"?>
<p:tagLst xmlns:p="http://schemas.openxmlformats.org/presentationml/2006/main">
  <p:tag name="AS_UNIQUEID" val="1624"/>
  <p:tag name="KSO_WM_BEAUTIFY_FLAG" val=""/>
</p:tagLst>
</file>

<file path=ppt/tags/tag53.xml><?xml version="1.0" encoding="utf-8"?>
<p:tagLst xmlns:p="http://schemas.openxmlformats.org/presentationml/2006/main">
  <p:tag name="AS_UNIQUEID" val="1625"/>
  <p:tag name="KSO_WM_BEAUTIFY_FLAG" val=""/>
</p:tagLst>
</file>

<file path=ppt/tags/tag54.xml><?xml version="1.0" encoding="utf-8"?>
<p:tagLst xmlns:p="http://schemas.openxmlformats.org/presentationml/2006/main">
  <p:tag name="AS_UNIQUEID" val="1626"/>
  <p:tag name="KSO_WM_BEAUTIFY_FLAG" val=""/>
</p:tagLst>
</file>

<file path=ppt/tags/tag55.xml><?xml version="1.0" encoding="utf-8"?>
<p:tagLst xmlns:p="http://schemas.openxmlformats.org/presentationml/2006/main">
  <p:tag name="AS_UNIQUEID" val="1627"/>
  <p:tag name="KSO_WM_BEAUTIFY_FLAG" val=""/>
</p:tagLst>
</file>

<file path=ppt/tags/tag56.xml><?xml version="1.0" encoding="utf-8"?>
<p:tagLst xmlns:p="http://schemas.openxmlformats.org/presentationml/2006/main">
  <p:tag name="AS_UNIQUEID" val="1630"/>
  <p:tag name="KSO_WM_BEAUTIFY_FLAG" val=""/>
</p:tagLst>
</file>

<file path=ppt/tags/tag57.xml><?xml version="1.0" encoding="utf-8"?>
<p:tagLst xmlns:p="http://schemas.openxmlformats.org/presentationml/2006/main">
  <p:tag name="AS_UNIQUEID" val="1631"/>
</p:tagLst>
</file>

<file path=ppt/tags/tag58.xml><?xml version="1.0" encoding="utf-8"?>
<p:tagLst xmlns:p="http://schemas.openxmlformats.org/presentationml/2006/main">
  <p:tag name="AS_UNIQUEID" val="1632"/>
  <p:tag name="KSO_WM_BEAUTIFY_FLAG" val=""/>
</p:tagLst>
</file>

<file path=ppt/tags/tag59.xml><?xml version="1.0" encoding="utf-8"?>
<p:tagLst xmlns:p="http://schemas.openxmlformats.org/presentationml/2006/main">
  <p:tag name="AS_UNIQUEID" val="1633"/>
  <p:tag name="KSO_WM_BEAUTIFY_FLAG" val=""/>
</p:tagLst>
</file>

<file path=ppt/tags/tag6.xml><?xml version="1.0" encoding="utf-8"?>
<p:tagLst xmlns:p="http://schemas.openxmlformats.org/presentationml/2006/main">
  <p:tag name="AS_UNIQUEID" val="2067"/>
</p:tagLst>
</file>

<file path=ppt/tags/tag60.xml><?xml version="1.0" encoding="utf-8"?>
<p:tagLst xmlns:p="http://schemas.openxmlformats.org/presentationml/2006/main">
  <p:tag name="AS_UNIQUEID" val="1634"/>
  <p:tag name="KSO_WM_BEAUTIFY_FLAG" val=""/>
</p:tagLst>
</file>

<file path=ppt/tags/tag61.xml><?xml version="1.0" encoding="utf-8"?>
<p:tagLst xmlns:p="http://schemas.openxmlformats.org/presentationml/2006/main">
  <p:tag name="AS_UNIQUEID" val="1635"/>
  <p:tag name="KSO_WM_BEAUTIFY_FLAG" val=""/>
</p:tagLst>
</file>

<file path=ppt/tags/tag62.xml><?xml version="1.0" encoding="utf-8"?>
<p:tagLst xmlns:p="http://schemas.openxmlformats.org/presentationml/2006/main">
  <p:tag name="AS_UNIQUEID" val="1636"/>
  <p:tag name="KSO_WM_BEAUTIFY_FLAG" val=""/>
</p:tagLst>
</file>

<file path=ppt/tags/tag63.xml><?xml version="1.0" encoding="utf-8"?>
<p:tagLst xmlns:p="http://schemas.openxmlformats.org/presentationml/2006/main">
  <p:tag name="AS_UNIQUEID" val="1637"/>
  <p:tag name="KSO_WM_BEAUTIFY_FLAG" val=""/>
</p:tagLst>
</file>

<file path=ppt/tags/tag64.xml><?xml version="1.0" encoding="utf-8"?>
<p:tagLst xmlns:p="http://schemas.openxmlformats.org/presentationml/2006/main">
  <p:tag name="AS_UNIQUEID" val="1638"/>
</p:tagLst>
</file>

<file path=ppt/tags/tag65.xml><?xml version="1.0" encoding="utf-8"?>
<p:tagLst xmlns:p="http://schemas.openxmlformats.org/presentationml/2006/main">
  <p:tag name="AS_UNIQUEID" val="1639"/>
  <p:tag name="KSO_WM_BEAUTIFY_FLAG" val=""/>
</p:tagLst>
</file>

<file path=ppt/tags/tag66.xml><?xml version="1.0" encoding="utf-8"?>
<p:tagLst xmlns:p="http://schemas.openxmlformats.org/presentationml/2006/main">
  <p:tag name="AS_UNIQUEID" val="1640"/>
  <p:tag name="KSO_WM_BEAUTIFY_FLAG" val=""/>
</p:tagLst>
</file>

<file path=ppt/tags/tag67.xml><?xml version="1.0" encoding="utf-8"?>
<p:tagLst xmlns:p="http://schemas.openxmlformats.org/presentationml/2006/main">
  <p:tag name="AS_UNIQUEID" val="1641"/>
</p:tagLst>
</file>

<file path=ppt/tags/tag68.xml><?xml version="1.0" encoding="utf-8"?>
<p:tagLst xmlns:p="http://schemas.openxmlformats.org/presentationml/2006/main">
  <p:tag name="AS_UNIQUEID" val="1642"/>
</p:tagLst>
</file>

<file path=ppt/tags/tag69.xml><?xml version="1.0" encoding="utf-8"?>
<p:tagLst xmlns:p="http://schemas.openxmlformats.org/presentationml/2006/main">
  <p:tag name="AS_UNIQUEID" val="1643"/>
  <p:tag name="KSO_WM_BEAUTIFY_FLAG" val=""/>
</p:tagLst>
</file>

<file path=ppt/tags/tag7.xml><?xml version="1.0" encoding="utf-8"?>
<p:tagLst xmlns:p="http://schemas.openxmlformats.org/presentationml/2006/main">
  <p:tag name="AS_UNIQUEID" val="1758"/>
</p:tagLst>
</file>

<file path=ppt/tags/tag70.xml><?xml version="1.0" encoding="utf-8"?>
<p:tagLst xmlns:p="http://schemas.openxmlformats.org/presentationml/2006/main">
  <p:tag name="AS_UNIQUEID" val="1644"/>
  <p:tag name="KSO_WM_BEAUTIFY_FLAG" val=""/>
</p:tagLst>
</file>

<file path=ppt/tags/tag71.xml><?xml version="1.0" encoding="utf-8"?>
<p:tagLst xmlns:p="http://schemas.openxmlformats.org/presentationml/2006/main">
  <p:tag name="AS_UNIQUEID" val="1645"/>
  <p:tag name="KSO_WM_BEAUTIFY_FLAG" val=""/>
</p:tagLst>
</file>

<file path=ppt/tags/tag72.xml><?xml version="1.0" encoding="utf-8"?>
<p:tagLst xmlns:p="http://schemas.openxmlformats.org/presentationml/2006/main">
  <p:tag name="AS_UNIQUEID" val="1646"/>
</p:tagLst>
</file>

<file path=ppt/tags/tag73.xml><?xml version="1.0" encoding="utf-8"?>
<p:tagLst xmlns:p="http://schemas.openxmlformats.org/presentationml/2006/main">
  <p:tag name="AS_UNIQUEID" val="1647"/>
</p:tagLst>
</file>

<file path=ppt/tags/tag74.xml><?xml version="1.0" encoding="utf-8"?>
<p:tagLst xmlns:p="http://schemas.openxmlformats.org/presentationml/2006/main">
  <p:tag name="AS_UNIQUEID" val="1648"/>
  <p:tag name="KSO_WM_BEAUTIFY_FLAG" val=""/>
</p:tagLst>
</file>

<file path=ppt/tags/tag75.xml><?xml version="1.0" encoding="utf-8"?>
<p:tagLst xmlns:p="http://schemas.openxmlformats.org/presentationml/2006/main">
  <p:tag name="AS_UNIQUEID" val="1649"/>
  <p:tag name="KSO_WM_BEAUTIFY_FLAG" val=""/>
</p:tagLst>
</file>

<file path=ppt/tags/tag76.xml><?xml version="1.0" encoding="utf-8"?>
<p:tagLst xmlns:p="http://schemas.openxmlformats.org/presentationml/2006/main">
  <p:tag name="AS_UNIQUEID" val="1650"/>
  <p:tag name="KSO_WM_BEAUTIFY_FLAG" val=""/>
</p:tagLst>
</file>

<file path=ppt/tags/tag77.xml><?xml version="1.0" encoding="utf-8"?>
<p:tagLst xmlns:p="http://schemas.openxmlformats.org/presentationml/2006/main">
  <p:tag name="AS_UNIQUEID" val="1651"/>
  <p:tag name="KSO_WM_BEAUTIFY_FLAG" val=""/>
</p:tagLst>
</file>

<file path=ppt/tags/tag78.xml><?xml version="1.0" encoding="utf-8"?>
<p:tagLst xmlns:p="http://schemas.openxmlformats.org/presentationml/2006/main">
  <p:tag name="AS_UNIQUEID" val="1652"/>
</p:tagLst>
</file>

<file path=ppt/tags/tag79.xml><?xml version="1.0" encoding="utf-8"?>
<p:tagLst xmlns:p="http://schemas.openxmlformats.org/presentationml/2006/main">
  <p:tag name="AS_UNIQUEID" val="1653"/>
</p:tagLst>
</file>

<file path=ppt/tags/tag8.xml><?xml version="1.0" encoding="utf-8"?>
<p:tagLst xmlns:p="http://schemas.openxmlformats.org/presentationml/2006/main">
  <p:tag name="AS_UNIQUEID" val="1760"/>
</p:tagLst>
</file>

<file path=ppt/tags/tag80.xml><?xml version="1.0" encoding="utf-8"?>
<p:tagLst xmlns:p="http://schemas.openxmlformats.org/presentationml/2006/main">
  <p:tag name="AS_UNIQUEID" val="1654"/>
  <p:tag name="KSO_WM_BEAUTIFY_FLAG" val=""/>
</p:tagLst>
</file>

<file path=ppt/tags/tag81.xml><?xml version="1.0" encoding="utf-8"?>
<p:tagLst xmlns:p="http://schemas.openxmlformats.org/presentationml/2006/main">
  <p:tag name="AS_UNIQUEID" val="1655"/>
  <p:tag name="KSO_WM_BEAUTIFY_FLAG" val=""/>
</p:tagLst>
</file>

<file path=ppt/tags/tag82.xml><?xml version="1.0" encoding="utf-8"?>
<p:tagLst xmlns:p="http://schemas.openxmlformats.org/presentationml/2006/main">
  <p:tag name="AS_UNIQUEID" val="1656"/>
  <p:tag name="KSO_WM_BEAUTIFY_FLAG" val=""/>
</p:tagLst>
</file>

<file path=ppt/tags/tag83.xml><?xml version="1.0" encoding="utf-8"?>
<p:tagLst xmlns:p="http://schemas.openxmlformats.org/presentationml/2006/main">
  <p:tag name="AS_UNIQUEID" val="1657"/>
  <p:tag name="KSO_WM_BEAUTIFY_FLAG" val=""/>
</p:tagLst>
</file>

<file path=ppt/tags/tag84.xml><?xml version="1.0" encoding="utf-8"?>
<p:tagLst xmlns:p="http://schemas.openxmlformats.org/presentationml/2006/main">
  <p:tag name="AS_UNIQUEID" val="1658"/>
  <p:tag name="KSO_WM_BEAUTIFY_FLAG" val=""/>
</p:tagLst>
</file>

<file path=ppt/tags/tag85.xml><?xml version="1.0" encoding="utf-8"?>
<p:tagLst xmlns:p="http://schemas.openxmlformats.org/presentationml/2006/main">
  <p:tag name="AS_UNIQUEID" val="1659"/>
</p:tagLst>
</file>

<file path=ppt/tags/tag86.xml><?xml version="1.0" encoding="utf-8"?>
<p:tagLst xmlns:p="http://schemas.openxmlformats.org/presentationml/2006/main">
  <p:tag name="AS_UNIQUEID" val="1660"/>
  <p:tag name="KSO_WM_BEAUTIFY_FLAG" val=""/>
</p:tagLst>
</file>

<file path=ppt/tags/tag87.xml><?xml version="1.0" encoding="utf-8"?>
<p:tagLst xmlns:p="http://schemas.openxmlformats.org/presentationml/2006/main">
  <p:tag name="AS_UNIQUEID" val="1661"/>
  <p:tag name="KSO_WM_BEAUTIFY_FLAG" val=""/>
</p:tagLst>
</file>

<file path=ppt/tags/tag88.xml><?xml version="1.0" encoding="utf-8"?>
<p:tagLst xmlns:p="http://schemas.openxmlformats.org/presentationml/2006/main">
  <p:tag name="AS_UNIQUEID" val="1662"/>
</p:tagLst>
</file>

<file path=ppt/tags/tag89.xml><?xml version="1.0" encoding="utf-8"?>
<p:tagLst xmlns:p="http://schemas.openxmlformats.org/presentationml/2006/main">
  <p:tag name="AS_UNIQUEID" val="1663"/>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AS_UNIQUEID" val="1664"/>
  <p:tag name="KSO_WM_BEAUTIFY_FLAG" val=""/>
</p:tagLst>
</file>

<file path=ppt/tags/tag91.xml><?xml version="1.0" encoding="utf-8"?>
<p:tagLst xmlns:p="http://schemas.openxmlformats.org/presentationml/2006/main">
  <p:tag name="AS_UNIQUEID" val="1665"/>
</p:tagLst>
</file>

<file path=ppt/tags/tag92.xml><?xml version="1.0" encoding="utf-8"?>
<p:tagLst xmlns:p="http://schemas.openxmlformats.org/presentationml/2006/main">
  <p:tag name="AS_UNIQUEID" val="1666"/>
  <p:tag name="KSO_WM_BEAUTIFY_FLAG" val=""/>
</p:tagLst>
</file>

<file path=ppt/tags/tag93.xml><?xml version="1.0" encoding="utf-8"?>
<p:tagLst xmlns:p="http://schemas.openxmlformats.org/presentationml/2006/main">
  <p:tag name="AS_UNIQUEID" val="1667"/>
  <p:tag name="KSO_WM_BEAUTIFY_FLAG" val=""/>
</p:tagLst>
</file>

<file path=ppt/tags/tag94.xml><?xml version="1.0" encoding="utf-8"?>
<p:tagLst xmlns:p="http://schemas.openxmlformats.org/presentationml/2006/main">
  <p:tag name="AS_UNIQUEID" val="1668"/>
  <p:tag name="KSO_WM_BEAUTIFY_FLAG" val=""/>
</p:tagLst>
</file>

<file path=ppt/tags/tag95.xml><?xml version="1.0" encoding="utf-8"?>
<p:tagLst xmlns:p="http://schemas.openxmlformats.org/presentationml/2006/main">
  <p:tag name="AS_UNIQUEID" val="1669"/>
  <p:tag name="KSO_WM_BEAUTIFY_FLAG" val=""/>
</p:tagLst>
</file>

<file path=ppt/tags/tag96.xml><?xml version="1.0" encoding="utf-8"?>
<p:tagLst xmlns:p="http://schemas.openxmlformats.org/presentationml/2006/main">
  <p:tag name="AS_UNIQUEID" val="1670"/>
</p:tagLst>
</file>

<file path=ppt/tags/tag97.xml><?xml version="1.0" encoding="utf-8"?>
<p:tagLst xmlns:p="http://schemas.openxmlformats.org/presentationml/2006/main">
  <p:tag name="AS_UNIQUEID" val="1671"/>
  <p:tag name="KSO_WM_BEAUTIFY_FLAG" val=""/>
</p:tagLst>
</file>

<file path=ppt/tags/tag98.xml><?xml version="1.0" encoding="utf-8"?>
<p:tagLst xmlns:p="http://schemas.openxmlformats.org/presentationml/2006/main">
  <p:tag name="AS_UNIQUEID" val="1672"/>
  <p:tag name="KSO_WM_BEAUTIFY_FLAG" val=""/>
</p:tagLst>
</file>

<file path=ppt/tags/tag99.xml><?xml version="1.0" encoding="utf-8"?>
<p:tagLst xmlns:p="http://schemas.openxmlformats.org/presentationml/2006/main">
  <p:tag name="AS_UNIQUEID" val="1673"/>
  <p:tag name="KSO_WM_BEAUTIFY_FLAG" val=""/>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2775</Words>
  <Application>WPS 表格</Application>
  <PresentationFormat>宽屏</PresentationFormat>
  <Paragraphs>291</Paragraphs>
  <Slides>20</Slides>
  <Notes>2</Notes>
  <HiddenSlides>0</HiddenSlides>
  <MMClips>0</MMClips>
  <ScaleCrop>false</ScaleCrop>
  <HeadingPairs>
    <vt:vector size="8" baseType="variant">
      <vt:variant>
        <vt:lpstr>已用的字体</vt:lpstr>
      </vt:variant>
      <vt:variant>
        <vt:i4>46</vt:i4>
      </vt:variant>
      <vt:variant>
        <vt:lpstr>主题</vt:lpstr>
      </vt:variant>
      <vt:variant>
        <vt:i4>1</vt:i4>
      </vt:variant>
      <vt:variant>
        <vt:lpstr>嵌入 OLE 服务器</vt:lpstr>
      </vt:variant>
      <vt:variant>
        <vt:i4>3</vt:i4>
      </vt:variant>
      <vt:variant>
        <vt:lpstr>幻灯片标题</vt:lpstr>
      </vt:variant>
      <vt:variant>
        <vt:i4>20</vt:i4>
      </vt:variant>
    </vt:vector>
  </HeadingPairs>
  <TitlesOfParts>
    <vt:vector size="70" baseType="lpstr">
      <vt:lpstr>Arial</vt:lpstr>
      <vt:lpstr>宋体</vt:lpstr>
      <vt:lpstr>Wingdings</vt:lpstr>
      <vt:lpstr>Calibri</vt:lpstr>
      <vt:lpstr>微软雅黑</vt:lpstr>
      <vt:lpstr>汉仪旗黑</vt:lpstr>
      <vt:lpstr>华文楷体</vt:lpstr>
      <vt:lpstr>Yuanti SC</vt:lpstr>
      <vt:lpstr>汉仪书宋二KW</vt:lpstr>
      <vt:lpstr>黑体</vt:lpstr>
      <vt:lpstr>宋体</vt:lpstr>
      <vt:lpstr>Times New Roman</vt:lpstr>
      <vt:lpstr>汉仪中黑KW</vt:lpstr>
      <vt:lpstr>Times New Roman</vt:lpstr>
      <vt:lpstr>楷体</vt:lpstr>
      <vt:lpstr>汉仪楷体KW</vt:lpstr>
      <vt:lpstr>阿里巴巴普惠体 B</vt:lpstr>
      <vt:lpstr>楷体_GB2312</vt:lpstr>
      <vt:lpstr>等线</vt:lpstr>
      <vt:lpstr>汉仪中等线KW</vt:lpstr>
      <vt:lpstr>隶书</vt:lpstr>
      <vt:lpstr>Calibri</vt:lpstr>
      <vt:lpstr>Helvetica Neue</vt:lpstr>
      <vt:lpstr>Arial Unicode MS</vt:lpstr>
      <vt:lpstr>报隶-简</vt:lpstr>
      <vt:lpstr>方正舒体</vt:lpstr>
      <vt:lpstr>NEU-BZ-S92</vt:lpstr>
      <vt:lpstr>Thonburi</vt:lpstr>
      <vt:lpstr>方正书宋_GBK</vt:lpstr>
      <vt:lpstr>华文中宋</vt:lpstr>
      <vt:lpstr>华文行楷</vt:lpstr>
      <vt:lpstr>Calibri Light</vt:lpstr>
      <vt:lpstr>苹方-简</vt:lpstr>
      <vt:lpstr>汉仪楷体简</vt:lpstr>
      <vt:lpstr>华文宋体</vt:lpstr>
      <vt:lpstr>行楷-简</vt:lpstr>
      <vt:lpstr>NEU-BZ-S92</vt:lpstr>
      <vt:lpstr>华文行楷</vt:lpstr>
      <vt:lpstr>微软雅黑</vt:lpstr>
      <vt:lpstr>方正舒体</vt:lpstr>
      <vt:lpstr>楷体</vt:lpstr>
      <vt:lpstr>楷体_GB2312</vt:lpstr>
      <vt:lpstr>等线</vt:lpstr>
      <vt:lpstr>阿里巴巴普惠体 B</vt:lpstr>
      <vt:lpstr>隶书</vt:lpstr>
      <vt:lpstr>黑体</vt:lpstr>
      <vt:lpstr>2_Office 主题</vt:lpstr>
      <vt:lpstr>Equation.DSMT4</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戴</dc:creator>
  <cp:lastModifiedBy>zhulong</cp:lastModifiedBy>
  <cp:revision>548</cp:revision>
  <dcterms:created xsi:type="dcterms:W3CDTF">2025-04-25T09:05:19Z</dcterms:created>
  <dcterms:modified xsi:type="dcterms:W3CDTF">2025-04-25T09:05:19Z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2052-7.3.1.8967</vt:lpwstr>
  </property>
  <property fmtid="{D5CDD505-2E9C-101B-9397-08002B2CF9AE}" pid="3" name="ICV">
    <vt:lpwstr>953FC5028335435D9EECE586D9BF6279_13</vt:lpwstr>
  </property>
</Properties>
</file>