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8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303" r:id="rId5"/>
    <p:sldId id="259" r:id="rId7"/>
    <p:sldId id="293" r:id="rId8"/>
    <p:sldId id="294" r:id="rId9"/>
    <p:sldId id="287" r:id="rId10"/>
    <p:sldId id="295" r:id="rId11"/>
    <p:sldId id="297" r:id="rId12"/>
    <p:sldId id="298" r:id="rId13"/>
    <p:sldId id="300" r:id="rId14"/>
    <p:sldId id="301" r:id="rId15"/>
    <p:sldId id="299" r:id="rId16"/>
    <p:sldId id="276" r:id="rId17"/>
    <p:sldId id="283" r:id="rId18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0" name="幸全" initials="" lastIdx="0" clrIdx="0"/>
  <p:cmAuthor id="3" name="Author" initials="A" lastIdx="0" clrIdx="2"/>
  <p:cmAuthor id="2" name="lenovo" initials="l" lastIdx="0" clrIdx="1"/>
  <p:cmAuthor id="5" name="8602" initials="8" lastIdx="0" clrIdx="4"/>
  <p:cmAuthor id="4" name="王习习" initials="王" lastIdx="0" clrIdx="0"/>
  <p:cmAuthor id="6" name="jwzx" initials="j" lastIdx="0" clrIdx="5"/>
  <p:cmAuthor id="7" name="Lenovo" initials="L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0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8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30CDD5-7074-4150-A6FE-C9D24C3ED9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1"/>
            <p:custDataLst>
              <p:tags r:id="rId2"/>
            </p:custDataLst>
          </p:nvPr>
        </p:nvSpPr>
        <p:spPr>
          <a:xfrm>
            <a:off x="8339667" y="1264921"/>
            <a:ext cx="2816013" cy="2331719"/>
          </a:xfrm>
          <a:custGeom>
            <a:avLst/>
            <a:gdLst>
              <a:gd name="connsiteX0" fmla="*/ 0 w 2816013"/>
              <a:gd name="connsiteY0" fmla="*/ 0 h 2331719"/>
              <a:gd name="connsiteX1" fmla="*/ 2816013 w 2816013"/>
              <a:gd name="connsiteY1" fmla="*/ 0 h 2331719"/>
              <a:gd name="connsiteX2" fmla="*/ 2816013 w 2816013"/>
              <a:gd name="connsiteY2" fmla="*/ 2331719 h 2331719"/>
              <a:gd name="connsiteX3" fmla="*/ 0 w 2816013"/>
              <a:gd name="connsiteY3" fmla="*/ 2331719 h 233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13" h="2331719">
                <a:moveTo>
                  <a:pt x="0" y="0"/>
                </a:moveTo>
                <a:lnTo>
                  <a:pt x="2816013" y="0"/>
                </a:lnTo>
                <a:lnTo>
                  <a:pt x="2816013" y="2331719"/>
                </a:lnTo>
                <a:lnTo>
                  <a:pt x="0" y="2331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  <p:custDataLst>
              <p:tags r:id="rId3"/>
            </p:custDataLst>
          </p:nvPr>
        </p:nvSpPr>
        <p:spPr>
          <a:xfrm>
            <a:off x="5179907" y="1264922"/>
            <a:ext cx="2816013" cy="2331719"/>
          </a:xfrm>
          <a:custGeom>
            <a:avLst/>
            <a:gdLst>
              <a:gd name="connsiteX0" fmla="*/ 0 w 2816013"/>
              <a:gd name="connsiteY0" fmla="*/ 0 h 2331719"/>
              <a:gd name="connsiteX1" fmla="*/ 2816013 w 2816013"/>
              <a:gd name="connsiteY1" fmla="*/ 0 h 2331719"/>
              <a:gd name="connsiteX2" fmla="*/ 2816013 w 2816013"/>
              <a:gd name="connsiteY2" fmla="*/ 2331719 h 2331719"/>
              <a:gd name="connsiteX3" fmla="*/ 0 w 2816013"/>
              <a:gd name="connsiteY3" fmla="*/ 2331719 h 2331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6013" h="2331719">
                <a:moveTo>
                  <a:pt x="0" y="0"/>
                </a:moveTo>
                <a:lnTo>
                  <a:pt x="2816013" y="0"/>
                </a:lnTo>
                <a:lnTo>
                  <a:pt x="2816013" y="2331719"/>
                </a:lnTo>
                <a:lnTo>
                  <a:pt x="0" y="23317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80533" y="6350000"/>
            <a:ext cx="2698751" cy="31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B9237C-10E9-4EA6-A3D4-9D4A0DE8F27C}" type="datetimeFigureOut">
              <a:rPr kumimoji="0" lang="zh-CN" alt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917" y="6350000"/>
            <a:ext cx="3958167" cy="31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0" y="6350000"/>
            <a:ext cx="2700867" cy="3153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29" r:link="rId3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1.xml"/><Relationship Id="rId5" Type="http://schemas.openxmlformats.org/officeDocument/2006/relationships/tags" Target="../tags/tag8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6.jpeg"/><Relationship Id="rId6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tags" Target="../tags/tag13.xml"/><Relationship Id="rId30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29" Type="http://schemas.openxmlformats.org/officeDocument/2006/relationships/slideLayout" Target="../slideLayouts/slideLayout27.xml"/><Relationship Id="rId28" Type="http://schemas.openxmlformats.org/officeDocument/2006/relationships/tags" Target="../tags/tag34.xml"/><Relationship Id="rId27" Type="http://schemas.openxmlformats.org/officeDocument/2006/relationships/tags" Target="../tags/tag33.xml"/><Relationship Id="rId26" Type="http://schemas.openxmlformats.org/officeDocument/2006/relationships/tags" Target="../tags/tag32.xml"/><Relationship Id="rId25" Type="http://schemas.openxmlformats.org/officeDocument/2006/relationships/tags" Target="../tags/tag31.xml"/><Relationship Id="rId24" Type="http://schemas.openxmlformats.org/officeDocument/2006/relationships/tags" Target="../tags/tag30.xml"/><Relationship Id="rId23" Type="http://schemas.openxmlformats.org/officeDocument/2006/relationships/image" Target="../media/image7.png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tags" Target="../tags/tag12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10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11.png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2.png"/><Relationship Id="rId2" Type="http://schemas.openxmlformats.org/officeDocument/2006/relationships/tags" Target="../tags/tag5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5367" r="15111"/>
          <a:stretch>
            <a:fillRect/>
          </a:stretch>
        </p:blipFill>
        <p:spPr>
          <a:xfrm>
            <a:off x="0" y="0"/>
            <a:ext cx="6059805" cy="68580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2877851" y="1141001"/>
            <a:ext cx="6830425" cy="4526468"/>
            <a:chOff x="0" y="0"/>
            <a:chExt cx="6830425" cy="4526468"/>
          </a:xfrm>
        </p:grpSpPr>
        <p:sp>
          <p:nvSpPr>
            <p:cNvPr id="4" name="形状1"/>
            <p:cNvSpPr txBox="1"/>
            <p:nvPr/>
          </p:nvSpPr>
          <p:spPr>
            <a:xfrm>
              <a:off x="4112" y="17842"/>
              <a:ext cx="6826313" cy="4508626"/>
            </a:xfrm>
            <a:custGeom>
              <a:avLst/>
              <a:gdLst/>
              <a:ahLst/>
              <a:cxnLst/>
              <a:rect l="l" t="t" r="r" b="b"/>
              <a:pathLst>
                <a:path w="6826313" h="4508626">
                  <a:moveTo>
                    <a:pt x="6762786" y="1876457"/>
                  </a:moveTo>
                  <a:lnTo>
                    <a:pt x="6826313" y="1876457"/>
                  </a:lnTo>
                  <a:lnTo>
                    <a:pt x="6826313" y="2139756"/>
                  </a:lnTo>
                  <a:lnTo>
                    <a:pt x="6762786" y="2139756"/>
                  </a:lnTo>
                  <a:moveTo>
                    <a:pt x="0" y="0"/>
                  </a:moveTo>
                  <a:lnTo>
                    <a:pt x="6826313" y="0"/>
                  </a:lnTo>
                  <a:lnTo>
                    <a:pt x="6826313" y="959382"/>
                  </a:lnTo>
                  <a:lnTo>
                    <a:pt x="6762786" y="959382"/>
                  </a:lnTo>
                  <a:lnTo>
                    <a:pt x="6762786" y="63527"/>
                  </a:lnTo>
                  <a:lnTo>
                    <a:pt x="63527" y="63527"/>
                  </a:lnTo>
                  <a:lnTo>
                    <a:pt x="63527" y="4445099"/>
                  </a:lnTo>
                  <a:lnTo>
                    <a:pt x="6762786" y="4445099"/>
                  </a:lnTo>
                  <a:lnTo>
                    <a:pt x="6762786" y="3756057"/>
                  </a:lnTo>
                  <a:lnTo>
                    <a:pt x="6826313" y="3756057"/>
                  </a:lnTo>
                  <a:lnTo>
                    <a:pt x="6826313" y="4508626"/>
                  </a:lnTo>
                  <a:lnTo>
                    <a:pt x="0" y="4508626"/>
                  </a:lnTo>
                </a:path>
              </a:pathLst>
            </a:custGeom>
            <a:solidFill>
              <a:srgbClr val="3F83BC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4112" y="20679"/>
              <a:ext cx="3177540" cy="910960"/>
            </a:xfrm>
            <a:prstGeom prst="rect">
              <a:avLst/>
            </a:prstGeom>
            <a:solidFill>
              <a:srgbClr val="3F83BC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文本4"/>
            <p:cNvSpPr txBox="1"/>
            <p:nvPr/>
          </p:nvSpPr>
          <p:spPr>
            <a:xfrm>
              <a:off x="0" y="0"/>
              <a:ext cx="3339524" cy="102149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0" i="0">
                  <a:solidFill>
                    <a:srgbClr val="FFFFFF">
                      <a:alpha val="100000"/>
                    </a:srgbClr>
                  </a:solidFill>
                  <a:latin typeface="Century Gothic"/>
                  <a:ea typeface="Century Gothic"/>
                </a:rPr>
                <a:t> </a:t>
              </a:r>
              <a:r>
                <a:rPr lang="zh-CN" altLang="en-US" sz="2400" b="0" i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人教版 高二年级</a:t>
              </a:r>
              <a:endParaRPr lang="zh-CN" altLang="en-US" sz="2400" b="0" i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0" i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选择性必修二</a:t>
              </a:r>
              <a:endParaRPr lang="zh-CN" altLang="en-US" sz="2400" b="0" i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7" name="文本1"/>
          <p:cNvSpPr txBox="1"/>
          <p:nvPr/>
        </p:nvSpPr>
        <p:spPr>
          <a:xfrm>
            <a:off x="7319353" y="3174797"/>
            <a:ext cx="4770332" cy="1021497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5700"/>
              </a:lnSpc>
            </a:pPr>
            <a:r>
              <a:rPr lang="zh-CN" altLang="en-US" sz="4800" b="1" i="0">
                <a:solidFill>
                  <a:srgbClr val="3F83B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en-US" altLang="zh-CN" sz="4800" b="1" i="0">
                <a:solidFill>
                  <a:srgbClr val="3F83B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4800" b="1" i="0">
                <a:solidFill>
                  <a:srgbClr val="3F83B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节</a:t>
            </a:r>
            <a:endParaRPr lang="zh-CN" altLang="en-US" sz="4800" b="1" i="0">
              <a:solidFill>
                <a:srgbClr val="3F83BC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2"/>
          <p:cNvSpPr txBox="1"/>
          <p:nvPr/>
        </p:nvSpPr>
        <p:spPr>
          <a:xfrm>
            <a:off x="7529370" y="4195543"/>
            <a:ext cx="4348944" cy="619069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>
                <a:solidFill>
                  <a:srgbClr val="3A3838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盖斯定律</a:t>
            </a:r>
            <a:endParaRPr lang="zh-CN" altLang="en-US" sz="2800" b="1" i="0">
              <a:solidFill>
                <a:srgbClr val="3A3838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3"/>
          <p:cNvSpPr txBox="1"/>
          <p:nvPr/>
        </p:nvSpPr>
        <p:spPr>
          <a:xfrm>
            <a:off x="7371321" y="2054342"/>
            <a:ext cx="4665980" cy="111252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6500"/>
              </a:lnSpc>
            </a:pPr>
            <a:r>
              <a:rPr lang="zh-CN" altLang="en-US" sz="5400" b="0" i="0">
                <a:solidFill>
                  <a:srgbClr val="3F83B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第一章</a:t>
            </a:r>
            <a:endParaRPr lang="zh-CN" altLang="en-US" sz="5400" b="0" i="0">
              <a:solidFill>
                <a:srgbClr val="3F83BC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2"/>
          <p:cNvGrpSpPr/>
          <p:nvPr/>
        </p:nvGrpSpPr>
        <p:grpSpPr>
          <a:xfrm>
            <a:off x="3351133" y="1128809"/>
            <a:ext cx="2450796" cy="925170"/>
            <a:chOff x="0" y="0"/>
            <a:chExt cx="2450796" cy="925170"/>
          </a:xfrm>
        </p:grpSpPr>
        <p:sp>
          <p:nvSpPr>
            <p:cNvPr id="11" name="形状3"/>
            <p:cNvSpPr txBox="1"/>
            <p:nvPr/>
          </p:nvSpPr>
          <p:spPr>
            <a:xfrm>
              <a:off x="3810" y="112870"/>
              <a:ext cx="2446986" cy="798490"/>
            </a:xfrm>
            <a:prstGeom prst="rect">
              <a:avLst/>
            </a:prstGeom>
            <a:solidFill>
              <a:srgbClr val="3F83BC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0" y="0"/>
              <a:ext cx="2446986" cy="92517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高中化学</a:t>
              </a:r>
              <a:endParaRPr lang="zh-CN" altLang="en-US" sz="24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ctr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选择性必修一</a:t>
              </a:r>
              <a:endParaRPr lang="zh-CN" altLang="en-US" sz="24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426339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0" name="文本4"/>
          <p:cNvSpPr txBox="1"/>
          <p:nvPr/>
        </p:nvSpPr>
        <p:spPr>
          <a:xfrm>
            <a:off x="490855" y="431800"/>
            <a:ext cx="4263390" cy="619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5236845" y="454025"/>
            <a:ext cx="294894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lvl="1" algn="ctr"/>
            <a:r>
              <a:rPr lang="en-US" altLang="zh-CN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目标加合法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31867" y="1498720"/>
            <a:ext cx="9319744" cy="418211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>
              <a:lnSpc>
                <a:spcPct val="19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热化学方程式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颠倒，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</a:t>
            </a:r>
            <a:r>
              <a:rPr lang="en-US" altLang="zh-CN" sz="2800" b="1" i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 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的符号也要改变。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lnSpc>
                <a:spcPct val="19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计量数加倍，</a:t>
            </a:r>
            <a:r>
              <a:rPr lang="en-US" altLang="zh-CN" sz="28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</a:t>
            </a:r>
            <a:r>
              <a:rPr lang="en-US" altLang="zh-CN" sz="2800" b="1" i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 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也要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加倍。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19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热化学方程式加减时，</a:t>
            </a:r>
            <a:r>
              <a:rPr lang="en-US" altLang="zh-CN" sz="28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</a:t>
            </a:r>
            <a:r>
              <a:rPr lang="en-US" altLang="zh-CN" sz="2800" b="1" i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 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加减要带</a:t>
            </a:r>
            <a:r>
              <a:rPr lang="en-US" altLang="zh-CN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“+”“-”</a:t>
            </a: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运算。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just">
              <a:lnSpc>
                <a:spcPct val="19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热化学方程式加减时，同种物质可相加减</a:t>
            </a:r>
            <a:r>
              <a:rPr 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19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注意状态：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s→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l→g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吸热，反之放热。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4"/>
          <p:cNvSpPr txBox="1"/>
          <p:nvPr/>
        </p:nvSpPr>
        <p:spPr>
          <a:xfrm>
            <a:off x="617855" y="558800"/>
            <a:ext cx="4263390" cy="619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3570" y="4318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盖斯定律的应用</a:t>
            </a:r>
            <a:endParaRPr lang="zh-CN" altLang="en-US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214884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855" y="427990"/>
            <a:ext cx="3058160" cy="622935"/>
            <a:chOff x="773" y="674"/>
            <a:chExt cx="6715" cy="981"/>
          </a:xfrm>
        </p:grpSpPr>
        <p:sp>
          <p:nvSpPr>
            <p:cNvPr id="10" name="文本4"/>
            <p:cNvSpPr txBox="1"/>
            <p:nvPr/>
          </p:nvSpPr>
          <p:spPr>
            <a:xfrm>
              <a:off x="773" y="680"/>
              <a:ext cx="6714" cy="9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"/>
              </p:custDataLst>
            </p:nvPr>
          </p:nvSpPr>
          <p:spPr>
            <a:xfrm>
              <a:off x="1023" y="674"/>
              <a:ext cx="6465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32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课堂探究</a:t>
              </a:r>
              <a:endParaRPr lang="en-US" altLang="zh-CN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2"/>
          <p:cNvGrpSpPr/>
          <p:nvPr/>
        </p:nvGrpSpPr>
        <p:grpSpPr>
          <a:xfrm>
            <a:off x="290779" y="1168051"/>
            <a:ext cx="11431602" cy="4926806"/>
            <a:chOff x="0" y="0"/>
            <a:chExt cx="11431602" cy="4926806"/>
          </a:xfrm>
        </p:grpSpPr>
        <p:sp>
          <p:nvSpPr>
            <p:cNvPr id="2" name="文本3"/>
            <p:cNvSpPr txBox="1"/>
            <p:nvPr/>
          </p:nvSpPr>
          <p:spPr>
            <a:xfrm>
              <a:off x="0" y="0"/>
              <a:ext cx="11431602" cy="4780648"/>
            </a:xfrm>
            <a:prstGeom prst="rect">
              <a:avLst/>
            </a:prstGeom>
            <a:noFill/>
          </p:spPr>
          <p:txBody>
            <a:bodyPr anchor="ctr"/>
            <a:p>
              <a:pPr marL="0" algn="l">
                <a:lnSpc>
                  <a:spcPts val="2800"/>
                </a:lnSpc>
              </a:pPr>
              <a:r>
                <a:rPr lang="zh-CN" altLang="en-US" sz="2400" b="1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【例】</a:t>
              </a:r>
              <a:r>
                <a:rPr lang="zh-CN" altLang="en-US" sz="2400" b="0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已知反应：</a:t>
              </a:r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/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algn="l">
                <a:lnSpc>
                  <a:spcPts val="4300"/>
                </a:lnSpc>
              </a:pPr>
              <a:r>
                <a:rPr lang="zh-CN" altLang="en-US" sz="2400" b="0" i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则反应                                                                    的ΔH=_____________________</a:t>
              </a:r>
              <a:endPara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公式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678" y="718070"/>
              <a:ext cx="5412667" cy="950233"/>
            </a:xfrm>
            <a:prstGeom prst="rect">
              <a:avLst/>
            </a:prstGeom>
          </p:spPr>
        </p:pic>
        <p:pic>
          <p:nvPicPr>
            <p:cNvPr id="4" name="公式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801" y="1695850"/>
              <a:ext cx="5414372" cy="950528"/>
            </a:xfrm>
            <a:prstGeom prst="rect">
              <a:avLst/>
            </a:prstGeom>
          </p:spPr>
        </p:pic>
        <p:pic>
          <p:nvPicPr>
            <p:cNvPr id="5" name="公式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859" y="2645940"/>
              <a:ext cx="6117479" cy="1073972"/>
            </a:xfrm>
            <a:prstGeom prst="rect">
              <a:avLst/>
            </a:prstGeom>
          </p:spPr>
        </p:pic>
        <p:pic>
          <p:nvPicPr>
            <p:cNvPr id="6" name="公式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0773" y="3852748"/>
              <a:ext cx="6117993" cy="1074058"/>
            </a:xfrm>
            <a:prstGeom prst="rect">
              <a:avLst/>
            </a:prstGeom>
          </p:spPr>
        </p:pic>
      </p:grpSp>
      <p:sp>
        <p:nvSpPr>
          <p:cNvPr id="14" name="文本1"/>
          <p:cNvSpPr txBox="1"/>
          <p:nvPr/>
        </p:nvSpPr>
        <p:spPr>
          <a:xfrm>
            <a:off x="8457829" y="4887998"/>
            <a:ext cx="3630168" cy="713108"/>
          </a:xfrm>
          <a:prstGeom prst="rect">
            <a:avLst/>
          </a:prstGeom>
          <a:noFill/>
        </p:spPr>
        <p:txBody>
          <a:bodyPr anchor="t"/>
          <a:p>
            <a:pPr marL="0" algn="l">
              <a:lnSpc>
                <a:spcPts val="4400"/>
              </a:lnSpc>
            </a:pP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- 2ΔH</a:t>
            </a:r>
            <a:r>
              <a:rPr lang="zh-CN" altLang="en-US" sz="319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+ 2ΔH</a:t>
            </a:r>
            <a:r>
              <a:rPr lang="zh-CN" altLang="en-US" sz="319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+ 3ΔH</a:t>
            </a:r>
            <a:r>
              <a:rPr lang="zh-CN" altLang="en-US" sz="319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24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4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214884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855" y="427990"/>
            <a:ext cx="3058160" cy="622935"/>
            <a:chOff x="773" y="674"/>
            <a:chExt cx="6715" cy="981"/>
          </a:xfrm>
        </p:grpSpPr>
        <p:sp>
          <p:nvSpPr>
            <p:cNvPr id="10" name="文本4"/>
            <p:cNvSpPr txBox="1"/>
            <p:nvPr/>
          </p:nvSpPr>
          <p:spPr>
            <a:xfrm>
              <a:off x="773" y="680"/>
              <a:ext cx="6714" cy="9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"/>
              </p:custDataLst>
            </p:nvPr>
          </p:nvSpPr>
          <p:spPr>
            <a:xfrm>
              <a:off x="1023" y="674"/>
              <a:ext cx="6465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32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课堂探究</a:t>
              </a:r>
              <a:endParaRPr lang="en-US" altLang="zh-CN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文本1"/>
          <p:cNvSpPr txBox="1"/>
          <p:nvPr/>
        </p:nvSpPr>
        <p:spPr>
          <a:xfrm>
            <a:off x="391160" y="985520"/>
            <a:ext cx="11523345" cy="3791486"/>
          </a:xfrm>
          <a:prstGeom prst="rect">
            <a:avLst/>
          </a:prstGeom>
          <a:noFill/>
        </p:spPr>
        <p:txBody>
          <a:bodyPr anchor="t"/>
          <a:p>
            <a:pPr marL="0" algn="l">
              <a:lnSpc>
                <a:spcPts val="5700"/>
              </a:lnSpc>
            </a:pPr>
            <a:r>
              <a:rPr lang="zh-CN" altLang="en-US" sz="2400" b="1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【例】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已知:</a:t>
            </a:r>
            <a:endParaRPr lang="zh-CN" altLang="en-US" sz="24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①CO(g)＋1/2O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(g)＝CO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　Δ</a:t>
            </a:r>
            <a:r>
              <a:rPr lang="zh-CN" altLang="en-US" sz="2400" b="0" i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＝－283.2 kJ·mol</a:t>
            </a:r>
            <a:r>
              <a:rPr lang="zh-CN" altLang="en-US" sz="3190" b="0" i="0" baseline="30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－1</a:t>
            </a:r>
            <a:endParaRPr lang="zh-CN" altLang="en-US" sz="3190" b="0" i="0" baseline="300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②H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(g)＋1/2O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(g)＝H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O(l)　Δ</a:t>
            </a:r>
            <a:r>
              <a:rPr lang="zh-CN" altLang="en-US" sz="2400" b="0" i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＝－285.8 kJ·mol</a:t>
            </a:r>
            <a:r>
              <a:rPr lang="zh-CN" altLang="en-US" sz="3190" b="0" i="0" baseline="30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－1</a:t>
            </a:r>
            <a:endParaRPr lang="zh-CN" altLang="en-US" sz="3190" b="0" i="0" baseline="300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③C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OH(l)＋3O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(g)＝2CO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(g)＋3H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O(l)　Δ</a:t>
            </a:r>
            <a:r>
              <a:rPr lang="zh-CN" altLang="en-US" sz="2400" b="0" i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＝－1370 kJ·mol</a:t>
            </a:r>
            <a:r>
              <a:rPr lang="zh-CN" altLang="en-US" sz="3190" b="0" i="0" baseline="30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－1</a:t>
            </a:r>
            <a:endParaRPr lang="zh-CN" altLang="en-US" sz="3190" b="0" i="0" baseline="300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试计算④2CO(g)＋4H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(g)＝H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O(l)＋C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3190" b="0" i="0" baseline="-250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0" i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OH(l)的Δ</a:t>
            </a:r>
            <a:r>
              <a:rPr lang="zh-CN" altLang="en-US" sz="2400" b="0" i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zh-CN" altLang="en-US" sz="2400" b="0" i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2"/>
          <p:cNvSpPr txBox="1"/>
          <p:nvPr/>
        </p:nvSpPr>
        <p:spPr>
          <a:xfrm>
            <a:off x="994410" y="4850765"/>
            <a:ext cx="11617960" cy="2752044"/>
          </a:xfrm>
          <a:prstGeom prst="rect">
            <a:avLst/>
          </a:prstGeom>
          <a:noFill/>
        </p:spPr>
        <p:txBody>
          <a:bodyPr anchor="t"/>
          <a:p>
            <a:pPr marL="0" algn="l">
              <a:lnSpc>
                <a:spcPts val="4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【解析】①×2＋②×4－③</a:t>
            </a:r>
            <a:endParaRPr lang="zh-CN" altLang="en-US" sz="2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4300"/>
              </a:lnSpc>
            </a:pP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Δ</a:t>
            </a:r>
            <a:r>
              <a:rPr lang="zh-CN" altLang="en-US" sz="2800" b="1" i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＝Δ</a:t>
            </a:r>
            <a:r>
              <a:rPr lang="zh-CN" altLang="en-US" sz="2800" b="1" i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×2＋Δ</a:t>
            </a:r>
            <a:r>
              <a:rPr lang="zh-CN" altLang="en-US" sz="2800" b="1" i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i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×4－Δ</a:t>
            </a:r>
            <a:r>
              <a:rPr lang="zh-CN" altLang="en-US" sz="2800" b="1" i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80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800" b="1" i="0" baseline="-2500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5700"/>
              </a:lnSpc>
            </a:pPr>
            <a:r>
              <a:rPr lang="zh-CN" altLang="en-US" sz="2800" b="1" i="0" baseline="-2500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endParaRPr lang="zh-CN" altLang="en-US" sz="2800" b="1" i="0" baseline="3000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214884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641985" y="436245"/>
            <a:ext cx="294449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知识建构</a:t>
            </a:r>
            <a:endParaRPr lang="en-US" altLang="zh-CN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C9F754DE-2CAD-44b6-B708-469DEB6407EB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20060" y="1168400"/>
            <a:ext cx="6499860" cy="50660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18278" y="6361137"/>
            <a:ext cx="12193114" cy="507269"/>
            <a:chOff x="0" y="0"/>
            <a:chExt cx="12193114" cy="507269"/>
          </a:xfrm>
        </p:grpSpPr>
        <p:sp>
          <p:nvSpPr>
            <p:cNvPr id="3" name="形状2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" name="形状3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5" name="组合2"/>
          <p:cNvGrpSpPr/>
          <p:nvPr/>
        </p:nvGrpSpPr>
        <p:grpSpPr>
          <a:xfrm>
            <a:off x="2761364" y="1172785"/>
            <a:ext cx="5797439" cy="571500"/>
            <a:chOff x="0" y="0"/>
            <a:chExt cx="5797439" cy="571500"/>
          </a:xfrm>
        </p:grpSpPr>
        <p:pic>
          <p:nvPicPr>
            <p:cNvPr id="6" name="图片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638300" cy="571500"/>
            </a:xfrm>
            <a:prstGeom prst="rect">
              <a:avLst/>
            </a:prstGeom>
          </p:spPr>
        </p:pic>
        <p:pic>
          <p:nvPicPr>
            <p:cNvPr id="7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59139" y="0"/>
              <a:ext cx="1638300" cy="571500"/>
            </a:xfrm>
            <a:prstGeom prst="rect">
              <a:avLst/>
            </a:prstGeom>
          </p:spPr>
        </p:pic>
        <p:sp>
          <p:nvSpPr>
            <p:cNvPr id="8" name="形状4"/>
            <p:cNvSpPr txBox="1"/>
            <p:nvPr/>
          </p:nvSpPr>
          <p:spPr>
            <a:xfrm>
              <a:off x="1618343" y="269408"/>
              <a:ext cx="2569458" cy="19050"/>
            </a:xfrm>
            <a:prstGeom prst="line">
              <a:avLst/>
            </a:prstGeom>
            <a:ln w="38100">
              <a:solidFill>
                <a:srgbClr val="FF0000">
                  <a:alpha val="10000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9" name="组合3"/>
          <p:cNvGrpSpPr/>
          <p:nvPr/>
        </p:nvGrpSpPr>
        <p:grpSpPr>
          <a:xfrm>
            <a:off x="4131240" y="2838120"/>
            <a:ext cx="3057525" cy="1307674"/>
            <a:chOff x="0" y="0"/>
            <a:chExt cx="3057525" cy="1307674"/>
          </a:xfrm>
        </p:grpSpPr>
        <p:pic>
          <p:nvPicPr>
            <p:cNvPr id="10" name="图片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224"/>
              <a:ext cx="3057525" cy="552450"/>
            </a:xfrm>
            <a:prstGeom prst="rect">
              <a:avLst/>
            </a:prstGeom>
          </p:spPr>
        </p:pic>
        <p:sp>
          <p:nvSpPr>
            <p:cNvPr id="11" name="形状5"/>
            <p:cNvSpPr txBox="1"/>
            <p:nvPr/>
          </p:nvSpPr>
          <p:spPr>
            <a:xfrm>
              <a:off x="1426536" y="0"/>
              <a:ext cx="1191" cy="713226"/>
            </a:xfrm>
            <a:prstGeom prst="line">
              <a:avLst/>
            </a:prstGeom>
            <a:ln w="38100">
              <a:solidFill>
                <a:srgbClr val="AA00FF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12" name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20" y="5013741"/>
            <a:ext cx="2038350" cy="657225"/>
          </a:xfrm>
          <a:prstGeom prst="rect">
            <a:avLst/>
          </a:prstGeom>
        </p:spPr>
      </p:pic>
      <p:sp>
        <p:nvSpPr>
          <p:cNvPr id="13" name="形状1"/>
          <p:cNvSpPr txBox="1"/>
          <p:nvPr/>
        </p:nvSpPr>
        <p:spPr>
          <a:xfrm>
            <a:off x="5558314" y="4217794"/>
            <a:ext cx="1191" cy="713226"/>
          </a:xfrm>
          <a:prstGeom prst="line">
            <a:avLst/>
          </a:prstGeom>
          <a:ln w="38100">
            <a:solidFill>
              <a:srgbClr val="AA00FF">
                <a:alpha val="100000"/>
              </a:srgbClr>
            </a:solidFill>
            <a:prstDash val="solid"/>
            <a:tailEnd type="arrow" w="sm" len="sm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4" name="组合4"/>
          <p:cNvGrpSpPr/>
          <p:nvPr/>
        </p:nvGrpSpPr>
        <p:grpSpPr>
          <a:xfrm>
            <a:off x="4795943" y="1471638"/>
            <a:ext cx="1815324" cy="1477352"/>
            <a:chOff x="0" y="0"/>
            <a:chExt cx="1815324" cy="1477352"/>
          </a:xfrm>
        </p:grpSpPr>
        <p:sp>
          <p:nvSpPr>
            <p:cNvPr id="15" name="形状6"/>
            <p:cNvSpPr txBox="1"/>
            <p:nvPr/>
          </p:nvSpPr>
          <p:spPr>
            <a:xfrm>
              <a:off x="0" y="795615"/>
              <a:ext cx="1815324" cy="681737"/>
            </a:xfrm>
            <a:custGeom>
              <a:avLst/>
              <a:gdLst>
                <a:gd name="connsiteX0" fmla="*/ 113623 w 1815324"/>
                <a:gd name="connsiteY0" fmla="*/ 0 h 681737"/>
                <a:gd name="connsiteX1" fmla="*/ 1701701 w 1815324"/>
                <a:gd name="connsiteY1" fmla="*/ 0 h 681737"/>
                <a:gd name="connsiteX2" fmla="*/ 1764453 w 1815324"/>
                <a:gd name="connsiteY2" fmla="*/ 0 h 681737"/>
                <a:gd name="connsiteX3" fmla="*/ 1815324 w 1815324"/>
                <a:gd name="connsiteY3" fmla="*/ 568114 h 681737"/>
                <a:gd name="connsiteX4" fmla="*/ 1815324 w 1815324"/>
                <a:gd name="connsiteY4" fmla="*/ 630867 h 681737"/>
                <a:gd name="connsiteX5" fmla="*/ 113623 w 1815324"/>
                <a:gd name="connsiteY5" fmla="*/ 681737 h 681737"/>
                <a:gd name="connsiteX6" fmla="*/ 50871 w 1815324"/>
                <a:gd name="connsiteY6" fmla="*/ 681737 h 681737"/>
                <a:gd name="connsiteX7" fmla="*/ 0 w 1815324"/>
                <a:gd name="connsiteY7" fmla="*/ 113623 h 681737"/>
                <a:gd name="connsiteX8" fmla="*/ 0 w 1815324"/>
                <a:gd name="connsiteY8" fmla="*/ 50871 h 68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5323" h="681737">
                  <a:moveTo>
                    <a:pt x="113623" y="0"/>
                  </a:moveTo>
                  <a:lnTo>
                    <a:pt x="1701701" y="0"/>
                  </a:lnTo>
                  <a:cubicBezTo>
                    <a:pt x="1764453" y="0"/>
                    <a:pt x="1815324" y="50871"/>
                    <a:pt x="1815324" y="113623"/>
                  </a:cubicBezTo>
                  <a:lnTo>
                    <a:pt x="1815324" y="568114"/>
                  </a:lnTo>
                  <a:cubicBezTo>
                    <a:pt x="1815324" y="630867"/>
                    <a:pt x="1764453" y="681737"/>
                    <a:pt x="1701701" y="681737"/>
                  </a:cubicBezTo>
                  <a:lnTo>
                    <a:pt x="113623" y="681737"/>
                  </a:lnTo>
                  <a:cubicBezTo>
                    <a:pt x="50871" y="681737"/>
                    <a:pt x="0" y="630867"/>
                    <a:pt x="0" y="568114"/>
                  </a:cubicBezTo>
                  <a:lnTo>
                    <a:pt x="0" y="113623"/>
                  </a:lnTo>
                  <a:cubicBezTo>
                    <a:pt x="0" y="50871"/>
                    <a:pt x="50871" y="0"/>
                    <a:pt x="113623" y="0"/>
                  </a:cubicBezTo>
                  <a:close/>
                </a:path>
              </a:pathLst>
            </a:custGeom>
            <a:solidFill>
              <a:srgbClr val="5C81CC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7"/>
            <p:cNvSpPr txBox="1"/>
            <p:nvPr/>
          </p:nvSpPr>
          <p:spPr>
            <a:xfrm>
              <a:off x="761499" y="0"/>
              <a:ext cx="1191" cy="829222"/>
            </a:xfrm>
            <a:prstGeom prst="line">
              <a:avLst/>
            </a:prstGeom>
            <a:ln w="38100">
              <a:solidFill>
                <a:srgbClr val="AA00FF">
                  <a:alpha val="100000"/>
                </a:srgbClr>
              </a:solidFill>
              <a:prstDash val="solid"/>
              <a:tailEnd type="arrow" w="sm" len="sm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2"/>
            <p:cNvSpPr txBox="1"/>
            <p:nvPr/>
          </p:nvSpPr>
          <p:spPr>
            <a:xfrm>
              <a:off x="5981" y="871188"/>
              <a:ext cx="1714500" cy="58521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0" i="0">
                  <a:solidFill>
                    <a:srgbClr val="FFFFFF">
                      <a:alpha val="100000"/>
                    </a:srgbClr>
                  </a:solidFill>
                  <a:latin typeface="华文新魏"/>
                  <a:ea typeface="华文新魏"/>
                </a:rPr>
                <a:t>建立联系</a:t>
              </a:r>
              <a:endParaRPr lang="zh-CN" altLang="en-US" sz="3000" b="0" i="0">
                <a:solidFill>
                  <a:srgbClr val="FFFFFF">
                    <a:alpha val="100000"/>
                  </a:srgbClr>
                </a:solidFill>
                <a:latin typeface="华文新魏"/>
                <a:ea typeface="华文新魏"/>
              </a:endParaRPr>
            </a:p>
          </p:txBody>
        </p:sp>
      </p:grpSp>
      <p:sp>
        <p:nvSpPr>
          <p:cNvPr id="18" name="形状4"/>
          <p:cNvSpPr txBox="1"/>
          <p:nvPr/>
        </p:nvSpPr>
        <p:spPr>
          <a:xfrm>
            <a:off x="447040" y="433705"/>
            <a:ext cx="214884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p>
            <a:pPr marL="0" algn="ctr"/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604711" y="427990"/>
            <a:ext cx="2944304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知识建构</a:t>
            </a:r>
            <a:endParaRPr lang="en-US" altLang="zh-CN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0855" y="427990"/>
            <a:ext cx="4263390" cy="622300"/>
            <a:chOff x="773" y="674"/>
            <a:chExt cx="6714" cy="980"/>
          </a:xfrm>
        </p:grpSpPr>
        <p:sp>
          <p:nvSpPr>
            <p:cNvPr id="23" name="文本4"/>
            <p:cNvSpPr txBox="1"/>
            <p:nvPr/>
          </p:nvSpPr>
          <p:spPr>
            <a:xfrm>
              <a:off x="773" y="680"/>
              <a:ext cx="6714" cy="975"/>
            </a:xfrm>
            <a:prstGeom prst="rect">
              <a:avLst/>
            </a:prstGeom>
            <a:noFill/>
          </p:spPr>
          <p:txBody>
            <a:bodyPr anchor="ctr"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"/>
              </p:custDataLst>
            </p:nvPr>
          </p:nvSpPr>
          <p:spPr>
            <a:xfrm>
              <a:off x="1023" y="674"/>
              <a:ext cx="6465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32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二、盖斯定律的应用</a:t>
              </a:r>
              <a:endParaRPr lang="en-US" altLang="zh-CN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4"/>
          <p:cNvSpPr txBox="1"/>
          <p:nvPr/>
        </p:nvSpPr>
        <p:spPr>
          <a:xfrm>
            <a:off x="617855" y="558800"/>
            <a:ext cx="4263390" cy="619125"/>
          </a:xfrm>
          <a:prstGeom prst="rect">
            <a:avLst/>
          </a:prstGeom>
          <a:noFill/>
        </p:spPr>
        <p:txBody>
          <a:bodyPr anchor="ctr"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1"/>
          <p:cNvSpPr txBox="1"/>
          <p:nvPr/>
        </p:nvSpPr>
        <p:spPr>
          <a:xfrm>
            <a:off x="2916555" y="2101215"/>
            <a:ext cx="6356350" cy="2655570"/>
          </a:xfrm>
          <a:prstGeom prst="rect">
            <a:avLst/>
          </a:prstGeom>
          <a:noFill/>
        </p:spPr>
        <p:txBody>
          <a:bodyPr anchor="t"/>
          <a:p>
            <a:pPr marL="0" algn="l">
              <a:lnSpc>
                <a:spcPts val="12700"/>
              </a:lnSpc>
            </a:pPr>
            <a:r>
              <a:rPr lang="zh-CN" altLang="en-US" sz="9600" b="1" i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9600" b="1" i="0">
              <a:solidFill>
                <a:srgbClr val="0070C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1"/>
          <p:cNvSpPr txBox="1"/>
          <p:nvPr/>
        </p:nvSpPr>
        <p:spPr>
          <a:xfrm>
            <a:off x="532765" y="1087120"/>
            <a:ext cx="10887075" cy="14979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sym typeface="+mn-ea"/>
              </a:rPr>
              <a:t>在科学研究和工业生产中，常常需要了解反应热。许多反应热可以通过实验</a:t>
            </a:r>
            <a:r>
              <a:rPr lang="zh-CN" altLang="en-US" sz="2800" b="1">
                <a:solidFill>
                  <a:srgbClr val="2039FB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直接测定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sym typeface="+mn-ea"/>
              </a:rPr>
              <a:t>，但是有些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反应热是无法直接测定的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charset="-122"/>
                <a:sym typeface="+mn-ea"/>
              </a:rPr>
              <a:t>。</a:t>
            </a:r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2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2"/>
          <p:cNvGrpSpPr/>
          <p:nvPr/>
        </p:nvGrpSpPr>
        <p:grpSpPr>
          <a:xfrm>
            <a:off x="446980" y="431902"/>
            <a:ext cx="2101159" cy="619068"/>
            <a:chOff x="0" y="0"/>
            <a:chExt cx="2101159" cy="619068"/>
          </a:xfrm>
        </p:grpSpPr>
        <p:sp>
          <p:nvSpPr>
            <p:cNvPr id="6" name="形状1"/>
            <p:cNvSpPr txBox="1"/>
            <p:nvPr/>
          </p:nvSpPr>
          <p:spPr>
            <a:xfrm>
              <a:off x="0" y="1590"/>
              <a:ext cx="2079938" cy="603957"/>
            </a:xfrm>
            <a:prstGeom prst="roundRect">
              <a:avLst>
                <a:gd name="adj" fmla="val 16667"/>
              </a:avLst>
            </a:prstGeom>
            <a:solidFill>
              <a:srgbClr val="014A9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21221" y="0"/>
              <a:ext cx="2079938" cy="61906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新课导入</a:t>
              </a: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9" name="形状2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3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1467485" y="3060700"/>
            <a:ext cx="8845550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能否利用一些已知反应的反应热来计算它的反应热呢？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9" name="图片 18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3535" y="3060700"/>
            <a:ext cx="838200" cy="856615"/>
          </a:xfrm>
          <a:prstGeom prst="rect">
            <a:avLst/>
          </a:prstGeom>
          <a:ln>
            <a:solidFill>
              <a:srgbClr val="2039FB"/>
            </a:solidFill>
          </a:ln>
        </p:spPr>
      </p:pic>
      <p:sp>
        <p:nvSpPr>
          <p:cNvPr id="25" name="Text Box 4"/>
          <p:cNvSpPr txBox="1"/>
          <p:nvPr>
            <p:custDataLst>
              <p:tags r:id="rId4"/>
            </p:custDataLst>
          </p:nvPr>
        </p:nvSpPr>
        <p:spPr>
          <a:xfrm>
            <a:off x="847090" y="4094480"/>
            <a:ext cx="9952355" cy="5835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C(s) + O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sz="3200" b="1"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CO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(g)               Δ</a:t>
            </a:r>
            <a:r>
              <a:rPr lang="en-US" altLang="zh-CN" sz="3200" b="1" i="1"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1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3200" b="1">
                <a:latin typeface="Times New Roman" panose="02020603050405020304" charset="0"/>
                <a:ea typeface="微软雅黑" panose="020B0503020204020204" charset="-122"/>
              </a:rPr>
              <a:t> −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393.5 kJ/mol</a:t>
            </a:r>
            <a:endParaRPr lang="en-US" altLang="zh-CN" sz="32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9" name="Text Box 3"/>
          <p:cNvSpPr txBox="1"/>
          <p:nvPr>
            <p:custDataLst>
              <p:tags r:id="rId5"/>
            </p:custDataLst>
          </p:nvPr>
        </p:nvSpPr>
        <p:spPr>
          <a:xfrm>
            <a:off x="847090" y="4826000"/>
            <a:ext cx="9745980" cy="5835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CO(g) + 1/2O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sz="3200" b="1"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CO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(g)       Δ</a:t>
            </a:r>
            <a:r>
              <a:rPr lang="en-US" altLang="zh-CN" sz="3200" b="1" i="1"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sz="3200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sz="3200" b="1">
                <a:latin typeface="Times New Roman" panose="02020603050405020304" charset="0"/>
                <a:ea typeface="微软雅黑" panose="020B0503020204020204" charset="-122"/>
              </a:rPr>
              <a:t> −</a:t>
            </a:r>
            <a:r>
              <a:rPr lang="en-US" altLang="zh-CN" sz="3200" b="1">
                <a:latin typeface="Times New Roman" panose="02020603050405020304" charset="0"/>
                <a:ea typeface="黑体" panose="02010609060101010101" charset="-122"/>
              </a:rPr>
              <a:t>283.0 kJ/mol</a:t>
            </a:r>
            <a:endParaRPr lang="en-US" altLang="zh-CN" sz="3200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0" name="Text Box 2"/>
          <p:cNvSpPr txBox="1"/>
          <p:nvPr>
            <p:custDataLst>
              <p:tags r:id="rId6"/>
            </p:custDataLst>
          </p:nvPr>
        </p:nvSpPr>
        <p:spPr>
          <a:xfrm>
            <a:off x="1467485" y="2353628"/>
            <a:ext cx="8458200" cy="58356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C(s)  +  1/2O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CO(g)         Δ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charset="0"/>
                <a:ea typeface="黑体" panose="02010609060101010101" charset="-122"/>
              </a:rPr>
              <a:t>？</a:t>
            </a:r>
            <a:endParaRPr lang="zh-CN" altLang="en-US" sz="3200" b="1">
              <a:solidFill>
                <a:srgbClr val="C0000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25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49000" y="3502025"/>
            <a:ext cx="1001395" cy="52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zh-CN"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Δ</a:t>
            </a:r>
            <a:r>
              <a:rPr kumimoji="0" lang="en-US" altLang="zh-CN" sz="28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</a:rPr>
              <a:t>H</a:t>
            </a:r>
            <a:endParaRPr kumimoji="0" lang="en-US" altLang="zh-CN" sz="2800" b="1" i="0" u="none" strike="noStrike" kern="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21409"/>
          <a:stretch>
            <a:fillRect/>
          </a:stretch>
        </p:blipFill>
        <p:spPr>
          <a:xfrm>
            <a:off x="2199005" y="1899285"/>
            <a:ext cx="4728845" cy="3519170"/>
          </a:xfrm>
          <a:prstGeom prst="rect">
            <a:avLst/>
          </a:prstGeom>
        </p:spPr>
      </p:pic>
      <p:pic>
        <p:nvPicPr>
          <p:cNvPr id="38" name="图片占位符 37"/>
          <p:cNvPicPr>
            <a:picLocks noGrp="1" noChangeAspect="1"/>
          </p:cNvPicPr>
          <p:nvPr>
            <p:ph type="pic" sz="quarter" idx="25"/>
            <p:custDataLst>
              <p:tags r:id="rId4"/>
            </p:custDataLst>
          </p:nvPr>
        </p:nvPicPr>
        <p:blipFill>
          <a:blip r:embed="rId5"/>
          <a:srcRect l="52633" t="27380" r="27094" b="62642"/>
          <a:stretch>
            <a:fillRect/>
          </a:stretch>
        </p:blipFill>
        <p:spPr>
          <a:xfrm>
            <a:off x="2480945" y="4742815"/>
            <a:ext cx="371475" cy="334010"/>
          </a:xfrm>
          <a:prstGeom prst="ellipse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2913" t="54788" r="14880" b="1674"/>
          <a:stretch>
            <a:fillRect/>
          </a:stretch>
        </p:blipFill>
        <p:spPr>
          <a:xfrm>
            <a:off x="2299970" y="4570095"/>
            <a:ext cx="552450" cy="506730"/>
          </a:xfrm>
          <a:prstGeom prst="round2DiagRect">
            <a:avLst>
              <a:gd name="adj1" fmla="val 27817"/>
              <a:gd name="adj2" fmla="val 0"/>
            </a:avLst>
          </a:prstGeom>
        </p:spPr>
      </p:pic>
      <p:cxnSp>
        <p:nvCxnSpPr>
          <p:cNvPr id="47" name="直接连接符 46"/>
          <p:cNvCxnSpPr/>
          <p:nvPr>
            <p:custDataLst>
              <p:tags r:id="rId8"/>
            </p:custDataLst>
          </p:nvPr>
        </p:nvCxnSpPr>
        <p:spPr>
          <a:xfrm>
            <a:off x="6600960" y="5357912"/>
            <a:ext cx="648586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9"/>
            </p:custDataLst>
          </p:nvPr>
        </p:nvCxnSpPr>
        <p:spPr>
          <a:xfrm>
            <a:off x="6675462" y="2034156"/>
            <a:ext cx="64858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>
            <p:custDataLst>
              <p:tags r:id="rId10"/>
            </p:custDataLst>
          </p:nvPr>
        </p:nvCxnSpPr>
        <p:spPr>
          <a:xfrm>
            <a:off x="7001510" y="1995805"/>
            <a:ext cx="22860" cy="3362325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圆角 19"/>
          <p:cNvSpPr/>
          <p:nvPr>
            <p:custDataLst>
              <p:tags r:id="rId11"/>
            </p:custDataLst>
          </p:nvPr>
        </p:nvSpPr>
        <p:spPr>
          <a:xfrm>
            <a:off x="7324090" y="1621155"/>
            <a:ext cx="979805" cy="67345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终态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2"/>
            </p:custDataLst>
          </p:nvPr>
        </p:nvCxnSpPr>
        <p:spPr>
          <a:xfrm>
            <a:off x="1075875" y="5418231"/>
            <a:ext cx="17521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3"/>
            </p:custDataLst>
          </p:nvPr>
        </p:nvCxnSpPr>
        <p:spPr>
          <a:xfrm>
            <a:off x="1097775" y="2048288"/>
            <a:ext cx="174507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14"/>
            </p:custDataLst>
          </p:nvPr>
        </p:nvCxnSpPr>
        <p:spPr>
          <a:xfrm>
            <a:off x="2852154" y="2063523"/>
            <a:ext cx="3790743" cy="0"/>
          </a:xfrm>
          <a:prstGeom prst="line">
            <a:avLst/>
          </a:prstGeom>
          <a:ln w="412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>
            <p:custDataLst>
              <p:tags r:id="rId15"/>
            </p:custDataLst>
          </p:nvPr>
        </p:nvCxnSpPr>
        <p:spPr>
          <a:xfrm flipH="1">
            <a:off x="1649095" y="2058670"/>
            <a:ext cx="22860" cy="335851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矩形: 圆角 16"/>
          <p:cNvSpPr/>
          <p:nvPr>
            <p:custDataLst>
              <p:tags r:id="rId16"/>
            </p:custDataLst>
          </p:nvPr>
        </p:nvSpPr>
        <p:spPr>
          <a:xfrm>
            <a:off x="111125" y="5076825"/>
            <a:ext cx="958850" cy="56705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 fontAlgn="base">
              <a:lnSpc>
                <a:spcPct val="120000"/>
              </a:lnSpc>
              <a:buClrTx/>
              <a:buSzTx/>
              <a:buFontTx/>
            </a:pPr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始态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3" name="文本框 62"/>
          <p:cNvSpPr txBox="1"/>
          <p:nvPr>
            <p:custDataLst>
              <p:tags r:id="rId17"/>
            </p:custDataLst>
          </p:nvPr>
        </p:nvSpPr>
        <p:spPr>
          <a:xfrm>
            <a:off x="447040" y="5932170"/>
            <a:ext cx="8947785" cy="586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势能的变化只与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始态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终态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的海拔差有关</a:t>
            </a:r>
            <a:r>
              <a:rPr lang="en-US" altLang="zh-CN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与途径无关。</a:t>
            </a:r>
            <a:endParaRPr lang="zh-CN" altLang="en-US" sz="28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右箭头 1"/>
          <p:cNvSpPr/>
          <p:nvPr>
            <p:custDataLst>
              <p:tags r:id="rId18"/>
            </p:custDataLst>
          </p:nvPr>
        </p:nvSpPr>
        <p:spPr>
          <a:xfrm>
            <a:off x="7098665" y="3262630"/>
            <a:ext cx="481330" cy="1301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2"/>
          <p:cNvGrpSpPr/>
          <p:nvPr/>
        </p:nvGrpSpPr>
        <p:grpSpPr>
          <a:xfrm>
            <a:off x="447040" y="431800"/>
            <a:ext cx="2503170" cy="619125"/>
            <a:chOff x="0" y="0"/>
            <a:chExt cx="2101159" cy="619068"/>
          </a:xfrm>
        </p:grpSpPr>
        <p:sp>
          <p:nvSpPr>
            <p:cNvPr id="9" name="形状4"/>
            <p:cNvSpPr txBox="1"/>
            <p:nvPr/>
          </p:nvSpPr>
          <p:spPr>
            <a:xfrm>
              <a:off x="0" y="1590"/>
              <a:ext cx="2079938" cy="603957"/>
            </a:xfrm>
            <a:prstGeom prst="roundRect">
              <a:avLst>
                <a:gd name="adj" fmla="val 16667"/>
              </a:avLst>
            </a:prstGeom>
            <a:solidFill>
              <a:srgbClr val="014A9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p>
              <a:pPr marL="0" algn="ctr"/>
            </a:p>
          </p:txBody>
        </p:sp>
        <p:sp>
          <p:nvSpPr>
            <p:cNvPr id="6" name="文本4"/>
            <p:cNvSpPr txBox="1"/>
            <p:nvPr/>
          </p:nvSpPr>
          <p:spPr>
            <a:xfrm>
              <a:off x="21221" y="0"/>
              <a:ext cx="2079938" cy="619068"/>
            </a:xfrm>
            <a:prstGeom prst="rect">
              <a:avLst/>
            </a:prstGeom>
            <a:noFill/>
          </p:spPr>
          <p:txBody>
            <a:bodyPr anchor="ctr"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649399" y="428298"/>
            <a:ext cx="3184923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课堂思考</a:t>
            </a:r>
            <a:endParaRPr lang="zh-CN" altLang="en-US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1955" y="539623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海拔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100m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28995" y="1402715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海拔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00m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20"/>
            </p:custDataLst>
          </p:nvPr>
        </p:nvSpPr>
        <p:spPr>
          <a:xfrm>
            <a:off x="3263900" y="524510"/>
            <a:ext cx="7843520" cy="521970"/>
          </a:xfrm>
          <a:prstGeom prst="rect">
            <a:avLst/>
          </a:prstGeom>
          <a:ln>
            <a:solidFill>
              <a:srgbClr val="3E3AC3"/>
            </a:solidFill>
          </a:ln>
        </p:spPr>
        <p:txBody>
          <a:bodyPr wrap="square">
            <a:spAutoFit/>
          </a:bodyPr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游览一座山峰，你是喜欢徒步还是坐缆车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呢</a:t>
            </a:r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21"/>
            </p:custDataLst>
          </p:nvPr>
        </p:nvCxnSpPr>
        <p:spPr>
          <a:xfrm>
            <a:off x="11146790" y="3314700"/>
            <a:ext cx="1270" cy="956945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442835" y="2480945"/>
            <a:ext cx="3625850" cy="2326640"/>
          </a:xfrm>
          <a:prstGeom prst="rect">
            <a:avLst/>
          </a:prstGeom>
        </p:spPr>
      </p:pic>
      <p:sp>
        <p:nvSpPr>
          <p:cNvPr id="4" name="任意多边形: 形状 10"/>
          <p:cNvSpPr/>
          <p:nvPr>
            <p:custDataLst>
              <p:tags r:id="rId24"/>
            </p:custDataLst>
          </p:nvPr>
        </p:nvSpPr>
        <p:spPr>
          <a:xfrm>
            <a:off x="7748905" y="3344545"/>
            <a:ext cx="1991995" cy="917575"/>
          </a:xfrm>
          <a:custGeom>
            <a:avLst/>
            <a:gdLst>
              <a:gd name="connsiteX0" fmla="*/ 0 w 3605040"/>
              <a:gd name="connsiteY0" fmla="*/ 14748 h 2608336"/>
              <a:gd name="connsiteX1" fmla="*/ 1351368 w 3605040"/>
              <a:gd name="connsiteY1" fmla="*/ 287446 h 2608336"/>
              <a:gd name="connsiteX2" fmla="*/ 2136458 w 3605040"/>
              <a:gd name="connsiteY2" fmla="*/ 2273265 h 2608336"/>
              <a:gd name="connsiteX3" fmla="*/ 3170931 w 3605040"/>
              <a:gd name="connsiteY3" fmla="*/ 2605774 h 2608336"/>
              <a:gd name="connsiteX4" fmla="*/ 3605040 w 3605040"/>
              <a:gd name="connsiteY4" fmla="*/ 2605774 h 260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040" h="2608336">
                <a:moveTo>
                  <a:pt x="0" y="14748"/>
                </a:moveTo>
                <a:cubicBezTo>
                  <a:pt x="369455" y="11013"/>
                  <a:pt x="995292" y="-88974"/>
                  <a:pt x="1351368" y="287446"/>
                </a:cubicBezTo>
                <a:cubicBezTo>
                  <a:pt x="1707444" y="663866"/>
                  <a:pt x="1833198" y="1886877"/>
                  <a:pt x="2136458" y="2273265"/>
                </a:cubicBezTo>
                <a:cubicBezTo>
                  <a:pt x="2439718" y="2659653"/>
                  <a:pt x="3170931" y="2605774"/>
                  <a:pt x="3170931" y="2605774"/>
                </a:cubicBezTo>
                <a:lnTo>
                  <a:pt x="3605040" y="2605774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>
            <p:custDataLst>
              <p:tags r:id="rId25"/>
            </p:custDataLst>
          </p:nvPr>
        </p:nvCxnSpPr>
        <p:spPr>
          <a:xfrm>
            <a:off x="10674692" y="3344796"/>
            <a:ext cx="64858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26"/>
            </p:custDataLst>
          </p:nvPr>
        </p:nvCxnSpPr>
        <p:spPr>
          <a:xfrm>
            <a:off x="10675120" y="4261902"/>
            <a:ext cx="648586" cy="0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>
            <p:custDataLst>
              <p:tags r:id="rId27"/>
            </p:custDataLst>
          </p:nvPr>
        </p:nvSpPr>
        <p:spPr>
          <a:xfrm>
            <a:off x="10735310" y="2754630"/>
            <a:ext cx="85915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始态</a:t>
            </a:r>
            <a:endParaRPr lang="zh-CN" altLang="en-US" sz="24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7" name="文本框 66"/>
          <p:cNvSpPr txBox="1"/>
          <p:nvPr>
            <p:custDataLst>
              <p:tags r:id="rId28"/>
            </p:custDataLst>
          </p:nvPr>
        </p:nvSpPr>
        <p:spPr>
          <a:xfrm>
            <a:off x="10942955" y="4359275"/>
            <a:ext cx="799465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终态</a:t>
            </a:r>
            <a:endParaRPr lang="zh-CN" altLang="en-US" sz="24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1247 0.01 L 0.00484375 0.01 L 0.0104688 0.00851852 L 0.0160937 0.00425926 L 0.0217187 0 L 0.0273437 -0.0086111 L 0.0305729 -0.0186111 L 0.0345833 -0.0286111 L 0.0386458 -0.0386111 L 0.0426562 -0.0486111 L 0.0482812 -0.0543518 L 0.0539062 -0.0587037 L 0.0595312 -0.0614815 L 0.0651562 -0.0643519 L 0.0708333 -0.0672222 L 0.0764583 -0.0687037 L 0.0820833 -0.0687037 L 0.0877083 -0.0687037 L 0.0941666 -0.0700926 L 0.0997917 -0.0772222 L 0.102968 -0.0873148 L 0.107812 -0.097315 L 0.113437 -0.102963 L 0.119062 -0.107315 L 0.124687 -0.111574 L 0.130364 -0.115833 L 0.135989 -0.120185 L 0.141614 -0.121574 L 0.147239 -0.121574 L 0.152864 -0.121574 L 0.158489 -0.121574 L 0.164114 -0.121574 L 0.169739 -0.121574 L 0.175416 -0.121574 L 0.181041 -0.123056 L 0.186666 -0.125926 L 0.192291 -0.128704 L 0.197916 -0.131574 L 0.203541 -0.137315 L 0.209166 -0.141574 L 0.214791 -0.147315 L 0.220468 -0.154444 L 0.226093 -0.161667 L 0.230103 -0.171667 L 0.234114 -0.181667 L 0.238124 -0.191667 L 0.241353 -0.201667 L 0.245364 -0.211667 L 0.249426 -0.221667 L 0.255051 -0.231759 L 0.260676 -0.241759 L 0.266301 -0.250278 L 0.271926 -0.26037 L 0.27677 -0.27037 L 0.282395 -0.2775 L 0.288853 -0.2875 L 0.292864 -0.2975 L 0.294478 -0.3075 L 0.296093 -0.3175 L 0.298489 -0.327593 L 0.300103 -0.337593 L 0.304114 -0.347593 L 0.309739 -0.354722 L 0.315364 -0.363333 L 0.318593 -0.373333 L 0.322603 -0.383333 L 0.328228 -0.386204 L 0.333072 -0.396204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7292 0.0115741 L 0.347396 -0.400926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62" grpId="0" bldLvl="0" animBg="1"/>
      <p:bldP spid="63" grpId="0" bldLvl="0" animBg="1"/>
      <p:bldP spid="2" grpId="0" bldLvl="0" animBg="1"/>
      <p:bldP spid="4" grpId="0" bldLvl="0" animBg="1"/>
      <p:bldP spid="69" grpId="0" bldLvl="0" animBg="1"/>
      <p:bldP spid="66" grpId="0" bldLvl="0" animBg="1"/>
      <p:bldP spid="6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2"/>
          <p:cNvGrpSpPr/>
          <p:nvPr/>
        </p:nvGrpSpPr>
        <p:grpSpPr>
          <a:xfrm>
            <a:off x="447040" y="431800"/>
            <a:ext cx="3242310" cy="619125"/>
            <a:chOff x="0" y="0"/>
            <a:chExt cx="2101159" cy="619068"/>
          </a:xfrm>
        </p:grpSpPr>
        <p:sp>
          <p:nvSpPr>
            <p:cNvPr id="9" name="形状4"/>
            <p:cNvSpPr txBox="1"/>
            <p:nvPr/>
          </p:nvSpPr>
          <p:spPr>
            <a:xfrm>
              <a:off x="0" y="1590"/>
              <a:ext cx="2079938" cy="603957"/>
            </a:xfrm>
            <a:prstGeom prst="roundRect">
              <a:avLst>
                <a:gd name="adj" fmla="val 16667"/>
              </a:avLst>
            </a:prstGeom>
            <a:solidFill>
              <a:srgbClr val="014A9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21221" y="0"/>
              <a:ext cx="2079938" cy="61906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15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9275" y="0"/>
            <a:ext cx="1481455" cy="1751965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649399" y="428298"/>
            <a:ext cx="3184923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一、盖斯定律</a:t>
            </a:r>
            <a:endParaRPr lang="zh-CN" altLang="en-US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508635" y="1379855"/>
            <a:ext cx="10441940" cy="10388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一个化学反应，不管是一步完成的还是分几步完成的，其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是相同的。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84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68855" y="2747010"/>
            <a:ext cx="4259580" cy="1907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" name="文本框 110"/>
          <p:cNvSpPr txBox="1"/>
          <p:nvPr>
            <p:custDataLst>
              <p:tags r:id="rId6"/>
            </p:custDataLst>
          </p:nvPr>
        </p:nvSpPr>
        <p:spPr>
          <a:xfrm>
            <a:off x="6948805" y="3799840"/>
            <a:ext cx="3760470" cy="5835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Δ</a:t>
            </a:r>
            <a:r>
              <a:rPr lang="en-US" altLang="zh-CN" sz="3200" b="1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= Δ</a:t>
            </a:r>
            <a:r>
              <a:rPr lang="en-US" altLang="zh-CN" sz="3200" b="1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3200" b="1" baseline="-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3200" b="1" i="1" baseline="-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+ Δ</a:t>
            </a:r>
            <a:r>
              <a:rPr lang="en-US" altLang="zh-CN" sz="3200" b="1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3200" b="1" baseline="-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 baseline="-30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510540" y="4761865"/>
            <a:ext cx="11146790" cy="1210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2.特点：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在一定条件下，化学反应的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反应热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只与反应体系的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有关，而与反应进行的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途径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无关。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2"/>
          <p:cNvGrpSpPr/>
          <p:nvPr/>
        </p:nvGrpSpPr>
        <p:grpSpPr>
          <a:xfrm>
            <a:off x="447040" y="431800"/>
            <a:ext cx="3242310" cy="619125"/>
            <a:chOff x="0" y="0"/>
            <a:chExt cx="2101159" cy="619068"/>
          </a:xfrm>
        </p:grpSpPr>
        <p:sp>
          <p:nvSpPr>
            <p:cNvPr id="3" name="形状4"/>
            <p:cNvSpPr txBox="1"/>
            <p:nvPr/>
          </p:nvSpPr>
          <p:spPr>
            <a:xfrm>
              <a:off x="0" y="1590"/>
              <a:ext cx="2079938" cy="603957"/>
            </a:xfrm>
            <a:prstGeom prst="roundRect">
              <a:avLst>
                <a:gd name="adj" fmla="val 16667"/>
              </a:avLst>
            </a:prstGeom>
            <a:solidFill>
              <a:srgbClr val="014A9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p>
              <a:pPr marL="0" algn="ctr"/>
            </a:p>
          </p:txBody>
        </p:sp>
        <p:sp>
          <p:nvSpPr>
            <p:cNvPr id="4" name="文本4"/>
            <p:cNvSpPr txBox="1"/>
            <p:nvPr/>
          </p:nvSpPr>
          <p:spPr>
            <a:xfrm>
              <a:off x="21221" y="0"/>
              <a:ext cx="2079938" cy="619068"/>
            </a:xfrm>
            <a:prstGeom prst="rect">
              <a:avLst/>
            </a:prstGeom>
            <a:noFill/>
          </p:spPr>
          <p:txBody>
            <a:bodyPr anchor="ctr"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649399" y="428298"/>
            <a:ext cx="3184923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一、盖斯定律</a:t>
            </a:r>
            <a:endParaRPr lang="zh-CN" altLang="en-US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2" name="TextBox 34"/>
          <p:cNvSpPr/>
          <p:nvPr>
            <p:custDataLst>
              <p:tags r:id="rId2"/>
            </p:custDataLst>
          </p:nvPr>
        </p:nvSpPr>
        <p:spPr>
          <a:xfrm>
            <a:off x="957580" y="2791884"/>
            <a:ext cx="1384935" cy="737235"/>
          </a:xfrm>
          <a:prstGeom prst="rect">
            <a:avLst/>
          </a:prstGeom>
          <a:noFill/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DD7D8">
                        <a:alpha val="100000"/>
                      </a:srgbClr>
                    </a:gs>
                    <a:gs pos="50000">
                      <a:srgbClr val="A0CFD1">
                        <a:alpha val="100000"/>
                      </a:srgbClr>
                    </a:gs>
                    <a:gs pos="100000">
                      <a:srgbClr val="8FCBCD"/>
                    </a:gs>
                  </a:gsLst>
                  <a:lin ang="5400000"/>
                </a:gradFill>
              </a14:hiddenFill>
            </a:ext>
          </a:extLst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始态(S)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5" name="TextBox 35"/>
          <p:cNvSpPr/>
          <p:nvPr>
            <p:custDataLst>
              <p:tags r:id="rId3"/>
            </p:custDataLst>
          </p:nvPr>
        </p:nvSpPr>
        <p:spPr>
          <a:xfrm>
            <a:off x="6570979" y="2756747"/>
            <a:ext cx="1365250" cy="737235"/>
          </a:xfrm>
          <a:prstGeom prst="rect">
            <a:avLst/>
          </a:prstGeom>
          <a:noFill/>
          <a:ln w="63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BC5DD">
                        <a:alpha val="100000"/>
                      </a:srgbClr>
                    </a:gs>
                    <a:gs pos="50000">
                      <a:srgbClr val="9DBBD6">
                        <a:alpha val="100000"/>
                      </a:srgbClr>
                    </a:gs>
                    <a:gs pos="100000">
                      <a:srgbClr val="8BB2D3"/>
                    </a:gs>
                  </a:gsLst>
                  <a:lin ang="5400000"/>
                </a:gradFill>
              </a14:hiddenFill>
            </a:ext>
          </a:extLst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终态(L)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1" name="矩形 41983"/>
          <p:cNvSpPr/>
          <p:nvPr>
            <p:custDataLst>
              <p:tags r:id="rId4"/>
            </p:custDataLst>
          </p:nvPr>
        </p:nvSpPr>
        <p:spPr>
          <a:xfrm>
            <a:off x="756920" y="1253490"/>
            <a:ext cx="7524750" cy="521970"/>
          </a:xfrm>
          <a:prstGeom prst="rect">
            <a:avLst/>
          </a:prstGeom>
          <a:noFill/>
          <a:ln w="63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DBCBE">
                        <a:alpha val="100000"/>
                      </a:srgbClr>
                    </a:gs>
                    <a:gs pos="50000">
                      <a:srgbClr val="51B9BB">
                        <a:alpha val="100000"/>
                      </a:srgbClr>
                    </a:gs>
                    <a:gs pos="100000">
                      <a:srgbClr val="42A9AB"/>
                    </a:gs>
                  </a:gsLst>
                  <a:lin ang="5400000"/>
                </a:gradFill>
              </a14:hiddenFill>
            </a:ext>
          </a:extLst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从始态S变化到终态L，体系放出热量(∆</a:t>
            </a:r>
            <a:r>
              <a:rPr lang="zh-CN" altLang="en-US" sz="2800" b="1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-25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&lt;0)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459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42633" y="1796627"/>
            <a:ext cx="4216400" cy="2572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30"/>
          <p:cNvSpPr/>
          <p:nvPr>
            <p:custDataLst>
              <p:tags r:id="rId7"/>
            </p:custDataLst>
          </p:nvPr>
        </p:nvSpPr>
        <p:spPr>
          <a:xfrm>
            <a:off x="934720" y="4389755"/>
            <a:ext cx="7155180" cy="521970"/>
          </a:xfrm>
          <a:prstGeom prst="rect">
            <a:avLst/>
          </a:prstGeom>
          <a:noFill/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终态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L回到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始态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S，体系吸收热量(∆</a:t>
            </a:r>
            <a:r>
              <a:rPr lang="zh-CN" altLang="en-US" sz="2800" b="1" i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-250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&gt;0)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58" name="Rectangle 3"/>
          <p:cNvSpPr/>
          <p:nvPr>
            <p:custDataLst>
              <p:tags r:id="rId8"/>
            </p:custDataLst>
          </p:nvPr>
        </p:nvSpPr>
        <p:spPr>
          <a:xfrm>
            <a:off x="8627110" y="1904365"/>
            <a:ext cx="2936240" cy="3065145"/>
          </a:xfrm>
          <a:prstGeom prst="rect">
            <a:avLst/>
          </a:prstGeom>
          <a:noFill/>
          <a:ln w="63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BC5DD">
                        <a:alpha val="100000"/>
                      </a:srgbClr>
                    </a:gs>
                    <a:gs pos="50000">
                      <a:srgbClr val="9DBBD6">
                        <a:alpha val="100000"/>
                      </a:srgbClr>
                    </a:gs>
                    <a:gs pos="100000">
                      <a:srgbClr val="8BB2D3"/>
                    </a:gs>
                  </a:gsLst>
                  <a:lin ang="5400000"/>
                </a:gradFill>
              </a14:hiddenFill>
            </a:ext>
          </a:extLst>
        </p:spPr>
        <p:txBody>
          <a:bodyPr anchor="t"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经过一个循环，体系仍处于S态，因为物质没有发生变化，所以就不能引发能量变化，即∆</a:t>
            </a:r>
            <a:r>
              <a:rPr lang="zh-CN" altLang="en-US" sz="2800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+∆</a:t>
            </a:r>
            <a:r>
              <a:rPr lang="zh-CN" altLang="en-US" sz="2800" b="1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=0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6" name="TextBox 41988"/>
          <p:cNvSpPr/>
          <p:nvPr>
            <p:custDataLst>
              <p:tags r:id="rId9"/>
            </p:custDataLst>
          </p:nvPr>
        </p:nvSpPr>
        <p:spPr>
          <a:xfrm>
            <a:off x="272415" y="5387340"/>
            <a:ext cx="11710670" cy="681990"/>
          </a:xfrm>
          <a:prstGeom prst="rect">
            <a:avLst/>
          </a:prstGeom>
          <a:noFill/>
          <a:ln w="63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DD7D8">
                        <a:alpha val="100000"/>
                      </a:srgbClr>
                    </a:gs>
                    <a:gs pos="50000">
                      <a:srgbClr val="A0CFD1">
                        <a:alpha val="100000"/>
                      </a:srgbClr>
                    </a:gs>
                    <a:gs pos="100000">
                      <a:srgbClr val="8FCBCD"/>
                    </a:gs>
                  </a:gsLst>
                  <a:lin ang="5400000"/>
                </a:gradFill>
              </a14:hiddenFill>
            </a:ext>
          </a:extLst>
        </p:spPr>
        <p:txBody>
          <a:bodyPr wrap="square" anchor="t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同一个热化学方程式，</a:t>
            </a:r>
            <a:r>
              <a:rPr lang="zh-CN" altLang="en-US" sz="2800" b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正向反应∆</a:t>
            </a:r>
            <a:r>
              <a:rPr lang="en-US" altLang="zh-CN" sz="2800" b="1" i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与逆向反应∆</a:t>
            </a:r>
            <a:r>
              <a:rPr lang="en-US" altLang="zh-CN" sz="2800" b="1" i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数值</a:t>
            </a:r>
            <a:r>
              <a:rPr lang="zh-CN" altLang="en-US" sz="2800" b="1">
                <a:solidFill>
                  <a:srgbClr val="2B2D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相等，符号相反。</a:t>
            </a:r>
            <a:endParaRPr lang="zh-CN" altLang="en-US" sz="2800" b="1" baseline="-25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380" y="4425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 spc="15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幼圆" panose="02010509060101010101" charset="-122"/>
              </a:rPr>
              <a:t>能量守恒角度</a:t>
            </a:r>
            <a:r>
              <a:rPr lang="zh-CN" altLang="en-US" sz="2800" b="1" spc="15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理解盖斯定律</a:t>
            </a:r>
            <a:endParaRPr lang="zh-CN" altLang="en-US" sz="2800" b="1" spc="15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ldLvl="0" animBg="1"/>
      <p:bldP spid="19466" grpId="0" bldLvl="0" animBg="1"/>
      <p:bldP spid="19461" grpId="0" bldLvl="0" animBg="1"/>
      <p:bldP spid="19461" grpId="1" animBg="1"/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684530"/>
            <a:ext cx="5137785" cy="37045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2"/>
          <p:cNvGrpSpPr/>
          <p:nvPr/>
        </p:nvGrpSpPr>
        <p:grpSpPr>
          <a:xfrm>
            <a:off x="447040" y="431800"/>
            <a:ext cx="3242310" cy="619125"/>
            <a:chOff x="0" y="0"/>
            <a:chExt cx="2101159" cy="619068"/>
          </a:xfrm>
        </p:grpSpPr>
        <p:sp>
          <p:nvSpPr>
            <p:cNvPr id="3" name="形状4"/>
            <p:cNvSpPr txBox="1"/>
            <p:nvPr/>
          </p:nvSpPr>
          <p:spPr>
            <a:xfrm>
              <a:off x="0" y="1590"/>
              <a:ext cx="2079938" cy="603957"/>
            </a:xfrm>
            <a:prstGeom prst="roundRect">
              <a:avLst>
                <a:gd name="adj" fmla="val 16667"/>
              </a:avLst>
            </a:prstGeom>
            <a:solidFill>
              <a:srgbClr val="014A9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p>
              <a:pPr marL="0" algn="ctr"/>
            </a:p>
          </p:txBody>
        </p:sp>
        <p:sp>
          <p:nvSpPr>
            <p:cNvPr id="4" name="文本4"/>
            <p:cNvSpPr txBox="1"/>
            <p:nvPr/>
          </p:nvSpPr>
          <p:spPr>
            <a:xfrm>
              <a:off x="21221" y="0"/>
              <a:ext cx="2079938" cy="619068"/>
            </a:xfrm>
            <a:prstGeom prst="rect">
              <a:avLst/>
            </a:prstGeom>
            <a:noFill/>
          </p:spPr>
          <p:txBody>
            <a:bodyPr anchor="ctr"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649399" y="428298"/>
            <a:ext cx="3184923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一、盖斯定律</a:t>
            </a:r>
            <a:endParaRPr lang="zh-CN" altLang="en-US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21547" y="1124373"/>
            <a:ext cx="2686473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>
              <a:lnSpc>
                <a:spcPct val="150000"/>
              </a:lnSpc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3.图示表示：</a:t>
            </a:r>
            <a:endParaRPr lang="zh-CN" altLang="en-US" sz="2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2155825" y="4389120"/>
            <a:ext cx="8493125" cy="1298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533400"/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en-US" sz="2800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780357" y="2131272"/>
            <a:ext cx="2801620" cy="81110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</a:t>
            </a:r>
            <a:r>
              <a:rPr lang="en-US" sz="2800" b="1" i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＝？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843915" y="5332095"/>
            <a:ext cx="11880215" cy="5651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4.意义：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盖斯定律，可以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间接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计算很难直接测量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的反应热。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426339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855" y="427990"/>
            <a:ext cx="4263390" cy="622935"/>
            <a:chOff x="773" y="674"/>
            <a:chExt cx="6714" cy="981"/>
          </a:xfrm>
        </p:grpSpPr>
        <p:sp>
          <p:nvSpPr>
            <p:cNvPr id="10" name="文本4"/>
            <p:cNvSpPr txBox="1"/>
            <p:nvPr/>
          </p:nvSpPr>
          <p:spPr>
            <a:xfrm>
              <a:off x="773" y="680"/>
              <a:ext cx="6714" cy="97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3300"/>
                </a:lnSpc>
              </a:pPr>
              <a:endParaRPr lang="zh-CN" altLang="en-US" sz="2800" b="1" i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"/>
              </p:custDataLst>
            </p:nvPr>
          </p:nvSpPr>
          <p:spPr>
            <a:xfrm>
              <a:off x="1009" y="674"/>
              <a:ext cx="6444" cy="91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32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二、</a:t>
              </a:r>
              <a:r>
                <a:rPr lang="zh-CN" altLang="en-US" sz="32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盖斯定律的应用</a:t>
              </a:r>
              <a:endParaRPr lang="en-US" altLang="zh-CN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1540000">
            <a:off x="7196455" y="3268980"/>
            <a:ext cx="5010150" cy="25361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24790" y="986155"/>
            <a:ext cx="112826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已知在298K时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：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① C(s) + 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(g) ＝ CO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(g)              Δ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= −393.5kJ/mol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                 ② CO(g) + 1/2O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(g) ＝ CO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(g)      Δ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= −283.0kJ/mol 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         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求：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C(s) + 1/2O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(g) ＝ CO(g)   Δ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=？</a:t>
            </a:r>
            <a:endParaRPr lang="zh-CN" altLang="en-US" sz="2800" b="1" smtClean="0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796183" y="3080774"/>
            <a:ext cx="3247134" cy="629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 </a:t>
            </a: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= </a:t>
            </a: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 </a:t>
            </a: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+ </a:t>
            </a: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</a:t>
            </a:r>
            <a:endParaRPr lang="en-US" altLang="zh-CN" sz="2800" b="1" kern="100" baseline="-25000">
              <a:solidFill>
                <a:srgbClr val="DF362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537335" y="4159250"/>
            <a:ext cx="6565900" cy="629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-393.5 kJ/mol</a:t>
            </a:r>
            <a:r>
              <a:rPr lang="zh-CN" altLang="en-US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-283.0 kJ/mol )</a:t>
            </a:r>
            <a:endParaRPr lang="en-US" altLang="zh-CN" sz="2800" b="1" kern="100">
              <a:solidFill>
                <a:srgbClr val="DF362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512067" y="4821211"/>
            <a:ext cx="3881120" cy="629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= -110.5 kJ/mol</a:t>
            </a:r>
            <a:endParaRPr lang="en-US" altLang="zh-CN" sz="2800" b="1" kern="100">
              <a:solidFill>
                <a:srgbClr val="DF362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795447" y="3653504"/>
            <a:ext cx="3247134" cy="6299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3 </a:t>
            </a: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= </a:t>
            </a: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 </a:t>
            </a:r>
            <a:r>
              <a:rPr lang="en-US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– </a:t>
            </a:r>
            <a:r>
              <a:rPr lang="el-GR" altLang="zh-CN" sz="2800" b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Δ</a:t>
            </a:r>
            <a:r>
              <a:rPr lang="en-US" altLang="zh-CN" sz="2800" b="1" i="1" kern="1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</a:t>
            </a:r>
            <a:r>
              <a:rPr lang="en-US" altLang="zh-CN" sz="2800" b="1" kern="100" baseline="-25000">
                <a:solidFill>
                  <a:srgbClr val="DF362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</a:t>
            </a:r>
            <a:endParaRPr lang="en-US" altLang="zh-CN" sz="2800" b="1" kern="100" baseline="-25000">
              <a:solidFill>
                <a:srgbClr val="DF362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9"/>
            </p:custDataLst>
          </p:nvPr>
        </p:nvSpPr>
        <p:spPr>
          <a:xfrm>
            <a:off x="5236845" y="454025"/>
            <a:ext cx="294894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lvl="1" algn="ctr"/>
            <a:r>
              <a:rPr lang="zh-CN" altLang="en-US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.</a:t>
            </a:r>
            <a:r>
              <a:rPr lang="zh-CN" altLang="en-US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虚拟路径法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4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426339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5236845" y="454025"/>
            <a:ext cx="294894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lvl="1" algn="ctr"/>
            <a:r>
              <a:rPr lang="en-US" altLang="zh-CN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目标加合法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Text Box 4"/>
          <p:cNvSpPr txBox="1"/>
          <p:nvPr>
            <p:custDataLst>
              <p:tags r:id="rId2"/>
            </p:custDataLst>
          </p:nvPr>
        </p:nvSpPr>
        <p:spPr>
          <a:xfrm>
            <a:off x="847090" y="1548448"/>
            <a:ext cx="8610600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C(s) + 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b="1"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CO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(g)               Δ</a:t>
            </a:r>
            <a:r>
              <a:rPr lang="en-US" altLang="zh-CN" b="1" i="1"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1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b="1">
                <a:latin typeface="Times New Roman" panose="02020603050405020304" charset="0"/>
                <a:ea typeface="微软雅黑" panose="020B0503020204020204" charset="-122"/>
              </a:rPr>
              <a:t> −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393.5 kJ/mol</a:t>
            </a:r>
            <a:endParaRPr lang="en-US" altLang="zh-CN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9" name="Text Box 3"/>
          <p:cNvSpPr txBox="1"/>
          <p:nvPr>
            <p:custDataLst>
              <p:tags r:id="rId3"/>
            </p:custDataLst>
          </p:nvPr>
        </p:nvSpPr>
        <p:spPr>
          <a:xfrm>
            <a:off x="847090" y="2280106"/>
            <a:ext cx="8431213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CO(g) + 1/2O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b="1"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CO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(g)       Δ</a:t>
            </a:r>
            <a:r>
              <a:rPr lang="en-US" altLang="zh-CN" b="1" i="1"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b="1" baseline="-25000"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en-US" altLang="zh-CN" b="1">
                <a:latin typeface="Times New Roman" panose="02020603050405020304" charset="0"/>
                <a:ea typeface="微软雅黑" panose="020B0503020204020204" charset="-122"/>
              </a:rPr>
              <a:t> −</a:t>
            </a:r>
            <a:r>
              <a:rPr lang="en-US" altLang="zh-CN" b="1">
                <a:latin typeface="Times New Roman" panose="02020603050405020304" charset="0"/>
                <a:ea typeface="黑体" panose="02010609060101010101" charset="-122"/>
              </a:rPr>
              <a:t>283.0 kJ/mol</a:t>
            </a:r>
            <a:endParaRPr lang="en-US" altLang="zh-CN" b="1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0" name="Text Box 2"/>
          <p:cNvSpPr txBox="1"/>
          <p:nvPr>
            <p:custDataLst>
              <p:tags r:id="rId4"/>
            </p:custDataLst>
          </p:nvPr>
        </p:nvSpPr>
        <p:spPr>
          <a:xfrm>
            <a:off x="872490" y="3011488"/>
            <a:ext cx="8458200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C(s)  +  1/2O</a:t>
            </a:r>
            <a:r>
              <a:rPr lang="en-US" altLang="zh-CN" b="1" baseline="-25000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CO(g)         Δ</a:t>
            </a:r>
            <a:r>
              <a:rPr lang="en-US" altLang="zh-CN" b="1" i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b="1" baseline="-25000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3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？</a:t>
            </a:r>
            <a:endParaRPr lang="zh-CN" altLang="en-US" b="1">
              <a:solidFill>
                <a:srgbClr val="7030A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30" name="Text Box 9"/>
          <p:cNvSpPr txBox="1"/>
          <p:nvPr>
            <p:custDataLst>
              <p:tags r:id="rId5"/>
            </p:custDataLst>
          </p:nvPr>
        </p:nvSpPr>
        <p:spPr>
          <a:xfrm>
            <a:off x="885825" y="3670935"/>
            <a:ext cx="10744200" cy="73723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Δ</a:t>
            </a:r>
            <a:r>
              <a:rPr lang="en-US" altLang="zh-CN" b="1" i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H</a:t>
            </a:r>
            <a:r>
              <a:rPr lang="en-US" altLang="zh-CN" b="1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3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 = Δ</a:t>
            </a:r>
            <a:r>
              <a:rPr lang="en-US" altLang="zh-CN" b="1" i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H</a:t>
            </a:r>
            <a:r>
              <a:rPr lang="en-US" altLang="zh-CN" b="1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1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sym typeface="+mn-ea"/>
              </a:rPr>
              <a:t>−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Δ</a:t>
            </a:r>
            <a:r>
              <a:rPr lang="en-US" altLang="zh-CN" b="1" i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H</a:t>
            </a:r>
            <a:r>
              <a:rPr lang="en-US" altLang="zh-CN" b="1" baseline="-25000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2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−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393.5 kJ/mol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−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(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−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283.0 kJ/mol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）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</a:rPr>
              <a:t>−</a:t>
            </a:r>
            <a:r>
              <a:rPr lang="en-US" altLang="zh-CN" b="1">
                <a:solidFill>
                  <a:srgbClr val="0070C0"/>
                </a:solidFill>
                <a:latin typeface="Times New Roman" panose="02020603050405020304" charset="0"/>
                <a:ea typeface="黑体" panose="02010609060101010101" charset="-122"/>
              </a:rPr>
              <a:t>110.5 kJ/mol</a:t>
            </a:r>
            <a:endParaRPr lang="en-US" altLang="zh-CN" b="1">
              <a:solidFill>
                <a:srgbClr val="0070C0"/>
              </a:solidFill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50" name="Text Box 17"/>
          <p:cNvSpPr txBox="1"/>
          <p:nvPr>
            <p:custDataLst>
              <p:tags r:id="rId6"/>
            </p:custDataLst>
          </p:nvPr>
        </p:nvSpPr>
        <p:spPr>
          <a:xfrm>
            <a:off x="885825" y="4669790"/>
            <a:ext cx="8458200" cy="5238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C(s)  +  1/2O</a:t>
            </a:r>
            <a:r>
              <a:rPr lang="en-US" altLang="zh-CN" b="1" baseline="-25000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2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(g) 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＝ 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CO(g)       Δ</a:t>
            </a:r>
            <a:r>
              <a:rPr lang="en-US" altLang="zh-CN" b="1" i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H</a:t>
            </a:r>
            <a:r>
              <a:rPr lang="en-US" altLang="zh-CN" b="1" baseline="-25000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3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=</a:t>
            </a:r>
            <a:r>
              <a:rPr lang="zh-CN" altLang="en-US" b="1">
                <a:solidFill>
                  <a:srgbClr val="7030A0"/>
                </a:solidFill>
                <a:latin typeface="Times New Roman" panose="02020603050405020304" charset="0"/>
                <a:ea typeface="黑体" panose="02010609060101010101" charset="-122"/>
              </a:rPr>
              <a:t> 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charset="-122"/>
              </a:rPr>
              <a:t>−</a:t>
            </a:r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110.5 kJ/mol</a:t>
            </a:r>
            <a:endParaRPr lang="en-US" altLang="zh-CN" b="1">
              <a:solidFill>
                <a:srgbClr val="7030A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7"/>
            </p:custDataLst>
          </p:nvPr>
        </p:nvSpPr>
        <p:spPr>
          <a:xfrm>
            <a:off x="447040" y="5201285"/>
            <a:ext cx="1103757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若一个化学方程式可由另外几个化学方程式相加减而得到，则该反应的反应热也能由这几个化学反应的反应热进行相加减运算。</a:t>
            </a:r>
            <a:endParaRPr lang="zh-CN" altLang="en-US" sz="28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4"/>
          <p:cNvSpPr txBox="1"/>
          <p:nvPr/>
        </p:nvSpPr>
        <p:spPr>
          <a:xfrm>
            <a:off x="490855" y="431800"/>
            <a:ext cx="4263390" cy="619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40715" y="427990"/>
            <a:ext cx="409194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盖斯定律的应用</a:t>
            </a:r>
            <a:endParaRPr lang="en-US" altLang="zh-CN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形状4"/>
          <p:cNvSpPr txBox="1"/>
          <p:nvPr/>
        </p:nvSpPr>
        <p:spPr>
          <a:xfrm>
            <a:off x="447040" y="433705"/>
            <a:ext cx="4263390" cy="603885"/>
          </a:xfrm>
          <a:prstGeom prst="roundRect">
            <a:avLst>
              <a:gd name="adj" fmla="val 16667"/>
            </a:avLst>
          </a:prstGeom>
          <a:solidFill>
            <a:srgbClr val="014A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11" name="组合3"/>
          <p:cNvGrpSpPr/>
          <p:nvPr/>
        </p:nvGrpSpPr>
        <p:grpSpPr>
          <a:xfrm>
            <a:off x="-1114" y="6351403"/>
            <a:ext cx="12193114" cy="507269"/>
            <a:chOff x="0" y="0"/>
            <a:chExt cx="12193114" cy="507269"/>
          </a:xfrm>
        </p:grpSpPr>
        <p:sp>
          <p:nvSpPr>
            <p:cNvPr id="12" name="形状5"/>
            <p:cNvSpPr txBox="1"/>
            <p:nvPr/>
          </p:nvSpPr>
          <p:spPr>
            <a:xfrm>
              <a:off x="1114" y="88143"/>
              <a:ext cx="12192000" cy="418454"/>
            </a:xfrm>
            <a:custGeom>
              <a:avLst/>
              <a:gdLst/>
              <a:ahLst/>
              <a:cxnLst/>
              <a:rect l="l" t="t" r="r" b="b"/>
              <a:pathLst>
                <a:path w="12192000" h="418454">
                  <a:moveTo>
                    <a:pt x="1848050" y="1863"/>
                  </a:moveTo>
                  <a:cubicBezTo>
                    <a:pt x="5256998" y="-39405"/>
                    <a:pt x="8665945" y="622747"/>
                    <a:pt x="12074892" y="229771"/>
                  </a:cubicBezTo>
                  <a:lnTo>
                    <a:pt x="12192000" y="214789"/>
                  </a:lnTo>
                  <a:lnTo>
                    <a:pt x="12192000" y="418454"/>
                  </a:lnTo>
                  <a:lnTo>
                    <a:pt x="0" y="418454"/>
                  </a:lnTo>
                  <a:lnTo>
                    <a:pt x="0" y="104744"/>
                  </a:lnTo>
                  <a:lnTo>
                    <a:pt x="211755" y="82897"/>
                  </a:lnTo>
                  <a:cubicBezTo>
                    <a:pt x="757187" y="33076"/>
                    <a:pt x="1302619" y="8466"/>
                    <a:pt x="1848050" y="1863"/>
                  </a:cubicBezTo>
                </a:path>
              </a:pathLst>
            </a:custGeom>
            <a:solidFill>
              <a:srgbClr val="014899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6"/>
            <p:cNvSpPr txBox="1"/>
            <p:nvPr/>
          </p:nvSpPr>
          <p:spPr>
            <a:xfrm>
              <a:off x="0" y="0"/>
              <a:ext cx="12192000" cy="507269"/>
            </a:xfrm>
            <a:custGeom>
              <a:avLst/>
              <a:gdLst/>
              <a:ahLst/>
              <a:cxnLst/>
              <a:rect l="l" t="t" r="r" b="b"/>
              <a:pathLst>
                <a:path w="12192000" h="507269">
                  <a:moveTo>
                    <a:pt x="1842277" y="28"/>
                  </a:moveTo>
                  <a:cubicBezTo>
                    <a:pt x="5237037" y="4242"/>
                    <a:pt x="8613804" y="493398"/>
                    <a:pt x="12068964" y="144988"/>
                  </a:cubicBezTo>
                  <a:lnTo>
                    <a:pt x="12192000" y="131376"/>
                  </a:lnTo>
                  <a:lnTo>
                    <a:pt x="12192000" y="507269"/>
                  </a:lnTo>
                  <a:lnTo>
                    <a:pt x="0" y="507269"/>
                  </a:lnTo>
                  <a:lnTo>
                    <a:pt x="0" y="53893"/>
                  </a:lnTo>
                  <a:lnTo>
                    <a:pt x="211015" y="40666"/>
                  </a:lnTo>
                  <a:cubicBezTo>
                    <a:pt x="755493" y="11094"/>
                    <a:pt x="1299115" y="-647"/>
                    <a:pt x="1842277" y="28"/>
                  </a:cubicBezTo>
                </a:path>
              </a:pathLst>
            </a:custGeom>
            <a:solidFill>
              <a:srgbClr val="014899">
                <a:alpha val="7098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0" name="文本4"/>
          <p:cNvSpPr txBox="1"/>
          <p:nvPr/>
        </p:nvSpPr>
        <p:spPr>
          <a:xfrm>
            <a:off x="490855" y="431800"/>
            <a:ext cx="4263390" cy="619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1"/>
            </p:custDataLst>
          </p:nvPr>
        </p:nvSpPr>
        <p:spPr>
          <a:xfrm>
            <a:off x="5236845" y="454025"/>
            <a:ext cx="2948940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marL="0" lvl="1" algn="ctr"/>
            <a:r>
              <a:rPr lang="en-US" altLang="zh-CN" sz="3200" b="1"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2.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目标加合法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1045" y="1271270"/>
            <a:ext cx="7412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  <a:lumOff val="5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、目标方程中找唯一</a:t>
            </a:r>
            <a:endParaRPr lang="zh-CN" altLang="en-US" sz="2800">
              <a:solidFill>
                <a:srgbClr val="DF3621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文本框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1045" y="3996055"/>
            <a:ext cx="47320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  <a:lumOff val="5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、同加异减</a:t>
            </a:r>
            <a:r>
              <a:rPr lang="en-US" altLang="zh-CN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,消去中间产物</a:t>
            </a:r>
            <a:endParaRPr lang="en-US" altLang="zh-CN" sz="2800">
              <a:solidFill>
                <a:srgbClr val="DF3621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1045" y="2609850"/>
            <a:ext cx="40005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50000"/>
                    <a:lumOff val="5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/>
            <a:r>
              <a:rPr lang="en-US" altLang="zh-CN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800">
                <a:solidFill>
                  <a:srgbClr val="DF3621"/>
                </a:solidFill>
                <a:cs typeface="微软雅黑" panose="020B0503020204020204" charset="-122"/>
                <a:sym typeface="微软雅黑" panose="020B0503020204020204" charset="-122"/>
              </a:rPr>
              <a:t>、化系数</a:t>
            </a:r>
            <a:endParaRPr lang="zh-CN" altLang="en-US" sz="2800">
              <a:solidFill>
                <a:srgbClr val="DF3621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1199938" y="1947933"/>
            <a:ext cx="98552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目标方程式中的物质：在给出的各个已知方程式中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只出现一次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200150" y="4683760"/>
            <a:ext cx="10681335" cy="11245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/>
            </a:lvl1pPr>
          </a:lstStyle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目标方程式中的物质与已知方程式中物质在方程式的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同侧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，则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相加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目标方程式中的物质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与已知方程式中物质在方程式的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异侧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，则</a:t>
            </a:r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相减</a:t>
            </a:r>
            <a:r>
              <a:rPr lang="zh-CN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283970" y="3323734"/>
            <a:ext cx="98552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把已知方程式中的系数化成与目标方程式中物质的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系数一致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4"/>
          <p:cNvSpPr txBox="1"/>
          <p:nvPr/>
        </p:nvSpPr>
        <p:spPr>
          <a:xfrm>
            <a:off x="617855" y="558800"/>
            <a:ext cx="4263390" cy="619125"/>
          </a:xfrm>
          <a:prstGeom prst="rect">
            <a:avLst/>
          </a:prstGeom>
          <a:noFill/>
        </p:spPr>
        <p:txBody>
          <a:bodyPr anchor="ctr"/>
          <a:lstStyle/>
          <a:p>
            <a:pPr marL="0" algn="ctr">
              <a:lnSpc>
                <a:spcPts val="3300"/>
              </a:lnSpc>
            </a:pPr>
            <a:endParaRPr lang="zh-CN" altLang="en-US" sz="2800" b="1" i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40715" y="427990"/>
            <a:ext cx="409194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盖斯定律的应用</a:t>
            </a:r>
            <a:endParaRPr lang="en-US" altLang="zh-CN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AS_UNIQUEID" val="5381"/>
</p:tagLst>
</file>

<file path=ppt/tags/tag10.xml><?xml version="1.0" encoding="utf-8"?>
<p:tagLst xmlns:p="http://schemas.openxmlformats.org/presentationml/2006/main">
  <p:tag name="AS_UNIQUEID" val="777"/>
</p:tagLst>
</file>

<file path=ppt/tags/tag11.xml><?xml version="1.0" encoding="utf-8"?>
<p:tagLst xmlns:p="http://schemas.openxmlformats.org/presentationml/2006/main">
  <p:tag name="AS_UNIQUEID" val="436"/>
</p:tagLst>
</file>

<file path=ppt/tags/tag12.xml><?xml version="1.0" encoding="utf-8"?>
<p:tagLst xmlns:p="http://schemas.openxmlformats.org/presentationml/2006/main">
  <p:tag name="AS_UNIQUEID" val="5201"/>
</p:tagLst>
</file>

<file path=ppt/tags/tag13.xml><?xml version="1.0" encoding="utf-8"?>
<p:tagLst xmlns:p="http://schemas.openxmlformats.org/presentationml/2006/main">
  <p:tag name="AS_UNIQUEID" val="5697"/>
</p:tagLst>
</file>

<file path=ppt/tags/tag14.xml><?xml version="1.0" encoding="utf-8"?>
<p:tagLst xmlns:p="http://schemas.openxmlformats.org/presentationml/2006/main">
  <p:tag name="AS_UNIQUEID" val="953"/>
</p:tagLst>
</file>

<file path=ppt/tags/tag15.xml><?xml version="1.0" encoding="utf-8"?>
<p:tagLst xmlns:p="http://schemas.openxmlformats.org/presentationml/2006/main">
  <p:tag name="AS_UNIQUEID" val="422"/>
  <p:tag name="KSO_WM_BEAUTIFY_FLAG" val=""/>
</p:tagLst>
</file>

<file path=ppt/tags/tag16.xml><?xml version="1.0" encoding="utf-8"?>
<p:tagLst xmlns:p="http://schemas.openxmlformats.org/presentationml/2006/main">
  <p:tag name="AS_UNIQUEID" val="423"/>
  <p:tag name="KSO_WM_BEAUTIFY_FLAG" val=""/>
</p:tagLst>
</file>

<file path=ppt/tags/tag17.xml><?xml version="1.0" encoding="utf-8"?>
<p:tagLst xmlns:p="http://schemas.openxmlformats.org/presentationml/2006/main">
  <p:tag name="AS_UNIQUEID" val="424"/>
  <p:tag name="KSO_WM_BEAUTIFY_FLAG" val=""/>
</p:tagLst>
</file>

<file path=ppt/tags/tag18.xml><?xml version="1.0" encoding="utf-8"?>
<p:tagLst xmlns:p="http://schemas.openxmlformats.org/presentationml/2006/main">
  <p:tag name="AS_UNIQUEID" val="427"/>
  <p:tag name="KSO_WM_BEAUTIFY_FLAG" val=""/>
</p:tagLst>
</file>

<file path=ppt/tags/tag19.xml><?xml version="1.0" encoding="utf-8"?>
<p:tagLst xmlns:p="http://schemas.openxmlformats.org/presentationml/2006/main">
  <p:tag name="AS_UNIQUEID" val="428"/>
  <p:tag name="KSO_WM_BEAUTIFY_FLAG" val=""/>
</p:tagLst>
</file>

<file path=ppt/tags/tag2.xml><?xml version="1.0" encoding="utf-8"?>
<p:tagLst xmlns:p="http://schemas.openxmlformats.org/presentationml/2006/main">
  <p:tag name="AS_UNIQUEID" val="5382"/>
</p:tagLst>
</file>

<file path=ppt/tags/tag20.xml><?xml version="1.0" encoding="utf-8"?>
<p:tagLst xmlns:p="http://schemas.openxmlformats.org/presentationml/2006/main">
  <p:tag name="AS_UNIQUEID" val="429"/>
  <p:tag name="KSO_WM_BEAUTIFY_FLAG" val=""/>
</p:tagLst>
</file>

<file path=ppt/tags/tag21.xml><?xml version="1.0" encoding="utf-8"?>
<p:tagLst xmlns:p="http://schemas.openxmlformats.org/presentationml/2006/main">
  <p:tag name="AS_UNIQUEID" val="432"/>
  <p:tag name="KSO_WM_BEAUTIFY_FLAG" val=""/>
</p:tagLst>
</file>

<file path=ppt/tags/tag22.xml><?xml version="1.0" encoding="utf-8"?>
<p:tagLst xmlns:p="http://schemas.openxmlformats.org/presentationml/2006/main">
  <p:tag name="AS_UNIQUEID" val="435"/>
  <p:tag name="KSO_WM_BEAUTIFY_FLAG" val=""/>
</p:tagLst>
</file>

<file path=ppt/tags/tag23.xml><?xml version="1.0" encoding="utf-8"?>
<p:tagLst xmlns:p="http://schemas.openxmlformats.org/presentationml/2006/main">
  <p:tag name="AS_UNIQUEID" val="426"/>
  <p:tag name="KSO_WM_BEAUTIFY_FLAG" val=""/>
</p:tagLst>
</file>

<file path=ppt/tags/tag24.xml><?xml version="1.0" encoding="utf-8"?>
<p:tagLst xmlns:p="http://schemas.openxmlformats.org/presentationml/2006/main">
  <p:tag name="AS_UNIQUEID" val="5199"/>
</p:tagLst>
</file>

<file path=ppt/tags/tag25.xml><?xml version="1.0" encoding="utf-8"?>
<p:tagLst xmlns:p="http://schemas.openxmlformats.org/presentationml/2006/main">
  <p:tag name="AS_UNIQUEID" val="6316"/>
</p:tagLst>
</file>

<file path=ppt/tags/tag26.xml><?xml version="1.0" encoding="utf-8"?>
<p:tagLst xmlns:p="http://schemas.openxmlformats.org/presentationml/2006/main">
  <p:tag name="AS_UNIQUEID" val="3308"/>
</p:tagLst>
</file>

<file path=ppt/tags/tag27.xml><?xml version="1.0" encoding="utf-8"?>
<p:tagLst xmlns:p="http://schemas.openxmlformats.org/presentationml/2006/main">
  <p:tag name="AS_UNIQUEID" val="5696"/>
</p:tagLst>
</file>

<file path=ppt/tags/tag28.xml><?xml version="1.0" encoding="utf-8"?>
<p:tagLst xmlns:p="http://schemas.openxmlformats.org/presentationml/2006/main">
  <p:tag name="AS_UNIQUEID" val="424"/>
</p:tagLst>
</file>

<file path=ppt/tags/tag29.xml><?xml version="1.0" encoding="utf-8"?>
<p:tagLst xmlns:p="http://schemas.openxmlformats.org/presentationml/2006/main">
  <p:tag name="AS_UNIQUEID" val="3638"/>
  <p:tag name="KSO_WM_BEAUTIFY_FLAG" val=""/>
</p:tagLst>
</file>

<file path=ppt/tags/tag3.xml><?xml version="1.0" encoding="utf-8"?>
<p:tagLst xmlns:p="http://schemas.openxmlformats.org/presentationml/2006/main">
  <p:tag name="AS_UNIQUEID" val="30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0.xml><?xml version="1.0" encoding="utf-8"?>
<p:tagLst xmlns:p="http://schemas.openxmlformats.org/presentationml/2006/main">
  <p:tag name="AS_UNIQUEID" val="314"/>
  <p:tag name="KSO_WM_BEAUTIFY_FLAG" val=""/>
</p:tagLst>
</file>

<file path=ppt/tags/tag31.xml><?xml version="1.0" encoding="utf-8"?>
<p:tagLst xmlns:p="http://schemas.openxmlformats.org/presentationml/2006/main">
  <p:tag name="AS_UNIQUEID" val="423"/>
  <p:tag name="KSO_WM_BEAUTIFY_FLAG" val=""/>
</p:tagLst>
</file>

<file path=ppt/tags/tag32.xml><?xml version="1.0" encoding="utf-8"?>
<p:tagLst xmlns:p="http://schemas.openxmlformats.org/presentationml/2006/main">
  <p:tag name="AS_UNIQUEID" val="422"/>
  <p:tag name="KSO_WM_BEAUTIFY_FLAG" val=""/>
</p:tagLst>
</file>

<file path=ppt/tags/tag33.xml><?xml version="1.0" encoding="utf-8"?>
<p:tagLst xmlns:p="http://schemas.openxmlformats.org/presentationml/2006/main">
  <p:tag name="AS_UNIQUEID" val="5992"/>
</p:tagLst>
</file>

<file path=ppt/tags/tag34.xml><?xml version="1.0" encoding="utf-8"?>
<p:tagLst xmlns:p="http://schemas.openxmlformats.org/presentationml/2006/main">
  <p:tag name="AS_UNIQUEID" val="5990"/>
</p:tagLst>
</file>

<file path=ppt/tags/tag35.xml><?xml version="1.0" encoding="utf-8"?>
<p:tagLst xmlns:p="http://schemas.openxmlformats.org/presentationml/2006/main">
  <p:tag name="AS_UNIQUEID" val="5680"/>
</p:tagLst>
</file>

<file path=ppt/tags/tag36.xml><?xml version="1.0" encoding="utf-8"?>
<p:tagLst xmlns:p="http://schemas.openxmlformats.org/presentationml/2006/main">
  <p:tag name="AS_UNIQUEID" val="5681"/>
</p:tagLst>
</file>

<file path=ppt/tags/tag37.xml><?xml version="1.0" encoding="utf-8"?>
<p:tagLst xmlns:p="http://schemas.openxmlformats.org/presentationml/2006/main">
  <p:tag name="AS_UNIQUEID" val="5682"/>
</p:tagLst>
</file>

<file path=ppt/tags/tag38.xml><?xml version="1.0" encoding="utf-8"?>
<p:tagLst xmlns:p="http://schemas.openxmlformats.org/presentationml/2006/main">
  <p:tag name="AS_UNIQUEID" val="3308"/>
</p:tagLst>
</file>

<file path=ppt/tags/tag39.xml><?xml version="1.0" encoding="utf-8"?>
<p:tagLst xmlns:p="http://schemas.openxmlformats.org/presentationml/2006/main">
  <p:tag name="AS_UNIQUEID" val="3309"/>
</p:tagLst>
</file>

<file path=ppt/tags/tag4.xml><?xml version="1.0" encoding="utf-8"?>
<p:tagLst xmlns:p="http://schemas.openxmlformats.org/presentationml/2006/main">
  <p:tag name="AS_UNIQUEID" val="30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0.xml><?xml version="1.0" encoding="utf-8"?>
<p:tagLst xmlns:p="http://schemas.openxmlformats.org/presentationml/2006/main">
  <p:tag name="AS_UNIQUEID" val="1973"/>
</p:tagLst>
</file>

<file path=ppt/tags/tag41.xml><?xml version="1.0" encoding="utf-8"?>
<p:tagLst xmlns:p="http://schemas.openxmlformats.org/presentationml/2006/main">
  <p:tag name="AS_UNIQUEID" val="1972"/>
  <p:tag name="KSO_WM_BEAUTIFY_FLAG" val=""/>
</p:tagLst>
</file>

<file path=ppt/tags/tag42.xml><?xml version="1.0" encoding="utf-8"?>
<p:tagLst xmlns:p="http://schemas.openxmlformats.org/presentationml/2006/main">
  <p:tag name="AS_UNIQUEID" val="3310"/>
</p:tagLst>
</file>

<file path=ppt/tags/tag43.xml><?xml version="1.0" encoding="utf-8"?>
<p:tagLst xmlns:p="http://schemas.openxmlformats.org/presentationml/2006/main">
  <p:tag name="AS_UNIQUEID" val="3308"/>
</p:tagLst>
</file>

<file path=ppt/tags/tag44.xml><?xml version="1.0" encoding="utf-8"?>
<p:tagLst xmlns:p="http://schemas.openxmlformats.org/presentationml/2006/main">
  <p:tag name="AS_UNIQUEID" val="109"/>
  <p:tag name="KSO_WM_BEAUTIFY_FLAG" val=""/>
</p:tagLst>
</file>

<file path=ppt/tags/tag45.xml><?xml version="1.0" encoding="utf-8"?>
<p:tagLst xmlns:p="http://schemas.openxmlformats.org/presentationml/2006/main">
  <p:tag name="AS_UNIQUEID" val="112"/>
  <p:tag name="KSO_WM_BEAUTIFY_FLAG" val=""/>
</p:tagLst>
</file>

<file path=ppt/tags/tag46.xml><?xml version="1.0" encoding="utf-8"?>
<p:tagLst xmlns:p="http://schemas.openxmlformats.org/presentationml/2006/main">
  <p:tag name="AS_UNIQUEID" val="108"/>
</p:tagLst>
</file>

<file path=ppt/tags/tag47.xml><?xml version="1.0" encoding="utf-8"?>
<p:tagLst xmlns:p="http://schemas.openxmlformats.org/presentationml/2006/main">
  <p:tag name="AS_UNIQUEID" val="106"/>
  <p:tag name="KSO_WM_BEAUTIFY_FLAG" val=""/>
</p:tagLst>
</file>

<file path=ppt/tags/tag48.xml><?xml version="1.0" encoding="utf-8"?>
<p:tagLst xmlns:p="http://schemas.openxmlformats.org/presentationml/2006/main">
  <p:tag name="AS_UNIQUEID" val="111"/>
</p:tagLst>
</file>

<file path=ppt/tags/tag49.xml><?xml version="1.0" encoding="utf-8"?>
<p:tagLst xmlns:p="http://schemas.openxmlformats.org/presentationml/2006/main">
  <p:tag name="AS_UNIQUEID" val="105"/>
</p:tagLst>
</file>

<file path=ppt/tags/tag5.xml><?xml version="1.0" encoding="utf-8"?>
<p:tagLst xmlns:p="http://schemas.openxmlformats.org/presentationml/2006/main">
  <p:tag name="AS_UNIQUEID" val="30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0.xml><?xml version="1.0" encoding="utf-8"?>
<p:tagLst xmlns:p="http://schemas.openxmlformats.org/presentationml/2006/main">
  <p:tag name="AS_UNIQUEID" val="113"/>
</p:tagLst>
</file>

<file path=ppt/tags/tag51.xml><?xml version="1.0" encoding="utf-8"?>
<p:tagLst xmlns:p="http://schemas.openxmlformats.org/presentationml/2006/main">
  <p:tag name="AS_UNIQUEID" val="1754"/>
  <p:tag name="KSO_WM_BEAUTIFY_FLAG" val=""/>
</p:tagLst>
</file>

<file path=ppt/tags/tag52.xml><?xml version="1.0" encoding="utf-8"?>
<p:tagLst xmlns:p="http://schemas.openxmlformats.org/presentationml/2006/main">
  <p:tag name="AS_UNIQUEID" val="3308"/>
</p:tagLst>
</file>

<file path=ppt/tags/tag53.xml><?xml version="1.0" encoding="utf-8"?>
<p:tagLst xmlns:p="http://schemas.openxmlformats.org/presentationml/2006/main">
  <p:tag name="AS_UNIQUEID" val="3613"/>
  <p:tag name="KSO_WM_BEAUTIFY_FLAG" val=""/>
</p:tagLst>
</file>

<file path=ppt/tags/tag54.xml><?xml version="1.0" encoding="utf-8"?>
<p:tagLst xmlns:p="http://schemas.openxmlformats.org/presentationml/2006/main">
  <p:tag name="AS_UNIQUEID" val="3614"/>
</p:tagLst>
</file>

<file path=ppt/tags/tag55.xml><?xml version="1.0" encoding="utf-8"?>
<p:tagLst xmlns:p="http://schemas.openxmlformats.org/presentationml/2006/main">
  <p:tag name="AS_UNIQUEID" val="4215"/>
</p:tagLst>
</file>

<file path=ppt/tags/tag56.xml><?xml version="1.0" encoding="utf-8"?>
<p:tagLst xmlns:p="http://schemas.openxmlformats.org/presentationml/2006/main">
  <p:tag name="AS_UNIQUEID" val="3392"/>
</p:tagLst>
</file>

<file path=ppt/tags/tag57.xml><?xml version="1.0" encoding="utf-8"?>
<p:tagLst xmlns:p="http://schemas.openxmlformats.org/presentationml/2006/main">
  <p:tag name="AS_UNIQUEID" val="3308"/>
</p:tagLst>
</file>

<file path=ppt/tags/tag58.xml><?xml version="1.0" encoding="utf-8"?>
<p:tagLst xmlns:p="http://schemas.openxmlformats.org/presentationml/2006/main">
  <p:tag name="AS_UNIQUEID" val="5649"/>
</p:tagLst>
</file>

<file path=ppt/tags/tag59.xml><?xml version="1.0" encoding="utf-8"?>
<p:tagLst xmlns:p="http://schemas.openxmlformats.org/presentationml/2006/main">
  <p:tag name="AS_UNIQUEID" val="6065"/>
</p:tagLst>
</file>

<file path=ppt/tags/tag6.xml><?xml version="1.0" encoding="utf-8"?>
<p:tagLst xmlns:p="http://schemas.openxmlformats.org/presentationml/2006/main">
  <p:tag name="AS_UNIQUEID" val="5362"/>
  <p:tag name="KSO_WM_BEAUTIFY_FLAG" val=""/>
</p:tagLst>
</file>

<file path=ppt/tags/tag60.xml><?xml version="1.0" encoding="utf-8"?>
<p:tagLst xmlns:p="http://schemas.openxmlformats.org/presentationml/2006/main">
  <p:tag name="AS_UNIQUEID" val="2935"/>
  <p:tag name="KSO_WM_BEAUTIFY_FLAG" val=""/>
</p:tagLst>
</file>

<file path=ppt/tags/tag61.xml><?xml version="1.0" encoding="utf-8"?>
<p:tagLst xmlns:p="http://schemas.openxmlformats.org/presentationml/2006/main">
  <p:tag name="AS_UNIQUEID" val="2944"/>
  <p:tag name="KSO_WM_BEAUTIFY_FLAG" val=""/>
</p:tagLst>
</file>

<file path=ppt/tags/tag62.xml><?xml version="1.0" encoding="utf-8"?>
<p:tagLst xmlns:p="http://schemas.openxmlformats.org/presentationml/2006/main">
  <p:tag name="AS_UNIQUEID" val="2945"/>
  <p:tag name="KSO_WM_BEAUTIFY_FLAG" val=""/>
</p:tagLst>
</file>

<file path=ppt/tags/tag63.xml><?xml version="1.0" encoding="utf-8"?>
<p:tagLst xmlns:p="http://schemas.openxmlformats.org/presentationml/2006/main">
  <p:tag name="AS_UNIQUEID" val="2946"/>
  <p:tag name="KSO_WM_BEAUTIFY_FLAG" val=""/>
</p:tagLst>
</file>

<file path=ppt/tags/tag64.xml><?xml version="1.0" encoding="utf-8"?>
<p:tagLst xmlns:p="http://schemas.openxmlformats.org/presentationml/2006/main">
  <p:tag name="AS_UNIQUEID" val="6121"/>
</p:tagLst>
</file>

<file path=ppt/tags/tag65.xml><?xml version="1.0" encoding="utf-8"?>
<p:tagLst xmlns:p="http://schemas.openxmlformats.org/presentationml/2006/main">
  <p:tag name="AS_UNIQUEID" val="6121"/>
</p:tagLst>
</file>

<file path=ppt/tags/tag66.xml><?xml version="1.0" encoding="utf-8"?>
<p:tagLst xmlns:p="http://schemas.openxmlformats.org/presentationml/2006/main">
  <p:tag name="AS_UNIQUEID" val="779"/>
  <p:tag name="KSO_WM_BEAUTIFY_FLAG" val=""/>
</p:tagLst>
</file>

<file path=ppt/tags/tag67.xml><?xml version="1.0" encoding="utf-8"?>
<p:tagLst xmlns:p="http://schemas.openxmlformats.org/presentationml/2006/main">
  <p:tag name="AS_UNIQUEID" val="778"/>
  <p:tag name="KSO_WM_BEAUTIFY_FLAG" val=""/>
</p:tagLst>
</file>

<file path=ppt/tags/tag68.xml><?xml version="1.0" encoding="utf-8"?>
<p:tagLst xmlns:p="http://schemas.openxmlformats.org/presentationml/2006/main">
  <p:tag name="AS_UNIQUEID" val="777"/>
  <p:tag name="KSO_WM_BEAUTIFY_FLAG" val=""/>
</p:tagLst>
</file>

<file path=ppt/tags/tag69.xml><?xml version="1.0" encoding="utf-8"?>
<p:tagLst xmlns:p="http://schemas.openxmlformats.org/presentationml/2006/main">
  <p:tag name="AS_UNIQUEID" val="784"/>
  <p:tag name="KSO_WM_BEAUTIFY_FLAG" val=""/>
</p:tagLst>
</file>

<file path=ppt/tags/tag7.xml><?xml version="1.0" encoding="utf-8"?>
<p:tagLst xmlns:p="http://schemas.openxmlformats.org/presentationml/2006/main">
  <p:tag name="AS_UNIQUEID" val="5630"/>
</p:tagLst>
</file>

<file path=ppt/tags/tag70.xml><?xml version="1.0" encoding="utf-8"?>
<p:tagLst xmlns:p="http://schemas.openxmlformats.org/presentationml/2006/main">
  <p:tag name="AS_UNIQUEID" val="792"/>
  <p:tag name="KSO_WM_BEAUTIFY_FLAG" val=""/>
</p:tagLst>
</file>

<file path=ppt/tags/tag71.xml><?xml version="1.0" encoding="utf-8"?>
<p:tagLst xmlns:p="http://schemas.openxmlformats.org/presentationml/2006/main">
  <p:tag name="AS_UNIQUEID" val="6328"/>
</p:tagLst>
</file>

<file path=ppt/tags/tag72.xml><?xml version="1.0" encoding="utf-8"?>
<p:tagLst xmlns:p="http://schemas.openxmlformats.org/presentationml/2006/main">
  <p:tag name="AS_UNIQUEID" val="3308"/>
</p:tagLst>
</file>

<file path=ppt/tags/tag73.xml><?xml version="1.0" encoding="utf-8"?>
<p:tagLst xmlns:p="http://schemas.openxmlformats.org/presentationml/2006/main">
  <p:tag name="AS_UNIQUEID" val="6121"/>
</p:tagLst>
</file>

<file path=ppt/tags/tag74.xml><?xml version="1.0" encoding="utf-8"?>
<p:tagLst xmlns:p="http://schemas.openxmlformats.org/presentationml/2006/main">
  <p:tag name="AS_UNIQUEID" val="2955"/>
  <p:tag name="KSO_WM_BEAUTIFY_FLAG" val=""/>
</p:tagLst>
</file>

<file path=ppt/tags/tag75.xml><?xml version="1.0" encoding="utf-8"?>
<p:tagLst xmlns:p="http://schemas.openxmlformats.org/presentationml/2006/main">
  <p:tag name="AS_UNIQUEID" val="2956"/>
  <p:tag name="KSO_WM_BEAUTIFY_FLAG" val=""/>
</p:tagLst>
</file>

<file path=ppt/tags/tag76.xml><?xml version="1.0" encoding="utf-8"?>
<p:tagLst xmlns:p="http://schemas.openxmlformats.org/presentationml/2006/main">
  <p:tag name="AS_UNIQUEID" val="2958"/>
  <p:tag name="KSO_WM_BEAUTIFY_FLAG" val=""/>
</p:tagLst>
</file>

<file path=ppt/tags/tag77.xml><?xml version="1.0" encoding="utf-8"?>
<p:tagLst xmlns:p="http://schemas.openxmlformats.org/presentationml/2006/main">
  <p:tag name="AS_UNIQUEID" val="2959"/>
  <p:tag name="KSO_WM_BEAUTIFY_FLAG" val=""/>
</p:tagLst>
</file>

<file path=ppt/tags/tag78.xml><?xml version="1.0" encoding="utf-8"?>
<p:tagLst xmlns:p="http://schemas.openxmlformats.org/presentationml/2006/main">
  <p:tag name="AS_UNIQUEID" val="2960"/>
  <p:tag name="KSO_WM_BEAUTIFY_FLAG" val=""/>
</p:tagLst>
</file>

<file path=ppt/tags/tag79.xml><?xml version="1.0" encoding="utf-8"?>
<p:tagLst xmlns:p="http://schemas.openxmlformats.org/presentationml/2006/main">
  <p:tag name="AS_UNIQUEID" val="2961"/>
  <p:tag name="KSO_WM_BEAUTIFY_FLAG" val=""/>
</p:tagLst>
</file>

<file path=ppt/tags/tag8.xml><?xml version="1.0" encoding="utf-8"?>
<p:tagLst xmlns:p="http://schemas.openxmlformats.org/presentationml/2006/main">
  <p:tag name="AS_UNIQUEID" val="779"/>
</p:tagLst>
</file>

<file path=ppt/tags/tag80.xml><?xml version="1.0" encoding="utf-8"?>
<p:tagLst xmlns:p="http://schemas.openxmlformats.org/presentationml/2006/main">
  <p:tag name="AS_UNIQUEID" val="3308"/>
</p:tagLst>
</file>

<file path=ppt/tags/tag81.xml><?xml version="1.0" encoding="utf-8"?>
<p:tagLst xmlns:p="http://schemas.openxmlformats.org/presentationml/2006/main">
  <p:tag name="AS_UNIQUEID" val="6121"/>
</p:tagLst>
</file>

<file path=ppt/tags/tag82.xml><?xml version="1.0" encoding="utf-8"?>
<p:tagLst xmlns:p="http://schemas.openxmlformats.org/presentationml/2006/main">
  <p:tag name="AS_UNIQUEID" val="2140"/>
</p:tagLst>
</file>

<file path=ppt/tags/tag83.xml><?xml version="1.0" encoding="utf-8"?>
<p:tagLst xmlns:p="http://schemas.openxmlformats.org/presentationml/2006/main">
  <p:tag name="AS_UNIQUEID" val="3308"/>
</p:tagLst>
</file>

<file path=ppt/tags/tag84.xml><?xml version="1.0" encoding="utf-8"?>
<p:tagLst xmlns:p="http://schemas.openxmlformats.org/presentationml/2006/main">
  <p:tag name="AS_UNIQUEID" val="3308"/>
</p:tagLst>
</file>

<file path=ppt/tags/tag85.xml><?xml version="1.0" encoding="utf-8"?>
<p:tagLst xmlns:p="http://schemas.openxmlformats.org/presentationml/2006/main">
  <p:tag name="AS_UNIQUEID" val="3308"/>
</p:tagLst>
</file>

<file path=ppt/tags/tag86.xml><?xml version="1.0" encoding="utf-8"?>
<p:tagLst xmlns:p="http://schemas.openxmlformats.org/presentationml/2006/main">
  <p:tag name="AS_UNIQUEID" val="5731"/>
</p:tagLst>
</file>

<file path=ppt/tags/tag87.xml><?xml version="1.0" encoding="utf-8"?>
<p:tagLst xmlns:p="http://schemas.openxmlformats.org/presentationml/2006/main">
  <p:tag name="AS_UNIQUEID" val="3308"/>
</p:tagLst>
</file>

<file path=ppt/tags/tag88.xml><?xml version="1.0" encoding="utf-8"?>
<p:tagLst xmlns:p="http://schemas.openxmlformats.org/presentationml/2006/main">
  <p:tag name="AS_UNIQUEID" val="3308"/>
</p:tagLst>
</file>

<file path=ppt/tags/tag9.xml><?xml version="1.0" encoding="utf-8"?>
<p:tagLst xmlns:p="http://schemas.openxmlformats.org/presentationml/2006/main">
  <p:tag name="AS_UNIQUEID" val="778"/>
</p:tagLst>
</file>

<file path=ppt/tags/tag9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IxODE4MDY0NTE3IiwKCSJHcm91cElkIiA6ICI2NTEwODkxMTUiLAoJIkltYWdlIiA6ICJpVkJPUncwS0dnb0FBQUFOU1VoRVVnQUFBendBQUFGVENBWUFBQUQ4eXdsSUFBQUFBWE5TUjBJQXJzNGM2UUFBSUFCSlJFRlVlSnpzM1hkOEZHWCtCL0RQelBaTmJ5UUJRdTlGeElJZ0lxaFlVQkU3bmlJcVo2LzNRMDg4RmNVVFBNc3BvdGl4b3FkeTZ0bTdJaUtFZ0lqMEZrSWdrRjQzeWZhWitmMngyV1UzMmQzc2hpU2IzWHplcjFkZTJjdzhNL01rMlpsOXZqUFA4MzBFcTgycWdJaUlpSWlJS0FhSmthNEFFUkVSRVJGUlIySEFRMFJFUkVSRU1Zc0JEeEVSRVJFUnhTd0dQRVJFUkVSRUZMTVk4QkFSRVJFUlVjeGl3RU5FUkVSRVJER0xBUThSRVJFUkVjVXNCanhFUkVSRVJCU3pHUEFRRVJFUkVWSE1Zc0JEUkVSRVJFUXhpd0VQRVJFUkVSSEZMQVk4UkVSRVJFUVVzeGp3RUJFUkVSRlJ6R0xBUTBSRVJFUkVNWXNCRHhFUkVSRVJ4U3dHUEVSRVJFUkVGTE1ZOEJBUkVSRVJVY3hpd0VORVJFUkVSREdMQVE4UkVSRVJFY1VzQmp4RVJFUkVSQlN6R1BBUUVSRVJFVkhNWXNCRFJFUkVSRVF4aXdFUEVSRVJFUkhGTEFZOFJFUkVSRVFVc3hqd0VCRVJFUkZSekdMQVEwUkVSRVJFTVlzQkR4RVJFUkVSeFN3R1BFUkVSRVJFRkxNWThCQVJFUkVSVWN4aXdFTkVSRVJFUkRHTEFROFJFUkVSRWNVc0JqeEVSRVJFUkJTekdQQVFFUkVSRVZITVlzQkRSRVJFUkVReGl3RVBFUkVSRVJIRkxBWThSRVJFUkVRVXN4andFQkVSRVJGUnpHTEFRMFJFUkVSRU1Zc0JEeEVSRVJFUnhTd0dQRVJFUkVSRUZMTVk4QkFSRVJFUlVjeFNSN29DUkVSRVJOUjFLSW9TNlNwRU5VRVFJbDBGYWlZbUF4NmVxTjBiTHpSRVJFU2g4MjQzdVYrekxkVTJnaUJBVVJTZnRnamJKWkVYRXdFUFQxUnk0NFdHaUlnb05ONXRwdVpmemN0UWNNM2JIZDVmL3NwUTU0cnFnSWNuS3JueFFrTkVSQlE2N3phVExNc1FJRUNsVmtFVVJLalZhb2dpaDNtM2hTekxjRHFka0JVWmtsT0NEQm1DSUhqK25teUxSSVpndFZtak1pTGdpVXIrTkwvUUtGQThGNXJtQVJBUkVWRjM1RzQ3dWIrMFdpMzBPbjJrcXhXVHJGWXI3QTQ3UkZIMGZMRXQwdm1pTXVEaGlVcWg0b1dHaUlqb0NPODJsS0lvTUJxTVVLbFVrYTVXVEhNNm5iQllMWjRic0d5TGRMNm9ld3pTL0VTTk04WXgyS0dBOUhvOWpBWmppL2NORVJGUmQrUGRNMGFTSkFZN25VU3RWc05vTUVLU0pFODdoRzJSemhWVkFROVBWR29MWG1pSWlLaTdhOTZHMG1sMWJFTjFJcFZLQmExV3k3WkloRVJOd01NVGxZNEdMelJFUk5UZGVjWTlDd0owT2wya3E5UHQ2SFY2Q0lMQTNpWVJFRFVCRDhBVGxZNE9MelJFUk5SZGVkODQxdWwwSEVNU0FZSWdRS2ZWOGNackJFUk53TU1UbFk0V0x6UkVSTlFkZVUvakljc3lWQ0o3eUVTS0tJbytOMTdaRnVrY1VSSHc4RVNsOXNJTERSRVJkVWZleVhzNEpDQnkxR28xa3loRlFGUUVQQUJQVkdvZnZOQVFFVkYzNWU3ZHdGNHlrU01JQW51WlJFRFVCRHdBVDFRNmVyelFFQkZSZDhTZURWMEgveGVkTDJvQ0hyNDVxTDN3dlVSRVJOMFJiL2gxRGZ3L2RMNm9DWGdBdmtHb2ZmQjlSRVJFM1FrLzg3b3UvbTg2UjFRRVBId3pVRWZoZTR1SWlJZ290a1ZGd0VORVJFUkVSTlFXREhpSWlJaUlpQ2htTWVBaElpSWlJcUtZeFlDSGlJaUlpSWhpRmdPZWRtU3oyZHA5bjN2eTkyRnZma0c3NzljYkIrNFRFUkZSWnlzcnI4QjlELzRUcjc3K2RvZnNmOWVldlhqODM4OGlmMS9IdHFPbzYyUEFFeVpGVWJEc3JYZXhKMytmei9LM2xyK1BhNjYvRGFWbDVlMTZ2SC9NZnhRUExGalVydnQwMjc1ek4vN3YzZ2Z4K1pmZmRNaitpWWlJaUFLeFdxM1l1WHNQQ2c4V2RjaitjOWR0UUc3ZTczamw5WGQ0YzdlYlUwZTZBdEhtK3g5WDRvdXZ2c1VmbXpaajZlSW5JSXF1bURFNU9Ra1dxeFh2ci9nWS8zZkhMUkd1WldnVVJVYkIva0ljT2x5TWs4YWRnS3pNSGlGdlczVG9NRjU5NDUyZ1pXNisvbHJrNW0xQWJXMWRTUHVNajQvSEZaZGRGSElkaUlpSXFIdXkyKzJRWkRsb21SblR6OFhQcTFaano5NTgvUGp6S3B3eWNYelE4aXBSQmExVzA1N1ZwQzZDQVU4WXFtdHE4ZGE3N3dNQWJydnByNTVnQndET1BYc3EvdmY1VjFpMWVpMHV1WEE2K3VUMGpsUTFRelpxeEhCTW5IQVMxdVRtNGJVMzNzSDhmOXdUOHJabXN3VmJ0bTdIb0lFRGtKR2U1ck91b3FJUytRWDdZYkZZc0NaM1BRNFhsM2pXS1lvTXU5MEJsVW9GdGRyMzdkY2pJNTBCRHhFUkViWHF2dm4veEw2Q3dwRExMMzE1R1phK3ZDeG9tWEVuSG9jSDdwMTd0RldqTG9nQlQ0aGtXY1l6ejcwSXM5bUNxYWRQeHNnUnczeldhN1ZhWEg3eERMejZ4anQ0YXZGU1BQWFlJOURyZFg3MzlkMFBQMlBMdGgwaEhWZVNKTWl5aktjV0x3MnAvTTAzWEl1RStQaVF5Z0xBTmJPdXdKK2J0eUtuZHk5SWtnU1ZTaFh5dGdBdy9keXpNZVhVaVQ3TGZscjVLNTU3OFZVQXdPSW5GL3FzMjdSNUt4WXNmQUt6L25JWkxwNXhmbGpISWlJaW91aXg5T1ZsS0N1dkNMamVhbldOZlM0c1BJajUvL3hYMEgxZFBPTjhqQjB6dXNYeWs4ZVBnMFp6ZE0xWms2a2Vtelp2UGFwOVVOZkdnQ2RFYnkxL0gxdTM3VUIyVmlibVhIT1YzekxUemo0VDZ6WnN4SmF0Mi9IY2k2L2kzcmwzK0MyM0ozOGZmbHU3THVSaks0b1Njdm5yWmwrSmhIZ2dmMThCM243dnc1QzI2ZDI3Si9idEw4U0NSVThHTFRkMnpPZ1dRY3FXYmR0aHNWcDlsdTNlc3pmZ1BnNGRMZ1lBRE9qWE42UzZFUkVSVVhUYXRYc3ZpZzRkYnJWY285bU1MVnUzQnkwelpkSkV2OHR2dWVFNkpDWW0rQ3lyckt4Q2VyUGVKd0RnZEVvdzFkY2pOU1haWi9udVBma01lR0ljQTU0US9QekxhbnoyNVRmUWFqV1lkL2RkaURNYS9aWVRSUUZ6Nzd3RmQ5MXpQOWJrNXVIdGR6TXcrNnFaRUFUQnA5ek4xMStMNjYrN09xUmp6N3J1WnFoVUtyeTk3SVdReXV0MXJxZEtKbE45cXhlUGNLV25wclpZdGlZM0QrczMvT0d6ek9GMCtQejg5cnNmZVByWmJ0K3hDd0R3VzI0ZS92QzZ1QXdlT0FDVFd1bGJTMFJFUk5IbnRSZWZSVUpDeTk0bjI3YnZ4TUxIbjhhRWswN0FYYmZmN0hmYkZSOTlpazgrKzdMRmNwV29naWdLUG0ycytvWUd2UFBlaC9qeDUxK3c0SUY1R0hQTUtKOXQzbC94TVQ3OTRtdWNlZnBrWEh6aGRQVElTQWNBYURScXBLYW1JREhCTjNDaTJNR0FweFcvL3JZV3o3L2s2cDUxeTQxejBMOWZuNkRsVTVLVGNjOWR0K0dSeDU3Q0o1OTlpWXJLU3R4MTIwM1FhSTRNZ3ROb05ENC9oOEtnMTRkVi90Z3hvL0hCOHVCOVZRSGd3UVdQSVg5ZkFSNTVjQjZHRGgwY3RLemFUM2UzVzI2WUU3UkxHd0I4K3NWWGtHVUZvdWk2S0ltaWdKOVdydktzbDJVRnAwK2V4SUNIaUlnb0J1bDFPci90R0xQWkFzRFZkZ3JVemduVTFmNnBmejNpZVMzTENuNzU5VGU4dWZ3L01KbnFrWlNZaUVhenVjVTIyZG1aU0VsT3dqZmYvNFR2Zmx5SjB5YWZnaXN1dlFnRCt2ZkRtNjg4MzVaZmphSUVBNTRnVnExZWkyZVh2Z1JaVmpEN3FwazRmZktra0xZN1p2Ukl6TC92Yml4NmNqRldyMW1IaW9vcTNIWDdUZWlabmRYQk5UNUNGTVdRZ2lTeDZjNklWcWNOTzZnQ0FGbVJJVW1TenpKL3FSK25uM3UyNTZtV0xNc0FCRThBTk9zNi8zZDFpSWlJS0hZZE91enE3cFlaUnBaWWI3SXNZL1dhWEt6NCtETWNPbHdNVVJSeDNyU3pjTlhNU3hFWFo4VG1MZHZ3MUxOTGtkbWpCeDU5NkIrWWV0cGtUSmswRWQvOXVCSXJQdjRVUDYzOEZhdFdyOEhaWjU2Qnl5K2VnZVRrcFBiODlhZ0xZY0RqaHl3citNK0hIK0cvbjN3R0FManM0aG00NU1McFllM2oyREdqc2VEQmVYajBzYWV3YTg5ZTNERjNIaTQ0YnhvdXYvUkNUMkN4Tjc4QUgzLzZSZEQ5dUpJV1NIajgzMHY4cmoveCtMRTQ0N1JUdzZwYmUxcXk5QlVzV2ZwS1dOdk0vdXV0T1BINHNianI5cHM2cUZaRVJFVFUxZTNha3c4QTZOY25KK3h0dCsvY2plZGZmQlVscFdVQWdPT09QUVp6cnJrS09iMTdBUUQrK0hNTEhudHlNUndPQityckcvRHMwcGN4OTg1Ym9kZnJjTjQ1WjJMcWFhZmkweSsreGllZmZZbXZ2dmtlUDYxY2hSZWVmUXJwYVMyNzcxUDBZOERqeC9ML2ZPanBMM3IxbFpmajBvc3VhTk4rUmc0ZmlzVlBMY0xpNTEvQzdqMzUrT1N6TDZIVGFYSEZaUmNEQUtxcXE1R2J0NkhWL1NnS0FwYnpOeWl2TTAwOWZUS0dEaG5rczJ6WDdyMzRhZVd2RWFvUkVSRlJkSkFrQ1lxaVFKWmx5TExzODFxV0ZjaEswM0paZ1NTN3lrSlJvTURWbTBKUTRIbnR2Unp3TFNQSnJ0NFlUb2NEZG9jRFBUTGE5a1NsUGRYVm1UempldC83NENQMDdadURsT1RrVnJZNm9sZDJGdW9iR2pCazhDRE12dkp5akI0MXdyUHUyeDkrd210dkxJY2dDTGpydHB1d2V1MDY1RzNZaVB2bVA0TDc3NTJMSGhucDBPbDBtSG5wUlRocjZtbDQ1OTBQb1ZLckdPekVNQVk4Zmx3ODQzeHMyTGdKVjg2OEJGWFZOVmowNUROdDJvOU9xOFU5ZjdzZGp6LzZFRDc1N0NzVTdOK1BtWmNlbVdkbTNBbkhlY2JaUFBUSXY3QW5meDhXUGZJQUJnN29IM1MvZHBzZHQ4K2RCNU9wSHNlUEhkT211aDJ0QWYzNzRyVVhGaU14TWJGRit1MUpFeWZnaWtzdlFtcHFTdUFkQ0lGWGRUU3oyWUs5ZS9PaFZxdWhVcW1nVXFrZ0NJTHJnMEZ3RFlBVUFNRDkydXRuQ0VEVFR4QUZBYUpLQlVFVUlBb2lWS0lJVVNWQ2JCcElLWXJCWG9zUVJOSFRwWkNJaUtLVHcrbUU1SERDSVRraE9aMlFuQkljVGdlY0RpZWNrdVEzcUduZUZieWp1WS90ZERyaGREaGEzNkFUclBqNFUwaVNoT1RrSk96SjM0ZDc3bnNJRDk1M1Q2dGpwZDJTazVQdy9OT1ArN1ExTEZZclhuajVkYXhlazR2RXhBUThNRzh1aGcwWmpGTlBPUmt2dmZZR2Z2eDVGZTZZT3crenJyZ001MDA3RzZJb0lDVTVHWGZkZnBQZjd2Z1VPeGp3K0pHUUVJL25udjRYUkZIRWtxV3Z0TWhDRmlwM21rUlJGSEhwUlMyN3hIbVBzN25nL0duNDk3Tkw4ZVhYMytHK2UvNFdkTDlmZmZNRFRLWjZqQncrMUc5T2VyZk5XN2Zqby85OUhuUmZSVTFwb2w5LzgxMFk0L3hubndPQTdLeE0zSHJqSEFEQTl6K3V4TUdpUTBIMzZ6YlR6MFNpZG9jajdLUU5IY1g5SVJSSktsR0VTcVdDcUZhNXNzNm9SS2pkMzFWcTEzS1Y2a2c1OS9lbVpVUkUxSDRrU1hJRkJrNW5VOURpOUFRMXpxWjFrdFAxT3RLZkg5RnE2N1lkK09yYkh5Q0tJaFl0ZUFCcjE2M0hleDk4aEgvTS95ZnVuWHNIamd2eFpxNTNzTE4rd3g5NDdhM2xLQyt2UUU3dlhuand2cnVSMVRRMlNLMVc0WTViYnNDd0lZUHgycHZMc2V5dGQvSEw2clc0K2krWDRkaW1kbFR6akxvVVd4andCQ0EyTlNSdnZXa09icnorR3MveTR1SlN6SjMzSUlZTkdZd0Y4K2Y1MzFoUmNNWHNHNkFQSXduQXhBbmo4UDZLYk9UbS9ZNGR1M1pqeExDaGZzdVZsSlpoeGNlZlFoUkZ6TGwyVnRCOTF0VFVocHlhT3I5Z2Y5RDFKbE85NS9XbXpWdXhjZE5tbi9YdUR3aXRWZ05CT05JSW56SDkzQmJsYkRZYmpBWkRTUFhxRGlSWmRxWHRidU5kTjdWYURiVkdEWTFLZmVTMVJnT05XZ08xcG1tWldzMkxPUkYxZXc2SEF3Nm5FMDY3QTA2bkUzYUhIUTZINjJtTW8rbnBoOXlKZC9wRlVZUWd1Sjc4cTd4ZWUvY2VjUFVJYUZxT3BqVE1UVDBQQkVHQTR1cDgwR0s1dXorQ0lBaVFGQmxLMHhNZWg5UFphYitmUDN2MjVtUFJrNHVoS0FvdXUvZ0M5TzdWRTVkZjRocmZ2T3l0ZC9IbzQwL2pqbHR1d09sVFFrc1VkYmk0Qk12ZVhJNC8vdHdDUVJBd1kvcTVtSFhGWmRCcVc5NVlQZk9NS1JnOWFnU1d2dlFhdG03ZmlZY1hQb0VCL2ZyaW9obm5ZZnk0RTZEVmF0djcxNlV1Z2dGUEs1cW5rRFkzcFRsTVQwOExtTlhNYnJjRE9ESW5UaWhFVWNRTmMyWmp3Y0luc1BTbFpYajJxY2Rhbkt3T2h3TlBMM2tCTnBzTk15KzlDSU5hNmZvMmFlSjRuRFR1K0tCbFFrMUw3ZjBrWWQ3ZGQ3Wll2M3BOTHY3OTdBdDRaUDU5QVlNMUFDZ3RLd2VBNE4zZE9walJhTURJa1NNOC8xZEJGSnY2UVN0UW12cEFRMm41R2sxOXBlRXU1K21pb0VDV3BhWSsxcktybjdYa0NtSmtSWVlpdWJvU3VENXdGTWlTQkVtUklVdnRjMmZRZlNmUzJrbzVsVW9GdFVvRnRVWUR0ZHIxWGFmVlFxUFZRcXZWUXNjTFBSRkZNVmxSWUxmYVlMUFpZTGZiWWJmYlhVR00wd21IM2U2WkQ2NDlDWUlBdFVvRmxVWU50VXJkZEkxVlE2UFdRS1ZXZWJwT2k0SlgwQ0s0dWo5M0puZVhOb2ZENFdtalJNSlBLMy9GeTh2ZWhOM3V3UGh4SitES21aZDYxazAvN3h6bzlYb3NmWGtabHJ6d0N1cnI2MXZjTlBXMnYvQWdQdjcwYzZ6SnpZTXNLMGhMVGNYdHQxeVA0Y09HUUpJbFdLeit1dzBtSlNYaWdmdnVSdTY2RFZqKy9nb1VGQjdBMDB0ZWhFNm53M0hISG9OcFo1M1JZdjRlaW40TWVNTGs3c29WTE1XMHJRMEJEd0NNSFRNYWt5Wk93T28xdVZqeXdpdTQ1MiszZWU3S3k3S0NwNWU4aUwzNUJSZzVZaGd1ditUQ1Z2ZW5VcWxnQ0pDLzNxMnRhYW50ZGdkbXpia1pVMCtmakJ2bnpBNTV1NTI3OWdCd2pRSHFDdHpqYVNKSmttVklUaWRreVJVc1NVM2ZaVW1HMCtsd2ZXL3FPaUc1dnp1ZHJvQXFqQTl3cWFrdnVTM0loNTFHcllhMktRalM2WFRRTmdWRFdxMG00RndJUkVTZHlSM00yR3gyV0sxVzJHMDIyT3gyT052cHlZV29FcUZSYTZCUnE1dUNsaU92VldwMTAydFhjQlBwejQ5b1VWNVJnZWRmZnMwelJHRFN4QW00NjdZYlcvUThPUE9NS1hBNm5YaDUyVnQ0NDUzL3dCNmc1OE5Mcjc2SmIzLzRDUUJnYU9veFVsVmRqVWNXUFJsMjNYcjF6SVphcmNhQmcwWEl6ZHVBODg0NU0reDlVTmZIZ0NkTU8zZTdHdXlEQmdaK3VtS3p1UnFVT24xNEFROEEzSGJ6WDdHLzhBQitXN3NPeVVtSnVQNjZxeUZKRXA1NzhWWGs1bTFBcjU3WnVQL3Yvd2UxT3JLTnovcUdlcjlkMHo3LzhodXMvaTNYOC9Qc3EyYml0cHV1OTZTSi9IblZhZ0RBK3lzK3dkMTMzb3JVMUJSY2Y5M1Z5SWh3dHJsSVVva2lWRWZ4ZE1YZHo5emhkRFE5N1pHYXVtMDBEWnB0dXNNWnlvQk1oN3U3ZzU4SjIwUlJiQXFHTko0blF1NkFTS1BSc01zY0ViVWJTWkthZ2hvYnJGWXJiSFk3N0RaWG9OUFd3ZVdDSUVDdGRuWDVkVDJGVVVPcjFUVXRVM3ZXOFZyVy92N2NzaDNyTi93QlVSUXg4OUtMTVBQU0N3UCtuYWVkUFJWV213MXZMWDhmU1VtSktDK3ZiRkZtM0luSElYZjlCbHh3M2ptWWR2WlV6SC9rTWV3cktNVEo0OGRCb3dtdGFXc3kxV1BUNXEzbzM2OHYvdjUvdDJQYmpwM1l0WHV2VDdZM2loME1lTUpndDl1eGNkTm1xRlFxakJvNVBHQTVkN2UzdGt6a2FkRHI4ZUI5ZCtQK2h4Zml5MisrUjFWMURVd21FN2J2M0kzZXZYcmlrUWZuSVQ0K3JzMi9RM3VwcWEwRDRFcnc0RzNqcHMwK1kzaXV1T3hpVEQxOU1nRGdsMS9YWVB1T1hSZzFjamgyNzhuSFhYKy9IM2ZmZVN1bW5EcXg4eW9lZzl4amRQUUkvbjZUSmRrcktISUZTZDVkUHdMZFNmTnNMOHV3V3Eyd1d2MTNudFByOWREcHREQWFqTkFaOUREcURaM2ViWU9Jb28vRDRZRFZZb1haWW03NmJtbFRGak5SRktIVmFhSFQ2cURYNnoxQmpWcXRoa2FyWlpLWENEcnJqQ213MmF5WWNOS0pHTkMvWDZ2bEw3cmdQSXdZTmhSRGh3ekN1Ky8vdDhYNjQ4ZU93UnN2UDkvaTV1OHROMXpuU1JqVm10MTc4ckZwODFiUHo2TkdETWVvRVlIYmRoVGRHUENFNFllZmZvSFpiTUVKeHgrTE9HUGdqR1ptaXdVQW9BdXpTNXRiZGxZbUZpMTRBSFB2ZmRBei8wNTZXaXIrOWMvNUlaL0lIZTNBZ1NJQXdIYy8vSXh6emp6ZHN6elFHSjRmZjE2RmwxNTdFem05ZStHaGY5eURva09IOGRpVHoyTEJvaWR4eFdVWEI3M2JRKzFEVkluUXFYUkIzNWZ1L3QzdU82dnVRTWhoZDdUYUFIRUhRM1YxSnM4eXRWb05nMTd2Q1lEMEJqMEhoUkoxWXphYnpSWFVXQzJ3V3F5d1dDMWhqMmZVYURUUTZWelhNcDFlQjExVEYxeTFtazJhcnV5cUt5NExxM3p6T2Y2YWkzUlBGNG91dkRxRXFMeThBdTkrNExyTGNPSDA4NEtXclcxNittRTBocCtKek9tVWtKdTNIaDkrOUNrc1huZlNLNnVxY2YvREMzSFJCZWRoNG9TVFdzeDkwOW4yNXU4RDRNb2E5OHh6TCtHa0UvMG5SOWkrWXhmZS8rOG4yTHB0QjNKNjk4S0NCK2RCcDlOaDBNQUJlT2FKUjdIb2lXZncvb3FQVWJDLzBETURNa1dPTzBsSFhGekxwNGl5SkI5NUd1UU9pSm9DSkVlQXAwTk9weFAxRFEyb2IyandMQk5GRVRxZERnYTlIZ2FqQVhxOUFYcTlqZ0V2VVF4UkZBVTJteDBXcXdVV3N3VVdpd1UybXkza2NZZXVMclN1d0VhdjA3dkdGT3BjZ1EydkZkMkxvakQxTngwOUJqd2hxS3N6WWVFVHo4QnN0bURLcVJNeE9raDNOc0QxbUJRQWVtUmtoSHlNZ3YyRldMVjZMVmF1K2cxMUp0Y2Q4dVBIanNFMXM2N0EzbjBGV1A2ZkZTZzZkQmpQdmZncVhubjliWXc3NFRpTU8yRXNSbzhhMFdKbVlsbFdZTFBiUWpxdU8vMm0zV2IzQ2JBQ1VhdFVVS25VV0xkK0kzSjY5OEpsRjErQVo1NTdDZHQyN0d4UmR2dk8zYmovNFlVUVJSSFR6ejBicy81eXVVOUFrNXljaElVTDdzY1RUeitId2dNSDBkRFF3SUNuQ3hOVkl2UUdQZlNHbGwzbkZFV0J6V3FEeFdhRnhXeUIxV0tCTlVEalJwWmxXQ3l1QmhCcWFqekw5UVk5NG94eGlJdUxRMXg4SEx1ZkVFVVJXVkZnTnB2UjJOQ0F4a1l6TEJaTHlHTnRWS0lJZzhIMUJOaG9NUEpKY0RkbXQ5dDl4bEZKa29SZFRXMnFoUGo0WUpzQ0FGNTY3YzJ3eHZCUTk4R0FweFVGK3d2eDFPS2xLQzRwUmIrK2ZYRGpuQ056OGpqOFRLQzV2L0FndnZuZWxUbmttTkdCQjc3VjF6ZGcyNDVkMkxKMUc5Yi8vZ2NxcTZvQkFLSW80T1R4NHpCaitqUU1HK0pLRTkyM1R3NG1UamdKUDYzOEZWOS8rd01PRjVkZzlacGNyRjdqU2c3UU16c0xBL3IzUTcrK09aaHk2aW1vcnE3QnZROHNDT3YzZkhqaEV5R1ZPK1hrOFJnLzdnVFUxTmJpdE1tbllQS2tpWkJsQmErKzhUWUFZUGw3SzNEeWhISG8xeWNIcWFrcHVQbUc2ekJxeERCa1oyVzY1Z0pvbW5IYU5XK1BhKzZlRytiTVJuVjFEZXBNOWREcGRTRmQxS2hyRVFUQkV3eDVCK0IydXgxV3F3MFdpN25wdXlWZ0ppV3J4UXFyeFlxcXFpb0FnRmFyUlp6UmlMajRPQmlOUmphQWlMb1FTWlpoYm14RVEyTWp6QTJOSWQwd0E1cTZ1VFlGTndhREFRYURBUnAyUmFNbXI3MnhIRCt1L0FWeHhqam85VHBZckZZME5EUkNvOUVFVFJibHRuYmQrazZvSlVValhtVUNxS210eGFlZmY0MHZ2djRPa2lSaDBJRCtlUGlCZXhFWGQyVHN6djBQTDBKeFNRa1NFeEtnMStsZ2R6aFFYRklLV1paeDNMSEhZTWlnZ1g3My9jTlB2MkRweTh0OGx2WEo2WTNKazA3R2xFa1RrZTRuWTVsQnI4ZjUwODdDK2RQT3dzN2RlN0F1NzNma2JkaUlrdEl5RkplVW9yaWtGUHNMRDJERytlZkNicmRqM0luSHRlOGZwTW5nUVFQd3pmYy9BZ0JPSGo4T0FIRGE1Rk13WnZSSWZQalJwMWl6TGcvTDNsemU1djIvL1B6VERIaGlpRHVMbS9mWU0wbVNtc2I3MkdBMm0yR3pXbUd6MmREOFhyQzc2MXhOYlMwQTE5TkZZN3pyQ1ZDOE1hNU5XUkNKcUcxa1NVWkRZNlByQ1k3WkhEQjVpVGVOUnVONmN0djAxTVpnTURDOVBRWFZ2MzlmWUNVOFhhRkZVVUIyVmlabVh6VXpwUG43WG52eDJSYkpsQUxKenkvQWc0ODhkclJWcGlnaFdHM1d6cHRTdUkyYVQ1alZJNk5IaHgvdjdubnpVVkI0QUtJbzRJTHpwdUhxS3k5dk1TRHlsV1Z2NGNlVnY3cm1TcEZkZjhZNG94R1RKazdBdGJQL0VqQkxtOFBod0MxMzNvTWVHZWs0L3JoamNlTHhZOUVucDNlYjZscGVYb0dkdS9kZzUrNjltSExxUk05VG9ZNzAzUTgvWS9XYVhDeGM4RUNMZGJJc1kvZmVmSlNWVmFDeXFocGw1ZVdvckt4Q25ja0VzOWtDcTlVR2g5TUJTWktCcHU0T3JsbWxSZlRwM1F1UC9YTitoOWUvdktMY2swcTVLOHpEUTY0dWNSYUxCWTJOWmpRMk5zSnNOcmZhMTE4VVJSaU5Sc1RIeGNFWVo0VEJZR0RmZnFKMlpMVllVVmR2UXIzSkJLdTE5VzdTZXIwZWNVWWo0dVBqRVJjWHh5eU5YVWhudDZQY0NnOGNoTTFteDZDQi9jTU9kbDJmQVFKRU1mYXU2MnlIZEQ0R1BBR1VscFhqdjU5OGhrc3VuQjUwa2xFM3A5TTFJYVJXcTJtMUxPRDZuYUwxRFc2M08zRGdZQkVHRHhvUTZhcTBDUzgwMGNGcXRhR3hzUUdOalkxb2JEUzNtaVZPRUFRWTlIclBVeUNqMGNoeFFFUmhrR1VaalEyTnFET1pVRjlmMytvNXB6Zm9YVTljNCtKZ2pPTzR1NjRzVWdFUCtjZDJTT2Rqd0VQZERpODAwY2x1dDhOc05xT2h3ZlVFeUc2M3Q3cU4wV2hFY2xJU0VoSVRXb3kzSXlKWGp3T1R5WVI2VXowYXplYUFpUVlFUVhBOXdZbHZDbkNNUmw0N293amJVVjBMMnlHZGoyTjRpQ2dxdU1jREpUY2xSWkFrQ1kwTmpXaHNiRVNEdVJFMlAxMXV6R2F6YXlMZ2toTG85WG9rSlNZaUlURUIralpNQ2t3VUs4eG1NK3BNSmpUVU44Qm1DOXhWVGFOV0l6NGhBUW1KQ1lpUGkyT2pqSWlpRmdNZUlvcEtLcFVLaVVtSlNFeEtCT0M2ZzJrMm0xMVpvL3lreFhWUGpGcFdYZzZOUm9QRXhFUWtKU1hDR0dRU1lhSllJRWtTNnVycVVGdGJCNnZWR25SOG5ORm9SR0ppSXVMajQzaGpnSWhpQmdNZUlvb0pvaWdpUGo0ZThVMVovaFJGUVgxREEweTFkVEExMVB2TTV1NXdPRkJWVllXcXFpcW9SQkVKVGNGUGZIdzhFeDlRVFBBT2NzeG1jOEJ5S3BVS0NRa0pTRXhNNVB4WFJCU3pHUEFRVVV3U0JBR0pDUWxJVEhDbHhHNXNiRVJkblFrbWs4bG5MaUJKbGxGYlc0dmEybHFJb29pNCtEalh1Si80QkdhWm9xZ2lTUkpxNitwUTEwcVFZekFZa0ppWWlJVDRlTDhUQ1JNUnhSb0dQRVRVTGNURnViSzM5ZXlaRFl2RmlycTZXcGhNOVQ3SkQyUlpScjJwSHZXbWVnZ0E0aE1Ua0phYTZubHFSTlRWS0lxQ2VsTTlxbXRxME5EUUVMQ2NUcXRGWW5JU010TFNHY2dUVWJmRGdJZUl1aDJEUVErRElRdFpXVm13Mld3d21lcFJWMWZyTTllSUFuaUNIN1ZhalpUVUZLU21wRERiRzNVSlZvc1YxVFUxcUsycjllbXU2VTJyMVNJcEtSRkpTVWtjajlQTk5lK3FHODFUWTBTNzVtUG8ySTI2YzBSRndNTVRsZG9MTHpUVW5FNm5RMGFHRGhrWjZaNFV2WFYxSnA4dVFVNm5FeFhsRmFnb3IwQmNYQnpTVWxPUmtKakE5dzkxS2xtU1VWTmJnNXFhV2xpdFZyOWx0Rm90RXBNU2taS1VESjFlMThrMXBLNU9FQVFJZ2dDN3d3Njlqa0Z3Sk5nZGRzLy9nVHBQVkFROGJqeFI2V2p4UWtQQmFEUWFwS1dsSVMwdERVNUpRbTExRGFxcXErRndPRHhsWEJPaE5rSlVpVWhKU2tacVdpcDBPallzcWVQWXJEYVVWMVRBWkRMNW5TZEhGRVVrSlNZaU5TMFZCb01oQWpXa2FDSUlBaHdPQjl0UkVlSndPTmdHaVlDb0NuZ0FucWgwZEhpaG9WQ3BWU3FrWjZRalBTTWRqWTJOcUs2dWhzbFU3Mmx3eXBLTXF1cHFWRlZYUTIvUUl5MDFGVWxKU1h6NlRPMUNVUlNZNmt5b3JLcUN4V0x4Vzhab05DSTFOUVdKU1VrUWVWMmpWcmh2OWdtQ0FJdkZndmc0WnFYc2JJcWl3R0t4UUtWUzhlWnJKeE9zTnF2L2FaVzdFRVZSSU1zeW5FNG5IQTRISkVsQ1Jub0czeWdVRmtWUlVGRlpBWlZLQlkxR0E3VmFEVkVVK1Q2aWtMbTdGRlZYMS9pZHNGRVVCQ1EyM1dubi9EN1VGcElrb2JLcUN0VlYxWkFrcWNWNnRWcU41SlJrcEthbVFzdnhaQlFpUlZHZ0tBb2tTWUxENFlEZGJvZEI3OHJXUjUybnJxNE9WcHNWV3EwV0dvMkdnVThuaXBxQWh5Y3FIUzFlYUtnOVdTeFdWRmRYbzY2dXp1OUVqbnE5SGoweU1qd1RveElGWTdGWVVGbFpDVk9kQ2Y0K2xPUGk0cEFJVWVaNkFBQWdBRWxFUVZTZWxvYUV4SVJPcnh2RkJsbVdmVzRlMisxMnBLV2xRYWRsbDl6T1lMZmJVVmxWNldtRHVHKzZzbGRBNTRpS2dBZndmNkptcEdjd1l4S0ZoQmNhNmlpeUxLUE9aRUoxVmJYZnJrZGFyUlk5ZW1RZ0tUa1pESzJwdWZxR0JwU1hsZnQ5NzRpaWlPU2tKS1JscEVPbjFVYWdkaFJMM0wxbEpFbUMwK24wcE9UdmtkR0ROLzQ2bUtJb0tLOG9CK0Q2VEZDcjFWQ3BWT3hsMG9taUp1RHhkNktLZ29pTWpJeElWNDI2T0Y1b3FMUFk3SFpVVjFXanBxYW14Vk1malZxTmpCNFpTRWxKNGZ1T1VHK3FSMWw1bVU4cWREZXRSb08wOUhRa3B5UkR4WnN5MUU3Y3ZXWGNONCs5aHduRXhjVWhPU2s1MGxXTVNYVjFkV2hvYlBEcFR1L2RwWjZmQjUwanFnSWVucWdVTGw1b0tCSVVSVUYxVFEwcXlpdmdkRHA5MXFsVUttUmtaQ0ExTllWUEdMdWh1dG82bEZkVStCMERGaDhmajdTMFZDUWtzTnNhZFF6dklRTHVHOGp1TDFFVW9kUHBvTlZxb2RmcG9WWkhYVjZyTHNIcGRNSnFzOEpoZDhCcXMwS1daVS9idzMzRGxWM3FPMS9VQkR3QVQxUnFIUzgwMUpVb0FHcHJhMUZSVmc2N1YycHJBQkJWSXRMUzBqanpmVGZnZVIrVVYzaTZFWGxMVEVwRVptWW11NjFScDNEZlBIYjNtbW4rSmN1eXA3M2xMdzA2QmVhZENVOFVSVStidy92TDNaMmViWkRPRlZVQkQ4QVRsUUxqaFlhNnNrQjM5a1ZSUkVwcUNucGtaRUNsVWtXb2R0UlI2dXBNS0MwdDlabkx5UzA1S1FrOU1udEF5MENIT3BtN0xlVytpZXh1VTduYlY4M2JVR3hQQmVmZHB2QnVoN2piSXU3djd1VnNnM1MrcUF0NEFKNm81SXNYR29vbWdjWnVDSUtBbE9Sa1pQUmdNcFpZWUxaWVVGeGNES3ZGNnJOY0VBUWtKeWVqQi8vUEZHSGVONGU5MjAvdTcrNHlGRHAzKzhLN3ZlRjlvNVc5U3lJbktnTWVnQ2NxdGNRTERVV1RRTm01QkFDcDZXbkk3TkdEWTN5aWtNMW1RMmxKS2VvYkdscXNTMDVLUW1aMkZqVHNjazFkaEhkN3FmbFg4eklVbkwrYnI4M2JIbXlEUkU3VUJqd0FUMVE2Z2hjYWlsYU5qWTBvTDY5QVkyT2p6M0sxU29Xc250bElUa3FLVU0wb0hKSWtvYlNrRkRXMXRTM1dKU1FrSUNzckV6b2Q1enVocnNsZnU0bnRwN2J4MStaZyt5UHlvanJnY2VPSlNtNjgwRkMwTXB2Tk9Iem9NR3pOQnJVYjlIcjA2dDBMZXIwK1FqV2pZQlFBVlpWVktDOHZiNUdLM0tEWEk3dFhUeGdOaHNoVWpxaU4ySVk2T214M2REMHhFZkEweHhPMWUrT0ZocUpaVlZVVnlzc3JJRW1Tei9MVWxCUmtaV1V4bzFzWFlqYWJjZWpRNFJhWjEzUTZIVEt6TXBISTlOSkVSRjFDVEFZOFJFVFJUSlprbEpTV29xYW14bWU1cUJLUmxabUoxTlRVQ05XTUFGZjN0ZUxpWXRUVm1YeVc4LzlEUk5RMU1lQWhJdXFpYkRZYkRoMDYzQ0t4Z1U2blErL2V2V0JnVjZsT1YxVlZoYkt5bHQzWFVwS1RrWjJkelNkd1JFUmRFQU1lSXFJdXpsUm5Ra2xKQ1J4T3A4L3lwT1FrOU16TzV2dzluY0JtdDZPb3FLaEZtbW05WG8vZXZYcEJiK0FZS3lLaXJvb0JEeEZSRkZBVUJlVVZGYWlzcVBRWnB5aUtJbko2OTBaQ0lzZUxkSlNxeWlxVWxwVzErTHRuWldjaE5TVWxnalVqSXFKUU1PQWhJb29pVHFjVHhTVWxNRFViUDVLVW5JUmVQWHR5N3A1MlpMZmJVWFN3Q0JhcjcxT2RsSlFVWkdWbDhza2FFVkdVWU1CRFJCU0Z6QmFMSzQyMXplWlpwdEZvMEtkUERzZjJ0SU9xcWlxVWxaWkI5bnFxbzlWcWtaUFRtMzlmSXFJb3c0Q0hpQ2lLbFpXVm9hS2kwbWRaUmtZNmVtUm1nZ25hdytkd09uSHd3TUVXaVNKU1UxT1JuWjNGdFBkRVJGR0lBUThSVVpRem04MDRjT0Nnejl3OU9yME9mZnYyaFZhamlXRE5vb3Vwdmg2SGlnNzVaR0JUcTlYbzA3Y1BKdzhsSW9waURIaUlpR0tBSkVrb09saUVoc1pHenpKUkZOR3paemFTazVNaldMUG9VRkpTZ3FxcWFwOWxLY25KeU82WnpYRlJSRVJSamdFUEVWRU1xYTZxUmtscHFVOUdzWVNFQk9UMDdzMDVZdnh3U2hJT0ZCN3c2Y0ltcXBveTN5VXc4eDBSVVN4Z3dFTkVGR09zVmlzT0hqZ0l1OFBoV2FaU3FkQzNieDhZamNZSTFxeHJzVmdzS0N3ODROTVYwR2d3b0UvZlBsQ3IxUkdzR1JFUnRTY0dQRVJFTVVpV1pSdzZmTGhGK3VxMDlEUmtaMlZGcUZaZFIzVlZOWXBMU255V1pXU2tJek16TTBJMUlpS2lqc0tBaDRnb2h0WFcxYUg0Y0xIUFFQeTR1RGowN2R1bjI0NU5PWHk0R0RVMU5aNmYxU3FWS3pFQm4zNFJFY1VrQmp4RVJESE9icmZqNE1FaVdMMG0wTlRwZE9qZnYxKzM2cm9seXpLS0RoYWh2cUhCc3l3aFBoNDVPVGtjMzBSRUZNTVk4QkFSZFJPSERoMUdiVzJ0NTJlVlNvWCsvZnBCYjlCSHNGYWRRNUlrN0M4c2hOVnlKT2hMUzB0RGRqYTc5eEVSeFRvR1BFUkUzVWhGUlNYS3lzbzhQNHVDZ0p5K2ZaQVFIeC9CV25Vc3U5Mk8vUVg3NFhBNlBjdDY5ZXFKbEpTVUNOYUtpSWc2Q3dNZUlxSnVwdDVVajRORlJUNnBxM3YyekVacWFtb0VhOVV4ekdZekRoUWVnTlEwaGtrUUJQVHBrOE9VMDBSRTNRZ0RIaUtpYnNoaXNXQi9ZU0ZrNlVneWc3UzBWR1JuWjBld1Z1MnJyczZFUTBWRmNIL0lxVVFSL2Z2Mzd4WmQrSWlJNkFnR1BFUkUzWlRkNFhCMTlmS2FyeWN4SVFFNWZYSWdDRUlFYTNiMG1uZmQwMnExNk4rL0h6UWFUUVJyUlVSRWtjQ0FoNGhpWHBHbENuL1dIc1RlaG1Mc3JTOURqYU14MGxVaWlwZ1VUUndHSjJSaVNIeFBqRW51Z3h4RFdxU3JSRVRVb1Jqd0VGSE1zc3RPL1BkUUhyNHEyUVFadk5RUk5TZEN3UFNleCtHeTN1T2hGcGlhbTRoaUV3TWVJb3BKQjh5VmVIYnZOeWl4MXJaZW1LaWI2MnRNeHkwRHprUy91UFJJVjRXSXFOM3hkZzRSeFJ5cjdNQXplNzVpc0VNVW9nUG1TaXplK3hXY2loVHBxaEFSdFRzR1BFUVVjejQ4bUlzeW15blMxU0NLS21VMkUxWVU1VVc2R2tSRTdZNEJEeEhGbEQwTnBmaTJiSE9rcTBFVWxiNG8yWWpkRFNXUnJnWVJVYnRpd0VORU1lV2Iwaitabm9Db2pSUUFQNWR2ajNRMWlJamFGUU1lSW9vcHhaYWFTRmVCS0tvZDVqbEVSREdHQVE4UnhaUUtqdDBoT2lyRmx1cElWNEdJcUYycEkxMEJJcUwyWkpic2thNENVVlRqT1VTS3dvN0JSME1RaEVoWGdacUp5WUNISjJyM3hnc05FUkZSNkx6YlRlN1hiRXUxalNBSVVCVEZweTNDZGtua3hVVEF3eE9WM0hpaElTSWlDbzEzbTZuNVYvTXlGRnp6ZG9mM2w3OHkxTG1pT3VEaGlVcHV2TkFRRVJHRnpydk5KTXN5QkFoUXFWVVFCUkZxdFJxaXlHSGViU0hMTXB4T0oyUkZodVNVSUVPR0lBaWV2eWZiSXBFUnRRRVBUMVR5aHhjYUlpS2k0Tnh0Si9lWFZxdUZYcWVQZExWaWdpaUswR3Excmg5MGdOVnFoZDFoaDZJb0VFVVJvaWl5TFJJQlVSbnc4RVNsUUhpaElTSWlDc3k3RGFVb0N1S01jVkNwVkpHdVZzelM2L1ZRcTlXd1dDMlFaUmtBMkJhSmdLaDdET0x2UkdXd1E0SG85WG9ZRGNZVzd4c2lJcUx1eHJ0bmpDUkpNQnFNREhZNmdWcXRodEZnaENSSm5uWUkyeUtkSzZvQ0hwNm8xQmE4MEJBUlVYZlh2QTJsMCtyWWh1cEVLcFVLV3EyV2JaRUlpWnFBaHljcUhRMWVhSWlJcUx2empIc1dCT2gwdWtoWHA5dlI2L1FRQklHOVRTSWdhZ0llZ0NjcUhSMWVhSWlJcUx2eXZuR3MwK2s0aGlRQ0JFR0FUcXZqamRjSWlKcUFoeWNxSFMxZWFJaUlxRHZ5bnNaRGxtV29SUGFRaVJSUkZIMXV2TEl0MGptaUl1RGhpVXJ0aFJjYUlpTHFqcnlUOTNCSVFPU28xV29tVVlxQXFBaDRBSjZvMUQ1NG9TRWlvdTdLM2J1QnZXUWlSeEFFOWpLSmdLZ0plQUNlcUhUMGVLRWhJcUx1aUQwYnVnNytMenBmMUFROGZITlFlK0Y3aVlpSXVpUGU4T3NhK0gvb2ZGRVQ4QUI4ZzFENzRQdUlJcTJuSVFWYVVSMzJkdG42NUE2b1RmVHE3TCtIV21CM2FvcE8vTXpydXZpLzZSemhmK0pHQU44TTFGSFlSWkk2MnpuWlkzRGRnTk93cVdZL250anhHVUs5dWcxT3lNYmp4MTZKTlJXNzhNYStsYWgxbU1NKzltMkR6OGFnaEN6WUpBZnUyL3lmZ09VbVpnekZwVG5qQVFBdjUvK0EzYWJpc0kvVmtYb2FVakNyM3lSTVNCK0MxL2I5aEsrTE4zWDRNZFdDaUdlT200MkNoaks4Vi9nYktteW1rTFo1L29RNUFJQS9hdzdnbGZ3Zk9ycWFSRVRrUjFRRVBFUkVzU0JWRzQrciswK0dWbFRqcExUQm1EUGdOTHhlc0xMVjdWU0NpTnNHbndVUkFpWmxETWV3eEY2NC9mYzNZSmVkWVIwLzI1Q01mbkVac01xT29PV1NORWIwaThzQUFCaFYyckNPNFphcFQwTGZ1QXdNaXMvQ2tNUnNORGlzK1BldUw5cTByK2IrTnZROERFN0lBZ0Q4ZGVEcEtMWFU0bythL2UyeTcwQXU3VE1lT2NZMDVCalRNQ3E1RDI1ZS94cWNpaFIwR3dFQ3NwcWVRcVZxS3p1MGZrUkVGQmdESGlLaVRsSnRiOENMZTc3RFBjT25Bd0RPNzNVOGlzelYrTDUwYzlEdEx1OHpBWDJiQWhDbkltUHBubS9ERG5iYW13Z0JLYnA0cEdzVGtHVklSclloR1ZuNlpQUTBwQ0luTGcxNlVlTlRYb2FDSHZ1VFVHNnJPK3BqUDdQclN6eHozR3dZVkZxSUVIRDM4UE54NzZiM2NOaFNmZFQ3OXFlWElSV1g1SnprK2ZuMWZUKzNHdXdRRVZIWHdZQ0hpS2dUcmFuY2pWRWxmWEJPOWhnQXdFbnBnL0JENmVhQVhkdUdKZmJFcFgzR2UzNSthZTkzMkZKN3NCTnE2bCtLTmc3L0huczFrclZ4RUJGNmQ5QTZ1eG1qa252ajU3S2pEM2hLcmJWNFllOTN1R2VZSzNEVWlHcU1UZW5YSVFHUFZsVGpudUhUUGVOM1ZsZnNSRzdsSHMvNkRGMWl3UEZZYXE4NTQvUXFEWG9aVW9NZXl5elpVR052YklkYUV4R1JOd1k4UkVUdDZNVFVnUkJiR1JlMnZhNElwL1lZanYwTlpmaStaQXZHcFEwS1dIYk93Tk04Z2NYMnVpSTBPbTA0S1VoNUFLaXhOMkpQZlFrQW9JOHhIWk43akFBQVpEWjFyMUlMS2x6ZDc5U0EydzlJeVBTOFBpTnpORVlsOVFFQUxDLzhGUnBCaFZSdHZOL3RySklERlRZVHlxMTFLTGJVb01oY2hTSnpKWXJNVldoMDJscVVQekYxSUdiMFBpSG83eEtNUTVHZ0VWU29zSm93UG4wd3hxY1BEbnNmRDIxWkFUbklTS29iQjAzMWRPOHJ0OVhobGZ3ZmZkYlBHekVEQStNei9XM3E0NWprdmxqYU5KNG5rTjhxZHVIcFhWK0dVR3VpMkdXejJlQjBTakFZREJERm94dGpLOHNLbkU0blJGR0VXczJrSTkwWkE1NTJaTFBab05QcDJuV2ZlL0wzUVlDQXdZTUd0T3QrdlhIZ1BsSDd1Vy9raFNFLytSaVpsSU9SU1RraDd6dlU4cjlYRjJEUjlrOEFBTDJNcWJnNFo1elBlclVndGxnV3lNU01vWjdYeXd0LzlWbTNyYTRJWHg3ZWlIS3JDUlUyRXhxYzFwRDI2WmFxaXcvcjl3K2tweUVGUFEwcFI3MmY1czdLT2dablpJNENBTmhsSng3Zi9xbmZ3STJJZ2lzdEs4ZWRkLzhEVTA2ZGlGdHZEQjc0TDM3K1plVG1iY0FMeno2SjNyMTZIdFZ4dDI3YmpvY2VmUnduSEhjczV2L2pucVBhRjBVM0JqeGhVaFFGcjcvOUhrNDlaUUtHREJyb1dmN1c4dmZ4N2ZjLzRkbC9QNGFzekI3dGRyeC96SDhVS3BVS0s5NTl2ZDMyNmJaOTUyNHNlM001cGt3NkdUT21uOXZ1K3llaXlKTVYyWk9rUUN1cVBjRllzTVFGYWtIMGRPR3l5ODZBVDBBT05sWWlyeXEvbld2Y05ZeFBHNHliQnAvcCtmbkZ2ZDlqZjJORmkzTFA3UG9TdWlCZDJwNDhkaFlBVjNENHhyNmZnNVloaWxXS29zQm1zOEZoRDU0d2hhaWpNT0FKMC9jL3JzUVhYMzJMUHpadHh0TEZUMEFVWFZNWkpTY253V0sxNHYwVkgrUC83cmdsd3JVTWphTElLTmhmaUVPSGkzSFN1QlBDQ3RTS0RoM0dxMis4RTdUTXpkZGZpOXk4RGFpdERhM1Bmbng4UEs2NDdLS1E2MERVRmQyMllSa1F4dGdXYjVmMUdZL1RtNTRvTE5yK1B4d3lWN1ZwUHphdllDYXZLaDkvV2JNRUFMRHdtSmtZbVpRRHErendMUFBuM0o1amNjUEFNd0FBaisvNEZKdHFDdHRVajNCOGVIQXRQaml3dHNPUEF3Q3ZqcnNSR2JyRWdPdVBTZTZEdWNQUDl3U0hueFN0eDZyeUhYN0xGbHRxQXU1SDR6VnZqOWxwOHhzd2FUaTNEOFVvdTkyQlo1ZStoQWtublloQkF6dXVsMG9vWkZtR3hScmFFMmlkVm5mVVhlbW82MkhBRTRicW1scTg5ZTc3QUlEYmJ2cXJKOWdCZ0hQUG5vci9mZjRWVnExZWkwc3VuSTQrT2IwalZjMlFqUm94SEJNbm5JUTF1WGw0N1kxM3ducmNhelpic0dYcmRnd2FPQUFaNldrKzZ5b3FLcEZmc0I4V2l3VnJjdGZqY0hHSlo1Mml5TERiSFZDcFZGQ3JmZDkrUFRMU0dmQlExQ3UxdG4xUXZ0bXJ1MVNWellSU2EyMTdWSW5DY0ZMYUlNd2RkcjRuRVBtNWJGdUxybnhFMUxxcTZtcXN5VjJQOUxRMHZ3RlBWWFUxbmw3eVlvdmxCNHNPQVhCMWJkUHBmTlBpWjZTbnRlbW04aDkvYnNFVlYxOGZVdG5GVHkzQ2dINTl3ejRHZFcwTWVFSWt5ektlZWU1Rm1NMFdURDE5TWthT0dPYXpYcXZWNHZLTForRFZOOTdCVTR1WDRxbkhIb0ZlNzM4OHozYy8vSXd0Mi96ZkxXeE9raVRJc295bkZpOE5xZnpOTjF5TGhIai9BNHI5dVdiV0ZmaHo4MWJrOU80RlNaS2dVb1YzdDNINnVXZGp5cWtUZlpiOXRQSlhQUGZpcXdDQXhVOHU5Rm0zYWZOV0xGajRCR2I5NVRKY1BPUDhzSTVGUk5TUnpza2VneHNHVGZVODJkbFF2UTh2N1BuT3MzNWMyaUQ4V1ZNSXUrekU0SVFzVDZyd1FGVENrWnRpR2ZwRVRNMGFIYlJNcGo3WnAweGVaVDdxblpZMi96NUVrVlJlNFpwN0tqTkE3eEZKa2xGZTN2S3BwODFtQndCVVYxZTNhSk40MzJnT1IycHFDa2FQSEI1UzJYRGFVQlE5R1BDRTZLM2w3MlBydGgzSXpzckVuR3V1OGx0bTJ0bG5ZdDJHamRpeWRUdWVlL0ZWM0R2M0RyL2w5dVR2dzI5cjE0VjhiRVZSUWk1LzNld3JrUkFQNU84cndOdnZmUmpTTnIxNzk4UysvWVZZc09qSm9PWEdqaG5kSWtqWnNtMTdpOGZFdS9mc0RiaVBRNGRkTTdiejdnbkZzbDZHVkl4SkNmODkzaS8rU01OZ1lzWXdERThLLzBueGo2VmJJejVIVDdTYWtqblNFK3hzckM3QVV6cys5NHhmR3ByWUUvOFljU0ZxN0kxNHIzQTFjb3hwbU5IN3hKRDMzVCt1QjI0YmZIYlFNb01Uc2p3VHFnTEEvb1p5MURjdzRLSG9kT0JnRVFCZy9lOS9ZT2N1VnlyM1hYdjI0c1ZYM3dBQTlNbnBqV1V2dGV4YSsvaS9seUEzYndNZWZmaitvMDVhNERhZ1gxL012ZlBXZHRrWFJTY0dQQ0g0K1pmVitPekxiNkRWYWpEdjdyc1FaelQ2TFNlS0F1YmVlUXZ1dXVkK3JNbk53OXZ2Wm1EMlZUTmJaRUM3K2ZwcmNmMTFWNGQwN0ZuWDNReVZTb1czbDcwUVVubDlVNVk0azZrZVc3WnVEMm1iVUtXbnRweERZazF1SHRaditNTm5tY1BwT3lqeDdYYy9nQ1RMQUlEdE8zWUJBSDdMemNNZm03ZDZ5Z3dlT0FDVEpvNEhVU3dZbXBqdEdRUFRWdDRUWFlaamJjWHVWZ01ldmFqQmV5Zjd2eUVEd0pPd29LUDlWckVMTytzT0F3RHFIT1pPT1NZQUxOejJDVFJOYytSNEoyUjRmZDlLUEhIc1ZWaFh1UmZQN1BvQ1RrWDJyTHQrNE9rQVhQTVFKV3ZqNEZDa29Ja2YzTndUc01wUUF2NWYzR1VrUlliRGEwSlRXUW1jTHB1b3E5dS8vd0FBWU12V2JaNWx4U1dsS0MwckF3Q01IWE1NenA5MlZrVHFSdDBQQTU1Vy9QcmJXanova3F0NzFpMDN6a0gvZm4yQ2xrOUpUc1k5ZDkyR1J4NTdDcDk4OWlVcUtpdHgxMjAzUWFNNU11dTRScVB4K1RrVUJyMCtyUExIamhtTkQ1WXZhN1hjZ3dzZVEvNitBanp5NER3TUhScDhEZ3Uxbis1dXQ5d3dKMmlYTmdENDlJdXZJTXVLWnhDZ0tBcjRhZVVxejNwWlZuRDY1RWtNZUNobU9MMHlvNFZETGFpZ2J1cmlGQ3c3V2pDaGJtRlV0VzhLL1hCcEJCVWtXVWE1MTVnbmQ4Ty9velUvcHZ0L3RiZStCRXQyZjQzVjVUdDkvdlpuWkk3Q29IalhrNWR5V3gwK1AvUTdISXFFOXdwL0Mzb2NqYURDaWxQK0R3RHdlOVUrL0d2SHAwSEw1RmJ1NFR3OEZETzI3ZGlKdE5SVXZQSEtjeWdwTGNQTmQ5eU4weWRQd2wyMzM5U3V4M250alhkUVZlMC9lVWhkblFrQWtGK3dINC8vTzNDaWxyVFVGTnd3WjNhNzFvdTZGZ1k4UWF4YXZSYlBMbjBKc3F4ZzlsVXpjZnJrU1NGdGQ4em9rWmgvMzkxWTlPUmlyRjZ6RGhVVlZianI5cHZRTXp1cjlZM2JpU2lLSVFWSjdna1N0VHB0MkVFVjRFcDVLMG1TenpMRnoxM0o2ZWVlN1htcUpjc3lBTUVUQU0yNjd1YXdqMHZVbGYxYXZoTy9sdThNZTd1L0RqZ041L2M2SGdCdzM1L3YrYzNxMVI2Y2lvUTNDMzRKdUg1RVVtOU1UQjhhY0wzYjZPUStyWGJUYXU1L2g5YWoyRktEZjR5OENHTlQrb1cxYlVlWm5mdUNaNnhNODJ4c2lSb0RydTUvWkpMV3R3dFcrVHlGSWFLV0RoZVhvTHlpRXBNbm5leDN2Y2xVajJWdkxmZTdidSsrQWdDdW9RUkdvNkhGZW9QZWdGdHV2TTd6ODZiTlczMlNJL2xUVzF1SDNMd05BZGYzNnBrZGRIdUtmZ3g0L0pCbEJmLzU4Q1A4OTVQUEFBQ1hYVHdEbDF3NFBheDlIRHRtTkJZOE9BK1BQdllVZHUzWml6dm16c01GNTAzRDVaZGU2QWtzOXVZWDRPTlB2d2k2SDFmU0FpbmduWWtUangrTE0wNExQR042UjF1eTlCVXNXZnBLV052TS91dXRPUEg0c2UxK2w0ZUlRdU5VWkh4ZHZDbG9tVkFDbmh4akduS01hYTJXODdhcWZFZlFWTTVkelkwRHB5Sko0K3JHL0dmdEFheXQzQlBoR2hGMWZiLzh1Z1lBTUdiMEtML3JiWFk3MXEzZkdIQjduVTRYTUxsVFlvTC9wQUp2di9ZQ0VnS3NDNlMrdmdIWDNIQmJXTnRRZEdMQTQ4ZnkvM3lJVHo1emRTdTQrc3JMY2VsRkY3UnBQeU9IRDhYaXB4Wmg4Zk12WWZlZWZIenkyWmZRNmJTNDRyS0xBYmhTTWdhNzQrQ21LQWhZTGowOXZNWkdlNXQ2K21RTUhUTElaOW11M1h2eDAwcW1jU1dLZFU1Rmh0UFAwNDVnRTVkS1RlTmlkcGtPdzNHVXlSVk9UQnZrbWZGb1kzV0JaOS9oY2lqKzZ6RStiVEFtWmd4dEtpUGgxYjAvK0t6WGltcWNsamt5NEg2OU03RDEwQ2ZoN093eFFjdDBKZHUyK1I4RDJueE1xbkJrUmREOU5TK25OTzk4cVlTM3Y2TTU5dEdXYTg5OXV2OE9ZUjNiL2FjTDQ5aXlMRU9XWlRpZFRqZ2NEdlRJYUw4SjB2MDU4Zmhqc1hwTkxzYWRjSnpmOVJucGFTRk5xRzYzMjNHb3VBUUo4ZkV0cHNCb1RoVEZzRFBOdGpYckcwVWZCangrWER6amZHell1QWxYenJ3RVZkVTFXUFRrTTIzYWowNnJ4VDEvdXgyUFAvb1FQdm5zS3hUczM0K1pseDZaWjJiY0NjZDV4dGs4OU1pL3NDZC9IeFk5OGdBR0R1Z2ZkTDkybXgyM3o1MEhrNmtleDQ5dCtRSGFHUWIwNzR2WFhsaU14TVRFRnVtM0owMmNnQ3N1dlFpcHFTbUJkeERCT2IzTVpndjI3czJIV3EyR0tJcTg0Rkc3T1N2ckdGdzM4TFEyYisrZExPRHhZNjlxMHhnZXQ3OXRmQXRsUnpFblVHQkhUdDV2aXpmaDlZS1ZMVXJNNkgwaXJ1MC9HUUR3NkxhUHNhMnVxRVdaRlFkemo3b21IMCs2RzBKVGZSYnYrZ3FOa3EyVkxVS1hvbzNEellQUDlQejhhL2xPbERTYkY4bW8wdUxtUVdjMjM5U3ZmbkVaSVpmdHlwcDNXVmFPck9qMHVsRG92QU1lcHlQODhZWGhHako0RUo1LzV2RVc0NVV0Vml0K1c3c09Help1d3BEQmczRGVPY0hQaVlORmgzRDNmUTkxeU5nZjZsNFk4UGlSa0JDUDU1NytGMFJSeEpLbHI3VElRaGFxeE1RRUFLNDdDSmRlMUxKTG5QYzRtd3ZPbjRaL1A3c1VYMzc5SGU2NzUyOUI5L3ZWTnovQVpLckh5T0ZETVhaTXkza2QzRFp2M1k2UC92ZDUwSDBWTmFXSmZ2M05kMkdNODU5OURnQ3lzekp4NjQxekFBRGYvN2pTTXpGWWEyYjZtVWpVN25DRW5iU0JLQnFvUlZXN0Rielhpa2QzZVJhQzNGVlFDYUxmT1dIY2hpWUVUZ1hyem00R0lHYkhzb2dRY00rdzZaNnViQUJnazFvMkVoVUE1bGFDTEhkeUNFbVJZUXVReUNMU0NTU0lPb0w3Yzc2K29RSHIxdjhPd05WYkpUZHZBMFJSUUhaV1ppU3JSOTBNQTU0QTNIZjliNzFwRG02OC9oclA4dUxpVXN5ZDl5Q0dEUm1NQmZQbitkOVlVWERGN0J1Z0R5TUp3TVFKNC9EK2ltems1djJPSGJ0Mlk4UXcvLzNuUzByTHNPTGpUeUdLSXVaY095dm9QbXRxYWtOT1RaMWZzRC9vZXBPcDN2TjYwK2F0MkxocHM4OTZTWkxnZERxaDFXb2dlSFhSbURIOTNCYmxiRFliaklhV0F4R0pvdDNlK2hKOGVIQnRwS3NCQUdod1dnT3Uwd2lxc0pNTnVIbDN3WExLN1IvdzNETDRUQnlmT2hBbGxocDhlWGdqOHFyeTIvMFlyYm02LzZrWUVjSWNTSFVPTTY1YSszekE5ZDRaMkRaV0Y3U2FwYTByR1RYcVNGYzk5MU9kVUovbStLeFYzRjIyQW5UcEVuekx0YnJQZGlyWEVmc01wWno3N3hEKzMvTG9qdTErd3VOd09HQzNkL3dUSG92Rmdyd05mMkQxbWx4czJyelZrOXdvSzdNSExwcHhIaWFjZENMZSsrQWpYRDdycjBIM296UjFVLzFsOVJxc1diZmVzL3lkWlMrMjZGMnk3SzEzb2RHRTE2eDFPRGhuV1hmQmdLY1Z6Vk5JbTgydXVTTFMwOU1DWmpXejIxMnpCTHZueEFtRktJcTRZYzVzTEZqNEJKYSt0QXpQUHZVWXRGcmZPOFVPaHdOUEwza0JOcHNOTXkrOUNJTmE2Zm8yYWVKNG5EVHUrS0JsUWsxTHJmTHE5alh2N2p0YnJGKzlKaGYvZnZZRlBETC92b0RCR2dDVWxwVURRUER1YmgzTWFEUmc1TWdSMEdnMDdOSVdpL0oranRpaDk5YVhZbTk5YWNTT0g0NWdhYk85eCtBMFoxQnBQYTh0ZnA1NkhLMU1mVExTdFBGSTA4YmpoOUl0N2I3LzFrenBNUUlYaGpHaDZORnlLQkptNTc3UTlMcHJOcjdjNDNiQ0dXZENYWXQzd0tOVzJ6djhlR3ZYYmZCTVQ1R1Jub1lUamgrTGI3NzdFU09HRGNVNVo3cm1LQnZZdngrczFzQTNaZ0NndnFFUmYyemFqSXowTkF6emFxT29WQzAvdDFldFh0T092d0hGR2dZOFlYSjM1UXFXWXRyV2hvQUhBTWFPR1kxSkV5ZGc5WnBjTEhuaEZkenp0OXM4SHpTeXJPRHBKUzlpYjM0QlJvNFloc3N2dWJEVi9hbFVLaGhhR2NEWDFyVFVkcnNEcytiY2pLbW5UOGFOWWVTdWQ4KzJQS0IvK0xQUUUxSDdzTW9PL0dWTjREa3B6dTA1TnVERXFmR2FJOWVKWUUrUjJpcmJrT3g1ZmJDeHN0MzNIOHl4S2Yxdys1QnpQRDkvWDdvWloyVjEvRGhKZDBwc29salJ2MzlmakR2eE9Kdzk5WFFjZCt3WWxKV1g0NXZ2ZnZRcGMvYVpwK1BzTTAvSHI3K3RoVjZueDdnVFd5WTR5TjlYZ0Q4MmJjYkk0Y05hSGNQejRwS25rQkFmWnBhMmhnYmNldGZmdzlxR29oTURuakR0M08xcXNBOGFHUGpwaXMzbUNuaDArdkQ3WmQ5MjgxK3h2L0FBZmx1N0RzbEppYmordXFzaFNSS2VlL0ZWNU9adFFLK2UyYmovNy84SHRicHpaa0lQcEw2aDNtL1h0TSsvL0FhcmZ6c3lHSG4yVlROeDIwM1hJNmQzTHdEQXo2dFdBd0RlWC9FSjdyN3pWcVNtcHVENjY2NXVOZnNLVWJUUnF6U2V5U283UTZQVDJtSHo5bmhMVUhzSFBPM2JVSTlYNjlGRGx3VEFsUUh1a0xrNjVHM3ZIRG90ckN4dFpkWTZ2TDMveUFUSUJwVVc4NGJQOEhUWlcxdTVCeDhmekFzYThFektHQTZkS3ZESHFIZjN2d3g5WXRCeFUyNzFEaXZ5cXZhRzhpc1FkVmtEK3ZYRkEvZk9iYlZjZFhVTmxyendLbFFxRmY3MXova1lPQ0Q4dWJsdXYrVjZXQzFXWlBibzRXa2JPWjJTMzNaU2RYV05UdzhUbzlHSWgrLy9PM3Q2ZEFNTWVNSmd0OXV4Y2RObXFGUXFqQm81UEdBNWQ3ZTN0a3prYWREcjhlQjlkK1AraHhmaXkyKytSMVYxRFV3bUU3YnYzSTNldlhyaWtRZm5JVDQrcnMyL1EzdXBxWFZsZjJxZTgzN2pwczArWTNpdXVPeGlURDNkbGEzcGwxL1hZUHVPWFJnMWNqaDI3OG5IWFgrL0gzZmZlU3VtbkRxeDh5cE8xRWw2R1ZMeDZERXpPKzE0Mit1SzhPQ1dEenY4T0JuNlJNL3JhbHRqdSs1N2NNS1JBSEZ2ZlluZmxJb2VyVVlBQUNBQVNVUkJWTmVCakVzYjFIb2hMNFdORlQ0QmowV3lZNGZwRUk1TDZZLzlqZVY0ZnZjM1NOUUVIMnM0WitCcFNOWUVUdmJpclg5Y2o1REdUUlUyVmpEZ29XNGpOVFVGMTE4N0N5OHZld3NMbjNnYWk1OVlpT1RrcEpDM3I2MnR3N0kzbDJQbXBSZDVBcHovZmY0VlB2N2ZGM2hnM2x3TUh6WUVnR3NjMnQvdmZ4aVZsZFY0L2VVbG52VFZaZVhsZU8rRGo5Q2pSd2FPRFpJRWlxSWZROW93L1BEVEx6Q2JMUmg3N0dqRUdRTi95Smt0cnJ1ZXVqQzd0TGxsWjJWaTBZSUhZTkRya1p1M0FkdDM3a1o2V2lyKzljLzVFWjkzeCszQUFWZWEyZTkrK0JrMjI1RXNSWS9Ndnc4cjNuM2Q4NVdVNUdvYy9manpLanovMG12STZkMExELzNqSGp6KzZIeG8xQm9zV1BRa1B2anYvMXFrT2lXaTlxRVdST2hGRGZTaUJxTFh6UWozTW45ZjN1TjN0S0xhc3h3QU1uUkhBcDV5Vy91bXZUNDI1Y2pkM1MyMUI5cDEzNkg0NnZBZnFMQ1o4T2kyajRPT2NYS3pTZzVZNWVCZmJqS1VWc3RhWllmZmJIQkVzV3phMlZNeDVkU0pxSzZ1d2RLWGw0VzE3UnZ2L0FmN0Nncnh4NllqNC8xRVVVUjlRd08rK1BvN3p6SkJFTkFucHpkcWFtdDlKanhOVFUxQlZYVU4xcTViSDlLOGlCUzkrSVFuUk9YbEZYajNnLzhDQUM2Y2ZsN1FzclZOVHorTXh2QXprVG1kRW5MejF1UERqejZGeFdzd1gyVlZOZTUvZUNFdXV1QThUSnh3VW92c0pKMXRiLzQrQUs2c2NjODg5eEpPT3RGL2NvVHRPM2JoL2Y5K2dxM2JkaUNuZHk4c2VIQWVkRG9kQmcwY2dHZWVlQlNMbm5nRzc2LzRHQVg3Q3pIM3psc2ovbnNSZFlRZlM3Zmk0Nks4RnN2dkhYRUIrc2YxZ01saHdidy8zMnV4ZmtybUNNenNjeklBWVBIdXI3REhWTktpekVzblhoLzAyTmNOT0EzbjloenJzMHd2YXZEK3hMdENxdnQ5STQ2TUY3ejh0OFhvYlhUZGRMSExUdFRZMi9jSnp3bXBBejJ2OTlXWGhiWHRYL05laHRrWitqdzgvdVk0MmxTekh3OXRXUkh5NzNYTGh0ZUNydmZPd1BaNzFUNi9XZHFJQ0xqMXhqbVFKQW16L25LNXozSm5VM1kzZjBuK3R1M1lpVldyMXlET2FNU1ZWMXppV1Q3cDVQRjQ4NTMvSURkdkEycHI2enhQak00NTZ3ejh0UEpYZlBQOWo1ZzRZUndBVjYrYTJWZk54SklYWHNITHk5N0NtTkdqMnRSMm82NlBBVThJNnVwTVdQakVNekNiTFpoeTZrU01EdEtkRFFCMjczR2xVZTJSa1JIeU1RcjJGMkxWNnJWWXVlbzMxSmxNQUlEang0N0JOYk91d041OUJWaitueFVvT25RWXo3MzRLbDU1L1cyTU8rRTRqRHRoTEVhUEdvR1U1R1NmZmNteUFwczl0QTkrdWVuSml0MW05d213QWxHclZGQ3AxRmkzZmlOeWV2ZkNaUmRmZ0dlZWV3bmJkdXhzVVhiN3p0MjQvK0dGRUVVUjA4ODlHN1ArY3JsUFFKT2NuSVNGQys3SEUwOC9oOElEQjlIUTBNQ0FoMkpTbzlPSzBtYVRWZ0tBb3ltdHN3ekY3M3FUNDhnWW1XcGJnOTh5blVrUUJQU05jMTNYaXN4VjdicnZ3UWxaNkdrNDByZitqS3hSMkZDOUwrVHRiWklqcEtjeXdTaEF4UC9HUk4yUlRxZkRQWCs3SGJMc093N1AvZVFtSVNIQlo3blpiTUdTcGE4QUFLNzZ5MlZJU2p6eTVEazFOUVVqaGczQjlwMjdzWHJ0T2t3LzE5V1ZkTWlnZ2VqZHF5ZTJidHVCdzhVbDZOVXpHd0J3MnVSVDhNWFgzNkZnZnlIKys4bG51R2JXRlIzMmUxTGtNT0JwUmNIK1FqeTFlQ21LUzByUnIyOGYzRGpueUp3OERqOFRhTzR2UElodnZ2OEpBSERNNkJFQjkxdGYzNEJ0TzNaaHk5WnRXUC83SDZpc2NnM09GVVVCSjQ4Zmh4blRwMkhZRUZjS3hyNTljakJ4d2tuNGFlV3YrUHJiSDNDNHVBU3IxK1JpOVJwWGNvQ2UyVmtZMEw4Zit2WE53WlJUVDBGMWRRM3VmV0JCV0wvbnd3dWZDS25jS1NlUHgvaHhKNkNtdGhhblRUNEZreWROaEN3cmVQV050d0VBeTk5YmdaTW5qRU8vUGpsSVRVM0J6VGRjaDFFamhpRTdLeE9DSUVDU0pDaUswalJ2ajJ2dW5odm16RVoxZFEzcVRQWFE2WFZoWjFraG9zRHlxdmFpM0dacWwzMWw2cE5nYkVwTFhkak9DUkthSndjNEtXMHdqa251Z3kyMUI5djFPRVRVZGQwMy81ODRkS2dZQm9NZWtpU2pwdFoxQStLWVViN3RxWGZlK3dEbEZaVVlNbmdRcHAwMXRjVitKazJjZ08wN2QyTk5icDRuNEhFdEg0K1BQLzBTQmZzTFBRR1BJQWk0K3NyTDhjaWlKL0g1Vjk5aTJ0bFQwU01qdlFOL1M0b0VCandCMU5UVzR0UFB2OFlYWDM4SFNaSXdhRUIvUFB6QXZZaUxPekoyNS82SEY2RzRwQVNKQ1FuUTYzU3dPeHdvTGltRkxNczQ3dGhqTUdUUVFMLzcvdUduWDFyMFUrMlQweHVUSjUyTUtaTW0raDJuWTlEcmNmNjBzM0QrdExPd2MvY2VyTXY3SFhrYk5xS2t0QXpGSmFVb0xpbkYvc0lEbUhIK3ViRGI3WDdUTzdhSHdZTUc0SnYvYisvT3c5dW96aldBdnpPamZiRWNiN0VUT3h0aERSUUNGQWdoQkxqZDJKZXl0YVVVdUZDZ3RIQXZjRXZMVXFCc0JVcWhRRXVoZElXV0ZpaUZscTRVS0tRaHBHeGxTVUlXc3RwT3ZHcGZSM1BtL2pHV0lsbXlMUyt4UE5MN2V4NC90a2FqOGJHc1R6cmZ6RG5mK2J0Uld2THd3NHhMd2tjdlBRTDc3N2NBdjMzNldTeC9mU1VlL2Rsall6NytqeDY0aHdrUDBRUjZMN0MxSUdtb3MzbXdiMjBiWHUwdXZETDdoVGxIWUhXd0hlLzROeGZjOTVtV25VbkpSeE80M2xDOTNZdWwwd3RQRUgxMWo4L2dxcmNmbTFKbG0yYzRwK0dlQTBzdnhaOXhjUDF1SlE4akJJQy9iWDhYUDkvNHoxSC9IaUl6bXpkbk50YXQvd2pSZ2VKUFRZME5PUGJUbjhEQkJ4NlF0OTluVHowSlhkMDl1UEQ4TDBLV0M4ZTdIWEg0WWJBNzdBWEQ3WS8vektkdzR2R2ZLWmlIZmVBQkg4TXhSeTNCeC9aZGdJYjZ1Z24rcTJncVlNSlRoQkFDMzc3dGJtemN2QVd5TE9HVUU0L0RGejkvSml5Vy9LZHIvcnc1Mkx4bEszWjBkVUVJWTJpWTIrWENrc1dMY042NW54dnkrRWNkdVJpL2ZmcjNhR3Bzd0VFSEhvQ1BIN1FRczlwR1h0VTdZKzg5OThEZWUrNkI4OC85UExxN2U3Qm03VHFzV2JzZVJ4MjVHRGFiRlRObnRKUlVEbktzbkE0SFpFbkM3dlBuWmJmVjFVM0RwVjgrSHhkZitDV3NYYjhCWFYwOTZPM3JSMWQzTjNwNyt4QU1oUkNMeFpGSUpLR21WV2lheUs0SUxjc3laRVhHck5hWmFHbWV2c3ZhVFVUR3ZKSnY3SE1LZHZjMlkwL3ZEUHgwNDh2WmNzNlg3M0VzanA2K0FHcXJoanRXL2I0ZzZja3RLdkJCY051RXRlbnNXWWZET2xBb1lVMm9BNXNpM1RodXhrSTAybXZ3elFXbjROdnZQejN1NFdvVFJZS1VMZUF3R3ZJb0gyY2RZdUZYSWpOcWFaNk81NTU2Zk1UOUxybm9mRnh5MGZrajd0ZllVSThici92NmtQZDd2UjRjczNSSjBlMUR1ZUt5NGRmNUlYTmp3bE9FTE11NDV1b3I4TlF6eitHenA1dzQ1Q0tqRjE5NEhpNis4RHdBUnJFQklRUnN0cEUvMEt4V0t4NzV3YjBUVXZlOXFha1JUVTJOV0xwazhrbzdINzEwQ2ViTkxWNHJYNWJsYkVKR1JGUFBwYnQvS2x2K2VWSERIbmg2Mit2WlNmb2ZSYnB3OVBRRnNFb0t2cm5nVkh4bjFiTjQyNzhKZ0xGT3pjSnB4dnBqUVRVMllYTjQ5cTZaaWYvS1daL202YTJ2WTNXd0hRdnI1cUxGVVl1OWEyYmlsdjNQd2wyci80Q2VDUnFhTng3K1ZBUS9XUCsza1hlRXNRN1BKZk0vQ1FEWUZPM0duenZmS2ZuM2JJdE83QndwSXFKcXhvUm5DTTNUbS9DMVN5OHFlWCtqL252cForVE12TWlWeldiTnU3cERST1p3MHN5RGNmVDBCUUNNS210M3JINDJyeUxabnpyZmhzL3F4Qm16RmhsWGdoYWNrazE2Rmpmc0NadHNmR1NzN05zd0llMXhLM1pjdnVleDJRSk1hMElkMlFUcjFnOStoKzhjOEFWNExRN005elRqdm9PK2hLZTJ2bzQvZDc2RGxFaFB5TzhmaTVpV3dqOTJ2Ri9TdmxaSnlTWThQWWxReVk4aklxS0p4WVNIaUdpQ3lEbTFVM1BYdklFazVkMDMwbU96RDhzNzNrakhLTHcvdC9UeUo1cy9odlBtSFFYQXFFYjJ3THEvWW4yNHNNejFyN2NzaDlmcXdtZGE5b2RWVW5EbFhpZmc0amNld1FremQ4NExmSzFuN2JCL1N5bGtTTGg2N3hQUjdEQ3FUR3E2d01NYi9wRzl2elB1eC9Ydi9nYmYydTkwMU5zOGNDbDJmR251VXB3NWF4SGU2UHNJcTBQdGVjZHpXK3dRMEtIcEFrTGYrWmRubmhGWmtxSGtmRmxrQlZaSnlTWnhXMk85NC82YmlJaG9hbUxDUTBRMEFid1dKMzY1NkxLaTk1MDg4MkNjUFBQZ0lSOWJhM1hoZDB1dUd2YjROKzkzNXJEM0wvQzE1aDJqSTk2UHI3NzVVd0JHQmJSTGR2OWt0dlAvMktaWDhhK2VENGM4MWlNYlhvRFg2c0NCMCtiaWp0Vy94NzYrdG13NTZ1NWtjTnlMZ2lxU2pQL2Q4L2k4T1VIUHRiK0pMWU1xdjIyTjllS3F0MytKaStkL0Vvc2FqS3FWVHNXR0k1djJ4cEZOK2NzRFBIeklsOGZjbnRkNjErSHVOWDhZOCtPSmlHaHFZOEpEUkZUQlB0MnlQeTZldnpQWitVUEhtL2g5KzcrSGZZd080TDRQLzRSbTV6UzB4L3B3OThKenN2Zjl0Zk0vUlpic0hKMGpHdmZDNHNZOXM3ZlhoRHJ3cTgzTGl1NGJWR080YTgxeldPQnJ4U210aCtDQWFYTmdrU1oyU1BDeUl0WHFpSWlvY2pEaElTS2FBQ21SeHZNZGI1VzdHVmtCMVNqcnFvbzBoQzZnU0RMK3Z1TTkvS3pFVXNkcFhhQjlvRERCQTJ2L2l1djNQUTEyMllxL2JQL1B1TnYyYXZkcS9GZnp2dGpQTnd1OXlUQyt1K2FQZWNQdmlsa1ZiTWVxWUR2Y2loMzcxczdDSEhlanNTNlF4UWE3WW9OVlVtQ1JaVmdrQlJaSmhpekp4akJBS1hlZ253UkFodzVBMTNVSTZFaHFLdDdzM3pqdXY0bUlpS1l1Smp4RVJCTWdLVlQ4Wk9QTDVXNUdnWmU2VmlFbE5PeGRNeE0vL3VqRk1SMWphNndYMTczN0creFZNd01KYmZ6bG9YVUFENjc5SzI3KzJGbTQ1WU9uMForS2xQellxSmJFeXI3MVdObTNmdHp0SUNLaTZpQWxrb254ams3WTVZUVFFRUpBVlZXa1VpazBOVGFWdTBsa1l0MDkzYkRaYkxCYXJjWWFRQ2F1bUVlRnpsNzVRTG1iUUNXeXlaYXlWbHlqb2YzbTBLK1Z1d2swZ1hSZGg2WnAyWDVVUTMwRFAvdktSQWlCM3I3ZWJEOUVVUlJJMHZCRmJXajhUUEZxSC94Q0VFS1VxU1ZrZG9OZk8zeVRJU29mSmp0RWswdVNKRWlTaEpTYUtuZFRxbFpLVFdYL0R6UjVUSkh3WkRCUWFiejRSa05FUk5WTWtpU282dmlIcHRMWXFLcktQa2dabUNyaEFSaW9ORDU4b3lFaW9tcVVPZGtuU1JMaThUaDBmY3JQYUtnNHVxNGpIby9uL1M5b2NwZ200V0dnMG5qeGpZYUlpS3FWSkVuWmVhdTZyaU1jRHBlN1NWVW5GQXBCMS9Ycy80SDlrTWxqcW9TSGdVcmp3VGNhSWlLcVJwblB1MHhmU2xFVVJLSVJKRlBKTXJlc2VxUlNLVVJqVVNpS2t0Y0hZVjlrY3BnaTRSa3FVRG0walVyRk54b2lJcXBtbVpFTm1YNlVvaWdJQkFJY01UTUpkRjJIUCtEUFB1K1pmZ2o3SUpQSEZBa1BNSFNnRW8yRWJ6UkVSRVQ1bzJVc0ZndDBYVWZuOWs0RWd1eFA3U3JCWUJDZDJ6dWg2em9zRmd0SG1aU0pxUlllSFJ5b3FxcWlvN01EYnJjYnRiN2FjamVQcHFCZ01JaElOQUpGVWZMVzNlRWJEUkVSVlpQTTUxN214SEh1OW1nMGluZzhEcnZkRHB2TkJvZmRBWXZGVkYzRUtTT2RUaU9SVEVCTnFVZ2tFeEJDd0dLeFpMOTQ0clU4VFBOcVpxQlNLZmhHUTBSRVZGeHVYeXAzbXl6TDBEUU44WGdjMFdnVXVxNW52NmgwdVVXUk12MVZtODJXSFdIQ1BrajVtQ29yWUtEU2NQaEdRMFJFTkx6TVoyVG01OXpSTTRxaVFBaFIwSWRpZjJwNHVYMktZczlwNW50bU8vc2drODlVQ1EvQVFLVkNmS01oSWlJcVhlYnpVTmQxU0pJRUlVVDJkcVlmQmJEL05GcURpMnpsOWtlNEpFWjVtUzdoQVJpb1ZCemZhQWdBZkZZWGdtcXMzTTBnTWkyZjFWWHVKdEFreVAzTXpPMVg4YVR4MkJRNytUcTQ3OEUrU1BtWU11RUJHS2lVajI4MGxESGIzWUQzQWx2TDNRd2kwNXJ0YmloM0UyaVNEUDdzQk1DVHh1TlVyTS9CL2tmNW1UYmhBUmlvVklodk5EVEgyY2lFaDJnYzVqZ2J5OTBFbW1TRFB6TXpJMmhvYlBqY1RUMm1Ubmd5R0tpVWkvLzc2blpVMDk3NDg0Ny9JSzFyNVc0S2tlbFlKQmxITisxVDdtWlFtZkZ6bENwTlJTUThnekZRaWFyWERNYzBuRExqWUR6ZHNiTGNUU0V5bmROYkQwV0xnK3ZhRVZGbGtVZmVoWWpJWEU2ZWVSQTdiVVNqTk52VmdKTm1IRlR1WmhBUlRUZ21QRVJVY2F5U2dvdm1IVlB1WmhDWmhnd0psODc3SkdSd2hBUVJWUjRwa1V4d2RqOFJWYVMwTHZCVSsrdjRZK2ZiRU9CYkhkRmdNaVFjMzdJUVo3VXRna1hpT1ZBaXFreE1lSWlvNG0yTDkrSGR3RmFzaTNSaWZiZ0xmalZhN2lZUmxjMDBxeHU3ZTZkamQ4OE1IRkE3QzIzTytuSTNpWWhvbDJMQ1EwUlU1VFJOdzViTld4Q0x4N1BibXBxYTBOUmt2dkxFUWdoczNMUUppWGdpdTYybXhvdTJ0allXdENFaXFsSk1lSWlJcWxnNm5jYkdqWnVRU3FXeTI2WlBuNDdHUnZNdVBpbUV3Sll0V3hHTjdyeVM1M0s1TUdmT2JNZ3loMjBSRVZVYkpqeEVSRlVxa1VoZzA2Yk4wTFNkYXhhMXRiYkNWK3NyWTZzbXpyYjJkZ1FEd2V4dHU5Mk91ZlBtd3FJb1pXd1ZFUkZOTmlZOFJFUlZLQnFOWXN2bUxSQzY4UkVnU1JKbXpaNEZyOGRUNXBaTnJKNmVYblIxZFdWdld5d1d6SjAzRjNhYnJZeXRJaUtpeWNTRWg0aW95Z1NDUWJSdmE4L2VWbVFaYytiT2dkUHBMR09yZHAxZ0lJajI5dlpzbmI1Sy8zdUppQ2dmRXg0aW9pcXlvNnNMdlQyOTJkdUtvbURlYnZNcS9vcEhMQmJEbHMxYm9Ba0J3TGlpMVRhckRUVmViNWxiUmtSRXV4b1RIaUtpS2pGNFRvdk5ac1BjZVhOaHRWaksyS3JKazB3bXNYblRacWpwZEhaYlMzTXo2aHRZbHBtSXFKSXg0U0VpcW5DcXFtTExscTFJSkhhV2FuWTRISmczZHk1a3BicXFsbW1haGsyYk4rZVZyZlo0UEdocmE0WENZZ1pFUkJXSkNROFJVUVVMaDhMWTF0NE9NVENVQ3dEY2JqZG16NTVWdFNXYWhSRFl0cTBkNFhBNHU4MXF0V0wyN05sd09PeGxiQmtSRWUwS1RIaUlpQ3BVUjBjbi9INS8zcmI2dWpxMHpHZ3BVNHVtbHI3ZVBtemZzU043VzVJa3RMUTBvNjZ1cm95dElpS2lpY2FFaDRpb3dxUlNLV3pac2hYSlpESzdUWlpsdExhMm9xYUdrL1J6eGVOeGJONjhKVzh0b3BvYUwxcGJXNnYyQ2hnUlVhVmh3a05FVkVIQ29UQzJiZHVXWFY4SEFCeDJPMmJObmdWYmhWZGlHeXROMDdCMTZ6WkVvOUhzTnF2VmlsbXoybGk2bW9pb0FqRGhJU0txQUxxdW83TnplOEVRdG1tMXRaZ3hjd1lrU1NwVHk4eWpwN3NIWGQzZGVkdnFHK3JSUEgwNm56OGlJaE5qd2tORVpIS0plQUpidDIxREtwWEticE1rQ2Ewelo4Slg2eXRqeTh3bkZvdGh5NWF0ZVVQYzdIWTcydHJhV05DQWlNaWttUEFRRVptVTBIVjBiZCtCdnY3K3ZPMTJ1eDJ6WnJYQmJtY0hmU3cwVFVON2UwZGVGVGNKUUZOVEV4cWFHc0ZyUFVSRTVzS0VoNGpJaEtMUktOcmJPNkNxYXQ3MnV2bzZ0RFEzY3dqV0JBZ0dRK2pvN0lEUWRwYjB0anZzbUQyTDg2R0lpTXlFQ1E4UmtZbG9tb2J0MjNjZ0VBamtiYmZaYkdocmErVWsrd21tYVJxMmJXdEhKQkxKYnBNa0NRMk5EV2hxYkdSaVNVUmtBa3g0aUloTUlod09vNzI5STI5K0NRRFUxOWVobVZkMWRxbEFNSWp0bmR2em5udXIxWXFaTTJmQTQvR1VzV1ZFUkRRU0pqeEVSRk9jcG1ubzZPaEFLQlRPMjg2ck9wTkwwelIwZG5ZaUdBemxiZmQ2dlpneGN3YXNGa3VaV2taRVJNTmh3a05FTkVYcHVvNit2bjcwZEhkREV5THZQcFpMTHA5WUxJYjI5bzZDcW5oTlRVMW9hS2puLzRTSWFJcGh3a05FTkFVRkEwSHM2T29xS0VyZ2REalEydGJLQ214bHBnUG82K2xGZDNkMzNpS3ZWcXNWemMzTjhQbHF5dGM0SWlMS3c0U0hpR2dLaWNmajZPanNSQ0tleU50dXNWalEwdHpNZFhXbUdEV2RSbWRIWjE0SmF3QndPQnlZTWFNRkxwZXJUQzBqSXFJTUpqeEVSRk5BS3BYQzloMDdFQjQwVDBlU0pOVFgxNkdwcVFteUxKZXBkVFNTU0NTQzl2WU9wTlBwdk8wZWp3Zk5MYzF3OElvY0VWSFpNT0VoSWlvam9RbDBkWFdodjc4Zmc5K00zVzQzWnJiT2hNMXFMVXZiYUhSMFhVZC9Yeis2ZXJyejF1NEJnRnFmRDgwdHpiQ3dzQUdaZ0s2emExak5LbkVlWWtVbVBBelU2bGFKZ1VxVlIyZ0MzYjA5Nk8vcmh4aFVrTUJtczZHbHBSbGVyN2RNcmFQeDBJUkFUMDhQK252Nzh1YjNTSktFYWJXMWFHeHFoSlZKTEUwaHVmMm16TS9zUzFXblRCOHF0eTlWQ2YycWlraDRHS2lVVWFtQlNwVkQwelIwZDNmRDMrL1A2d3dEeGp5ZHBxWkdUSnMyamEvYkNxQnBHcnAyZEtIZjd5KzRyN2EyRmsxTmpiRFpiR1ZvR1pFaHQ4ODArR3Z3UGxUWkJ2ZWJCbjhOM3Nkc1RKM3dNRkFwbzlJRGxjd3ZuVTZqdTdzSGZyKy80SDFKVVJRME5UYWlycjZPcjlNS2xFcWxzS09yQzZGQjYvY0FRSTJ2QnRPYm1saDFqeVpkYnA5SkNBRUpFaFNMQWxtU1liRllPR2V3U2draGtFNm5JWFFCTGExQmh3NUpraURMY2w2ZnlteE1tL0F3VUttWVNnMVVNaTlWVmRIZDFZMUFJRkF3UjBkV1pEUTJOS0srdm83dldWVWdtVXlpcTd1N2VPTGo5YUpwK25RNEhFeDhhTmZMOUoweVh6YWJEUTY3bzl6Tm9pa29rVWdncGFZZ3kzTDJ5NHg5S1ZNbVBBeFVLbFdsQkNxWlR6S1ZRbmRYTjRMQllNRjlzaXlqdnI0T0RZMk5VSmpvVkoxVUtvWHU3aDRFaXlUQmJwY0xEUTBOOE5ady9oYnRHcmw5S0FCd09weFFGS1hNcmFLcExLMmxrVWdZU3lXWXRTOWx1b1FuTjFCMVhZZkw2V0tnMHJEUzZUVGlpWGoyU284WkE1WE1JeHdPbzYrdkg1RklwT0ErV1pJd3JiNE8weHViSUN0TWRLcGRPcDFHVDNjUCtvc01jN1Jhcldpb3I4ZTBhZFA0V3FFSmt4a1pvMmthaEJEd3VEMjh1a3dsRVVJZ0hBbERVUlFvaW1LNlVUT21Tbmh5QTFYVE5IamNIaVk3VkJKTjB4Q0pSa3dicURTMUNVMmczKzlIWDE4ZlZGVXR1RjlSRkRUVTE2T3VvWjVYZEtpQXBtbEdWYmQrZjBIRlBsbVM0S3V0UlVOakErd3NjRURqa0RzTklKMU93MjZ6dytIZzZCZ3FYVHdSUnlxVnlrNGRNVk5meWpRSkR3T1Z4c3ZNZ1VwVFV6d2VSMjl2SDBLaFVORUNLWGE3SFEyTkRhajErZmhhb3hFSkllRDMrOUhYMTQ5VUtsVnd2OHZwUkYxOUhXcHFhbmhXbmtZdDA0ZlNOQTBBNFBWdzJDU05YamhpTEk2dEtJcXBSc3lZS3VISkJLcXU2L0I2dktaNWttbHEwSFVkNFVnWWtpU1pMbEJwNnRCMUhZRmdFSDI5dlVna2trWDM4YmpkYUdoc2dNZmptZVRXVWFXSVJDTG82K3RIT0J3dXVFK1daZmg4UHRUVjFjSHA1SWsvS2sxbU9rQTZuWWJENFlEZHhnSVpOSHJKWkJLSlpDSjc4dGdzSjE5TXMrUno3aFVlaDhQQmppcU5taVJKc052c1NDUVRrR1VadXE3emRVUWxTNmtxK25wNzRROEVJRFJSY0w4a1NmRDVmR2hzYkdDSllSbzNqOGNEajhjRFZWWFJPK2gxbDdrUzVQZjdZYmZiVVY5WGg5cmFXczcxb1NIbEx1TWhoSUFpY3pvQWpZMHN5OWw1OUFCTTA1Y3l4UldlM0xrN3FxckM2L0hDWWpGTnJrWlRpS3FxaUVRanNGcXRuTXRESTlJMERjRmdFSDUvQVBGNHZPZytkcnNkZGRPbWNYSTU3Vks2cmlNVURLSGY3MGMwR2kyNFg1SWtlTDBlMU5YVjhjb2lGY2lkRXFDcUt1cW1jYzB2R2h0ZDE5SHY3NGZWYXMyYklqRFZtU1pyeUszT3hrSUZORllXaXlYN09qSkxrTkxrRWtJZ0ZBb2hFQWdXcmJRR0dCUEphM3crMU5YWHdlVjBUbklMcVJwSmtnUmZyUSsrV2g5VVZVVy8zNCtBUDVBdGtxSHJPa0toTUVLaE1DeUtncHFhR3RUVSt1Qnh1OHZjY3BwS01pZVErZGxIWXlWSlV2WjFaQ2FtU1hnQUJpcU5uMWtEbFhZdFhkY1JEa2ZnRC9nUkNVZUdmSDA0bkE3VTFkV2gxdWN6emJobHFqeFdxeFhUbTVvd3Zha0owV2dVL2YzOUNJWEMyZGR0V3RQUTcvZWozKytIck1pbzhkYkE1NnVCeCtQaDUyY1Z5eDJDUkRRZVpud3RtU2JoTWVPVFMxTVRYMHNFQURxQWFDU0NnRCtBVURoY1VBNDRRMUdVZ1FuaTAxZ1prcVljdDlzTnQ5dWRIWDdaNy9jakVVOWs3eGVhUUNBUVFDQVFNTmFCcXB1R21wb2F1Tnh1TVBXcFBqemhSeFBCaks4ajB5UThnRG1mWUpwNitEcXFYa0lUQ0lmRENJVkRDRWNpUllzUEFNYWtUSS9YZzJtK1duaThQQ3RPVTUraUtLaXJxME5kWFIxU3FSVDhnUUNDZ1dCZWVXdWg2K2pyNjBkZlg3L3hHdmU0VWVQem9jYmo1Znl6Q3NmUFBOcFZ6REx5eWhRSkR3T1ZkaFd6QkNxTlhTS1pSQ1FjUVNnWVJHeUl3Z09BTWR3eGsrUjRhMWoybnN6TFpyTmxoN3dsNGduNGcwYnlrMDZucy9zWWM5V01PVDhBNEhRNjRhdXBnY2ZyNFpWTUlxbzRwa2g0aUloS3BlczZvdEVvUXFFd3d1RndkbEozTVpJa3dlUHhvTmJuZzdmR3kzazVWSEVjVGdkYW5NMW9hVzVHTEJaRFBCWkhNQlJDTEJiTDJ5OGVqeHVWQ0x1NllMRllVT1Axd3V1cmdjZnRadkpQUktiSGhJZUlURS9UTklSQ0lZUkRZVVNpMFNIbjR3Q0FCR09ORTErdGp5dldVMVZ4dVZ4d3VWeW9iNmlIMEFSQ2tUQ0N3U0Npa2Z5WVNhZlQyYUlIa2lUQjZYVEM1WGJCNDNiRDVYSXhab2pJZEpqd0VKSHBhRUlnR29raUVva2dHbzBpbVV3T3U3L1ZZb0hINjBXTjF3dTN4ODBPRzFVOVdaRlI2L09oMXVmYmVWVTBHRUlvSE00YitxYnJPbUt4R0dLeEdIcDdlZ0VBRG9jZGJyZkhTSUE4YmlpTUp5S2E0cGp3RU5HVUp6U0JhSFJuZ3BNWUljR1JKQWx1bHd2ZW1ocDRQRzdZN2ZaSmFpbVIrV1NHZG5vOEhzd0FrRWdrRUkxRUVRNkhFWTNGQ3ViUkpoSkpKQkpKOVBYMUFURG1ETGxkTHJpOUhyaGRMbGl0MWpMOEZWUUprc25raEw5ZnI5dndFU1JJMkgzK3ZBazliaTdPQjU3Nm1QQk1JQVlxMGNSSWF4cGlrU2lpMFNpaXNTZ1NpUkVTSEFCT2x3dGVqd2NlcndkT0xnWktOR1lPaHdNT2h3UDFEZlhRZFIzeGVOeElnQ0lSeE9QeGdnUW9sVXBsSzhNQnhqcEJUcGZUU0lKY2J0Z2RkbjdHVUphdTYvakpMMzZGSTQ5WWhEM203NWJkL3ZQSG5zQmYvLzRpN3Z2dTdXaWUzalJodisrYk45d0NSVkh3NU9NL21iQmpacXhhc3hhUC91d3hITFhrY0p4ODRuRVRmbnlhT0V4NFJvbUJTalR4RW9rRVl2RTRvdEVvWXRIWXNJVUdNdXgyKzhCWmFXTWRFZzVUSTVwNGtpUmw1LzQwTmpWQ0RBeHhpNFNOK1hLNWEvNWtxS29LTmFnaUZBeGxqK0Z3T09CeUd3bVF5K1dFeGNMdVI3WDYrejlleGgvLzlGZTgvYzY3ZVBEZU83UHYzYlcxUHNRVENUeng1Ty93djErN3RNeXRMSTJ1QzJ6Y3RCbnRIWjA0OUpDRFI5WC8yOWJlZ1VkKytzdGg5N25rd3ZPd1l1VWJDQVNDSlIzVDQvSGc3RE5PTGJrTjFZVHZPS1BFUURVd1VHa3NkRjFITXBsQ1BCRkhJbVpVaFVva2s4TVdHY2l3V0N6d3VOM3cxbmpoOFhpZ0tNb2t0SmlJY3NtU0JJL2JEWS9iRGNBb2J4MlB4eEdQeFJFZG1PdWphVnJlWXpKWGllTHhPUHBnRElOVEZBVk9od04yaHgxT2x3dE91d00ydTQxWGdpcGN2eitBbnovK0JBRGdzb3YvTys5RTFYR2YvZ1IrLzRjLzRaVmxyK0d6cDV5SVdXMnQ1V3BteWZiZFoyOHNYblFvbHE5WWlSLy85SmU0NFp0WGwvellXQ3lPOTk1ZmhmbTd6VU5qUTMzZWZUMDl2ZGl3Y1JQaThUaVdyL2czT2pxM1orL1RkWUZVU29XaUtBVW5EcG9hRzlpUEdnSVRubEZnb083RVFLV1JDQ0dRU0NRR09qb0pKQklKSkJNSmxMS3FWdWFNc05QbGhNZmxodFBsNUx3QW9pbElsbVc0M2NaVjFvYUJiYXFxSWhhTFo0c2RKQktKZ21Gd21xWWhFbzBpRW8wQ2ZmM1o3WGE3SFhhSEhTNkhFM2FISFE2SGc3RmZJWVFRK043OVAwUXNGc2Nuc3A2bXNnQUFGUlJKUkVGVWpsbUtCZnZzbFhlL3pXYkRtYWVkakVkKytrdmNmZStEdVB2Mm0rRndGSjhtOExjWFhzSjdINnd1NmZkcW1nWWhCTzYrOThHUzlyL2tvdlBnOVhoSzJoY0F2blRPMmZqUHUrK2pyWFVtTkUwYjljbTRFNC83Tkk0NmNuSGV0aGRmZmhYMy8vQVJBTUM5ZDkyYWQ5ODc3NzZQbTI2OUUrZDg3Z3ljZHZJSm8vcGQxWXdKVDRrWXFNVXhVRWxvQW9sa0FzbWtNWkhaK0o3SXEvUTBFcnZkYnBTK2RUbmhjcnJnY0hMaFF5S3pzbHF0OFBtczhQbHFBQmhYZUJLSkpHS3g2RUFTRkI5eTJHb3lhYnlIWkliREFVWlNaYlBiNExBWkNaRGRib2ZOWVlmTlpnT3ZCNW5Ieng5N0F1OS9zQm90emROeHdaZStVSFNmWXovOVNieit4bHQ0Ny8xVnVQK0hqK0RyVjM2dDZIN3JObnlFZjczMmVzbS9XOWYxa3ZjLy85elB3K3NCTm55MEViLzQxVzlMZWt4cjZ3eDh0R2t6YnJydHJtSDNXN2ovZmdWOW4vYytXSVY0SW45bzZOcDE2NGM4Um50SEp3QmczcHpaSmJXTkRFeDRTc1JBWmFCV3UzUTZiU1F6eVNTU2lTU1NpUVFTeVdUQjhKV1JLSW9DbDhzRnQ4c0ZwOHNKcDlQSitUZEVGY3hZeThjQnA5T0IrbnBqUklDbWFkbVRJOWtyd0VNTWJ4VkNJQkZQR1BPRmdqdUhTRXNBYkhZN2JIYWJjZExFNFlEZFp0em1lOHJVOHRJL2wrRzU1LzhDbTgyS2E2NjZBbTZYcStoK3Npemh5c3N2eFJWWFg0dmxLMWJpRjQ4MzR0d3ZuRlV3MVBHU0M4L0RoZWQvc2FUZmZjNzVsMEJSRlB6aTBSK1V0TDlqb1BoVUtCVEdlKyt2S3VreHBXcW9xeXZZdG56RlN2ejdqYmZ6dHFucC9CTUN2M2o4TjlBR1ltUFY2ZzhCQVA5YXNSSnZ2L3QrZHAvZGQ1dUhKWXNQbTlEMlZoSW1QQ1Znb0JvWXFKVXZwYXJaaWt2SlpCS3BWQXBxeXRoV3lqeWJYTElzdzI2M3d6Rnc5Y1kyTUR6RndyazNSRlV2YytMRE5lanpWRlhWZ2VHdlNjUVRjZVBrU2lwVk1DUU9BSFRzdkNJVVJqai8rTElNcTgwR3E5VUtxOFVDbTgwR2k4MzQyV3Exd21xMWNyN1FKSG4xWDYvaGdZZU1VUitYZnZrQ3pKMHphOWo5cDlYVzR1b3JMc1BOdDkrTlo1NTdIajI5dmJqaXNvdnpoalptL29lajRYU01idVRBQWZ2dmg5ODg5dWlJKzExLzArM1k4TkZHM0h6OU5kaHp6OTJIM2JmWTU5K2xGMTB3N0VnWkFIajJqMytDRURwazJYak55cktFRjE5K0pYdS9FRHFPV2JxRS9haGhNT0VaQVFOMUp3YXF1UWxOUUUycjBEUU5Pb0JFekNnWW9LWlNTS1pTSlZWR0c0ckRZWWZkN29EVE9URHUzbTdudUhzaUdyWE01NlBYNjgzYmJsd0JTbVdUb0VRaU1leDdsaVlFdElSeDVXZ29zaUxEWnJYdFRJSnNObGdzQ2hTTEJWYUxCWmFCN1RSMnJ5eDdEZmM5K0JDRTBISHVGODdDTVV1WGxQUzRqKzIzQURkODR5cmNkdGU5V0xiOGRmVDA5T0dLcjE2TUdTM051N2pGTzhteVhGTGZTeDVJbkcxMjI2ajdhZ0FnZEZHMDBNZGdKeDczNmV6SmN1TUVwSlR0VjUxei9pV2ovcjNWaGduUE1CaW9JMk9nbGw4Nm5VWmFUVU5OcXprL0Q5eFcwOGEyZExyby8yVTBNc05IN0E0N25IWmpuUTc3d0RoNklxSmRLYk0yVUdaZUVBQUlYWWVhU3UyOE1wMU1abjlXVStxSVY2V0ZKcERRRWhnNkpUTElzZ3lMc2pNUlVpd1dXS3lacE1nS2kwV0JMQ3VRWlFtS29rQ1NwS29mVWllRWpsLy85bWs4OWN4ekFJQXpUanNabnozbHhGRWQ0NEQ5OThOTjExK0RXMjYvR3grdVc0K3ZYWGtOVGpyK1dKeDUraW5aL3NyNkRSdnh1MmYvT094eGpMblFHcjd6M2U4WHZmL2pCeTNFZngxOTVLamFOcEcrLytERCtQNkRENC9xTWVmKzkxZnc4WU1XNG9xdlhyeUxXbFY1bVBBVXdVQXRIUU4xWW1tYWhuUTZEVTNUb0tVMXBJWHhYVTJyME5KYTN2MXBMUTJoalc2WTJVZ1VSWUhOWm9QTlpwenR0TnZ0c0ZtdHhuQVFxNVVUaElsb3lwQWx5YWpxTnNTQzMwSVRSaUtrcXRrcjJVWXlaR3dyOVNTUUVBSXBJUUJWUlh3VTdjc2tQNHFpUUI3NExpa3lGRW1HckNoUUZObElsQ1FKa2l4QmttWElranpvdHBSTm9BWi9uOG9lKy9WdjhjeHp6d01BdnZqNU0zSDZxU2VONlRnTDl0NFQ5OTU5Rys1OTRDR3NYYmNCenp6M1BPeDJHODQrNHpRQVFGOS9QMWFzZkdQRTQrZzZodHl2WVZDbDJjbjJpV09XWXM4OTV1ZHQrM0R0ZXJ6NDhxdGxhbEZsWXNKVEJBTzFkTlVlcUpvUTBJV0FFQUs2MEtFSmJlZlB1b0RRTk9oQ2h4QUNhYUZCMXdRMElTQjBrZjE1VnlVdmd5bXlETXZBTUEyTDFmaHV5MGxvckRaYjlvb2ZFWkhaeVlvTWg5TXhaTlhIekREZnpKWHhkRHFOMUtBcjQybFZ6YzVCSGEzTTZJZlJWS3djQzJrZ0tZSUVTSkNNRTFNRDJ6SmZ1cTVEQ0ExcFRVTmFUYU9wY2VJV1NDL210Sk5Qd0J0dnZZUFBuL1ZaOVBYN2NkdGQzeHZUY2V3Mkc2NytuNi9pTzdkOEM4ODg5eWRzM0xRSlo1MitjL21LUXc0K01EdDgvMXMzMzRGMUd6N0NiVGRmaDkzbXpSMzJ1S2xrQ2wrOThocUVRbUVjdEhEL01iVnR2T2JOblkwZi8rQmUxTlRVRkZUMVhiSjRFYzQrL1ZUVTFVMGIrZ0Q4dUI0VkpqeEZNRkJIWnVaQWpjWGlXTDkrQXl3V0MyUlpudkpueWtaaVVaU0I0UlhXYkRKalROUzFaaE1iaThYQ0NicEVSRGxrUllaZEdmb0tVYTVzVXFTbGtjNWNnVStyU0tlTkUxYURyOEJQSmwzWFI3eGFKUVpPekdXU3VGM042L1hnL252dWdDekwrUDZERHhjVU55cFZUWTB4bDB1V1paeCthdUZJbTl6aCt5ZWRjQ3krZTkrRGVQN1BmOE0zcnY2ZllZLzdwNys4Z0ZBb2pBVjc3NG1GKys4MzVIN3Z2cjhLVC8vK0Q4TWVhOXRBOWRtZi9PeHh1TnpGaTFvQlFFdnpkSHpseXhjQU1CYXgzN3F0ZmRqalpweFZaSDNDbEtweWZ0a29NZUVwZ29GYWlJRTZPZVNCcXpDWmhWa1ZSWUZpVVdDeldLRllGTWlLWW93aFZ4UllGQXRreGR6SkdoR1JHV1JPSEpWSzB6VGpDbjRtSWNva1NWcmFtRnNrZEFoZE4wWUlRTSsvcmVzUXVnQjBJMUV4cnM0WVY1bEdXeTJ6bkRJbkU3OXk4UVg0OG9WZnltN3Y3TnlCSzYrNUhudnRzVHR1dXVHYTRnL1dkWng5N2tWd2pHSnU4ZUpGaCtDSkoxdXdZdVdiV1AzaFd1eXoxNTVGOTl1K293dFAvdTVaeUxLTUM4NDdaOWhqK3YyQmtpdmVidGk0YWRqN1E2R2RsUVRmZWZkOXZQWE91M24zWnhKbW04MEtTZHI1Mlg3eWljY1Y3SmRNSnVGeU9rdHFGeG1ZOEF5QmdacXZVZ00xT3lZYVJvblQ3QkFBNDg2QzI1a2hBd0FHeGxrYjQ2a2xXWUtNbldPdUlVdVFKU2s3UGp0elc1Smx5TWk1WDFHeVE4MUd1K2dyRVJGTlRZcWlHTy9wdS9Ea250QjFZOHk3RHVqUW9RUEF3Tldldko5MUhVTG9FSnFHbEpwQ0twbmFaVzBxWm5CbDJsZ3NCc0FZa2o5VXNhUlV5bWlqbzRTcmJ4bXlMT09pQzg3RlRiZmVpUWNmZWhUMzNYMDdiTGI4NTE5VlZkenovUjhnbVV6aXJOTlB4ZndSUnRRc1dYd1lEajNrb0dIM0tiWGFyWkl6bXVTYXF5NHZ1SC9aOGhYNDduMC93TTAzZkdQSVBpQUE3T2pxQm9EaFI5RlFBU1k4STJDZ0dpb3BVRjB1SnhZczJBZFdxN1VpaHJRUkVWSDFrU1hKT0JGWGdzeVFOc1dpbFAza1dtYUV5SENWYTVOajZFY0J4Z0xwU3hZdndyTGxLL0Q5SHp5TXEvL25zdXh3YmlGMDNQUDlIMkw5aG8xWXNNOWVPUE96cDR4NFBFVlI0QnpoK1JwcnRkdFVTc1U1RjF5Q1R4eXpGRisrNE55U0g3Zm13M1VBaktrRlZEb21QS1BFUURVd1VJbUlpR2kwMXF3MStnSHpkeHY2cEcxeTRDcVUzVEc2ZmhRQVhIYkpmMlBUNWkzNDEydXZvOVpYZ3d2UC95STBUY1A5UDN3RUsxYStnWmt6V25EdC8vMHZMSmJ5Sm43aFNMam9pSmMvUFA4WExQdlhpdXp0Yzc5d0ZpNjcrRUswdGM0RUFMejB5aklBd0JOUFBvT3JMdjhLNnVxbTRjTHp2NGpHTWhleG11cVk4SXdTQTlYQVFDVWlJcUxSU0tWU2VPdWRkNkVvQ3ZaZHNQZVErMlZHMDR4bGZVQ253NEhydjNFVnJyM3hWanovbDcranI5K1BVQ2lFVld2V29uWG1ETng4L1RYd2VOeGovaHNtaWo4UUJHRE1HOC8xMWp2djVrME5PUHVNMC9DSlk1WUNBUDc1Nm5Lc1d2MGg5bDJ3TjlhdTI0QXIvdTlhWEhYNVZ3b1dnS2RDVEhoR2dZRzZFd09WaUlpSVJ1T0ZGLytKV0N5T2d3ODZBRzdYMElXU1luRmp4YU5TS3VnVjA5SThIYmZkZEIydS9QcjEyV1U5R3VycmNNZTNiOGdXbENxM0xWdTJBUUQrOXNKTCtNd25qOGx1SDJwcXdEOWVlZ1VQL2ZobmFHdWRpVzk5ODJwc2ErL0E3WGZkaDV0dXV3dG5uM0VhempyOUZGWmpIUVluTDR4Q0psQVhIckRmcEFTcTArSEFpcFZ2WU5XYXRkbEFMZmU2T3htNWdacE1KclBiYjc3aEczank4WjlrdnpLcll2L2pwVmZ3d0VNL3pnYnFkMjY1QVZhTEZUZmRkaGQrODlUdlMxNEFqb2lJaU15bnU3c0hqLy9tS1FEQUtTY2VQK3krZ1lHVHFpN1g2QXNjcGRNYWxpMWZnZHZ2dWhmeFJDSzd2YmV2SDlmZWVDdGVmUGxWSkJMSllZNHdPZFp2K0FpQVVZenFlL2MvQkZVdHZsN1RxdFVmNHZxYmI4Y0RELzBZTGMzVGNkUDExOEJ1dDJQK2J2UHd2VHR2d2U2N3pjTVRULzRPZDl4OTM1VDR1NllxWHVFcDBXUUc2b3FWLzhadm4zNjJhS0NlZXRMeFdMem8wSUsxYnliYjRFQTk5T1BGaXlPc1d2MGhubmpxR2J6L3dXcTB0YzRzQ05UYjd2d2Vubmp5ZDlpNGFUT3V2UHdyWmYrN2lJaUlhR0lGZ3lIY2V1ZjNFSXZGY2RTUmk3SGZNS05rQUdEdHVnMEFnS2JHeHBKL3g4Wk5tL0hLc3Rmdzhpdi9RakFVQWdBY3RIQi9mT21jczdIK280MTQ3TmRQWWx0N0IrNy80U040K0NlL3dDRUhINGhERGw2SS9mYmRCOU5xYS9PT0pZU09aS3EwNUVFTW5MQk5KVk41L2JhaFdCUUZpbUxCNi85K0MyMnRNM0hHYVNmaGUvYy9oQTlXcnluWWQ5V2F0YmoyeGxzaHl6Sk9QTzdUT09kelorYjFrMnByZmJqMXBtdHg1ejMzWS9PV3JZaEVJdXhIRFlFSlR3a1lxRHN4VUltSWlLaFVHemR0eHQzM1Bvak83VHN3Wi9Zc2ZQbUNuVXQ5cUVYVzVkdTBlU3YrOHZjWEFRQWYyMitmSVk4YkRrZnd3ZW9QOGQ3N0grRGZiNzZOM3I1K0FJQXNTemo4c0VOdzhvbkhZcTg5ak9xenMyZTFZZkdpUS9IaXk2L2l6Mzk5QVIyZDI3RnMrUW9zVzI3TU9aN1Iwb3g1YytkZ3p1dzJISFhrRWVqdjkrUHIxOTAwcXIvenhsdnZMR20vSXc0L0RJY2RjakQ4Z1FDT1hub0VsaTVaRENGMFBQTFRYd0FBSHZ2Vmt6aDgwU0dZTTZzTmRYWFRjTWxGNTJQZmZmWkNTL04wU0pJRVRkT2c2L3JBY2lER2tpQVhYWEF1K3Z2OUNJYkNzRHZzOEhvOEk3U2krakRoR1FFRE5SOERsWWlJaUViaUR3VHc3Qi8rakQvKytXL1FOQTN6NTgzRmpkZDlIZTZjUmM2dnZmRTJkRzdmamhxdkZ3NjdIU2xWUmVmMkhSQkM0TUFEUG9ZOTV1OVc5Tmd2dlBoUFBQaWpSL08yeldwcnhkSWxoK09vSll1TER2OTNPaHc0NGRoUDRZUmpQNFUxYTlmaDlaVnZZdVViYjJIN2ppNTBidCtCenUwN3NHbnpGcHg4d25GSXBWSTQ1T01IVHV3VE1tRDMrZlB3bDcvL0F3QncrR0dIQUFDT1hub0U5dDl2QVg3NzlMTlkvdnBLUFBxeng4WjgvQjg5Y0EvN1VVVklpV1JpeWsrZXlOU1BWMVVWcVZRS1RZMU51L3gzRGhXb3VaUGQvdS9hbTRZTjFCdXYrM3JSWTQ4bFVITU5EdFNNbVROYWNOL2R0Nk9udHhjL2YveUpjZnoxUTF1dzkxNzQ5NXR2WTlYcUQvSGRPNzZOM2VmUEF3RDA5L3V6Z1JvT1I4WjgvQjg5Y0E5YW1xZFBWSE9MNnU3cGhzMW00em84UkVSVUZTYTdIeVdFd0ZYWDNJQ05tN2RBbGlXY2RQeXgrT0xuejRURmtuK2UvZUZIZjQ1L3ZQd3EwbWtWUWhqZFViZkxoU1dMRitHOGN6ODNaUEVuVlZWeDZlVlhvNm14QVFjZGVBQStmdEJDekdwckhWTmJ1N3Q3c0didE9xeFp1eDVISGJrNGU3SjVWL3JiQ3k5aDJmSVZ1UFdtNndydUUwSmc3Zm9ONk9ycVFXOWZQN3E2dTlIYjI0ZGdLSVJZTEk1RUlnazFyVUxUaExId0xJeTFIR1ZGeHF6V21iajkyemZzOHZhYnNSL0ZoR2VJMzhkQUhSb0RsWWlJeUR6S2NlSjRSMWMzbm5ybU9YejJsQk9IWGJzd0k1M1dJSVFvV0hSOUtFSUkwMzUrcDFJcXRtemRsajFwYkRabTdFY3g0UmtDQTNWb0RGUWlJaUx6S0VjL2lpcVhHZnRSVEhpbzZwZ3hVSW1JaU1hSy9TaWFTR2JzUjAzOUZoSVJFUkVSRVkwUkV4NGlJaUlpSXFwWVRIaUlpSWlJaUtoaU1lRWhJaUlpSXFLS3hZU0hpSWlJaUlncUZoTWVJaUlpb2dvbVNWTGViU0ZFbVZwQ1pqZjR0VFA0dFRWVm1TTGhZYURTUkRGcm9CSVJFWTJYSkVtUUpBa3BOVlh1cHBCSnBkUlU5blZrSnFaSWVESVlxRFJlWmcxVUlpS2lpU0JKRWxSVkxYY3p5S1JVVlRWbEg4cFVDUS9BUUtYeE1XdWdFaEVSalVmbVpKOGtTVWdrRXREMUtiL3VQRTB4dXE0amtVamt2WmJNd2pRSlQrNlRHNC9IR2FnMGFycXVJeDZQbXpKUWlZaUl4a09TSk1peURGbVdJWVJBT0J3dWQ1UElaRUtoRUlRUTJkZVJtZnBScGtwNE1rK3dydXNNVkJxMVVDZ0VYZGROR2FoRVJFUmpsZm04eS9TbEZFVkJOQmJsaUJrcVdTcVZRalFXaGFJb2VYMG9zL1NsVEpId0ZBdlVTRFRDUUtXU21UMVFpWWlJeGlNenNpSFRqNUpsR1lGZ29Oek5JcE1JQkFKUUZDV3ZIMldtUHBRcEVoNmdNRkFWUlVFZ3dFQ2xrZW02RG4vQWIrcEFKU0lpR3EvYzBUSVdpd1dhcHFHanM0T0pEdzBwR0F5aW83TURRaGV3V0N5bUhTVWpKWklKVTB5RzBYVWR1cTVEQ0lGME9vMTBPZzFWVmFGcEd0eHVOMnA5dGVWdUlrMUJ3V0FRa1dnRWlxTEFhclhDWXJGa0E1WkpEeEVSVlpOTVgwclROR2lhbHUxUHBkTnB5TElNdTkwT204MEdoOTBCaThWUzd1WlNHYVRUYVNTU0NhZ3BGWWxrQWtLSWJOL0pZckZrVHg2YnJROWxtb1FIWUtEU3lDbzFVSW1JaUNaQzV1U3hFQ0xibjhyOUVrSmsrMXNzRUZWZGNvczY1WTZveXYweTZ4VWVVMlVGbVNkWGx1VzhiYklzUTlNMHhPTnhSS05SQm1xVktoYW9OcHV0SUZDWjdCQVJVYlhLZkVabWZzNGQ1cVlvU2w3Q2s4SCtWR1hMN1JNVmUwMWt2bWUybTdFUFphcUVCMkNnVXFGcUNGUWlJcUtKa3ZrODFIVWRraVJsU3cxbnJ2NWsrazNzUDFXWHdVWENjdnRUWmwvU3czUUpEOEJBcGVJcU9WQ0ppSWdtVXU1blptNi9paWVOcTFPeGs4ZUQrMDVtN2tPWk11RUJHS2lVcjlJRGxZaUlhS0lOL3V3RXdKUEdWYTVZbjZrUytrK21UWGdBQmlvVnF0UkFKU0lpMmxVR2YyWm1SdEJRZGFyRS83MnBFNTRNQmlybDR2K2VpSWhvN1BnNVNwV21JaEtld1Jpb1JFUkVSRVFFQVBMSXV4QVJFUkVSRVprVEV4NGlJaUlpSXFwWVRIaUlpSWlJaUtoaU1lRWhJaUlpSXFLS3hZU0hpSWlJaUlncUZoTWVJaUlpSWlLcVdFeDRpSWlJaUlpb1lqSGhJU0lpSWlLaWlzV0VoNGlJaUlpSUtoWVRIaUlpSWlJaXFsaE1lSWlJaUlpSXFHSXg0U0VpSWlJaW9vckZoSWVJaUlpSWlDb1dFeDRpSWlJaUlxcFlUSGlJaUlpSWlLaGlNZUVoSWlJaUlxS0t4WVNIaUlpSWlJZ3FGaE1lSWlJaUlpS3FXRXg0aUlpSWlJaW9ZakhoSVNJaUlpS2lpc1dFaDRpSWlJaUlLaFlUSGlJaUlpSWlxbGhNZUlpSWlJaUlxR0l4NFNFaUlpSWlvb3JGaEllSWlJaUlpQ29XRXg0aUlpSWlJcXBZVEhpSWlJaUlpS2hpTWVFaElpSWlJcUtLeFlTSGlJaUlpSWdxRmhNZUlpSWlJaUtxV0V4NGlJaUlpSWlvWWpIaElTSWlJaUtpaXNXRWg0aUlpSWlJS2hZVEhpSWlJaUlpcWxoTWVJaUlpSWlJcUdJeDRTRWlJaUlpb29yMS8zbjk4YWdzWGtIQ0FBQUFBRWxGVGtTdVFtQ0MiLAoJIlRoZW1lIiA6ICIiLAoJIlR5cGUiIDogIm1pbmQiLAoJIlZlcnNpb24iIDogIiIKfQo="/>
    </extobj>
  </extobjs>
</s:customData>
</file>

<file path=customXml/itemProps8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WPS 演示</Application>
  <PresentationFormat/>
  <Paragraphs>176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Century Gothic</vt:lpstr>
      <vt:lpstr>黑体</vt:lpstr>
      <vt:lpstr>微软雅黑</vt:lpstr>
      <vt:lpstr>Times New Roman</vt:lpstr>
      <vt:lpstr>Times New Roman</vt:lpstr>
      <vt:lpstr>等线</vt:lpstr>
      <vt:lpstr>幼圆</vt:lpstr>
      <vt:lpstr>Wingdings</vt:lpstr>
      <vt:lpstr>华文新魏</vt:lpstr>
      <vt:lpstr>Segoe Print</vt:lpstr>
      <vt:lpstr>Arial Unicode MS</vt:lpstr>
      <vt:lpstr>Calibri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馥郁芬芳</cp:lastModifiedBy>
  <cp:revision>8</cp:revision>
  <cp:lastPrinted>2025-01-26T02:40:00Z</cp:lastPrinted>
  <dcterms:created xsi:type="dcterms:W3CDTF">2025-01-26T02:40:00Z</dcterms:created>
  <dcterms:modified xsi:type="dcterms:W3CDTF">2025-04-29T03:11:00Z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F6D238FFFD294EB2AF2E7D5F63CC813A_13</vt:lpwstr>
  </property>
  <property fmtid="{D5CDD505-2E9C-101B-9397-08002B2CF9AE}" pid="7" name="KSOProductBuildVer">
    <vt:lpwstr>2052-12.1.0.20784</vt:lpwstr>
  </property>
</Properties>
</file>