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485" r:id="rId5"/>
    <p:sldId id="484" r:id="rId6"/>
    <p:sldId id="295" r:id="rId7"/>
    <p:sldId id="448" r:id="rId8"/>
    <p:sldId id="447" r:id="rId9"/>
    <p:sldId id="301" r:id="rId10"/>
    <p:sldId id="450" r:id="rId11"/>
    <p:sldId id="488" r:id="rId12"/>
    <p:sldId id="456" r:id="rId13"/>
    <p:sldId id="449" r:id="rId14"/>
    <p:sldId id="459" r:id="rId15"/>
    <p:sldId id="486" r:id="rId16"/>
    <p:sldId id="477" r:id="rId17"/>
    <p:sldId id="478" r:id="rId18"/>
    <p:sldId id="487" r:id="rId19"/>
    <p:sldId id="480" r:id="rId20"/>
    <p:sldId id="470" r:id="rId21"/>
    <p:sldId id="462" r:id="rId22"/>
    <p:sldId id="463" r:id="rId23"/>
    <p:sldId id="469" r:id="rId24"/>
    <p:sldId id="466" r:id="rId25"/>
    <p:sldId id="481" r:id="rId26"/>
    <p:sldId id="476" r:id="rId27"/>
    <p:sldId id="457" r:id="rId28"/>
    <p:sldId id="475" r:id="rId29"/>
    <p:sldId id="483" r:id="rId30"/>
    <p:sldId id="467" r:id="rId31"/>
    <p:sldId id="468" r:id="rId32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p="http://schemas.openxmlformats.org/presentationml/2006/main">
  <p:cmAuthor id="1" name="卢潇潇" initials="卢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4" autoAdjust="0"/>
  </p:normalViewPr>
  <p:slideViewPr>
    <p:cSldViewPr snapToGrid="0">
      <p:cViewPr varScale="1">
        <p:scale>
          <a:sx n="82" d="100"/>
          <a:sy n="82" d="100"/>
        </p:scale>
        <p:origin x="67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210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tags" Target="tags/tag3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colorful4#1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colorful4#2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EFF29D06-D22C-42D9-9CF4-9D29424D6D25}" type="doc">
      <dgm:prSet loTypeId="urn:microsoft.com/office/officeart/2005/8/layout/cycle7#1" loCatId="cycle" qsTypeId="urn:microsoft.com/office/officeart/2005/8/quickstyle/3d3#1" qsCatId="3D" csTypeId="urn:microsoft.com/office/officeart/2005/8/colors/colorful4#1" csCatId="colorful" phldr="1"/>
      <dgm:spPr/>
      <dgm:t>
        <a:bodyPr/>
        <a:lstStyle/>
        <a:p>
          <a:endParaRPr lang="zh-CN" altLang="en-US"/>
        </a:p>
      </dgm:t>
    </dgm:pt>
    <dgm:pt modelId="{A12C6404-D336-4304-80D2-A6522AFB95B9}" type="parTrans" cxnId="{43566024-022C-4529-9CFF-1F0C9FEBC588}">
      <dgm:prSet/>
      <dgm:spPr/>
      <dgm:t>
        <a:bodyPr/>
        <a:lstStyle/>
        <a:p>
          <a:endParaRPr lang="zh-CN" altLang="en-US"/>
        </a:p>
      </dgm:t>
    </dgm:pt>
    <dgm:pt modelId="{D1C2DCC8-12D4-4B04-9B31-722F7BB9A5D6}">
      <dgm:prSet phldrT="[文本]" custT="1"/>
      <dgm:spPr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MUM</a:t>
          </a:r>
          <a:endParaRPr lang="zh-CN" altLang="en-US" sz="3200"/>
        </a:p>
      </dgm:t>
    </dgm:pt>
    <dgm:pt modelId="{C7016623-A61D-4B7F-AD1A-CF12A3546149}" type="sibTrans" cxnId="{43566024-022C-4529-9CFF-1F0C9FEBC588}">
      <dgm:prSet/>
      <dgm:spPr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C23D5617-6E3F-4E47-97E1-FBE7B6C56BCC}" type="parTrans" cxnId="{C46EFC54-CBEE-4FEB-B68C-D4F7B70347C2}">
      <dgm:prSet/>
      <dgm:spPr/>
      <dgm:t>
        <a:bodyPr/>
        <a:lstStyle/>
        <a:p>
          <a:endParaRPr lang="zh-CN" altLang="en-US"/>
        </a:p>
      </dgm:t>
    </dgm:pt>
    <dgm:pt modelId="{8D24872E-8D99-40F7-A1FA-9F693820B86F}">
      <dgm:prSet phldrT="[文本]" custT="1"/>
      <dgm:spPr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I</a:t>
          </a:r>
          <a:endParaRPr lang="zh-CN" altLang="en-US" sz="3200"/>
        </a:p>
      </dgm:t>
    </dgm:pt>
    <dgm:pt modelId="{F6E334AD-35E9-4B0C-BBDF-52170C5F38A5}" type="sibTrans" cxnId="{C46EFC54-CBEE-4FEB-B68C-D4F7B70347C2}">
      <dgm:prSet/>
      <dgm:spPr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A16B11A6-0E52-41E5-8176-06ECDCCBFFC7}" type="parTrans" cxnId="{CA412282-C685-410E-AD16-C122B4B6368F}">
      <dgm:prSet/>
      <dgm:spPr/>
      <dgm:t>
        <a:bodyPr/>
        <a:lstStyle/>
        <a:p>
          <a:endParaRPr lang="zh-CN" altLang="en-US"/>
        </a:p>
      </dgm:t>
    </dgm:pt>
    <dgm:pt modelId="{83C671AB-18BE-4026-8309-3B3427A6F6B6}">
      <dgm:prSet phldrT="[文本]" custT="1"/>
      <dgm:spPr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Harry</a:t>
          </a:r>
          <a:endParaRPr lang="zh-CN" altLang="en-US" sz="3200"/>
        </a:p>
      </dgm:t>
    </dgm:pt>
    <dgm:pt modelId="{6A96F6E9-54A5-42D3-B52C-9515F97E27DD}" type="sibTrans" cxnId="{CA412282-C685-410E-AD16-C122B4B6368F}">
      <dgm:prSet/>
      <dgm:spPr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01E472C6-6857-4182-893A-FF99C3BC1CE2}" type="pres">
      <dgm:prSet presAssocID="{EFF29D06-D22C-42D9-9CF4-9D29424D6D25}" presName="Name0">
        <dgm:presLayoutVars>
          <dgm:dir/>
          <dgm:resizeHandles val="exact"/>
        </dgm:presLayoutVars>
      </dgm:prSet>
      <dgm:spPr/>
      <dgm:t>
        <a:bodyPr/>
        <a:lstStyle/>
        <a:p/>
      </dgm:t>
    </dgm:pt>
    <dgm:pt modelId="{B603FBAD-12A0-4FF4-B839-470245545BDA}" type="pres">
      <dgm:prSet presAssocID="{D1C2DCC8-12D4-4B04-9B31-722F7BB9A5D6}" presName="node" presStyleLbl="node1" presStyleCnt="3">
        <dgm:presLayoutVars>
          <dgm:bulletEnabled val="1"/>
        </dgm:presLayoutVars>
      </dgm:prSet>
      <dgm:spPr/>
      <dgm:t>
        <a:bodyPr/>
        <a:lstStyle/>
        <a:p/>
      </dgm:t>
    </dgm:pt>
    <dgm:pt modelId="{885A3534-38B1-4093-BA3E-7911434AEDA3}" type="pres">
      <dgm:prSet presAssocID="{C7016623-A61D-4B7F-AD1A-CF12A3546149}" presName="sibTrans" presStyleLbl="sibTrans2D1" presStyleCnt="3"/>
      <dgm:spPr/>
      <dgm:t>
        <a:bodyPr/>
        <a:lstStyle/>
        <a:p/>
      </dgm:t>
    </dgm:pt>
    <dgm:pt modelId="{57028FA3-3B3D-48BD-AE82-03C65ED73506}" type="pres">
      <dgm:prSet presAssocID="{C7016623-A61D-4B7F-AD1A-CF12A3546149}" presName="connectorText" presStyleLbl="sibTrans2D1" presStyleCnt="3"/>
      <dgm:spPr/>
      <dgm:t>
        <a:bodyPr/>
        <a:lstStyle/>
        <a:p/>
      </dgm:t>
    </dgm:pt>
    <dgm:pt modelId="{9AFAC7D8-215C-4B15-BE82-D21B982C846B}" type="pres">
      <dgm:prSet presAssocID="{8D24872E-8D99-40F7-A1FA-9F693820B86F}" presName="node" presStyleLbl="node1" presStyleIdx="1" presStyleCnt="3" custRadScaleRad="119569" custRadScaleInc="-9434">
        <dgm:presLayoutVars>
          <dgm:bulletEnabled val="1"/>
        </dgm:presLayoutVars>
      </dgm:prSet>
      <dgm:spPr/>
      <dgm:t>
        <a:bodyPr/>
        <a:lstStyle/>
        <a:p/>
      </dgm:t>
    </dgm:pt>
    <dgm:pt modelId="{0B0C253E-67A0-4405-8ADE-FC769E7364BC}" type="pres">
      <dgm:prSet presAssocID="{F6E334AD-35E9-4B0C-BBDF-52170C5F38A5}" presName="sibTrans" presStyleLbl="sibTrans2D1" presStyleIdx="1" presStyleCnt="3"/>
      <dgm:spPr/>
      <dgm:t>
        <a:bodyPr/>
        <a:lstStyle/>
        <a:p/>
      </dgm:t>
    </dgm:pt>
    <dgm:pt modelId="{897D3DE7-9A59-45BD-B069-8DD1E92BB461}" type="pres">
      <dgm:prSet presAssocID="{F6E334AD-35E9-4B0C-BBDF-52170C5F38A5}" presName="connectorText" presStyleLbl="sibTrans2D1" presStyleIdx="1" presStyleCnt="3"/>
      <dgm:spPr/>
      <dgm:t>
        <a:bodyPr/>
        <a:lstStyle/>
        <a:p/>
      </dgm:t>
    </dgm:pt>
    <dgm:pt modelId="{8DD29FE8-9240-474E-8FD7-9A41A6AE2386}" type="pres">
      <dgm:prSet presAssocID="{83C671AB-18BE-4026-8309-3B3427A6F6B6}" presName="node" presStyleLbl="node1" presStyleIdx="2" presStyleCnt="3" custRadScaleRad="115643" custRadScaleInc="7963">
        <dgm:presLayoutVars>
          <dgm:bulletEnabled val="1"/>
        </dgm:presLayoutVars>
      </dgm:prSet>
      <dgm:spPr/>
      <dgm:t>
        <a:bodyPr/>
        <a:lstStyle/>
        <a:p/>
      </dgm:t>
    </dgm:pt>
    <dgm:pt modelId="{325355F8-A753-4FA8-9AC9-8B289E901269}" type="pres">
      <dgm:prSet presAssocID="{6A96F6E9-54A5-42D3-B52C-9515F97E27DD}" presName="sibTrans" presStyleLbl="sibTrans2D1" presStyleIdx="2" presStyleCnt="3"/>
      <dgm:spPr/>
      <dgm:t>
        <a:bodyPr/>
        <a:lstStyle/>
        <a:p/>
      </dgm:t>
    </dgm:pt>
    <dgm:pt modelId="{DF6D3EFC-5240-417B-A89D-E90D1D48FBC0}" type="pres">
      <dgm:prSet presAssocID="{6A96F6E9-54A5-42D3-B52C-9515F97E27DD}" presName="connectorText" presStyleLbl="sibTrans2D1" presStyleIdx="2" presStyleCnt="3"/>
      <dgm:spPr/>
      <dgm:t>
        <a:bodyPr/>
        <a:lstStyle/>
        <a:p/>
      </dgm:t>
    </dgm:pt>
  </dgm:ptLst>
  <dgm:cxnLst>
    <dgm:cxn modelId="{43566024-022C-4529-9CFF-1F0C9FEBC588}" srcId="{EFF29D06-D22C-42D9-9CF4-9D29424D6D25}" destId="{D1C2DCC8-12D4-4B04-9B31-722F7BB9A5D6}" srcOrd="0" destOrd="0" parTransId="{A12C6404-D336-4304-80D2-A6522AFB95B9}" sibTransId="{C7016623-A61D-4B7F-AD1A-CF12A3546149}"/>
    <dgm:cxn modelId="{C46EFC54-CBEE-4FEB-B68C-D4F7B70347C2}" srcId="{EFF29D06-D22C-42D9-9CF4-9D29424D6D25}" destId="{8D24872E-8D99-40F7-A1FA-9F693820B86F}" srcOrd="1" destOrd="0" parTransId="{C23D5617-6E3F-4E47-97E1-FBE7B6C56BCC}" sibTransId="{F6E334AD-35E9-4B0C-BBDF-52170C5F38A5}"/>
    <dgm:cxn modelId="{CA412282-C685-410E-AD16-C122B4B6368F}" srcId="{EFF29D06-D22C-42D9-9CF4-9D29424D6D25}" destId="{83C671AB-18BE-4026-8309-3B3427A6F6B6}" srcOrd="2" destOrd="0" parTransId="{A16B11A6-0E52-41E5-8176-06ECDCCBFFC7}" sibTransId="{6A96F6E9-54A5-42D3-B52C-9515F97E27DD}"/>
    <dgm:cxn modelId="{2DFACE86-D461-498F-AA0E-A7C395BCF7B7}" type="presOf" srcId="{EFF29D06-D22C-42D9-9CF4-9D29424D6D25}" destId="{01E472C6-6857-4182-893A-FF99C3BC1CE2}" srcOrd="0" destOrd="0" presId="urn:microsoft.com/office/officeart/2005/8/layout/cycle7#1"/>
    <dgm:cxn modelId="{D8C917BA-AD3B-46BE-A1A3-E0EAE3712BDE}" type="presParOf" srcId="{01E472C6-6857-4182-893A-FF99C3BC1CE2}" destId="{B603FBAD-12A0-4FF4-B839-470245545BDA}" srcOrd="0" destOrd="0" presId="urn:microsoft.com/office/officeart/2005/8/layout/cycle7#1"/>
    <dgm:cxn modelId="{96753384-21AB-41B0-9972-E48601E03060}" type="presOf" srcId="{D1C2DCC8-12D4-4B04-9B31-722F7BB9A5D6}" destId="{B603FBAD-12A0-4FF4-B839-470245545BDA}" srcOrd="0" destOrd="0" presId="urn:microsoft.com/office/officeart/2005/8/layout/cycle7#1"/>
    <dgm:cxn modelId="{C0794C08-5C40-456A-989A-F2BF649C8F7B}" type="presParOf" srcId="{01E472C6-6857-4182-893A-FF99C3BC1CE2}" destId="{885A3534-38B1-4093-BA3E-7911434AEDA3}" srcOrd="1" destOrd="0" presId="urn:microsoft.com/office/officeart/2005/8/layout/cycle7#1"/>
    <dgm:cxn modelId="{071C7603-E159-4537-9EAA-7A6F91AF454B}" type="presOf" srcId="{C7016623-A61D-4B7F-AD1A-CF12A3546149}" destId="{885A3534-38B1-4093-BA3E-7911434AEDA3}" srcOrd="0" destOrd="0" presId="urn:microsoft.com/office/officeart/2005/8/layout/cycle7#1"/>
    <dgm:cxn modelId="{0F3E3DFA-9352-4543-8D69-EBAD5FC02B81}" type="presParOf" srcId="{885A3534-38B1-4093-BA3E-7911434AEDA3}" destId="{57028FA3-3B3D-48BD-AE82-03C65ED73506}" srcOrd="0" destOrd="0" presId="urn:microsoft.com/office/officeart/2005/8/layout/cycle7#1"/>
    <dgm:cxn modelId="{433EB33F-3B01-458D-85A5-7600A786882D}" type="presOf" srcId="{C7016623-A61D-4B7F-AD1A-CF12A3546149}" destId="{57028FA3-3B3D-48BD-AE82-03C65ED73506}" srcOrd="1" destOrd="0" presId="urn:microsoft.com/office/officeart/2005/8/layout/cycle7#1"/>
    <dgm:cxn modelId="{1F73DE6E-098B-4226-BA53-92D1017C6E4A}" type="presParOf" srcId="{01E472C6-6857-4182-893A-FF99C3BC1CE2}" destId="{9AFAC7D8-215C-4B15-BE82-D21B982C846B}" srcOrd="2" destOrd="0" presId="urn:microsoft.com/office/officeart/2005/8/layout/cycle7#1"/>
    <dgm:cxn modelId="{A9910E22-116A-43C9-9889-C5653CE77202}" type="presOf" srcId="{8D24872E-8D99-40F7-A1FA-9F693820B86F}" destId="{9AFAC7D8-215C-4B15-BE82-D21B982C846B}" srcOrd="0" destOrd="0" presId="urn:microsoft.com/office/officeart/2005/8/layout/cycle7#1"/>
    <dgm:cxn modelId="{14F1DFFB-BE4A-456C-993A-A4B85832BC71}" type="presParOf" srcId="{01E472C6-6857-4182-893A-FF99C3BC1CE2}" destId="{0B0C253E-67A0-4405-8ADE-FC769E7364BC}" srcOrd="3" destOrd="0" presId="urn:microsoft.com/office/officeart/2005/8/layout/cycle7#1"/>
    <dgm:cxn modelId="{6FBB135D-6797-4131-89F4-9DAF0EC67ACC}" type="presOf" srcId="{F6E334AD-35E9-4B0C-BBDF-52170C5F38A5}" destId="{0B0C253E-67A0-4405-8ADE-FC769E7364BC}" srcOrd="0" destOrd="0" presId="urn:microsoft.com/office/officeart/2005/8/layout/cycle7#1"/>
    <dgm:cxn modelId="{08C5F230-B978-4398-8773-B313A7D327BA}" type="presParOf" srcId="{0B0C253E-67A0-4405-8ADE-FC769E7364BC}" destId="{897D3DE7-9A59-45BD-B069-8DD1E92BB461}" srcOrd="0" destOrd="0" presId="urn:microsoft.com/office/officeart/2005/8/layout/cycle7#1"/>
    <dgm:cxn modelId="{66F2B184-323E-4CC8-B2AD-C2D487815C01}" type="presOf" srcId="{F6E334AD-35E9-4B0C-BBDF-52170C5F38A5}" destId="{897D3DE7-9A59-45BD-B069-8DD1E92BB461}" srcOrd="1" destOrd="0" presId="urn:microsoft.com/office/officeart/2005/8/layout/cycle7#1"/>
    <dgm:cxn modelId="{C860B88D-CE58-4C2F-B06F-4CF44E4D3F8D}" type="presParOf" srcId="{01E472C6-6857-4182-893A-FF99C3BC1CE2}" destId="{8DD29FE8-9240-474E-8FD7-9A41A6AE2386}" srcOrd="4" destOrd="0" presId="urn:microsoft.com/office/officeart/2005/8/layout/cycle7#1"/>
    <dgm:cxn modelId="{3BF0EECE-F3C3-442E-91D5-680A43207EAB}" type="presOf" srcId="{83C671AB-18BE-4026-8309-3B3427A6F6B6}" destId="{8DD29FE8-9240-474E-8FD7-9A41A6AE2386}" srcOrd="0" destOrd="0" presId="urn:microsoft.com/office/officeart/2005/8/layout/cycle7#1"/>
    <dgm:cxn modelId="{17B5F6BE-A8EB-4B9C-A68A-5098C9AC42C7}" type="presParOf" srcId="{01E472C6-6857-4182-893A-FF99C3BC1CE2}" destId="{325355F8-A753-4FA8-9AC9-8B289E901269}" srcOrd="5" destOrd="0" presId="urn:microsoft.com/office/officeart/2005/8/layout/cycle7#1"/>
    <dgm:cxn modelId="{7F38A227-AAC2-4DC7-A0CA-961FA19FD79A}" type="presOf" srcId="{6A96F6E9-54A5-42D3-B52C-9515F97E27DD}" destId="{325355F8-A753-4FA8-9AC9-8B289E901269}" srcOrd="0" destOrd="0" presId="urn:microsoft.com/office/officeart/2005/8/layout/cycle7#1"/>
    <dgm:cxn modelId="{A20184B7-A1D2-4F17-9C3D-8AB12202ACC3}" type="presParOf" srcId="{325355F8-A753-4FA8-9AC9-8B289E901269}" destId="{DF6D3EFC-5240-417B-A89D-E90D1D48FBC0}" srcOrd="0" destOrd="0" presId="urn:microsoft.com/office/officeart/2005/8/layout/cycle7#1"/>
    <dgm:cxn modelId="{A37BB106-F88F-499F-A962-99F87C23E30D}" type="presOf" srcId="{6A96F6E9-54A5-42D3-B52C-9515F97E27DD}" destId="{DF6D3EFC-5240-417B-A89D-E90D1D48FBC0}" srcOrd="1" destOrd="0" presId="urn:microsoft.com/office/officeart/2005/8/layout/cycle7#1"/>
  </dgm:cxnLst>
  <dgm:bg/>
  <dgm:whole/>
  <dgm:extLst>
    <a:ext uri="http://schemas.microsoft.com/office/drawing/2008/diagram">
      <dsp:dataModelExt xmlns:dsp="http://schemas.microsoft.com/office/drawing/2008/diagram" relId="rId3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>
  <dgm:ptLst>
    <dgm:pt modelId="{EFF29D06-D22C-42D9-9CF4-9D29424D6D25}" type="doc">
      <dgm:prSet loTypeId="urn:microsoft.com/office/officeart/2005/8/layout/cycle7#2" loCatId="cycle" qsTypeId="urn:microsoft.com/office/officeart/2005/8/quickstyle/3d3#2" qsCatId="3D" csTypeId="urn:microsoft.com/office/officeart/2005/8/colors/colorful4#2" csCatId="colorful" phldr="1"/>
      <dgm:spPr/>
      <dgm:t>
        <a:bodyPr/>
        <a:lstStyle/>
        <a:p>
          <a:endParaRPr lang="zh-CN" altLang="en-US"/>
        </a:p>
      </dgm:t>
    </dgm:pt>
    <dgm:pt modelId="{A12C6404-D336-4304-80D2-A6522AFB95B9}" type="parTrans" cxnId="{0FC1186B-8013-481E-8A54-0DC70C991F12}">
      <dgm:prSet/>
      <dgm:spPr/>
      <dgm:t>
        <a:bodyPr/>
        <a:lstStyle/>
        <a:p>
          <a:endParaRPr lang="zh-CN" altLang="en-US"/>
        </a:p>
      </dgm:t>
    </dgm:pt>
    <dgm:pt modelId="{D1C2DCC8-12D4-4B04-9B31-722F7BB9A5D6}">
      <dgm:prSet phldrT="[文本]" custT="1"/>
      <dgm:spPr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MUM</a:t>
          </a:r>
          <a:endParaRPr lang="zh-CN" altLang="en-US" sz="3200"/>
        </a:p>
      </dgm:t>
    </dgm:pt>
    <dgm:pt modelId="{C7016623-A61D-4B7F-AD1A-CF12A3546149}" type="sibTrans" cxnId="{0FC1186B-8013-481E-8A54-0DC70C991F12}">
      <dgm:prSet/>
      <dgm:spPr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C23D5617-6E3F-4E47-97E1-FBE7B6C56BCC}" type="parTrans" cxnId="{8E66F2E2-1AAA-4BDB-8CDD-1A54BF34D0E6}">
      <dgm:prSet/>
      <dgm:spPr/>
      <dgm:t>
        <a:bodyPr/>
        <a:lstStyle/>
        <a:p>
          <a:endParaRPr lang="zh-CN" altLang="en-US"/>
        </a:p>
      </dgm:t>
    </dgm:pt>
    <dgm:pt modelId="{8D24872E-8D99-40F7-A1FA-9F693820B86F}">
      <dgm:prSet phldrT="[文本]" custT="1"/>
      <dgm:spPr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I</a:t>
          </a:r>
          <a:endParaRPr lang="zh-CN" altLang="en-US" sz="3200"/>
        </a:p>
      </dgm:t>
    </dgm:pt>
    <dgm:pt modelId="{F6E334AD-35E9-4B0C-BBDF-52170C5F38A5}" type="sibTrans" cxnId="{8E66F2E2-1AAA-4BDB-8CDD-1A54BF34D0E6}">
      <dgm:prSet/>
      <dgm:spPr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A16B11A6-0E52-41E5-8176-06ECDCCBFFC7}" type="parTrans" cxnId="{AE80A3F3-DE59-4870-8CD5-D4091C055364}">
      <dgm:prSet/>
      <dgm:spPr/>
      <dgm:t>
        <a:bodyPr/>
        <a:lstStyle/>
        <a:p>
          <a:endParaRPr lang="zh-CN" altLang="en-US"/>
        </a:p>
      </dgm:t>
    </dgm:pt>
    <dgm:pt modelId="{83C671AB-18BE-4026-8309-3B3427A6F6B6}">
      <dgm:prSet phldrT="[文本]" custT="1"/>
      <dgm:spPr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en-US" altLang="zh-CN" sz="3200"/>
            <a:t>Harry</a:t>
          </a:r>
          <a:endParaRPr lang="zh-CN" altLang="en-US" sz="3200"/>
        </a:p>
      </dgm:t>
    </dgm:pt>
    <dgm:pt modelId="{6A96F6E9-54A5-42D3-B52C-9515F97E27DD}" type="sibTrans" cxnId="{AE80A3F3-DE59-4870-8CD5-D4091C055364}">
      <dgm:prSet/>
      <dgm:spPr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gm:spPr>
      <dgm:t>
        <a:bodyPr/>
        <a:lstStyle/>
        <a:p>
          <a:endParaRPr lang="zh-CN" altLang="en-US"/>
        </a:p>
      </dgm:t>
    </dgm:pt>
    <dgm:pt modelId="{01E472C6-6857-4182-893A-FF99C3BC1CE2}" type="pres">
      <dgm:prSet presAssocID="{EFF29D06-D22C-42D9-9CF4-9D29424D6D25}" presName="Name0">
        <dgm:presLayoutVars>
          <dgm:dir/>
          <dgm:resizeHandles val="exact"/>
        </dgm:presLayoutVars>
      </dgm:prSet>
      <dgm:spPr/>
      <dgm:t>
        <a:bodyPr/>
        <a:lstStyle/>
        <a:p/>
      </dgm:t>
    </dgm:pt>
    <dgm:pt modelId="{B603FBAD-12A0-4FF4-B839-470245545BDA}" type="pres">
      <dgm:prSet presAssocID="{D1C2DCC8-12D4-4B04-9B31-722F7BB9A5D6}" presName="node" presStyleLbl="node1" presStyleCnt="3">
        <dgm:presLayoutVars>
          <dgm:bulletEnabled val="1"/>
        </dgm:presLayoutVars>
      </dgm:prSet>
      <dgm:spPr/>
      <dgm:t>
        <a:bodyPr/>
        <a:lstStyle/>
        <a:p/>
      </dgm:t>
    </dgm:pt>
    <dgm:pt modelId="{885A3534-38B1-4093-BA3E-7911434AEDA3}" type="pres">
      <dgm:prSet presAssocID="{C7016623-A61D-4B7F-AD1A-CF12A3546149}" presName="sibTrans" presStyleLbl="sibTrans2D1" presStyleCnt="3"/>
      <dgm:spPr/>
      <dgm:t>
        <a:bodyPr/>
        <a:lstStyle/>
        <a:p/>
      </dgm:t>
    </dgm:pt>
    <dgm:pt modelId="{57028FA3-3B3D-48BD-AE82-03C65ED73506}" type="pres">
      <dgm:prSet presAssocID="{C7016623-A61D-4B7F-AD1A-CF12A3546149}" presName="connectorText" presStyleLbl="sibTrans2D1" presStyleCnt="3"/>
      <dgm:spPr/>
      <dgm:t>
        <a:bodyPr/>
        <a:lstStyle/>
        <a:p/>
      </dgm:t>
    </dgm:pt>
    <dgm:pt modelId="{9AFAC7D8-215C-4B15-BE82-D21B982C846B}" type="pres">
      <dgm:prSet presAssocID="{8D24872E-8D99-40F7-A1FA-9F693820B86F}" presName="node" presStyleLbl="node1" presStyleIdx="1" presStyleCnt="3" custRadScaleRad="121999" custRadScaleInc="-9121">
        <dgm:presLayoutVars>
          <dgm:bulletEnabled val="1"/>
        </dgm:presLayoutVars>
      </dgm:prSet>
      <dgm:spPr/>
      <dgm:t>
        <a:bodyPr/>
        <a:lstStyle/>
        <a:p/>
      </dgm:t>
    </dgm:pt>
    <dgm:pt modelId="{0B0C253E-67A0-4405-8ADE-FC769E7364BC}" type="pres">
      <dgm:prSet presAssocID="{F6E334AD-35E9-4B0C-BBDF-52170C5F38A5}" presName="sibTrans" presStyleLbl="sibTrans2D1" presStyleIdx="1" presStyleCnt="3"/>
      <dgm:spPr/>
      <dgm:t>
        <a:bodyPr/>
        <a:lstStyle/>
        <a:p/>
      </dgm:t>
    </dgm:pt>
    <dgm:pt modelId="{897D3DE7-9A59-45BD-B069-8DD1E92BB461}" type="pres">
      <dgm:prSet presAssocID="{F6E334AD-35E9-4B0C-BBDF-52170C5F38A5}" presName="connectorText" presStyleLbl="sibTrans2D1" presStyleIdx="1" presStyleCnt="3"/>
      <dgm:spPr/>
      <dgm:t>
        <a:bodyPr/>
        <a:lstStyle/>
        <a:p/>
      </dgm:t>
    </dgm:pt>
    <dgm:pt modelId="{8DD29FE8-9240-474E-8FD7-9A41A6AE2386}" type="pres">
      <dgm:prSet presAssocID="{83C671AB-18BE-4026-8309-3B3427A6F6B6}" presName="node" presStyleLbl="node1" presStyleIdx="2" presStyleCnt="3" custRadScaleRad="115643" custRadScaleInc="7963">
        <dgm:presLayoutVars>
          <dgm:bulletEnabled val="1"/>
        </dgm:presLayoutVars>
      </dgm:prSet>
      <dgm:spPr/>
      <dgm:t>
        <a:bodyPr/>
        <a:lstStyle/>
        <a:p/>
      </dgm:t>
    </dgm:pt>
    <dgm:pt modelId="{325355F8-A753-4FA8-9AC9-8B289E901269}" type="pres">
      <dgm:prSet presAssocID="{6A96F6E9-54A5-42D3-B52C-9515F97E27DD}" presName="sibTrans" presStyleLbl="sibTrans2D1" presStyleIdx="2" presStyleCnt="3"/>
      <dgm:spPr/>
      <dgm:t>
        <a:bodyPr/>
        <a:lstStyle/>
        <a:p/>
      </dgm:t>
    </dgm:pt>
    <dgm:pt modelId="{DF6D3EFC-5240-417B-A89D-E90D1D48FBC0}" type="pres">
      <dgm:prSet presAssocID="{6A96F6E9-54A5-42D3-B52C-9515F97E27DD}" presName="connectorText" presStyleLbl="sibTrans2D1" presStyleIdx="2" presStyleCnt="3"/>
      <dgm:spPr/>
      <dgm:t>
        <a:bodyPr/>
        <a:lstStyle/>
        <a:p/>
      </dgm:t>
    </dgm:pt>
  </dgm:ptLst>
  <dgm:cxnLst>
    <dgm:cxn modelId="{0FC1186B-8013-481E-8A54-0DC70C991F12}" srcId="{EFF29D06-D22C-42D9-9CF4-9D29424D6D25}" destId="{D1C2DCC8-12D4-4B04-9B31-722F7BB9A5D6}" srcOrd="0" destOrd="0" parTransId="{A12C6404-D336-4304-80D2-A6522AFB95B9}" sibTransId="{C7016623-A61D-4B7F-AD1A-CF12A3546149}"/>
    <dgm:cxn modelId="{8E66F2E2-1AAA-4BDB-8CDD-1A54BF34D0E6}" srcId="{EFF29D06-D22C-42D9-9CF4-9D29424D6D25}" destId="{8D24872E-8D99-40F7-A1FA-9F693820B86F}" srcOrd="1" destOrd="0" parTransId="{C23D5617-6E3F-4E47-97E1-FBE7B6C56BCC}" sibTransId="{F6E334AD-35E9-4B0C-BBDF-52170C5F38A5}"/>
    <dgm:cxn modelId="{AE80A3F3-DE59-4870-8CD5-D4091C055364}" srcId="{EFF29D06-D22C-42D9-9CF4-9D29424D6D25}" destId="{83C671AB-18BE-4026-8309-3B3427A6F6B6}" srcOrd="2" destOrd="0" parTransId="{A16B11A6-0E52-41E5-8176-06ECDCCBFFC7}" sibTransId="{6A96F6E9-54A5-42D3-B52C-9515F97E27DD}"/>
    <dgm:cxn modelId="{6C31FB7A-B8D6-464A-8F98-50F72139AEFB}" type="presOf" srcId="{EFF29D06-D22C-42D9-9CF4-9D29424D6D25}" destId="{01E472C6-6857-4182-893A-FF99C3BC1CE2}" srcOrd="0" destOrd="0" presId="urn:microsoft.com/office/officeart/2005/8/layout/cycle7#2"/>
    <dgm:cxn modelId="{BA587F22-A547-4145-902F-F686022F877B}" type="presParOf" srcId="{01E472C6-6857-4182-893A-FF99C3BC1CE2}" destId="{B603FBAD-12A0-4FF4-B839-470245545BDA}" srcOrd="0" destOrd="0" presId="urn:microsoft.com/office/officeart/2005/8/layout/cycle7#2"/>
    <dgm:cxn modelId="{14B4D216-9A82-44A2-82AE-F46949F9EF45}" type="presOf" srcId="{D1C2DCC8-12D4-4B04-9B31-722F7BB9A5D6}" destId="{B603FBAD-12A0-4FF4-B839-470245545BDA}" srcOrd="0" destOrd="0" presId="urn:microsoft.com/office/officeart/2005/8/layout/cycle7#2"/>
    <dgm:cxn modelId="{474D3605-90B7-4E62-BBDF-57B01600DEFB}" type="presParOf" srcId="{01E472C6-6857-4182-893A-FF99C3BC1CE2}" destId="{885A3534-38B1-4093-BA3E-7911434AEDA3}" srcOrd="1" destOrd="0" presId="urn:microsoft.com/office/officeart/2005/8/layout/cycle7#2"/>
    <dgm:cxn modelId="{411C646E-8673-4EA6-8E14-1164753E9144}" type="presOf" srcId="{C7016623-A61D-4B7F-AD1A-CF12A3546149}" destId="{885A3534-38B1-4093-BA3E-7911434AEDA3}" srcOrd="0" destOrd="0" presId="urn:microsoft.com/office/officeart/2005/8/layout/cycle7#2"/>
    <dgm:cxn modelId="{6FE5CB57-8AE9-4C66-AEC9-01CDD7601898}" type="presParOf" srcId="{885A3534-38B1-4093-BA3E-7911434AEDA3}" destId="{57028FA3-3B3D-48BD-AE82-03C65ED73506}" srcOrd="0" destOrd="0" presId="urn:microsoft.com/office/officeart/2005/8/layout/cycle7#2"/>
    <dgm:cxn modelId="{EA79BC82-80C2-43B9-BACF-5CAA4BAE1F03}" type="presOf" srcId="{C7016623-A61D-4B7F-AD1A-CF12A3546149}" destId="{57028FA3-3B3D-48BD-AE82-03C65ED73506}" srcOrd="1" destOrd="0" presId="urn:microsoft.com/office/officeart/2005/8/layout/cycle7#2"/>
    <dgm:cxn modelId="{01535212-A730-47B5-B53F-C3A2EE5461B8}" type="presParOf" srcId="{01E472C6-6857-4182-893A-FF99C3BC1CE2}" destId="{9AFAC7D8-215C-4B15-BE82-D21B982C846B}" srcOrd="2" destOrd="0" presId="urn:microsoft.com/office/officeart/2005/8/layout/cycle7#2"/>
    <dgm:cxn modelId="{D689A061-6CA3-4D13-8B45-CF4655ABA6A4}" type="presOf" srcId="{8D24872E-8D99-40F7-A1FA-9F693820B86F}" destId="{9AFAC7D8-215C-4B15-BE82-D21B982C846B}" srcOrd="0" destOrd="0" presId="urn:microsoft.com/office/officeart/2005/8/layout/cycle7#2"/>
    <dgm:cxn modelId="{82CCB29C-9C77-498E-8CA3-AD143ACBFBAD}" type="presParOf" srcId="{01E472C6-6857-4182-893A-FF99C3BC1CE2}" destId="{0B0C253E-67A0-4405-8ADE-FC769E7364BC}" srcOrd="3" destOrd="0" presId="urn:microsoft.com/office/officeart/2005/8/layout/cycle7#2"/>
    <dgm:cxn modelId="{3D9390BB-BD21-4EB3-87F8-3C3B2020C2C9}" type="presOf" srcId="{F6E334AD-35E9-4B0C-BBDF-52170C5F38A5}" destId="{0B0C253E-67A0-4405-8ADE-FC769E7364BC}" srcOrd="0" destOrd="0" presId="urn:microsoft.com/office/officeart/2005/8/layout/cycle7#2"/>
    <dgm:cxn modelId="{308E4E8C-248A-4E98-8F31-C3EA0BD4E46F}" type="presParOf" srcId="{0B0C253E-67A0-4405-8ADE-FC769E7364BC}" destId="{897D3DE7-9A59-45BD-B069-8DD1E92BB461}" srcOrd="0" destOrd="0" presId="urn:microsoft.com/office/officeart/2005/8/layout/cycle7#2"/>
    <dgm:cxn modelId="{8407833D-0988-4043-83DB-180923310CF2}" type="presOf" srcId="{F6E334AD-35E9-4B0C-BBDF-52170C5F38A5}" destId="{897D3DE7-9A59-45BD-B069-8DD1E92BB461}" srcOrd="1" destOrd="0" presId="urn:microsoft.com/office/officeart/2005/8/layout/cycle7#2"/>
    <dgm:cxn modelId="{1BDD8B6A-141C-471B-B6B8-BDE79F6E8E11}" type="presParOf" srcId="{01E472C6-6857-4182-893A-FF99C3BC1CE2}" destId="{8DD29FE8-9240-474E-8FD7-9A41A6AE2386}" srcOrd="4" destOrd="0" presId="urn:microsoft.com/office/officeart/2005/8/layout/cycle7#2"/>
    <dgm:cxn modelId="{7E6CE10C-767B-465C-97D2-63491FFB330D}" type="presOf" srcId="{83C671AB-18BE-4026-8309-3B3427A6F6B6}" destId="{8DD29FE8-9240-474E-8FD7-9A41A6AE2386}" srcOrd="0" destOrd="0" presId="urn:microsoft.com/office/officeart/2005/8/layout/cycle7#2"/>
    <dgm:cxn modelId="{E83DFDAE-ED71-48D8-9454-1FEFB59527F2}" type="presParOf" srcId="{01E472C6-6857-4182-893A-FF99C3BC1CE2}" destId="{325355F8-A753-4FA8-9AC9-8B289E901269}" srcOrd="5" destOrd="0" presId="urn:microsoft.com/office/officeart/2005/8/layout/cycle7#2"/>
    <dgm:cxn modelId="{D3F0EA1B-77B0-4659-9FD0-2D40F058A76D}" type="presOf" srcId="{6A96F6E9-54A5-42D3-B52C-9515F97E27DD}" destId="{325355F8-A753-4FA8-9AC9-8B289E901269}" srcOrd="0" destOrd="0" presId="urn:microsoft.com/office/officeart/2005/8/layout/cycle7#2"/>
    <dgm:cxn modelId="{3DEC7CB6-107C-43E8-8E6F-8D02C01BDCF4}" type="presParOf" srcId="{325355F8-A753-4FA8-9AC9-8B289E901269}" destId="{DF6D3EFC-5240-417B-A89D-E90D1D48FBC0}" srcOrd="0" destOrd="0" presId="urn:microsoft.com/office/officeart/2005/8/layout/cycle7#2"/>
    <dgm:cxn modelId="{BB4695AE-A555-412F-992E-4C550DCB62B1}" type="presOf" srcId="{6A96F6E9-54A5-42D3-B52C-9515F97E27DD}" destId="{DF6D3EFC-5240-417B-A89D-E90D1D48FBC0}" srcOrd="1" destOrd="0" presId="urn:microsoft.com/office/officeart/2005/8/layout/cycle7#2"/>
  </dgm:cxnLst>
  <dgm:bg/>
  <dgm:whole/>
  <dgm:extLst>
    <a:ext uri="http://schemas.microsoft.com/office/drawing/2008/diagram">
      <dsp:dataModelExt xmlns:dsp="http://schemas.microsoft.com/office/drawing/2008/diagram" relId="rId3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p14="http://schemas.microsoft.com/office/powerpoint/2010/main" xmlns:dsp="http://schemas.microsoft.com/office/drawing/2008/diagram">
  <dsp:spTree>
    <dsp:nvGrpSpPr>
      <dsp:cNvPr id="21" name=""/>
      <dsp:cNvGrpSpPr/>
    </dsp:nvGrpSpPr>
    <dsp:grpSpPr/>
    <dsp:sp modelId="{B603FBAD-12A0-4FF4-B839-470245545BDA}">
      <dsp:nvSpPr>
        <dsp:cNvPr id="22" name=""/>
        <dsp:cNvSpPr/>
      </dsp:nvSpPr>
      <dsp:spPr>
        <a:xfrm>
          <a:off x="1983911" y="765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MUM</a:t>
          </a:r>
          <a:endParaRPr lang="zh-CN" altLang="en-US" sz="3200" kern="1200"/>
        </a:p>
      </dsp:txBody>
      <dsp:txXfrm>
        <a:off x="2003686" y="20540"/>
        <a:ext cx="1310757" cy="635604"/>
      </dsp:txXfrm>
    </dsp:sp>
    <dsp:sp modelId="{885A3534-38B1-4093-BA3E-7911434AEDA3}">
      <dsp:nvSpPr>
        <dsp:cNvPr id="23" name=""/>
        <dsp:cNvSpPr/>
      </dsp:nvSpPr>
      <dsp:spPr>
        <a:xfrm rot="3232723">
          <a:off x="2800709" y="1181078"/>
          <a:ext cx="1119187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>
        <a:off x="2871600" y="1228339"/>
        <a:ext cx="977405" cy="141781"/>
      </dsp:txXfrm>
    </dsp:sp>
    <dsp:sp modelId="{9AFAC7D8-215C-4B15-BE82-D21B982C846B}">
      <dsp:nvSpPr>
        <dsp:cNvPr id="24" name=""/>
        <dsp:cNvSpPr/>
      </dsp:nvSpPr>
      <dsp:spPr>
        <a:xfrm>
          <a:off x="3386387" y="1922540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I</a:t>
          </a:r>
          <a:endParaRPr lang="zh-CN" altLang="en-US" sz="3200" kern="1200"/>
        </a:p>
      </dsp:txBody>
      <dsp:txXfrm>
        <a:off x="3406162" y="1942315"/>
        <a:ext cx="1310757" cy="635604"/>
      </dsp:txXfrm>
    </dsp:sp>
    <dsp:sp modelId="{0B0C253E-67A0-4405-8ADE-FC769E7364BC}">
      <dsp:nvSpPr>
        <dsp:cNvPr id="25" name=""/>
        <dsp:cNvSpPr/>
      </dsp:nvSpPr>
      <dsp:spPr>
        <a:xfrm rot="10800012">
          <a:off x="2127302" y="2141960"/>
          <a:ext cx="1119187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 rot="10800000">
        <a:off x="2198193" y="2189221"/>
        <a:ext cx="977405" cy="141781"/>
      </dsp:txXfrm>
    </dsp:sp>
    <dsp:sp modelId="{8DD29FE8-9240-474E-8FD7-9A41A6AE2386}">
      <dsp:nvSpPr>
        <dsp:cNvPr id="26" name=""/>
        <dsp:cNvSpPr/>
      </dsp:nvSpPr>
      <dsp:spPr>
        <a:xfrm>
          <a:off x="637097" y="1922531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Harry</a:t>
          </a:r>
          <a:endParaRPr lang="zh-CN" altLang="en-US" sz="3200" kern="1200"/>
        </a:p>
      </dsp:txBody>
      <dsp:txXfrm>
        <a:off x="656872" y="1942306"/>
        <a:ext cx="1310757" cy="635604"/>
      </dsp:txXfrm>
    </dsp:sp>
    <dsp:sp modelId="{325355F8-A753-4FA8-9AC9-8B289E901269}">
      <dsp:nvSpPr>
        <dsp:cNvPr id="27" name=""/>
        <dsp:cNvSpPr/>
      </dsp:nvSpPr>
      <dsp:spPr>
        <a:xfrm rot="18301416">
          <a:off x="1426064" y="1181073"/>
          <a:ext cx="1119187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>
        <a:off x="1496955" y="1228334"/>
        <a:ext cx="977405" cy="141781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p14="http://schemas.microsoft.com/office/powerpoint/2010/main" xmlns:dsp="http://schemas.microsoft.com/office/drawing/2008/diagram">
  <dsp:spTree>
    <dsp:nvGrpSpPr>
      <dsp:cNvPr id="19" name=""/>
      <dsp:cNvGrpSpPr/>
    </dsp:nvGrpSpPr>
    <dsp:grpSpPr/>
    <dsp:sp modelId="{B603FBAD-12A0-4FF4-B839-470245545BDA}">
      <dsp:nvSpPr>
        <dsp:cNvPr id="20" name=""/>
        <dsp:cNvSpPr/>
      </dsp:nvSpPr>
      <dsp:spPr>
        <a:xfrm>
          <a:off x="1983911" y="765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MUM</a:t>
          </a:r>
          <a:endParaRPr lang="zh-CN" altLang="en-US" sz="3200" kern="1200"/>
        </a:p>
      </dsp:txBody>
      <dsp:txXfrm>
        <a:off x="2003686" y="20540"/>
        <a:ext cx="1310757" cy="635604"/>
      </dsp:txXfrm>
    </dsp:sp>
    <dsp:sp modelId="{885A3534-38B1-4093-BA3E-7911434AEDA3}">
      <dsp:nvSpPr>
        <dsp:cNvPr id="21" name=""/>
        <dsp:cNvSpPr/>
      </dsp:nvSpPr>
      <dsp:spPr>
        <a:xfrm rot="3210711">
          <a:off x="2803343" y="1186097"/>
          <a:ext cx="1140292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>
        <a:off x="2874234" y="1233358"/>
        <a:ext cx="998510" cy="141781"/>
      </dsp:txXfrm>
    </dsp:sp>
    <dsp:sp modelId="{9AFAC7D8-215C-4B15-BE82-D21B982C846B}">
      <dsp:nvSpPr>
        <dsp:cNvPr id="22" name=""/>
        <dsp:cNvSpPr/>
      </dsp:nvSpPr>
      <dsp:spPr>
        <a:xfrm>
          <a:off x="3412761" y="1932579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I</a:t>
          </a:r>
          <a:endParaRPr lang="zh-CN" altLang="en-US" sz="3200" kern="1200"/>
        </a:p>
      </dsp:txBody>
      <dsp:txXfrm>
        <a:off x="3432536" y="1952353"/>
        <a:ext cx="1310757" cy="635604"/>
      </dsp:txXfrm>
    </dsp:sp>
    <dsp:sp modelId="{0B0C253E-67A0-4405-8ADE-FC769E7364BC}">
      <dsp:nvSpPr>
        <dsp:cNvPr id="23" name=""/>
        <dsp:cNvSpPr/>
      </dsp:nvSpPr>
      <dsp:spPr>
        <a:xfrm rot="10812445">
          <a:off x="2129936" y="2146980"/>
          <a:ext cx="1140292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 rot="10800000">
        <a:off x="2200827" y="2194241"/>
        <a:ext cx="998510" cy="141781"/>
      </dsp:txXfrm>
    </dsp:sp>
    <dsp:sp modelId="{8DD29FE8-9240-474E-8FD7-9A41A6AE2386}">
      <dsp:nvSpPr>
        <dsp:cNvPr id="24" name=""/>
        <dsp:cNvSpPr/>
      </dsp:nvSpPr>
      <dsp:spPr>
        <a:xfrm>
          <a:off x="637097" y="1922531"/>
          <a:ext cx="1350306" cy="675153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/>
            <a:t>Harry</a:t>
          </a:r>
          <a:endParaRPr lang="zh-CN" altLang="en-US" sz="3200" kern="1200"/>
        </a:p>
      </dsp:txBody>
      <dsp:txXfrm>
        <a:off x="656872" y="1942306"/>
        <a:ext cx="1310757" cy="635604"/>
      </dsp:txXfrm>
    </dsp:sp>
    <dsp:sp modelId="{325355F8-A753-4FA8-9AC9-8B289E901269}">
      <dsp:nvSpPr>
        <dsp:cNvPr id="25" name=""/>
        <dsp:cNvSpPr/>
      </dsp:nvSpPr>
      <dsp:spPr>
        <a:xfrm rot="18301416">
          <a:off x="1415511" y="1181073"/>
          <a:ext cx="1140292" cy="2363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000" kern="1200"/>
        </a:p>
      </dsp:txBody>
      <dsp:txXfrm>
        <a:off x="1486402" y="1228334"/>
        <a:ext cx="998510" cy="141781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05/8/layout/cycle7#1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Sty" val="arr"/>
                    <dgm:param type="endSty" val="arr"/>
                    <dgm:param type="begPts" val="radial"/>
                    <dgm:param type="endPts" val="radial"/>
                  </dgm:alg>
                </dgm:if>
                <dgm:else name="Name8">
                  <dgm:alg type="conn">
                    <dgm:param type="begSty" val="arr"/>
                    <dgm:param type="endSty" val="arr"/>
                    <dgm:param type="begPts" val="auto"/>
                    <dgm:param type="endPts" val="auto"/>
                  </dgm:alg>
                </dgm:else>
              </dgm:choose>
              <dgm:shape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dgm="http://schemas.openxmlformats.org/drawingml/2006/diagram" uniqueId="urn:microsoft.com/office/officeart/2005/8/layout/cycle7#2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Sty" val="arr"/>
                    <dgm:param type="endSty" val="arr"/>
                    <dgm:param type="begPts" val="radial"/>
                    <dgm:param type="endPts" val="radial"/>
                  </dgm:alg>
                </dgm:if>
                <dgm:else name="Name8">
                  <dgm:alg type="conn">
                    <dgm:param type="begSty" val="arr"/>
                    <dgm:param type="endSty" val="arr"/>
                    <dgm:param type="begPts" val="auto"/>
                    <dgm:param type="endPts" val="auto"/>
                  </dgm:alg>
                </dgm:else>
              </dgm:choose>
              <dgm:shape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3d3#1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3d3#2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13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microsoft.com/office/2007/relationships/diagramDrawing" Target="../diagrams/drawing1.xml" /><Relationship Id="rId4" Type="http://schemas.openxmlformats.org/officeDocument/2006/relationships/diagramData" Target="../diagrams/data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Relationship Id="rId7" Type="http://schemas.openxmlformats.org/officeDocument/2006/relationships/diagramColors" Target="../diagrams/colors1.xml" /><Relationship Id="rId8" Type="http://schemas.openxmlformats.org/officeDocument/2006/relationships/image" Target="../media/image14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microsoft.com/office/2007/relationships/diagramDrawing" Target="../diagrams/drawing2.xml" /><Relationship Id="rId4" Type="http://schemas.openxmlformats.org/officeDocument/2006/relationships/diagramData" Target="../diagrams/data2.xml" /><Relationship Id="rId5" Type="http://schemas.openxmlformats.org/officeDocument/2006/relationships/diagramLayout" Target="../diagrams/layout2.xml" /><Relationship Id="rId6" Type="http://schemas.openxmlformats.org/officeDocument/2006/relationships/diagramQuickStyle" Target="../diagrams/quickStyle2.xml" /><Relationship Id="rId7" Type="http://schemas.openxmlformats.org/officeDocument/2006/relationships/diagramColors" Target="../diagrams/colors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Relationship Id="rId4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9.jpeg" /><Relationship Id="rId4" Type="http://schemas.openxmlformats.org/officeDocument/2006/relationships/image" Target="../media/image10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png" /><Relationship Id="rId3" Type="http://schemas.openxmlformats.org/officeDocument/2006/relationships/image" Target="../media/image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Relationship Id="rId4" Type="http://schemas.openxmlformats.org/officeDocument/2006/relationships/image" Target="../media/image7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4034" name="Picture 2" title="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78767" y="442546"/>
            <a:ext cx="7572864" cy="5674160"/>
          </a:xfrm>
          <a:prstGeom prst="rect">
            <a:avLst/>
          </a:prstGeom>
          <a:noFill/>
        </p:spPr>
      </p:pic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826446" cy="1214438"/>
            <a:chOff x="1416592" y="1045"/>
            <a:chExt cx="7860912" cy="1214438"/>
          </a:xfrm>
        </p:grpSpPr>
        <p:sp>
          <p:nvSpPr>
            <p:cNvPr id="3" name="TextBox 2"/>
            <p:cNvSpPr txBox="1"/>
            <p:nvPr/>
          </p:nvSpPr>
          <p:spPr>
            <a:xfrm>
              <a:off x="3131075" y="286793"/>
              <a:ext cx="61464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Predicting </a:t>
              </a:r>
              <a:r>
                <a:rPr lang="en-US" altLang="zh-CN" sz="4000"/>
                <a:t>the development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文本框 3" title=""/>
          <p:cNvSpPr txBox="1"/>
          <p:nvPr/>
        </p:nvSpPr>
        <p:spPr>
          <a:xfrm>
            <a:off x="492118" y="1720132"/>
            <a:ext cx="10380664" cy="32316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Paragraph 1:</a:t>
            </a:r>
            <a:endParaRPr lang="zh-CN" altLang="en-US" sz="3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Harry turned and ran from the pond. </a:t>
            </a: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6" title=""/>
          <p:cNvSpPr txBox="1"/>
          <p:nvPr/>
        </p:nvSpPr>
        <p:spPr>
          <a:xfrm>
            <a:off x="814664" y="3520056"/>
            <a:ext cx="316683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I was rescued.</a:t>
            </a:r>
            <a:endParaRPr kumimoji="0" lang="zh-CN" altLang="en-US" sz="36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13" name="矩形: 圆角 3" title=""/>
          <p:cNvSpPr/>
          <p:nvPr/>
        </p:nvSpPr>
        <p:spPr>
          <a:xfrm>
            <a:off x="490882" y="2226183"/>
            <a:ext cx="3632709" cy="4628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14" name="TextBox 5" title=""/>
          <p:cNvSpPr txBox="1">
            <a:spLocks noChangeArrowheads="1"/>
          </p:cNvSpPr>
          <p:nvPr/>
        </p:nvSpPr>
        <p:spPr bwMode="auto">
          <a:xfrm>
            <a:off x="475154" y="1216707"/>
            <a:ext cx="885348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>
                <a:solidFill>
                  <a:srgbClr val="0000FF"/>
                </a:solidFill>
              </a:rPr>
              <a:t>Raise questions about the development</a:t>
            </a:r>
          </a:p>
        </p:txBody>
      </p:sp>
      <p:sp>
        <p:nvSpPr>
          <p:cNvPr id="15" name="文本框 13" title=""/>
          <p:cNvSpPr txBox="1"/>
          <p:nvPr/>
        </p:nvSpPr>
        <p:spPr>
          <a:xfrm>
            <a:off x="4759395" y="2851841"/>
            <a:ext cx="6586053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1. What</a:t>
            </a:r>
            <a:r>
              <a:rPr kumimoji="0" lang="en-US" altLang="zh-CN" sz="2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was</a:t>
            </a: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my</a:t>
            </a:r>
            <a:r>
              <a:rPr kumimoji="0" lang="en-US" altLang="zh-CN" sz="2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response to his leaving?</a:t>
            </a:r>
            <a:endParaRPr kumimoji="0" lang="zh-CN" altLang="en-US" sz="2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16" name="文本框 13" title=""/>
          <p:cNvSpPr txBox="1"/>
          <p:nvPr/>
        </p:nvSpPr>
        <p:spPr>
          <a:xfrm>
            <a:off x="4775333" y="3623074"/>
            <a:ext cx="6586053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2. Did he really leave me alone</a:t>
            </a:r>
            <a:r>
              <a:rPr kumimoji="0" lang="en-US" altLang="zh-CN" sz="2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?</a:t>
            </a:r>
            <a:endParaRPr kumimoji="0" lang="zh-CN" altLang="en-US" sz="2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17" name="文本框 13" title=""/>
          <p:cNvSpPr txBox="1"/>
          <p:nvPr/>
        </p:nvSpPr>
        <p:spPr>
          <a:xfrm>
            <a:off x="4775334" y="4397279"/>
            <a:ext cx="6586053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3. How was I rescued? </a:t>
            </a:r>
            <a:endParaRPr kumimoji="0" lang="zh-CN" altLang="en-US" sz="2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21" name="左大括号 20" title=""/>
          <p:cNvSpPr/>
          <p:nvPr/>
        </p:nvSpPr>
        <p:spPr>
          <a:xfrm>
            <a:off x="4301998" y="2921386"/>
            <a:ext cx="144379" cy="1909012"/>
          </a:xfrm>
          <a:prstGeom prst="leftBrac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1" y="1045"/>
            <a:ext cx="8844031" cy="1732298"/>
            <a:chOff x="1416592" y="1045"/>
            <a:chExt cx="7543777" cy="1732298"/>
          </a:xfrm>
        </p:grpSpPr>
        <p:sp>
          <p:nvSpPr>
            <p:cNvPr id="3" name="TextBox 2"/>
            <p:cNvSpPr txBox="1"/>
            <p:nvPr/>
          </p:nvSpPr>
          <p:spPr>
            <a:xfrm>
              <a:off x="3131075" y="286793"/>
              <a:ext cx="565785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Predicting </a:t>
              </a:r>
              <a:r>
                <a:rPr lang="en-US" altLang="zh-CN" sz="4000"/>
                <a:t>the development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文本框 3" title=""/>
          <p:cNvSpPr txBox="1"/>
          <p:nvPr/>
        </p:nvSpPr>
        <p:spPr>
          <a:xfrm>
            <a:off x="492118" y="1405796"/>
            <a:ext cx="10380664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Paragraph 1:</a:t>
            </a:r>
            <a:r>
              <a:rPr lang="zh-CN" altLang="en-US" sz="3200"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Harry turned and ran from the pond.</a:t>
            </a:r>
            <a:endParaRPr lang="en-US" altLang="zh-CN" sz="3200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3" title=""/>
          <p:cNvSpPr txBox="1"/>
          <p:nvPr/>
        </p:nvSpPr>
        <p:spPr>
          <a:xfrm>
            <a:off x="627011" y="2034588"/>
            <a:ext cx="10028168" cy="24314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1 What</a:t>
            </a:r>
            <a:r>
              <a:rPr kumimoji="0" lang="en-US" altLang="zh-CN" sz="3200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was</a:t>
            </a:r>
            <a:r>
              <a:rPr kumimoji="0" lang="en-US" altLang="zh-CN" sz="320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my</a:t>
            </a:r>
            <a:r>
              <a:rPr kumimoji="0" lang="en-US" altLang="zh-CN" sz="3200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response to his leaving?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>
              <a:solidFill>
                <a:srgbClr val="0000FF"/>
              </a:solidFill>
              <a:ea typeface="等线" panose="02010600030101010101" pitchFamily="2" charset="-122"/>
              <a:cs typeface="Segoe UI Semibold" panose="020b07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>
              <a:solidFill>
                <a:srgbClr val="0000FF"/>
              </a:solidFill>
              <a:ea typeface="等线" panose="02010600030101010101" pitchFamily="2" charset="-122"/>
              <a:cs typeface="Segoe UI Semibold" panose="020b07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2 Did</a:t>
            </a:r>
            <a:r>
              <a:rPr lang="en-US" altLang="zh-CN" sz="320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 he really leave me alone?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3</a:t>
            </a:r>
            <a:r>
              <a:rPr kumimoji="0" lang="en-US" altLang="zh-CN" sz="3200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How was I rescued?</a:t>
            </a:r>
            <a:endParaRPr kumimoji="0" lang="zh-CN" altLang="en-US" sz="320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7" name="TextBox 6" title=""/>
          <p:cNvSpPr txBox="1"/>
          <p:nvPr/>
        </p:nvSpPr>
        <p:spPr>
          <a:xfrm>
            <a:off x="1005620" y="2660772"/>
            <a:ext cx="8543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shocked; disappointed; despair(</a:t>
            </a:r>
            <a:r>
              <a:rPr lang="zh-CN" altLang="en-US" sz="3200"/>
              <a:t>绝望</a:t>
            </a:r>
            <a:r>
              <a:rPr lang="en-US" altLang="zh-CN" sz="3200"/>
              <a:t>)/desperate</a:t>
            </a:r>
          </a:p>
        </p:txBody>
      </p:sp>
      <p:sp>
        <p:nvSpPr>
          <p:cNvPr id="24" name="TextBox 23" title=""/>
          <p:cNvSpPr txBox="1"/>
          <p:nvPr/>
        </p:nvSpPr>
        <p:spPr>
          <a:xfrm>
            <a:off x="912790" y="4394662"/>
            <a:ext cx="8543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an oak branch(</a:t>
            </a:r>
            <a:r>
              <a:rPr lang="zh-CN" altLang="en-US" sz="3200"/>
              <a:t>橡树枝</a:t>
            </a:r>
            <a:r>
              <a:rPr lang="en-US" altLang="zh-CN" sz="3200"/>
              <a:t>)</a:t>
            </a:r>
          </a:p>
        </p:txBody>
      </p:sp>
      <p:sp>
        <p:nvSpPr>
          <p:cNvPr id="12" name="TextBox 11" title=""/>
          <p:cNvSpPr txBox="1"/>
          <p:nvPr/>
        </p:nvSpPr>
        <p:spPr>
          <a:xfrm>
            <a:off x="6099042" y="3389966"/>
            <a:ext cx="170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wonder</a:t>
            </a:r>
            <a:endParaRPr lang="zh-CN" altLang="en-US" sz="3200"/>
          </a:p>
        </p:txBody>
      </p:sp>
      <p:pic>
        <p:nvPicPr>
          <p:cNvPr id="13" name="图片 12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088" y="3287073"/>
            <a:ext cx="5982535" cy="2972215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</p:pic>
      <p:sp>
        <p:nvSpPr>
          <p:cNvPr id="14" name="TextBox 13" title=""/>
          <p:cNvSpPr txBox="1"/>
          <p:nvPr/>
        </p:nvSpPr>
        <p:spPr>
          <a:xfrm>
            <a:off x="9609992" y="5846885"/>
            <a:ext cx="17232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b="1"/>
              <a:t>原文素材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/>
      <p:bldP spid="24" grpId="0"/>
      <p:bldP spid="12" grpId="0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文本框 3" title=""/>
          <p:cNvSpPr txBox="1"/>
          <p:nvPr/>
        </p:nvSpPr>
        <p:spPr>
          <a:xfrm>
            <a:off x="105509" y="1234340"/>
            <a:ext cx="12086492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Paragraph 2:</a:t>
            </a:r>
            <a:endParaRPr lang="zh-CN" altLang="en-US" sz="3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>
                <a:cs typeface="Times New Roman" panose="02020603050405020304" pitchFamily="18" charset="0"/>
                <a:sym typeface="+mn-ea"/>
              </a:rPr>
              <a:t>The moment I crashed through the kitchen door, sobbing, </a:t>
            </a:r>
            <a:r>
              <a:rPr lang="en-US" altLang="zh-CN" sz="3200">
                <a:solidFill>
                  <a:srgbClr val="FF0000"/>
                </a:solidFill>
                <a:cs typeface="Times New Roman" panose="02020603050405020304" pitchFamily="18" charset="0"/>
                <a:sym typeface="+mn-ea"/>
              </a:rPr>
              <a:t>mum</a:t>
            </a:r>
            <a:r>
              <a:rPr lang="en-US" altLang="zh-CN" sz="3200">
                <a:cs typeface="Times New Roman" panose="02020603050405020304" pitchFamily="18" charset="0"/>
                <a:sym typeface="+mn-ea"/>
              </a:rPr>
              <a:t> rushed over. </a:t>
            </a:r>
            <a:endParaRPr lang="zh-CN" altLang="en-US" sz="3200">
              <a:cs typeface="Times New Roman" panose="02020603050405020304" pitchFamily="18" charset="0"/>
            </a:endParaRPr>
          </a:p>
        </p:txBody>
      </p:sp>
      <p:graphicFrame>
        <p:nvGraphicFramePr>
          <p:cNvPr id="12" name="图示 11" title=""/>
          <p:cNvGraphicFramePr/>
          <p:nvPr/>
        </p:nvGraphicFramePr>
        <p:xfrm>
          <a:off x="796082" y="2920241"/>
          <a:ext cx="5318130" cy="2607733"/>
        </p:xfrm>
        <a:graphic>
          <a:graphicData uri="http://schemas.openxmlformats.org/drawingml/2006/diagram">
            <dgm:relIds xmlns:dgm="http://schemas.openxmlformats.org/drawingml/2006/diagram" r:dm="rId4" r:lo="rId5" r:qs="rId6" r:cs="rId7"/>
          </a:graphicData>
        </a:graphic>
      </p:graphicFrame>
      <p:sp>
        <p:nvSpPr>
          <p:cNvPr id="19" name="TextBox 18" title=""/>
          <p:cNvSpPr txBox="1"/>
          <p:nvPr/>
        </p:nvSpPr>
        <p:spPr>
          <a:xfrm>
            <a:off x="3341660" y="286793"/>
            <a:ext cx="6725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Predicting </a:t>
            </a:r>
            <a:r>
              <a:rPr lang="en-US" altLang="zh-CN" sz="4000"/>
              <a:t>the development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20" name="TextBox 19" title=""/>
          <p:cNvSpPr txBox="1"/>
          <p:nvPr/>
        </p:nvSpPr>
        <p:spPr>
          <a:xfrm>
            <a:off x="6232525" y="4467860"/>
            <a:ext cx="4316730" cy="95313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/>
              <a:t>What will happened?</a:t>
            </a:r>
          </a:p>
          <a:p>
            <a:r>
              <a:rPr lang="en-US" altLang="zh-CN" sz="2800"/>
              <a:t>Think about some questions.</a:t>
            </a:r>
            <a:endParaRPr lang="zh-CN" altLang="en-US" sz="2800"/>
          </a:p>
        </p:txBody>
      </p:sp>
      <p:pic>
        <p:nvPicPr>
          <p:cNvPr id="9" name="Picture 16" title="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989" r="16679"/>
          <a:stretch>
            <a:fillRect/>
          </a:stretch>
        </p:blipFill>
        <p:spPr bwMode="auto">
          <a:xfrm>
            <a:off x="8465321" y="2390866"/>
            <a:ext cx="2365727" cy="207698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0" name="TextBox 9" title=""/>
          <p:cNvSpPr txBox="1"/>
          <p:nvPr/>
        </p:nvSpPr>
        <p:spPr>
          <a:xfrm>
            <a:off x="6114512" y="2613069"/>
            <a:ext cx="199585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/>
              <a:t>Discussion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文本框 13" title=""/>
          <p:cNvSpPr txBox="1"/>
          <p:nvPr/>
        </p:nvSpPr>
        <p:spPr>
          <a:xfrm>
            <a:off x="562455" y="1662010"/>
            <a:ext cx="1128078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1 As soon as I came back home,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what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was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mum’s first reaction? </a:t>
            </a:r>
          </a:p>
        </p:txBody>
      </p:sp>
      <p:sp>
        <p:nvSpPr>
          <p:cNvPr id="8" name="TextBox 7" title=""/>
          <p:cNvSpPr txBox="1"/>
          <p:nvPr/>
        </p:nvSpPr>
        <p:spPr>
          <a:xfrm>
            <a:off x="540366" y="2512161"/>
            <a:ext cx="1053783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 b="1">
                <a:solidFill>
                  <a:schemeClr val="tx1"/>
                </a:solidFill>
              </a:rPr>
              <a:t>She had to deal with my wet clothes and make me feel warm.</a:t>
            </a:r>
            <a:endParaRPr lang="zh-CN" altLang="en-US" sz="3200" b="1">
              <a:solidFill>
                <a:schemeClr val="tx1"/>
              </a:solidFill>
            </a:endParaRPr>
          </a:p>
        </p:txBody>
      </p:sp>
      <p:sp>
        <p:nvSpPr>
          <p:cNvPr id="13" name="TextBox 12" title=""/>
          <p:cNvSpPr txBox="1"/>
          <p:nvPr/>
        </p:nvSpPr>
        <p:spPr>
          <a:xfrm>
            <a:off x="4688449" y="4404243"/>
            <a:ext cx="1226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</a:rPr>
              <a:t>How?</a:t>
            </a:r>
            <a:endParaRPr lang="zh-CN" altLang="en-US" sz="3600" b="1">
              <a:solidFill>
                <a:srgbClr val="0000FF"/>
              </a:solidFill>
            </a:endParaRPr>
          </a:p>
        </p:txBody>
      </p:sp>
      <p:sp>
        <p:nvSpPr>
          <p:cNvPr id="12" name="TextBox 11" title=""/>
          <p:cNvSpPr txBox="1"/>
          <p:nvPr/>
        </p:nvSpPr>
        <p:spPr>
          <a:xfrm>
            <a:off x="6777635" y="4400369"/>
            <a:ext cx="301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fireplace(</a:t>
            </a:r>
            <a:r>
              <a:rPr lang="zh-CN" altLang="en-US" sz="3200" b="1">
                <a:solidFill>
                  <a:srgbClr val="0000FF"/>
                </a:solidFill>
              </a:rPr>
              <a:t>壁炉</a:t>
            </a:r>
            <a:r>
              <a:rPr lang="en-US" altLang="zh-CN" sz="3200" b="1">
                <a:solidFill>
                  <a:srgbClr val="0000FF"/>
                </a:solidFill>
              </a:rPr>
              <a:t>)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4" name="TextBox 13" title=""/>
          <p:cNvSpPr txBox="1"/>
          <p:nvPr/>
        </p:nvSpPr>
        <p:spPr>
          <a:xfrm>
            <a:off x="3952088" y="3644122"/>
            <a:ext cx="273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take a shower  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6" name="TextBox 15" title=""/>
          <p:cNvSpPr txBox="1"/>
          <p:nvPr/>
        </p:nvSpPr>
        <p:spPr>
          <a:xfrm>
            <a:off x="4145322" y="5286718"/>
            <a:ext cx="3228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hot drinks(milk)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7" name="TextBox 16" title=""/>
          <p:cNvSpPr txBox="1"/>
          <p:nvPr/>
        </p:nvSpPr>
        <p:spPr>
          <a:xfrm>
            <a:off x="1570241" y="4178293"/>
            <a:ext cx="22617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take off my clothes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8" name="TextBox 17" title=""/>
          <p:cNvSpPr txBox="1"/>
          <p:nvPr/>
        </p:nvSpPr>
        <p:spPr>
          <a:xfrm>
            <a:off x="3341660" y="286793"/>
            <a:ext cx="6754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Predicting </a:t>
            </a:r>
            <a:r>
              <a:rPr lang="en-US" altLang="zh-CN" sz="4000"/>
              <a:t>the development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3" grpId="0"/>
      <p:bldP spid="12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文本框 13" title=""/>
          <p:cNvSpPr txBox="1"/>
          <p:nvPr/>
        </p:nvSpPr>
        <p:spPr>
          <a:xfrm>
            <a:off x="571247" y="1565295"/>
            <a:ext cx="1082358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.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As soon as I came back home,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what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was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 </a:t>
            </a:r>
            <a:r>
              <a:rPr kumimoji="0" lang="en-US" altLang="zh-CN" sz="32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mum’s first reaction? </a:t>
            </a:r>
          </a:p>
        </p:txBody>
      </p:sp>
      <p:sp>
        <p:nvSpPr>
          <p:cNvPr id="9" name="TextBox 8" title=""/>
          <p:cNvSpPr txBox="1"/>
          <p:nvPr/>
        </p:nvSpPr>
        <p:spPr>
          <a:xfrm>
            <a:off x="575535" y="2567053"/>
            <a:ext cx="10810503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/>
              <a:t>Taking off my clothes from me. she gave me a bath and then quickly wrapped a thick blanket over me to stop me from feeling cold; meanwhile she gave me a cup of milk to warm me up.</a:t>
            </a:r>
            <a:endParaRPr lang="zh-CN" altLang="en-US" sz="3200" b="1">
              <a:solidFill>
                <a:schemeClr val="tx1"/>
              </a:solidFill>
            </a:endParaRPr>
          </a:p>
        </p:txBody>
      </p:sp>
      <p:sp>
        <p:nvSpPr>
          <p:cNvPr id="11" name="TextBox 10" title=""/>
          <p:cNvSpPr txBox="1"/>
          <p:nvPr/>
        </p:nvSpPr>
        <p:spPr>
          <a:xfrm>
            <a:off x="3341660" y="286793"/>
            <a:ext cx="678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Predicting </a:t>
            </a:r>
            <a:r>
              <a:rPr lang="en-US" altLang="zh-CN" sz="4000"/>
              <a:t>the development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文本框 13" title=""/>
          <p:cNvSpPr txBox="1"/>
          <p:nvPr/>
        </p:nvSpPr>
        <p:spPr>
          <a:xfrm>
            <a:off x="7042638" y="4135959"/>
            <a:ext cx="514936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4.</a:t>
            </a:r>
            <a:r>
              <a:rPr lang="en-US" altLang="zh-CN" sz="3600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 What lesson did</a:t>
            </a:r>
            <a:r>
              <a:rPr lang="en-US" altLang="zh-CN" sz="360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 I learn from the experience?</a:t>
            </a:r>
          </a:p>
        </p:txBody>
      </p:sp>
      <p:graphicFrame>
        <p:nvGraphicFramePr>
          <p:cNvPr id="12" name="图示 11" title=""/>
          <p:cNvGraphicFramePr/>
          <p:nvPr/>
        </p:nvGraphicFramePr>
        <p:xfrm>
          <a:off x="3161213" y="1460717"/>
          <a:ext cx="5318130" cy="2607733"/>
        </p:xfrm>
        <a:graphic>
          <a:graphicData uri="http://schemas.openxmlformats.org/drawingml/2006/diagram">
            <dgm:relIds xmlns:dgm="http://schemas.openxmlformats.org/drawingml/2006/diagram" r:dm="rId4" r:lo="rId5" r:qs="rId6" r:cs="rId7"/>
          </a:graphicData>
        </a:graphic>
      </p:graphicFrame>
      <p:sp>
        <p:nvSpPr>
          <p:cNvPr id="16" name="TextBox 15" title=""/>
          <p:cNvSpPr txBox="1"/>
          <p:nvPr/>
        </p:nvSpPr>
        <p:spPr>
          <a:xfrm>
            <a:off x="5301584" y="2374511"/>
            <a:ext cx="114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scold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7" name="TextBox 16" title=""/>
          <p:cNvSpPr txBox="1"/>
          <p:nvPr/>
        </p:nvSpPr>
        <p:spPr>
          <a:xfrm>
            <a:off x="4956607" y="3917956"/>
            <a:ext cx="1927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</a:rPr>
              <a:t>apologize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4" name="文本框 13" title=""/>
          <p:cNvSpPr txBox="1"/>
          <p:nvPr/>
        </p:nvSpPr>
        <p:spPr>
          <a:xfrm>
            <a:off x="252930" y="1616111"/>
            <a:ext cx="4206041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2. What was mum’s </a:t>
            </a:r>
            <a:r>
              <a:rPr lang="en-US" altLang="zh-CN" sz="3600" u="sng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following reaction </a:t>
            </a:r>
            <a:r>
              <a:rPr lang="en-US" altLang="zh-CN" sz="3600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to our stupid behavior</a:t>
            </a:r>
            <a:r>
              <a:rPr lang="en-US" altLang="zh-CN" sz="360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?</a:t>
            </a:r>
          </a:p>
        </p:txBody>
      </p:sp>
      <p:sp>
        <p:nvSpPr>
          <p:cNvPr id="18" name="文本框 13" title=""/>
          <p:cNvSpPr txBox="1"/>
          <p:nvPr/>
        </p:nvSpPr>
        <p:spPr>
          <a:xfrm>
            <a:off x="544148" y="4157750"/>
            <a:ext cx="388717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3. Did Harry say something to me</a:t>
            </a:r>
            <a:r>
              <a:rPr lang="en-US" altLang="zh-CN" sz="360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?</a:t>
            </a:r>
          </a:p>
        </p:txBody>
      </p:sp>
      <p:sp>
        <p:nvSpPr>
          <p:cNvPr id="13" name="TextBox 10" title=""/>
          <p:cNvSpPr txBox="1"/>
          <p:nvPr/>
        </p:nvSpPr>
        <p:spPr>
          <a:xfrm>
            <a:off x="3277726" y="390094"/>
            <a:ext cx="678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Predicting </a:t>
            </a:r>
            <a:r>
              <a:rPr lang="en-US" altLang="zh-CN" sz="4000"/>
              <a:t>the development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14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文本框 13" title=""/>
          <p:cNvSpPr txBox="1"/>
          <p:nvPr/>
        </p:nvSpPr>
        <p:spPr>
          <a:xfrm>
            <a:off x="404194" y="1547711"/>
            <a:ext cx="1052823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 b="1" baseline="0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4. What lesson did</a:t>
            </a:r>
            <a:r>
              <a:rPr lang="en-US" altLang="zh-CN" sz="3600" b="1">
                <a:solidFill>
                  <a:srgbClr val="0000FF"/>
                </a:solidFill>
                <a:ea typeface="等线" panose="02010600030101010101" pitchFamily="2" charset="-122"/>
                <a:cs typeface="Segoe UI Semibold" panose="020b0702040204020203" pitchFamily="34" charset="0"/>
              </a:rPr>
              <a:t> I learn from the experience?</a:t>
            </a:r>
          </a:p>
        </p:txBody>
      </p:sp>
      <p:sp>
        <p:nvSpPr>
          <p:cNvPr id="8" name="TextBox 7" title=""/>
          <p:cNvSpPr txBox="1"/>
          <p:nvPr/>
        </p:nvSpPr>
        <p:spPr>
          <a:xfrm>
            <a:off x="380512" y="2432381"/>
            <a:ext cx="10537833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 b="1">
                <a:solidFill>
                  <a:schemeClr val="tx1"/>
                </a:solidFill>
              </a:rPr>
              <a:t>Always </a:t>
            </a:r>
            <a:r>
              <a:rPr lang="en-US" altLang="zh-CN" sz="3200" b="1">
                <a:solidFill>
                  <a:srgbClr val="FF0000"/>
                </a:solidFill>
              </a:rPr>
              <a:t>stay away </a:t>
            </a:r>
            <a:r>
              <a:rPr lang="en-US" altLang="zh-CN" sz="3200" b="1">
                <a:solidFill>
                  <a:schemeClr val="tx1"/>
                </a:solidFill>
              </a:rPr>
              <a:t>from potential risks and </a:t>
            </a:r>
            <a:r>
              <a:rPr lang="en-US" altLang="zh-CN" sz="3200" b="1">
                <a:solidFill>
                  <a:srgbClr val="FF0000"/>
                </a:solidFill>
              </a:rPr>
              <a:t>bear in mind </a:t>
            </a:r>
            <a:r>
              <a:rPr lang="en-US" altLang="zh-CN" sz="3200" b="1">
                <a:solidFill>
                  <a:schemeClr val="tx1"/>
                </a:solidFill>
              </a:rPr>
              <a:t>that curiosity kills cats.</a:t>
            </a:r>
            <a:r>
              <a:rPr lang="zh-CN" altLang="en-US" sz="3200" b="1">
                <a:solidFill>
                  <a:schemeClr val="tx1"/>
                </a:solidFill>
              </a:rPr>
              <a:t> 永远远离潜在的风险，并记住好奇心会杀死猫。</a:t>
            </a:r>
          </a:p>
        </p:txBody>
      </p:sp>
      <p:sp>
        <p:nvSpPr>
          <p:cNvPr id="7" name="矩形 6" title=""/>
          <p:cNvSpPr/>
          <p:nvPr/>
        </p:nvSpPr>
        <p:spPr>
          <a:xfrm>
            <a:off x="383659" y="4279237"/>
            <a:ext cx="1056930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 b="1"/>
              <a:t>I would never forget the life-risking experience and </a:t>
            </a:r>
            <a:r>
              <a:rPr lang="en-US" altLang="zh-CN" sz="3200" b="1">
                <a:solidFill>
                  <a:srgbClr val="FF0000"/>
                </a:solidFill>
              </a:rPr>
              <a:t>never act so blindly again</a:t>
            </a:r>
            <a:r>
              <a:rPr lang="en-US" altLang="zh-CN" sz="3200" b="1"/>
              <a:t>.</a:t>
            </a:r>
            <a:r>
              <a:rPr lang="zh-CN" altLang="en-US" sz="3200" b="1"/>
              <a:t> 我永远不会忘记这次危及生命的经历，也不会再盲目地行动了。</a:t>
            </a:r>
            <a:endParaRPr lang="zh-CN" altLang="zh-CN" sz="3200" b="1"/>
          </a:p>
        </p:txBody>
      </p:sp>
      <p:sp>
        <p:nvSpPr>
          <p:cNvPr id="11" name="TextBox 10" title=""/>
          <p:cNvSpPr txBox="1"/>
          <p:nvPr/>
        </p:nvSpPr>
        <p:spPr>
          <a:xfrm>
            <a:off x="3341660" y="286793"/>
            <a:ext cx="6811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Predicting </a:t>
            </a:r>
            <a:r>
              <a:rPr lang="en-US" altLang="zh-CN" sz="4000"/>
              <a:t>the development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 title=""/>
          <p:cNvSpPr txBox="1"/>
          <p:nvPr/>
        </p:nvSpPr>
        <p:spPr>
          <a:xfrm>
            <a:off x="619221" y="2244243"/>
            <a:ext cx="940531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b="1"/>
              <a:t>How to express disappointment</a:t>
            </a:r>
            <a:r>
              <a:rPr lang="zh-CN" altLang="en-US" sz="3200" b="1"/>
              <a:t>失望</a:t>
            </a:r>
            <a:r>
              <a:rPr lang="en-US" altLang="zh-CN" sz="3200" b="1"/>
              <a:t> / dismay</a:t>
            </a:r>
            <a:r>
              <a:rPr lang="zh-CN" altLang="en-US" sz="3200" b="1"/>
              <a:t>惊愕</a:t>
            </a:r>
            <a:r>
              <a:rPr lang="en-US" altLang="zh-CN" sz="3200" b="1"/>
              <a:t>:</a:t>
            </a:r>
            <a:endParaRPr lang="zh-CN" altLang="en-US" sz="3200" b="1"/>
          </a:p>
        </p:txBody>
      </p:sp>
      <p:sp>
        <p:nvSpPr>
          <p:cNvPr id="9" name="文本框 8" title=""/>
          <p:cNvSpPr txBox="1"/>
          <p:nvPr/>
        </p:nvSpPr>
        <p:spPr>
          <a:xfrm>
            <a:off x="364802" y="3011042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皱眉</a:t>
            </a:r>
          </a:p>
        </p:txBody>
      </p:sp>
      <p:sp>
        <p:nvSpPr>
          <p:cNvPr id="10" name="文本框 9" title=""/>
          <p:cNvSpPr txBox="1"/>
          <p:nvPr/>
        </p:nvSpPr>
        <p:spPr>
          <a:xfrm>
            <a:off x="2037040" y="3006295"/>
            <a:ext cx="10297477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“Where could he go?” I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murmured(</a:t>
            </a:r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低声抱怨</a:t>
            </a:r>
            <a:r>
              <a:rPr lang="en-US" altLang="zh-CN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u="sng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with a fierce frown</a:t>
            </a:r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3" title=""/>
          <p:cNvSpPr txBox="1"/>
          <p:nvPr/>
        </p:nvSpPr>
        <p:spPr>
          <a:xfrm>
            <a:off x="346704" y="3634935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失望地看</a:t>
            </a:r>
          </a:p>
        </p:txBody>
      </p:sp>
      <p:sp>
        <p:nvSpPr>
          <p:cNvPr id="12" name="文本框 4" title=""/>
          <p:cNvSpPr txBox="1"/>
          <p:nvPr/>
        </p:nvSpPr>
        <p:spPr>
          <a:xfrm>
            <a:off x="2172094" y="3636292"/>
            <a:ext cx="541455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shot/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threw/cast </a:t>
            </a:r>
            <a:r>
              <a:rPr lang="en-US" sz="2400" u="sng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 frustrated look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at </a:t>
            </a:r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him.</a:t>
            </a:r>
            <a:endParaRPr lang="en-US" altLang="en-US" sz="2400"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8" title=""/>
          <p:cNvSpPr txBox="1"/>
          <p:nvPr/>
        </p:nvSpPr>
        <p:spPr>
          <a:xfrm>
            <a:off x="346704" y="4228618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摇头</a:t>
            </a:r>
          </a:p>
        </p:txBody>
      </p:sp>
      <p:sp>
        <p:nvSpPr>
          <p:cNvPr id="14" name="文本框 9" title=""/>
          <p:cNvSpPr txBox="1"/>
          <p:nvPr/>
        </p:nvSpPr>
        <p:spPr>
          <a:xfrm>
            <a:off x="2174966" y="4240745"/>
            <a:ext cx="674814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2400" b="0">
                <a:ea typeface="宋体" panose="02010600030101010101" pitchFamily="2" charset="-122"/>
                <a:cs typeface="Times New Roman" panose="02020603050405020304" pitchFamily="18" charset="0"/>
              </a:rPr>
              <a:t>I just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shook</a:t>
            </a:r>
            <a:r>
              <a:rPr lang="en-US" sz="2400" b="0">
                <a:ea typeface="宋体" panose="02010600030101010101" pitchFamily="2" charset="-122"/>
                <a:cs typeface="Times New Roman" panose="02020603050405020304" pitchFamily="18" charset="0"/>
              </a:rPr>
              <a:t> my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head in</a:t>
            </a:r>
            <a:r>
              <a:rPr lang="en-US" sz="2400" b="1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hopelessness.</a:t>
            </a:r>
            <a:endParaRPr lang="zh-CN" altLang="en-US" sz="2400">
              <a:ea typeface="宋体" panose="02010600030101010101" pitchFamily="2" charset="-122"/>
            </a:endParaRPr>
          </a:p>
        </p:txBody>
      </p:sp>
      <p:sp>
        <p:nvSpPr>
          <p:cNvPr id="15" name="文本框 10" title=""/>
          <p:cNvSpPr txBox="1"/>
          <p:nvPr/>
        </p:nvSpPr>
        <p:spPr>
          <a:xfrm>
            <a:off x="345230" y="4822569"/>
            <a:ext cx="252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哭</a:t>
            </a:r>
          </a:p>
        </p:txBody>
      </p:sp>
      <p:sp>
        <p:nvSpPr>
          <p:cNvPr id="16" name="文本框 11" title=""/>
          <p:cNvSpPr txBox="1"/>
          <p:nvPr/>
        </p:nvSpPr>
        <p:spPr>
          <a:xfrm>
            <a:off x="2143518" y="4809743"/>
            <a:ext cx="9705132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Tears of grievance</a:t>
            </a:r>
            <a:r>
              <a:rPr lang="en-US" sz="2400" b="0">
                <a:ea typeface="宋体" panose="02010600030101010101" pitchFamily="2" charset="-122"/>
              </a:rPr>
              <a:t> (</a:t>
            </a:r>
            <a:r>
              <a:rPr lang="zh-CN" sz="2400" b="0">
                <a:ea typeface="宋体" panose="02010600030101010101" pitchFamily="2" charset="-122"/>
              </a:rPr>
              <a:t>委屈</a:t>
            </a:r>
            <a:r>
              <a:rPr lang="en-US" sz="2400" b="0">
                <a:ea typeface="宋体" panose="02010600030101010101" pitchFamily="2" charset="-122"/>
              </a:rPr>
              <a:t>) </a:t>
            </a:r>
            <a:r>
              <a:rPr lang="en-US" sz="2400" b="0">
                <a:solidFill>
                  <a:srgbClr val="666666"/>
                </a:solidFill>
                <a:ea typeface="宋体" panose="02010600030101010101" pitchFamily="2" charset="-122"/>
              </a:rPr>
              <a:t>/ˈɡriːvəns/ </a:t>
            </a:r>
            <a:r>
              <a:rPr lang="en-US" sz="2400" b="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came into my eyes</a:t>
            </a:r>
            <a:r>
              <a:rPr lang="en-US" sz="2400" b="0">
                <a:ea typeface="宋体" panose="02010600030101010101" pitchFamily="2" charset="-122"/>
              </a:rPr>
              <a:t> with the figure of my brother out of sight.</a:t>
            </a:r>
            <a:endParaRPr lang="en-US" altLang="en-US" sz="2400" b="0">
              <a:ea typeface="宋体" panose="02010600030101010101" pitchFamily="2" charset="-122"/>
            </a:endParaRPr>
          </a:p>
        </p:txBody>
      </p:sp>
      <p:sp>
        <p:nvSpPr>
          <p:cNvPr id="21" name="文本框 20" title=""/>
          <p:cNvSpPr txBox="1"/>
          <p:nvPr/>
        </p:nvSpPr>
        <p:spPr>
          <a:xfrm>
            <a:off x="2085489" y="5667835"/>
            <a:ext cx="9925889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1050" b="1">
                <a:solidFill>
                  <a:srgbClr val="333333"/>
                </a:solidFill>
                <a:ea typeface="宋体" panose="02010600030101010101" pitchFamily="2" charset="-122"/>
              </a:rPr>
              <a:t> </a:t>
            </a:r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</a:rPr>
              <a:t>Staring at the familiar figure out of sight, I was 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trembling with rage(</a:t>
            </a:r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愤怒</a:t>
            </a:r>
            <a:r>
              <a:rPr lang="en-US" altLang="zh-CN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and chill(</a:t>
            </a:r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寒冷</a:t>
            </a:r>
            <a:r>
              <a:rPr lang="en-US" altLang="zh-CN" sz="2400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2" name="文本框 21" title=""/>
          <p:cNvSpPr txBox="1"/>
          <p:nvPr/>
        </p:nvSpPr>
        <p:spPr>
          <a:xfrm>
            <a:off x="345230" y="5667835"/>
            <a:ext cx="1979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颤抖</a:t>
            </a:r>
          </a:p>
        </p:txBody>
      </p:sp>
      <p:sp>
        <p:nvSpPr>
          <p:cNvPr id="26" name="文本框 6" title=""/>
          <p:cNvSpPr txBox="1"/>
          <p:nvPr/>
        </p:nvSpPr>
        <p:spPr>
          <a:xfrm>
            <a:off x="619221" y="1516588"/>
            <a:ext cx="4845026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Let “body language” speak!</a:t>
            </a:r>
            <a:endParaRPr kumimoji="0" lang="zh-CN" altLang="en-US" sz="32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grpSp>
        <p:nvGrpSpPr>
          <p:cNvPr id="2" name="组合 17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sp>
          <p:nvSpPr>
            <p:cNvPr id="20" name="TextBox 19"/>
            <p:cNvSpPr txBox="1"/>
            <p:nvPr/>
          </p:nvSpPr>
          <p:spPr>
            <a:xfrm>
              <a:off x="3131075" y="286793"/>
              <a:ext cx="56578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Tips </a:t>
              </a:r>
              <a:r>
                <a:rPr lang="en-US" altLang="zh-CN" sz="4000"/>
                <a:t>for writing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2" title=""/>
          <p:cNvSpPr txBox="1"/>
          <p:nvPr/>
        </p:nvSpPr>
        <p:spPr>
          <a:xfrm>
            <a:off x="275574" y="895110"/>
            <a:ext cx="11738375" cy="54628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______________________(</a:t>
            </a:r>
            <a:r>
              <a:rPr lang="zh-CN" altLang="en-US"/>
              <a:t>吞噬</a:t>
            </a:r>
            <a:r>
              <a:rPr lang="en-US" altLang="zh-CN"/>
              <a:t>)by a strong sense of nervousness and anxiety, Harry didn’t know what to do, his heart ________________wildly.(</a:t>
            </a:r>
            <a:r>
              <a:rPr lang="zh-CN" altLang="en-US"/>
              <a:t>跳动</a:t>
            </a:r>
            <a:r>
              <a:rPr lang="en-US" altLang="zh-CN"/>
              <a:t>)</a:t>
            </a:r>
          </a:p>
          <a:p>
            <a:r>
              <a:rPr lang="en-US" altLang="zh-CN"/>
              <a:t>A flush of frustration _______ (</a:t>
            </a:r>
            <a:r>
              <a:rPr lang="zh-CN" altLang="en-US"/>
              <a:t>涌动</a:t>
            </a:r>
            <a:r>
              <a:rPr lang="en-US" altLang="zh-CN"/>
              <a:t>) from the bottom of my heart, I froze with terror, trembling in icy water and hard to breathe.</a:t>
            </a:r>
          </a:p>
          <a:p>
            <a:r>
              <a:rPr lang="en-US" altLang="zh-CN"/>
              <a:t>The thought of being abandoned/deserted by Harry _________(</a:t>
            </a:r>
            <a:r>
              <a:rPr lang="zh-CN" altLang="en-US"/>
              <a:t>占据</a:t>
            </a:r>
            <a:r>
              <a:rPr lang="en-US" altLang="zh-CN"/>
              <a:t>) my mind, dismay and despair ___________(</a:t>
            </a:r>
            <a:r>
              <a:rPr lang="zh-CN" altLang="en-US"/>
              <a:t>积淀</a:t>
            </a:r>
            <a:r>
              <a:rPr lang="en-US" altLang="zh-CN"/>
              <a:t>) </a:t>
            </a:r>
            <a:r>
              <a:rPr lang="en-US" altLang="zh-CN">
                <a:cs typeface="Times New Roman" panose="02020603050405020304" pitchFamily="18" charset="0"/>
                <a:sym typeface="+mn-ea"/>
              </a:rPr>
              <a:t>in my heart.</a:t>
            </a:r>
          </a:p>
          <a:p>
            <a:r>
              <a:rPr lang="en-US" altLang="zh-CN"/>
              <a:t>The icy water ________(</a:t>
            </a:r>
            <a:r>
              <a:rPr lang="zh-CN" altLang="en-US"/>
              <a:t>刺穿</a:t>
            </a:r>
            <a:r>
              <a:rPr lang="en-US" altLang="zh-CN"/>
              <a:t>) my skin with needle-like chill as I was ______(</a:t>
            </a:r>
            <a:r>
              <a:rPr lang="zh-CN" altLang="en-US"/>
              <a:t>湿透</a:t>
            </a:r>
            <a:r>
              <a:rPr lang="en-US" altLang="zh-CN"/>
              <a:t>) to the skin and __________________ (</a:t>
            </a:r>
            <a:r>
              <a:rPr lang="zh-CN" altLang="en-US"/>
              <a:t>颤抖</a:t>
            </a:r>
            <a:r>
              <a:rPr lang="en-US" altLang="zh-CN"/>
              <a:t>).</a:t>
            </a:r>
          </a:p>
          <a:p>
            <a:r>
              <a:rPr lang="en-US" altLang="zh-CN"/>
              <a:t>Desperate and exhausted, I was on the verge of________(</a:t>
            </a:r>
            <a:r>
              <a:rPr lang="zh-CN" altLang="en-US"/>
              <a:t>崩溃</a:t>
            </a:r>
            <a:r>
              <a:rPr lang="en-US" altLang="zh-CN"/>
              <a:t>). “Harry. Don’t leave me alone.” I _________(</a:t>
            </a:r>
            <a:r>
              <a:rPr lang="zh-CN" altLang="en-US"/>
              <a:t>呼喊</a:t>
            </a:r>
            <a:r>
              <a:rPr lang="en-US" altLang="zh-CN"/>
              <a:t>).</a:t>
            </a:r>
          </a:p>
          <a:p>
            <a:r>
              <a:rPr lang="en-US" altLang="zh-CN"/>
              <a:t>As I looked at his back, I_________, “Is he running for help, or is he running way and leaving me alone?”</a:t>
            </a:r>
          </a:p>
        </p:txBody>
      </p:sp>
      <p:sp>
        <p:nvSpPr>
          <p:cNvPr id="3" name="TextBox 2" title=""/>
          <p:cNvSpPr txBox="1"/>
          <p:nvPr/>
        </p:nvSpPr>
        <p:spPr>
          <a:xfrm>
            <a:off x="594304" y="827536"/>
            <a:ext cx="520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Consumed/ Overwhelmed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3663620" y="1728877"/>
            <a:ext cx="1753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surging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5" name="矩形 4" title=""/>
          <p:cNvSpPr/>
          <p:nvPr/>
        </p:nvSpPr>
        <p:spPr>
          <a:xfrm>
            <a:off x="8084599" y="2626672"/>
            <a:ext cx="1761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occupying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6206079" y="1239833"/>
            <a:ext cx="4013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 beating /pounding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4286052" y="3059039"/>
            <a:ext cx="2141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  <a:sym typeface="+mn-ea"/>
              </a:rPr>
              <a:t>accumulated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4" title=""/>
          <p:cNvSpPr txBox="1"/>
          <p:nvPr/>
        </p:nvSpPr>
        <p:spPr>
          <a:xfrm>
            <a:off x="142875" y="42865"/>
            <a:ext cx="4020293" cy="662361"/>
          </a:xfrm>
          <a:prstGeom prst="rect">
            <a:avLst/>
          </a:prstGeom>
          <a:noFill/>
          <a:ln w="38100">
            <a:solidFill>
              <a:srgbClr val="70AD47"/>
            </a:solidFill>
          </a:ln>
        </p:spPr>
        <p:txBody>
          <a:bodyPr wrap="square" rtlCol="0">
            <a:spAutoFit/>
          </a:bodyPr>
          <a:lstStyle/>
          <a:p>
            <a:pPr marR="0" lvl="0" defTabSz="45720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ts val="600"/>
              </a:spcAft>
              <a:buClrTx/>
              <a:buSzTx/>
              <a:defRPr/>
            </a:pPr>
            <a:r>
              <a:rPr lang="en-US" altLang="zh-CN" sz="3200" b="1" kern="0">
                <a:solidFill>
                  <a:srgbClr val="C00000"/>
                </a:solidFill>
                <a:ea typeface="等线" panose="02010600030101010101" pitchFamily="2" charset="-122"/>
              </a:rPr>
              <a:t>Show more than tell!</a:t>
            </a:r>
          </a:p>
        </p:txBody>
      </p:sp>
      <p:sp>
        <p:nvSpPr>
          <p:cNvPr id="9" name="矩形 8" title=""/>
          <p:cNvSpPr/>
          <p:nvPr/>
        </p:nvSpPr>
        <p:spPr>
          <a:xfrm>
            <a:off x="2694849" y="3527938"/>
            <a:ext cx="1354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pierced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0" name="矩形 9" title=""/>
          <p:cNvSpPr/>
          <p:nvPr/>
        </p:nvSpPr>
        <p:spPr>
          <a:xfrm>
            <a:off x="555266" y="3909356"/>
            <a:ext cx="1287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soaked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1" name="矩形 10" title=""/>
          <p:cNvSpPr/>
          <p:nvPr/>
        </p:nvSpPr>
        <p:spPr>
          <a:xfrm>
            <a:off x="4919698" y="3917332"/>
            <a:ext cx="3139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 trembling/shivering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2" name="矩形 11" title=""/>
          <p:cNvSpPr/>
          <p:nvPr/>
        </p:nvSpPr>
        <p:spPr>
          <a:xfrm>
            <a:off x="7486587" y="4427161"/>
            <a:ext cx="1364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collapse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3" name="矩形 12" title=""/>
          <p:cNvSpPr/>
          <p:nvPr/>
        </p:nvSpPr>
        <p:spPr>
          <a:xfrm>
            <a:off x="3185045" y="4798447"/>
            <a:ext cx="17276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exclaimed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4" name="矩形 13" title=""/>
          <p:cNvSpPr/>
          <p:nvPr/>
        </p:nvSpPr>
        <p:spPr>
          <a:xfrm>
            <a:off x="3992845" y="5303216"/>
            <a:ext cx="1670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wondered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33" y="1100162"/>
            <a:ext cx="2693824" cy="2369880"/>
          </a:xfrm>
          <a:prstGeom prst="rect">
            <a:avLst/>
          </a:prstGeom>
        </p:spPr>
      </p:pic>
      <p:sp>
        <p:nvSpPr>
          <p:cNvPr id="3" name="TextBox 2" title=""/>
          <p:cNvSpPr txBox="1"/>
          <p:nvPr/>
        </p:nvSpPr>
        <p:spPr>
          <a:xfrm>
            <a:off x="3671888" y="1100162"/>
            <a:ext cx="8351114" cy="23698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4294967295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How did Harry save me by using an oak branch</a:t>
            </a:r>
            <a:r>
              <a:rPr lang="zh-CN" altLang="en-US" sz="2800" b="1">
                <a:solidFill>
                  <a:srgbClr val="FF0000"/>
                </a:solidFill>
              </a:rPr>
              <a:t>橡树枝</a:t>
            </a:r>
            <a:r>
              <a:rPr lang="en-US" altLang="zh-CN" sz="2800" b="1">
                <a:solidFill>
                  <a:srgbClr val="FF0000"/>
                </a:solidFill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/>
              <a:t>push  vt. </a:t>
            </a:r>
            <a:r>
              <a:rPr lang="zh-CN" altLang="en-US" sz="2400" b="1"/>
              <a:t>推动</a:t>
            </a:r>
            <a:endParaRPr lang="en-US" altLang="zh-CN" sz="24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/>
              <a:t>grab   vt. </a:t>
            </a:r>
            <a:r>
              <a:rPr lang="zh-CN" altLang="en-US" sz="2400" b="1"/>
              <a:t>抓住，攫取</a:t>
            </a:r>
            <a:endParaRPr lang="en-US" altLang="zh-CN" sz="24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/>
              <a:t>drag   vt. </a:t>
            </a:r>
            <a:r>
              <a:rPr lang="zh-CN" altLang="en-US" sz="2400" b="1"/>
              <a:t>拖，拉，拽，扯</a:t>
            </a:r>
            <a:endParaRPr lang="en-US" altLang="zh-CN" sz="24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/>
              <a:t>flop    vi.  </a:t>
            </a:r>
            <a:r>
              <a:rPr lang="zh-CN" altLang="en-US" sz="2400" b="1"/>
              <a:t>扑通落下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/>
              <a:t>wriggle  vi. </a:t>
            </a:r>
            <a:r>
              <a:rPr lang="zh-CN" altLang="en-US" sz="2400" b="1"/>
              <a:t>蠕动，蜿蜒而行</a:t>
            </a:r>
            <a:r>
              <a:rPr lang="en-US" altLang="zh-CN" sz="2400" b="1"/>
              <a:t> </a:t>
            </a:r>
            <a:endParaRPr lang="zh-CN" altLang="en-US" sz="2400" b="1"/>
          </a:p>
        </p:txBody>
      </p:sp>
      <p:sp>
        <p:nvSpPr>
          <p:cNvPr id="4" name="矩形 3" title=""/>
          <p:cNvSpPr/>
          <p:nvPr/>
        </p:nvSpPr>
        <p:spPr>
          <a:xfrm>
            <a:off x="778139" y="4172066"/>
            <a:ext cx="1085188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/>
              <a:t>_________ to his stomach, Harry _______ the branch before him and _________ toward me. When a slender top branch was within reach, I </a:t>
            </a:r>
            <a:r>
              <a:rPr lang="en-US" altLang="zh-CN" sz="3200">
                <a:solidFill>
                  <a:schemeClr val="tx1"/>
                </a:solidFill>
              </a:rPr>
              <a:t>_________</a:t>
            </a:r>
            <a:r>
              <a:rPr lang="en-US" altLang="zh-CN" sz="3200"/>
              <a:t> it. Eventually, I was ________ from the icy water. </a:t>
            </a:r>
            <a:endParaRPr lang="zh-CN" altLang="en-US" sz="3200"/>
          </a:p>
        </p:txBody>
      </p:sp>
      <p:sp>
        <p:nvSpPr>
          <p:cNvPr id="6" name="矩形 5" title=""/>
          <p:cNvSpPr/>
          <p:nvPr/>
        </p:nvSpPr>
        <p:spPr>
          <a:xfrm>
            <a:off x="970669" y="4143489"/>
            <a:ext cx="1808508" cy="5847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Flopping 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6448887" y="4143490"/>
            <a:ext cx="1507144" cy="5847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pushed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8" name="矩形 7" title=""/>
          <p:cNvSpPr/>
          <p:nvPr/>
        </p:nvSpPr>
        <p:spPr>
          <a:xfrm>
            <a:off x="2286003" y="4642537"/>
            <a:ext cx="1714508" cy="5847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wriggled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9" name="矩形 8" title=""/>
          <p:cNvSpPr/>
          <p:nvPr/>
        </p:nvSpPr>
        <p:spPr>
          <a:xfrm>
            <a:off x="3439197" y="5132489"/>
            <a:ext cx="1562864" cy="5847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grabbed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0" name="矩形 9" title=""/>
          <p:cNvSpPr/>
          <p:nvPr/>
        </p:nvSpPr>
        <p:spPr>
          <a:xfrm>
            <a:off x="8346474" y="5137085"/>
            <a:ext cx="1633781" cy="5847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dragged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1" name="文本框 6" title=""/>
          <p:cNvSpPr txBox="1"/>
          <p:nvPr/>
        </p:nvSpPr>
        <p:spPr>
          <a:xfrm>
            <a:off x="449432" y="47640"/>
            <a:ext cx="503130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Let “action” speak!</a:t>
            </a:r>
            <a:endParaRPr kumimoji="0" lang="zh-CN" altLang="en-US" sz="40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title="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66689" y="334474"/>
            <a:ext cx="8266665" cy="5213473"/>
          </a:xfrm>
          <a:prstGeom prst="rect">
            <a:avLst/>
          </a:prstGeom>
          <a:noFill/>
        </p:spPr>
      </p:pic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6" title=""/>
          <p:cNvSpPr txBox="1"/>
          <p:nvPr/>
        </p:nvSpPr>
        <p:spPr>
          <a:xfrm>
            <a:off x="449432" y="133368"/>
            <a:ext cx="503130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Let “action” speak!</a:t>
            </a:r>
            <a:endParaRPr kumimoji="0" lang="zh-CN" altLang="en-US" sz="40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3" name="TextBox 2" title=""/>
          <p:cNvSpPr txBox="1"/>
          <p:nvPr/>
        </p:nvSpPr>
        <p:spPr>
          <a:xfrm>
            <a:off x="300038" y="1514475"/>
            <a:ext cx="116233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/>
              <a:t>Seeing Harry ________(</a:t>
            </a:r>
            <a:r>
              <a:rPr lang="zh-CN" altLang="en-US" sz="2800"/>
              <a:t>冲</a:t>
            </a:r>
            <a:r>
              <a:rPr lang="en-US" altLang="zh-CN" sz="2800"/>
              <a:t>) back to the pond with a long stick in his hand, I was _______(</a:t>
            </a:r>
            <a:r>
              <a:rPr lang="zh-CN" altLang="en-US" sz="2800"/>
              <a:t>注入</a:t>
            </a:r>
            <a:r>
              <a:rPr lang="en-US" altLang="zh-CN" sz="2800"/>
              <a:t>) with fresh blood. The next few minutes ____________ his dragging me to the shore inch by inch.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/>
              <a:t>Finally _____Harry with a long rope. “_____(</a:t>
            </a:r>
            <a:r>
              <a:rPr lang="zh-CN" altLang="en-US" sz="2800"/>
              <a:t>抓住</a:t>
            </a:r>
            <a:r>
              <a:rPr lang="en-US" altLang="zh-CN" sz="2800"/>
              <a:t>) it.” He ______________ one end of the rope to me. Desperate to escape from the chilly pond, I _______(</a:t>
            </a:r>
            <a:r>
              <a:rPr lang="zh-CN" altLang="en-US" sz="2800"/>
              <a:t>抓紧</a:t>
            </a:r>
            <a:r>
              <a:rPr lang="en-US" altLang="zh-CN" sz="2800"/>
              <a:t>) the lifeline tightly and was eventually _____________(</a:t>
            </a:r>
            <a:r>
              <a:rPr lang="zh-CN" altLang="en-US" sz="2800"/>
              <a:t>拖</a:t>
            </a:r>
            <a:r>
              <a:rPr lang="en-US" altLang="zh-CN" sz="2800"/>
              <a:t>;</a:t>
            </a:r>
            <a:r>
              <a:rPr lang="zh-CN" altLang="en-US" sz="2800"/>
              <a:t>拉</a:t>
            </a:r>
            <a:r>
              <a:rPr lang="en-US" altLang="zh-CN" sz="2800"/>
              <a:t>) up to the shore.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/>
              <a:t>_________(</a:t>
            </a:r>
            <a:r>
              <a:rPr lang="zh-CN" altLang="en-US" sz="2800"/>
              <a:t>伸出</a:t>
            </a:r>
            <a:r>
              <a:rPr lang="en-US" altLang="zh-CN" sz="2800"/>
              <a:t>) out my arms, I _____ (</a:t>
            </a:r>
            <a:r>
              <a:rPr lang="zh-CN" altLang="en-US" sz="2800"/>
              <a:t>抓住</a:t>
            </a:r>
            <a:r>
              <a:rPr lang="en-US" altLang="zh-CN" sz="2800"/>
              <a:t>)the oak branch with all my strength </a:t>
            </a:r>
            <a:r>
              <a:rPr lang="en-US" sz="2800"/>
              <a:t>and ______ (</a:t>
            </a:r>
            <a:r>
              <a:rPr lang="zh-CN" altLang="en-US" sz="2800"/>
              <a:t>爬</a:t>
            </a:r>
            <a:r>
              <a:rPr lang="en-US" sz="2800"/>
              <a:t>)carefully out of the hole inch by inch. </a:t>
            </a:r>
            <a:r>
              <a:rPr lang="en-US" altLang="zh-CN" sz="2800"/>
              <a:t>I ________(</a:t>
            </a:r>
            <a:r>
              <a:rPr lang="zh-CN" altLang="en-US" sz="2800"/>
              <a:t>幸存</a:t>
            </a:r>
            <a:r>
              <a:rPr lang="en-US" altLang="zh-CN" sz="2800"/>
              <a:t>) eventually.</a:t>
            </a:r>
          </a:p>
        </p:txBody>
      </p:sp>
      <p:sp>
        <p:nvSpPr>
          <p:cNvPr id="4" name="TextBox 3" title=""/>
          <p:cNvSpPr txBox="1"/>
          <p:nvPr/>
        </p:nvSpPr>
        <p:spPr>
          <a:xfrm>
            <a:off x="2430158" y="1500462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 storming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5" name="TextBox 4" title=""/>
          <p:cNvSpPr txBox="1"/>
          <p:nvPr/>
        </p:nvSpPr>
        <p:spPr>
          <a:xfrm>
            <a:off x="1247709" y="1937954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injected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6" name="TextBox 5" title=""/>
          <p:cNvSpPr txBox="1"/>
          <p:nvPr/>
        </p:nvSpPr>
        <p:spPr>
          <a:xfrm>
            <a:off x="9103241" y="1937954"/>
            <a:ext cx="3088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 saw/witnessed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7" name="TextBox 6" title=""/>
          <p:cNvSpPr txBox="1"/>
          <p:nvPr/>
        </p:nvSpPr>
        <p:spPr>
          <a:xfrm>
            <a:off x="1633471" y="3215240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came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TextBox 7" title=""/>
          <p:cNvSpPr txBox="1"/>
          <p:nvPr/>
        </p:nvSpPr>
        <p:spPr>
          <a:xfrm>
            <a:off x="6151009" y="3215240"/>
            <a:ext cx="892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Grab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" name="TextBox 8" title=""/>
          <p:cNvSpPr txBox="1"/>
          <p:nvPr/>
        </p:nvSpPr>
        <p:spPr>
          <a:xfrm>
            <a:off x="8936931" y="3215240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threw/cast/ flung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0" name="TextBox 9" title=""/>
          <p:cNvSpPr txBox="1"/>
          <p:nvPr/>
        </p:nvSpPr>
        <p:spPr>
          <a:xfrm>
            <a:off x="595490" y="4057928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grasped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1" name="TextBox 10" title=""/>
          <p:cNvSpPr txBox="1"/>
          <p:nvPr/>
        </p:nvSpPr>
        <p:spPr>
          <a:xfrm>
            <a:off x="8298095" y="4066981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dragged/pulled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2" name="TextBox 11" title=""/>
          <p:cNvSpPr txBox="1"/>
          <p:nvPr/>
        </p:nvSpPr>
        <p:spPr>
          <a:xfrm>
            <a:off x="595490" y="5300939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Stretching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3" name="TextBox 12" title=""/>
          <p:cNvSpPr txBox="1"/>
          <p:nvPr/>
        </p:nvSpPr>
        <p:spPr>
          <a:xfrm>
            <a:off x="5347592" y="5376471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seized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4" name="TextBox 13" title=""/>
          <p:cNvSpPr txBox="1"/>
          <p:nvPr/>
        </p:nvSpPr>
        <p:spPr>
          <a:xfrm>
            <a:off x="9920451" y="5757190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survived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6" name="TextBox 15" title=""/>
          <p:cNvSpPr txBox="1"/>
          <p:nvPr/>
        </p:nvSpPr>
        <p:spPr>
          <a:xfrm>
            <a:off x="2447482" y="5780941"/>
            <a:ext cx="314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crawled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7" name="TextBox 16" title=""/>
          <p:cNvSpPr txBox="1"/>
          <p:nvPr/>
        </p:nvSpPr>
        <p:spPr>
          <a:xfrm>
            <a:off x="9574911" y="2342524"/>
            <a:ext cx="1470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见证</a:t>
            </a:r>
          </a:p>
        </p:txBody>
      </p:sp>
      <p:sp>
        <p:nvSpPr>
          <p:cNvPr id="18" name="TextBox 17" title=""/>
          <p:cNvSpPr txBox="1"/>
          <p:nvPr/>
        </p:nvSpPr>
        <p:spPr>
          <a:xfrm>
            <a:off x="10813726" y="2848009"/>
            <a:ext cx="539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 title=""/>
          <p:cNvSpPr/>
          <p:nvPr/>
        </p:nvSpPr>
        <p:spPr>
          <a:xfrm>
            <a:off x="545431" y="1618681"/>
            <a:ext cx="1130968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>
                <a:ea typeface="+mj-ea"/>
              </a:rPr>
              <a:t>A story is 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an accident</a:t>
            </a:r>
            <a:r>
              <a:rPr lang="en-US" altLang="zh-CN" sz="2800" i="1">
                <a:ea typeface="+mj-ea"/>
              </a:rPr>
              <a:t>, which begins with 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a problem </a:t>
            </a:r>
            <a:r>
              <a:rPr lang="en-US" altLang="zh-CN" sz="2800" i="1">
                <a:ea typeface="+mj-ea"/>
              </a:rPr>
              <a:t>and ends with 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a solution</a:t>
            </a:r>
            <a:r>
              <a:rPr lang="en-US" altLang="zh-CN" sz="2800" i="1">
                <a:ea typeface="+mj-ea"/>
              </a:rPr>
              <a:t>. </a:t>
            </a:r>
          </a:p>
          <a:p>
            <a:endParaRPr lang="en-US" altLang="zh-CN" sz="2800" i="1">
              <a:ea typeface="+mj-ea"/>
            </a:endParaRPr>
          </a:p>
          <a:p>
            <a:r>
              <a:rPr lang="en-US" altLang="zh-CN" sz="2800" i="1">
                <a:ea typeface="+mj-ea"/>
              </a:rPr>
              <a:t>A good story often has 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a good theme</a:t>
            </a:r>
            <a:r>
              <a:rPr lang="en-US" altLang="zh-CN" sz="2800" i="1">
                <a:ea typeface="+mj-ea"/>
              </a:rPr>
              <a:t>.</a:t>
            </a:r>
          </a:p>
          <a:p>
            <a:endParaRPr lang="en-US" altLang="zh-CN" sz="2800" i="1">
              <a:ea typeface="+mj-ea"/>
            </a:endParaRPr>
          </a:p>
          <a:p>
            <a:r>
              <a:rPr lang="en-US" altLang="zh-CN" sz="2800" i="1">
                <a:ea typeface="+mj-ea"/>
              </a:rPr>
              <a:t>A better story “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show</a:t>
            </a:r>
            <a:r>
              <a:rPr lang="en-US" altLang="zh-CN" sz="2800" i="1">
                <a:ea typeface="+mj-ea"/>
              </a:rPr>
              <a:t>s</a:t>
            </a:r>
            <a:r>
              <a:rPr lang="en-US" altLang="zh-CN" sz="2800" i="1">
                <a:solidFill>
                  <a:srgbClr val="0070C0"/>
                </a:solidFill>
                <a:ea typeface="+mj-ea"/>
              </a:rPr>
              <a:t> more than tell</a:t>
            </a:r>
            <a:r>
              <a:rPr lang="en-US" altLang="zh-CN" sz="2800" i="1">
                <a:ea typeface="+mj-ea"/>
              </a:rPr>
              <a:t>s”.</a:t>
            </a:r>
          </a:p>
          <a:p>
            <a:endParaRPr lang="en-US" altLang="zh-CN" sz="2800" i="1">
              <a:ea typeface="+mj-ea"/>
            </a:endParaRPr>
          </a:p>
          <a:p>
            <a:r>
              <a:rPr lang="en-US" altLang="zh-CN" sz="4000" b="1" i="1">
                <a:ea typeface="+mj-ea"/>
              </a:rPr>
              <a:t>A great story </a:t>
            </a:r>
            <a:r>
              <a:rPr lang="en-US" altLang="zh-CN" sz="4000" b="1" i="1">
                <a:solidFill>
                  <a:srgbClr val="0070C0"/>
                </a:solidFill>
                <a:ea typeface="+mj-ea"/>
              </a:rPr>
              <a:t>display</a:t>
            </a:r>
            <a:r>
              <a:rPr lang="en-US" altLang="zh-CN" sz="4000" b="1" i="1">
                <a:ea typeface="+mj-ea"/>
              </a:rPr>
              <a:t>s </a:t>
            </a:r>
            <a:r>
              <a:rPr lang="en-US" altLang="zh-CN" sz="4000" b="1" i="1">
                <a:solidFill>
                  <a:srgbClr val="0070C0"/>
                </a:solidFill>
                <a:ea typeface="+mj-ea"/>
              </a:rPr>
              <a:t>details properly</a:t>
            </a:r>
            <a:r>
              <a:rPr lang="en-US" altLang="zh-CN" sz="4000" b="1" i="1">
                <a:ea typeface="+mj-ea"/>
              </a:rPr>
              <a:t>.</a:t>
            </a:r>
          </a:p>
        </p:txBody>
      </p:sp>
      <p:grpSp>
        <p:nvGrpSpPr>
          <p:cNvPr id="3" name="组合 2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sp>
          <p:nvSpPr>
            <p:cNvPr id="5" name="TextBox 4"/>
            <p:cNvSpPr txBox="1"/>
            <p:nvPr/>
          </p:nvSpPr>
          <p:spPr>
            <a:xfrm>
              <a:off x="3131075" y="286793"/>
              <a:ext cx="56578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Tips </a:t>
              </a:r>
              <a:r>
                <a:rPr lang="en-US" altLang="zh-CN" sz="4000"/>
                <a:t>for writing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470358" cy="1214438"/>
            <a:chOff x="1416592" y="1045"/>
            <a:chExt cx="7543777" cy="121443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TextBox 10" title=""/>
          <p:cNvSpPr txBox="1"/>
          <p:nvPr/>
        </p:nvSpPr>
        <p:spPr>
          <a:xfrm>
            <a:off x="3341660" y="286793"/>
            <a:ext cx="6352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/>
              <a:t>Writing </a:t>
            </a:r>
            <a:r>
              <a:rPr lang="en-US" altLang="zh-CN" sz="4000"/>
              <a:t>the story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40961" name="Rectangle 1" title=""/>
          <p:cNvSpPr>
            <a:spLocks noChangeArrowheads="1"/>
          </p:cNvSpPr>
          <p:nvPr/>
        </p:nvSpPr>
        <p:spPr bwMode="auto">
          <a:xfrm>
            <a:off x="334979" y="1743039"/>
            <a:ext cx="11452633" cy="40318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Paragraph 1: </a:t>
            </a:r>
            <a:endParaRPr kumimoji="0" lang="en-US" altLang="zh-CN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Harry turned and ran from the pond.__________________________ _______________________________________________________</a:t>
            </a:r>
            <a:endParaRPr kumimoji="0" lang="en-US" altLang="zh-CN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Paragraph 2: </a:t>
            </a:r>
            <a:endParaRPr kumimoji="0" lang="en-US" altLang="zh-CN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moment I crashed through the kitchen door, sobbing, mum rushed over. ______________________________________________________________________________________________________________</a:t>
            </a:r>
            <a:endParaRPr kumimoji="0" lang="en-US" altLang="zh-CN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Appreciating and reviewing</a:t>
            </a:r>
            <a:endParaRPr lang="zh-CN" altLang="en-US" b="1"/>
          </a:p>
        </p:txBody>
      </p:sp>
      <p:graphicFrame>
        <p:nvGraphicFramePr>
          <p:cNvPr id="4" name="内容占位符 3" title="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921625" y="1532735"/>
          <a:ext cx="10033591" cy="5020103"/>
        </p:xfrm>
        <a:graphic>
          <a:graphicData uri="http://schemas.openxmlformats.org/drawingml/2006/table">
            <a:tbl>
              <a:tblPr/>
              <a:tblGrid>
                <a:gridCol w="235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0895"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Perspectives 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Criteria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Scores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altLang="zh-CN" sz="3200" b="1" kern="100">
                          <a:solidFill>
                            <a:schemeClr val="tx1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Self  review</a:t>
                      </a:r>
                      <a:endParaRPr lang="zh-CN" altLang="zh-CN" sz="3200" b="1" kern="100">
                        <a:solidFill>
                          <a:schemeClr val="tx1"/>
                        </a:solidFill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altLang="zh-CN" sz="3200" b="1" kern="100">
                          <a:solidFill>
                            <a:schemeClr val="tx1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Peer</a:t>
                      </a:r>
                    </a:p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altLang="zh-CN" sz="3200" b="1" kern="100">
                          <a:solidFill>
                            <a:schemeClr val="tx1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review</a:t>
                      </a:r>
                      <a:endParaRPr lang="zh-CN" altLang="zh-CN" sz="3200" b="1" kern="100">
                        <a:solidFill>
                          <a:schemeClr val="tx1"/>
                        </a:solidFill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48"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Plot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Reasonable and creative?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30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895"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Theme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To the point(</a:t>
                      </a:r>
                      <a:r>
                        <a:rPr lang="zh-CN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切题</a:t>
                      </a: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 or off the point(</a:t>
                      </a:r>
                      <a:r>
                        <a:rPr lang="zh-CN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偏题</a:t>
                      </a: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)?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30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448"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Expression 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Words and sentence patterns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30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448"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Handwriting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Is it beautiful?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en-US" sz="32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10</a:t>
                      </a:r>
                      <a:endParaRPr lang="zh-CN" sz="3200" kern="100">
                        <a:latin typeface="Calibri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just">
                        <a:spcAft>
                          <a:spcPct val="0"/>
                        </a:spcAft>
                      </a:pPr>
                      <a:endParaRPr lang="en-US" sz="32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Box 5" title=""/>
          <p:cNvSpPr txBox="1"/>
          <p:nvPr/>
        </p:nvSpPr>
        <p:spPr>
          <a:xfrm>
            <a:off x="400055" y="1443038"/>
            <a:ext cx="11372850" cy="5632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600" b="1"/>
              <a:t>Para. 1 </a:t>
            </a:r>
          </a:p>
          <a:p>
            <a:pPr algn="just"/>
            <a:r>
              <a:rPr lang="en-US" altLang="zh-CN" sz="2600" b="1"/>
              <a:t>        </a:t>
            </a:r>
            <a:r>
              <a:rPr lang="en-US" altLang="zh-CN" sz="2800" b="1" i="1"/>
              <a:t>He turned and ran from the pond. </a:t>
            </a:r>
            <a:r>
              <a:rPr lang="en-US" altLang="zh-CN" sz="2800" u="sng"/>
              <a:t>Staring at </a:t>
            </a:r>
            <a:r>
              <a:rPr lang="en-US" altLang="zh-CN" sz="2800"/>
              <a:t>his familiar figure out of sight, I wondered: “Is he running for help, or is he running away?” Disappointment and scare beat me out of breath. The icy water seemed to pierce my skin. I was anxious to climb out by myself, but in vain. </a:t>
            </a:r>
            <a:r>
              <a:rPr lang="en-US" altLang="zh-CN" sz="2800" u="sng"/>
              <a:t>Desperate and exhausted</a:t>
            </a:r>
            <a:r>
              <a:rPr lang="en-US" altLang="zh-CN" sz="2800"/>
              <a:t>, </a:t>
            </a:r>
            <a:r>
              <a:rPr lang="en-US" altLang="zh-CN" sz="2800" u="sng"/>
              <a:t>I was nearly about to </a:t>
            </a:r>
            <a:r>
              <a:rPr lang="en-US" altLang="zh-CN" sz="2800"/>
              <a:t>give up </a:t>
            </a:r>
            <a:r>
              <a:rPr lang="en-US" altLang="zh-CN" sz="2800" u="sng"/>
              <a:t>when</a:t>
            </a:r>
            <a:r>
              <a:rPr lang="en-US" altLang="zh-CN" sz="2800"/>
              <a:t> Harry stormed back with a large and black oak branch, “Grab it.” </a:t>
            </a:r>
            <a:r>
              <a:rPr lang="en-US" altLang="zh-CN" sz="2800" u="sng"/>
              <a:t>Flopping to </a:t>
            </a:r>
            <a:r>
              <a:rPr lang="en-US" altLang="zh-CN" sz="2800"/>
              <a:t>his stomach, he pushed the branch before him and wriggled toward me. </a:t>
            </a:r>
            <a:r>
              <a:rPr lang="en-US" altLang="zh-CN" sz="2800" u="sng"/>
              <a:t>Stretching out </a:t>
            </a:r>
            <a:r>
              <a:rPr lang="en-US" altLang="zh-CN" sz="2800"/>
              <a:t>my arms, I seized the oak branch with all my strength, crawled carefully out of the hole inch by inch and was eventually dragged out of the icy water by Harry. What a narrow escape! Then we stumbled home, </a:t>
            </a:r>
            <a:r>
              <a:rPr lang="en-US" altLang="zh-CN" sz="2800" u="sng"/>
              <a:t>with</a:t>
            </a:r>
            <a:r>
              <a:rPr lang="en-US" altLang="zh-CN" sz="2800"/>
              <a:t> my clothes dripping(</a:t>
            </a:r>
            <a:r>
              <a:rPr lang="zh-CN" altLang="zh-CN" sz="2800"/>
              <a:t>滴水</a:t>
            </a:r>
            <a:r>
              <a:rPr lang="en-US" altLang="zh-CN" sz="2800"/>
              <a:t>)and my overshoes squishing(</a:t>
            </a:r>
            <a:r>
              <a:rPr lang="zh-CN" altLang="zh-CN" sz="2800"/>
              <a:t>发出嘎吱声</a:t>
            </a:r>
            <a:r>
              <a:rPr lang="en-US" altLang="zh-CN" sz="2800"/>
              <a:t>). </a:t>
            </a:r>
            <a:endParaRPr lang="zh-CN" altLang="zh-CN" sz="2800"/>
          </a:p>
          <a:p>
            <a:endParaRPr lang="zh-CN" altLang="en-US" sz="2600"/>
          </a:p>
        </p:txBody>
      </p:sp>
      <p:grpSp>
        <p:nvGrpSpPr>
          <p:cNvPr id="7" name="组合 6" title=""/>
          <p:cNvGrpSpPr/>
          <p:nvPr/>
        </p:nvGrpSpPr>
        <p:grpSpPr>
          <a:xfrm>
            <a:off x="1416592" y="1045"/>
            <a:ext cx="9185444" cy="1670743"/>
            <a:chOff x="1416592" y="1045"/>
            <a:chExt cx="7372338" cy="1670743"/>
          </a:xfrm>
        </p:grpSpPr>
        <p:sp>
          <p:nvSpPr>
            <p:cNvPr id="8" name="TextBox 7"/>
            <p:cNvSpPr txBox="1"/>
            <p:nvPr/>
          </p:nvSpPr>
          <p:spPr>
            <a:xfrm>
              <a:off x="3131075" y="286793"/>
              <a:ext cx="565785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Appreciate </a:t>
              </a:r>
              <a:r>
                <a:rPr lang="en-US" altLang="zh-CN" sz="3600"/>
                <a:t>a possible version</a:t>
              </a:r>
              <a:endParaRPr lang="zh-CN" altLang="en-US" sz="3200" b="1">
                <a:solidFill>
                  <a:srgbClr val="FF0000"/>
                </a:solidFill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3002483" y="1207841"/>
              <a:ext cx="522397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圆角矩形 12" title=""/>
          <p:cNvSpPr/>
          <p:nvPr/>
        </p:nvSpPr>
        <p:spPr>
          <a:xfrm>
            <a:off x="6435969" y="1811216"/>
            <a:ext cx="1565031" cy="5802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 title=""/>
          <p:cNvSpPr/>
          <p:nvPr/>
        </p:nvSpPr>
        <p:spPr>
          <a:xfrm>
            <a:off x="6386146" y="4038601"/>
            <a:ext cx="1729154" cy="4806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 title=""/>
          <p:cNvSpPr/>
          <p:nvPr/>
        </p:nvSpPr>
        <p:spPr>
          <a:xfrm>
            <a:off x="7872046" y="4501662"/>
            <a:ext cx="2133600" cy="38686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1279" title=""/>
          <p:cNvSpPr>
            <a:spLocks noChangeArrowheads="1"/>
          </p:cNvSpPr>
          <p:nvPr/>
        </p:nvSpPr>
        <p:spPr bwMode="auto">
          <a:xfrm>
            <a:off x="696595" y="578485"/>
            <a:ext cx="7304405" cy="25533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ysDot"/>
            <a:miter lim="800000"/>
          </a:ln>
        </p:spPr>
        <p:txBody>
          <a:bodyPr wrap="square">
            <a:spAutoFit/>
          </a:bodyPr>
          <a:lstStyle/>
          <a:p>
            <a:pPr defTabSz="514350"/>
            <a:r>
              <a:rPr lang="zh-CN" altLang="en-US" sz="3200" b="1">
                <a:solidFill>
                  <a:srgbClr val="800000"/>
                </a:solidFill>
                <a:latin typeface="华文黑体" pitchFamily="2" charset="-122"/>
                <a:ea typeface="华文黑体" pitchFamily="2" charset="-122"/>
              </a:rPr>
              <a:t>句型 </a:t>
            </a:r>
            <a:r>
              <a:rPr lang="en-US" altLang="zh-CN" sz="3200" b="1">
                <a:solidFill>
                  <a:srgbClr val="800000"/>
                </a:solidFill>
                <a:latin typeface="华文黑体" pitchFamily="2" charset="-122"/>
                <a:ea typeface="华文黑体" pitchFamily="2" charset="-122"/>
              </a:rPr>
              <a:t>1</a:t>
            </a:r>
            <a:r>
              <a:rPr lang="zh-CN" altLang="en-US" sz="3200" b="1">
                <a:solidFill>
                  <a:srgbClr val="800000"/>
                </a:solidFill>
                <a:latin typeface="华文黑体" pitchFamily="2" charset="-122"/>
                <a:ea typeface="华文黑体" pitchFamily="2" charset="-122"/>
              </a:rPr>
              <a:t>：</a:t>
            </a:r>
            <a:r>
              <a:rPr lang="en-US" altLang="zh-CN" sz="3200" b="1" u="sng">
                <a:solidFill>
                  <a:srgbClr val="FF0000"/>
                </a:solidFill>
                <a:latin typeface="华文黑体" pitchFamily="2" charset="-122"/>
                <a:ea typeface="华文黑体" pitchFamily="2" charset="-122"/>
              </a:rPr>
              <a:t>Doing...,</a:t>
            </a:r>
            <a:r>
              <a:rPr lang="en-US" altLang="zh-CN" sz="3200" b="1" u="sng">
                <a:latin typeface="华文黑体" pitchFamily="2" charset="-122"/>
                <a:ea typeface="华文黑体" pitchFamily="2" charset="-122"/>
              </a:rPr>
              <a:t> </a:t>
            </a:r>
            <a:r>
              <a:rPr lang="zh-CN" altLang="en-US" sz="3200" b="1" u="sng">
                <a:latin typeface="华文黑体" pitchFamily="2" charset="-122"/>
                <a:ea typeface="华文黑体" pitchFamily="2" charset="-122"/>
              </a:rPr>
              <a:t>主 </a:t>
            </a:r>
            <a:r>
              <a:rPr lang="en-US" altLang="zh-CN" sz="3200" b="1" u="sng">
                <a:latin typeface="华文黑体" pitchFamily="2" charset="-122"/>
                <a:ea typeface="华文黑体" pitchFamily="2" charset="-122"/>
              </a:rPr>
              <a:t>+ </a:t>
            </a:r>
            <a:r>
              <a:rPr lang="zh-CN" altLang="en-US" sz="3200" b="1" u="sng">
                <a:latin typeface="华文黑体" pitchFamily="2" charset="-122"/>
                <a:ea typeface="华文黑体" pitchFamily="2" charset="-122"/>
              </a:rPr>
              <a:t>谓</a:t>
            </a:r>
            <a:r>
              <a:rPr lang="en-US" altLang="zh-CN" sz="3200" b="1" u="sng">
                <a:latin typeface="华文黑体" pitchFamily="2" charset="-122"/>
                <a:ea typeface="华文黑体" pitchFamily="2" charset="-122"/>
              </a:rPr>
              <a:t>...</a:t>
            </a:r>
            <a:r>
              <a:rPr lang="en-US" altLang="zh-CN" sz="3200"/>
              <a:t>  </a:t>
            </a:r>
          </a:p>
          <a:p>
            <a:pPr defTabSz="514350"/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   doing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作状语，逻辑主语与句子的主语一致，构成主动关系；有时可在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doing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前加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before, after, while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等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; 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被动关系，使用过去分词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done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作状语。</a:t>
            </a:r>
          </a:p>
        </p:txBody>
      </p:sp>
      <p:cxnSp>
        <p:nvCxnSpPr>
          <p:cNvPr id="18" name="直接连接符 17" title=""/>
          <p:cNvCxnSpPr/>
          <p:nvPr/>
        </p:nvCxnSpPr>
        <p:spPr>
          <a:xfrm>
            <a:off x="10181492" y="3578469"/>
            <a:ext cx="15122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 title=""/>
          <p:cNvCxnSpPr/>
          <p:nvPr/>
        </p:nvCxnSpPr>
        <p:spPr>
          <a:xfrm>
            <a:off x="492369" y="3974123"/>
            <a:ext cx="21365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 title=""/>
          <p:cNvCxnSpPr/>
          <p:nvPr/>
        </p:nvCxnSpPr>
        <p:spPr>
          <a:xfrm flipV="1">
            <a:off x="2804746" y="3956539"/>
            <a:ext cx="5134708" cy="175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12289" title=""/>
          <p:cNvSpPr>
            <a:spLocks noChangeArrowheads="1"/>
          </p:cNvSpPr>
          <p:nvPr/>
        </p:nvSpPr>
        <p:spPr bwMode="auto">
          <a:xfrm>
            <a:off x="502285" y="4304665"/>
            <a:ext cx="6580505" cy="25533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ysDot"/>
            <a:miter lim="800000"/>
          </a:ln>
        </p:spPr>
        <p:txBody>
          <a:bodyPr wrap="square">
            <a:spAutoFit/>
          </a:bodyPr>
          <a:lstStyle/>
          <a:p>
            <a:pPr defTabSz="514350"/>
            <a:r>
              <a:rPr lang="zh-CN" altLang="en-US" sz="3200" b="1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句型</a:t>
            </a:r>
            <a:r>
              <a:rPr lang="en-US" altLang="zh-CN" sz="3200" b="1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2</a:t>
            </a:r>
            <a:r>
              <a:rPr lang="zh-CN" altLang="en-US" sz="3200" b="1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：</a:t>
            </a:r>
            <a:r>
              <a:rPr lang="zh-CN" altLang="en-US" sz="3200" b="1" u="sng">
                <a:solidFill>
                  <a:srgbClr val="FF0000"/>
                </a:solidFill>
                <a:latin typeface="华文黑体" pitchFamily="2" charset="-122"/>
                <a:ea typeface="华文黑体" pitchFamily="2" charset="-122"/>
              </a:rPr>
              <a:t>表情感类</a:t>
            </a:r>
            <a:r>
              <a:rPr lang="en-US" altLang="zh-CN" sz="3200" b="1" u="sng">
                <a:solidFill>
                  <a:srgbClr val="FF0000"/>
                </a:solidFill>
                <a:latin typeface="华文黑体" pitchFamily="2" charset="-122"/>
                <a:ea typeface="华文黑体" pitchFamily="2" charset="-122"/>
              </a:rPr>
              <a:t>adj,</a:t>
            </a:r>
            <a:r>
              <a:rPr lang="en-US" altLang="zh-CN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 </a:t>
            </a:r>
            <a:r>
              <a:rPr lang="zh-CN" altLang="en-US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主 </a:t>
            </a:r>
            <a:r>
              <a:rPr lang="en-US" altLang="zh-CN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+ </a:t>
            </a:r>
            <a:r>
              <a:rPr lang="zh-CN" altLang="en-US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谓</a:t>
            </a:r>
            <a:r>
              <a:rPr lang="en-US" altLang="zh-CN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...</a:t>
            </a:r>
            <a:r>
              <a:rPr lang="en-US" altLang="zh-CN" sz="3200" b="1">
                <a:latin typeface="华文黑体" pitchFamily="2" charset="-122"/>
                <a:ea typeface="华文黑体" pitchFamily="2" charset="-122"/>
              </a:rPr>
              <a:t> </a:t>
            </a:r>
            <a:r>
              <a:rPr lang="en-US" altLang="zh-CN" sz="320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3200" b="1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/ </a:t>
            </a:r>
            <a:r>
              <a:rPr lang="zh-CN" altLang="en-US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主 </a:t>
            </a:r>
            <a:r>
              <a:rPr lang="en-US" altLang="zh-CN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+ </a:t>
            </a:r>
            <a:r>
              <a:rPr lang="zh-CN" altLang="en-US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谓</a:t>
            </a:r>
            <a:r>
              <a:rPr lang="en-US" altLang="zh-CN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...</a:t>
            </a:r>
            <a:r>
              <a:rPr lang="zh-CN" altLang="en-US" sz="3200" b="1" u="sng">
                <a:solidFill>
                  <a:srgbClr val="000000"/>
                </a:solidFill>
                <a:latin typeface="华文黑体" pitchFamily="2" charset="-122"/>
                <a:ea typeface="华文黑体" pitchFamily="2" charset="-122"/>
              </a:rPr>
              <a:t>，</a:t>
            </a:r>
            <a:r>
              <a:rPr lang="zh-CN" altLang="en-US" sz="3200" b="1" u="sng">
                <a:solidFill>
                  <a:srgbClr val="FF0000"/>
                </a:solidFill>
                <a:latin typeface="华文黑体" pitchFamily="2" charset="-122"/>
                <a:ea typeface="华文黑体" pitchFamily="2" charset="-122"/>
              </a:rPr>
              <a:t>表情感类</a:t>
            </a:r>
            <a:r>
              <a:rPr lang="en-US" altLang="zh-CN" sz="3200" b="1" u="sng">
                <a:solidFill>
                  <a:srgbClr val="FF0000"/>
                </a:solidFill>
                <a:latin typeface="华文黑体" pitchFamily="2" charset="-122"/>
                <a:ea typeface="华文黑体" pitchFamily="2" charset="-122"/>
              </a:rPr>
              <a:t>adj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endParaRPr lang="zh-CN" altLang="en-US" sz="3200" b="1">
              <a:solidFill>
                <a:srgbClr val="000099"/>
              </a:solidFill>
              <a:latin typeface="楷体_GB2312" pitchFamily="49" charset="-122"/>
              <a:ea typeface="楷体_GB2312" pitchFamily="49" charset="-122"/>
            </a:endParaRPr>
          </a:p>
          <a:p>
            <a:pPr defTabSz="514350"/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   情感类形容词状语，说明主语的情感状态，可转化为</a:t>
            </a:r>
            <a:r>
              <a:rPr lang="en-US" altLang="zh-CN" sz="3200" b="1">
                <a:solidFill>
                  <a:srgbClr val="000099"/>
                </a:solidFill>
                <a:latin typeface="Times New Roman" panose="02020603050405020304" pitchFamily="18" charset="0"/>
                <a:ea typeface="楷体_GB2312" pitchFamily="49" charset="-122"/>
              </a:rPr>
              <a:t>Feeling adj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, 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主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谓</a:t>
            </a:r>
            <a:r>
              <a:rPr lang="en-US" altLang="zh-CN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...</a:t>
            </a:r>
            <a:r>
              <a:rPr lang="zh-CN" altLang="en-US" sz="3200" b="1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9" name="圆角矩形 28" title=""/>
          <p:cNvSpPr/>
          <p:nvPr/>
        </p:nvSpPr>
        <p:spPr>
          <a:xfrm>
            <a:off x="7282962" y="5682762"/>
            <a:ext cx="849923" cy="5802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 title=""/>
          <p:cNvSpPr txBox="1"/>
          <p:nvPr/>
        </p:nvSpPr>
        <p:spPr>
          <a:xfrm>
            <a:off x="9056540" y="5515553"/>
            <a:ext cx="1433146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FF00"/>
                </a:solidFill>
              </a:rPr>
              <a:t>With</a:t>
            </a:r>
            <a:r>
              <a:rPr lang="zh-CN" altLang="en-US" sz="2400">
                <a:solidFill>
                  <a:srgbClr val="FFFF00"/>
                </a:solidFill>
              </a:rPr>
              <a:t>的</a:t>
            </a:r>
            <a:endParaRPr lang="en-US" altLang="zh-CN" sz="2400">
              <a:solidFill>
                <a:srgbClr val="FFFF00"/>
              </a:solidFill>
            </a:endParaRPr>
          </a:p>
          <a:p>
            <a:r>
              <a:rPr lang="zh-CN" altLang="en-US" sz="2400">
                <a:solidFill>
                  <a:srgbClr val="FFFF00"/>
                </a:solidFill>
              </a:rPr>
              <a:t>复合结构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28" grpId="0" animBg="1"/>
      <p:bldP spid="29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9185444" cy="1670743"/>
            <a:chOff x="1416592" y="1045"/>
            <a:chExt cx="7372338" cy="1670743"/>
          </a:xfrm>
        </p:grpSpPr>
        <p:sp>
          <p:nvSpPr>
            <p:cNvPr id="3" name="TextBox 2"/>
            <p:cNvSpPr txBox="1"/>
            <p:nvPr/>
          </p:nvSpPr>
          <p:spPr>
            <a:xfrm>
              <a:off x="3131075" y="286793"/>
              <a:ext cx="565785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Appreciate </a:t>
              </a:r>
              <a:r>
                <a:rPr lang="en-US" altLang="zh-CN" sz="3600"/>
                <a:t>a possible version</a:t>
              </a:r>
              <a:endParaRPr lang="zh-CN" altLang="en-US" sz="3200" b="1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22397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矩形 5" title=""/>
          <p:cNvSpPr/>
          <p:nvPr/>
        </p:nvSpPr>
        <p:spPr>
          <a:xfrm>
            <a:off x="532329" y="1610984"/>
            <a:ext cx="11117805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600" b="1"/>
              <a:t>Para. 2: </a:t>
            </a:r>
          </a:p>
          <a:p>
            <a:pPr algn="just"/>
            <a:r>
              <a:rPr lang="en-US" altLang="zh-CN" sz="2800" b="1" i="1"/>
              <a:t>         I crashed through the kitchen door, sobbing, mum rushed over.</a:t>
            </a:r>
            <a:r>
              <a:rPr lang="en-US" altLang="zh-CN" sz="2800" i="1"/>
              <a:t> </a:t>
            </a:r>
            <a:r>
              <a:rPr lang="en-US" altLang="zh-CN" sz="2800" u="sng"/>
              <a:t>Taking off </a:t>
            </a:r>
            <a:r>
              <a:rPr lang="en-US" altLang="zh-CN" sz="2800"/>
              <a:t>my coat and clothes from me, she gave me a quick bath </a:t>
            </a:r>
            <a:r>
              <a:rPr lang="en-US" altLang="zh-CN" sz="2800" u="sng"/>
              <a:t>and then </a:t>
            </a:r>
            <a:r>
              <a:rPr lang="en-US" altLang="zh-CN" sz="2800"/>
              <a:t>quickly wrapped a thick blanket over me to stop me from feeling cold; </a:t>
            </a:r>
            <a:r>
              <a:rPr lang="en-US" altLang="zh-CN" sz="2800" u="sng"/>
              <a:t>meanwhile</a:t>
            </a:r>
            <a:r>
              <a:rPr lang="en-US" altLang="zh-CN" sz="2800"/>
              <a:t> she gave me a cup of milk to warm me up. I tearfully complained to her about all that had happened. Mum comforted me and blamed Harry for getting his younger brother into such a trouble. </a:t>
            </a:r>
            <a:r>
              <a:rPr lang="en-US" altLang="zh-CN" sz="2800" u="sng"/>
              <a:t>With</a:t>
            </a:r>
            <a:r>
              <a:rPr lang="en-US" altLang="zh-CN" sz="2800"/>
              <a:t> his head drooping, Harry made an apology to me. Without his rescue, I would have died. At the thought of that, I decided to forgive Harry.  But I would never forget the life-risking experience and never act so blindly again.</a:t>
            </a:r>
            <a:endParaRPr lang="zh-CN" altLang="zh-CN" sz="2800"/>
          </a:p>
          <a:p>
            <a:pPr algn="just"/>
            <a:endParaRPr lang="zh-CN" altLang="zh-CN" sz="2800"/>
          </a:p>
        </p:txBody>
      </p:sp>
      <p:sp>
        <p:nvSpPr>
          <p:cNvPr id="7" name="圆角矩形 6" title=""/>
          <p:cNvSpPr/>
          <p:nvPr/>
        </p:nvSpPr>
        <p:spPr>
          <a:xfrm>
            <a:off x="10272590" y="2034883"/>
            <a:ext cx="1565031" cy="5802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 title=""/>
          <p:cNvCxnSpPr/>
          <p:nvPr/>
        </p:nvCxnSpPr>
        <p:spPr>
          <a:xfrm>
            <a:off x="10163908" y="2883877"/>
            <a:ext cx="151227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 title=""/>
          <p:cNvCxnSpPr/>
          <p:nvPr/>
        </p:nvCxnSpPr>
        <p:spPr>
          <a:xfrm flipV="1">
            <a:off x="633046" y="3727938"/>
            <a:ext cx="1617785" cy="1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 title=""/>
          <p:cNvSpPr/>
          <p:nvPr/>
        </p:nvSpPr>
        <p:spPr>
          <a:xfrm>
            <a:off x="10272347" y="4126523"/>
            <a:ext cx="849923" cy="5802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 title=""/>
          <p:cNvSpPr txBox="1"/>
          <p:nvPr/>
        </p:nvSpPr>
        <p:spPr>
          <a:xfrm>
            <a:off x="2294890" y="3385185"/>
            <a:ext cx="1578610" cy="1076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FF00"/>
                </a:solidFill>
              </a:rPr>
              <a:t>Linking words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 title=""/>
          <p:cNvSpPr txBox="1"/>
          <p:nvPr/>
        </p:nvSpPr>
        <p:spPr>
          <a:xfrm>
            <a:off x="4330700" y="224155"/>
            <a:ext cx="3028950" cy="8299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kern="120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3" name="文本框 2" title=""/>
          <p:cNvSpPr txBox="1"/>
          <p:nvPr/>
        </p:nvSpPr>
        <p:spPr>
          <a:xfrm>
            <a:off x="3257598" y="1209040"/>
            <a:ext cx="64491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1 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Reading for a story</a:t>
            </a:r>
          </a:p>
          <a:p>
            <a:pPr fontAlgn="auto">
              <a:lnSpc>
                <a:spcPct val="150000"/>
              </a:lnSpc>
            </a:pPr>
            <a:r>
              <a:rPr lang="zh-CN" altLang="en-US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（</a:t>
            </a:r>
            <a:r>
              <a:rPr lang="en-US" altLang="zh-CN" sz="32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5W1H</a:t>
            </a:r>
            <a:r>
              <a:rPr lang="zh-CN" altLang="en-US" sz="32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→</a:t>
            </a:r>
            <a:r>
              <a:rPr lang="en-US" altLang="zh-CN" sz="32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plot &amp;feeling changes</a:t>
            </a:r>
            <a:r>
              <a:rPr lang="zh-CN" altLang="en-US" sz="32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）</a:t>
            </a:r>
            <a:endParaRPr lang="zh-CN" altLang="en-US" sz="3600" b="1">
              <a:solidFill>
                <a:srgbClr val="FF0000"/>
              </a:solidFill>
              <a:ea typeface="锐字驰黑武汉N95 中粗" panose="02020300000000000000" charset="-122"/>
              <a:cs typeface="锐字驰黑武汉N95 中粗" panose="02020300000000000000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2 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predict the development</a:t>
            </a:r>
            <a:endParaRPr lang="zh-CN" altLang="en-US" sz="3600" b="1">
              <a:solidFill>
                <a:schemeClr val="accent1">
                  <a:lumMod val="50000"/>
                </a:schemeClr>
              </a:solidFill>
              <a:ea typeface="锐字驰黑武汉N95 中粗" panose="02020300000000000000" charset="-122"/>
              <a:cs typeface="锐字驰黑武汉N95 中粗" panose="02020300000000000000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3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 theme</a:t>
            </a:r>
            <a:endParaRPr lang="zh-CN" altLang="en-US" sz="3600" b="1">
              <a:solidFill>
                <a:schemeClr val="accent1">
                  <a:lumMod val="50000"/>
                </a:schemeClr>
              </a:solidFill>
              <a:ea typeface="锐字驰黑武汉N95 中粗" panose="02020300000000000000" charset="-122"/>
              <a:cs typeface="锐字驰黑武汉N95 中粗" panose="02020300000000000000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4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 language</a:t>
            </a:r>
          </a:p>
          <a:p>
            <a:pPr fontAlgn="auto">
              <a:lnSpc>
                <a:spcPct val="150000"/>
              </a:lnSpc>
            </a:pPr>
            <a:r>
              <a:rPr lang="en-US" altLang="zh-CN" sz="3600" b="1">
                <a:solidFill>
                  <a:srgbClr val="FF0000"/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5 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ea typeface="锐字驰黑武汉N95 中粗" panose="02020300000000000000" charset="-122"/>
                <a:cs typeface="锐字驰黑武汉N95 中粗" panose="02020300000000000000" charset="-122"/>
              </a:rPr>
              <a:t>handwriting</a:t>
            </a:r>
          </a:p>
          <a:p>
            <a:pPr fontAlgn="auto">
              <a:lnSpc>
                <a:spcPct val="150000"/>
              </a:lnSpc>
            </a:pPr>
            <a:endParaRPr lang="zh-CN" altLang="en-US" sz="3600" b="1">
              <a:solidFill>
                <a:schemeClr val="accent1">
                  <a:lumMod val="50000"/>
                </a:schemeClr>
              </a:solidFill>
              <a:ea typeface="锐字驰黑武汉N95 中粗" panose="02020300000000000000" charset="-122"/>
              <a:cs typeface="锐字驰黑武汉N95 中粗" panose="02020300000000000000" charset="-122"/>
            </a:endParaRPr>
          </a:p>
        </p:txBody>
      </p:sp>
      <p:sp>
        <p:nvSpPr>
          <p:cNvPr id="25" name="Summary" title=""/>
          <p:cNvSpPr>
            <a:spLocks noChangeArrowheads="1"/>
          </p:cNvSpPr>
          <p:nvPr/>
        </p:nvSpPr>
        <p:spPr bwMode="auto">
          <a:xfrm rot="10800000">
            <a:off x="2776709" y="1651631"/>
            <a:ext cx="431800" cy="4450231"/>
          </a:xfrm>
          <a:custGeom>
            <a:gdLst>
              <a:gd name="T0" fmla="*/ 0 w 91200"/>
              <a:gd name="T1" fmla="*/ 0 h 1801200"/>
              <a:gd name="T2" fmla="*/ 50208 w 91200"/>
              <a:gd name="T3" fmla="*/ 203276 h 1801200"/>
              <a:gd name="T4" fmla="*/ 44476 w 91200"/>
              <a:gd name="T5" fmla="*/ 700449 h 1801200"/>
              <a:gd name="T6" fmla="*/ 91200 w 91200"/>
              <a:gd name="T7" fmla="*/ 900600 h 1801200"/>
              <a:gd name="T8" fmla="*/ 44476 w 91200"/>
              <a:gd name="T9" fmla="*/ 1100987 h 1801200"/>
              <a:gd name="T10" fmla="*/ 50208 w 91200"/>
              <a:gd name="T11" fmla="*/ 1598162 h 1801200"/>
              <a:gd name="T12" fmla="*/ 0 w 91200"/>
              <a:gd name="T13" fmla="*/ 1801200 h 180120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200" h="1801200" fill="none">
                <a:moveTo>
                  <a:pt x="0" y="0"/>
                </a:moveTo>
                <a:cubicBezTo>
                  <a:pt x="0" y="0"/>
                  <a:pt x="39818" y="-2324"/>
                  <a:pt x="50208" y="203276"/>
                </a:cubicBezTo>
                <a:cubicBezTo>
                  <a:pt x="60599" y="408874"/>
                  <a:pt x="35643" y="538119"/>
                  <a:pt x="44476" y="700449"/>
                </a:cubicBezTo>
                <a:cubicBezTo>
                  <a:pt x="53309" y="862780"/>
                  <a:pt x="91200" y="900600"/>
                  <a:pt x="91200" y="900600"/>
                </a:cubicBezTo>
                <a:cubicBezTo>
                  <a:pt x="91200" y="900600"/>
                  <a:pt x="53777" y="933820"/>
                  <a:pt x="44476" y="1100987"/>
                </a:cubicBezTo>
                <a:cubicBezTo>
                  <a:pt x="35175" y="1268155"/>
                  <a:pt x="60875" y="1393277"/>
                  <a:pt x="50208" y="1598162"/>
                </a:cubicBezTo>
                <a:cubicBezTo>
                  <a:pt x="39542" y="1803037"/>
                  <a:pt x="0" y="1801200"/>
                  <a:pt x="0" y="1801200"/>
                </a:cubicBezTo>
              </a:path>
            </a:pathLst>
          </a:custGeom>
          <a:solidFill>
            <a:srgbClr val="C00000"/>
          </a:solidFill>
          <a:ln w="38100">
            <a:solidFill>
              <a:schemeClr val="accent1">
                <a:lumMod val="50000"/>
              </a:schemeClr>
            </a:solidFill>
            <a:round/>
          </a:ln>
        </p:spPr>
        <p:txBody>
          <a:bodyPr lIns="121871" tIns="60936" rIns="121871" bIns="60936"/>
          <a:lstStyle/>
          <a:p>
            <a:endParaRPr lang="zh-CN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8862646" y="2666364"/>
            <a:ext cx="320919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①</a:t>
            </a:r>
            <a:r>
              <a:rPr lang="en-US" altLang="zh-CN" sz="2800">
                <a:solidFill>
                  <a:schemeClr val="accent1">
                    <a:lumMod val="50000"/>
                  </a:schemeClr>
                </a:solidFill>
                <a:latin typeface="锐字驰黑武汉N95 中粗" panose="02020300000000000000" charset="-122"/>
                <a:ea typeface="锐字驰黑武汉N95 中粗" panose="02020300000000000000" charset="-122"/>
                <a:sym typeface="+mn-ea"/>
              </a:rPr>
              <a:t>the two given </a:t>
            </a:r>
          </a:p>
          <a:p>
            <a:r>
              <a:rPr lang="en-US" altLang="zh-CN" sz="2800">
                <a:solidFill>
                  <a:schemeClr val="accent1">
                    <a:lumMod val="50000"/>
                  </a:schemeClr>
                </a:solidFill>
                <a:latin typeface="锐字驰黑武汉N95 中粗" panose="02020300000000000000" charset="-122"/>
                <a:ea typeface="锐字驰黑武汉N95 中粗" panose="02020300000000000000" charset="-122"/>
                <a:sym typeface="+mn-ea"/>
              </a:rPr>
              <a:t>sentences</a:t>
            </a:r>
            <a:endParaRPr lang="zh-CN" altLang="en-US" sz="2800">
              <a:solidFill>
                <a:schemeClr val="accent1">
                  <a:lumMod val="50000"/>
                </a:schemeClr>
              </a:solidFill>
              <a:latin typeface="锐字驰黑武汉N95 中粗" panose="02020300000000000000" charset="-122"/>
              <a:ea typeface="锐字驰黑武汉N95 中粗" panose="02020300000000000000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8774723" y="3655058"/>
            <a:ext cx="327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②</a:t>
            </a:r>
            <a:r>
              <a:rPr lang="en-US" altLang="zh-CN" sz="2800">
                <a:solidFill>
                  <a:schemeClr val="accent1">
                    <a:lumMod val="50000"/>
                  </a:schemeClr>
                </a:solidFill>
                <a:latin typeface="锐字驰黑武汉N95 中粗" panose="02020300000000000000" charset="-122"/>
                <a:ea typeface="锐字驰黑武汉N95 中粗" panose="02020300000000000000" charset="-122"/>
                <a:sym typeface="+mn-ea"/>
              </a:rPr>
              <a:t>raise questions</a:t>
            </a:r>
            <a:endParaRPr lang="zh-CN" altLang="en-US" sz="3200">
              <a:solidFill>
                <a:schemeClr val="accent1">
                  <a:lumMod val="50000"/>
                </a:schemeClr>
              </a:solidFill>
              <a:latin typeface="锐字驰黑武汉N95 中粗" panose="02020300000000000000" charset="-122"/>
              <a:ea typeface="锐字驰黑武汉N95 中粗" panose="02020300000000000000" charset="-122"/>
              <a:sym typeface="+mn-ea"/>
            </a:endParaRPr>
          </a:p>
        </p:txBody>
      </p:sp>
      <p:sp>
        <p:nvSpPr>
          <p:cNvPr id="8" name="Summary" title=""/>
          <p:cNvSpPr>
            <a:spLocks noChangeArrowheads="1"/>
          </p:cNvSpPr>
          <p:nvPr/>
        </p:nvSpPr>
        <p:spPr bwMode="auto">
          <a:xfrm rot="10800000">
            <a:off x="8483501" y="2924762"/>
            <a:ext cx="431800" cy="926269"/>
          </a:xfrm>
          <a:custGeom>
            <a:gdLst>
              <a:gd name="T0" fmla="*/ 0 w 91200"/>
              <a:gd name="T1" fmla="*/ 0 h 1801200"/>
              <a:gd name="T2" fmla="*/ 50208 w 91200"/>
              <a:gd name="T3" fmla="*/ 203276 h 1801200"/>
              <a:gd name="T4" fmla="*/ 44476 w 91200"/>
              <a:gd name="T5" fmla="*/ 700449 h 1801200"/>
              <a:gd name="T6" fmla="*/ 91200 w 91200"/>
              <a:gd name="T7" fmla="*/ 900600 h 1801200"/>
              <a:gd name="T8" fmla="*/ 44476 w 91200"/>
              <a:gd name="T9" fmla="*/ 1100987 h 1801200"/>
              <a:gd name="T10" fmla="*/ 50208 w 91200"/>
              <a:gd name="T11" fmla="*/ 1598162 h 1801200"/>
              <a:gd name="T12" fmla="*/ 0 w 91200"/>
              <a:gd name="T13" fmla="*/ 1801200 h 180120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200" h="1801200" fill="none">
                <a:moveTo>
                  <a:pt x="0" y="0"/>
                </a:moveTo>
                <a:cubicBezTo>
                  <a:pt x="0" y="0"/>
                  <a:pt x="39818" y="-2324"/>
                  <a:pt x="50208" y="203276"/>
                </a:cubicBezTo>
                <a:cubicBezTo>
                  <a:pt x="60599" y="408874"/>
                  <a:pt x="35643" y="538119"/>
                  <a:pt x="44476" y="700449"/>
                </a:cubicBezTo>
                <a:cubicBezTo>
                  <a:pt x="53309" y="862780"/>
                  <a:pt x="91200" y="900600"/>
                  <a:pt x="91200" y="900600"/>
                </a:cubicBezTo>
                <a:cubicBezTo>
                  <a:pt x="91200" y="900600"/>
                  <a:pt x="53777" y="933820"/>
                  <a:pt x="44476" y="1100987"/>
                </a:cubicBezTo>
                <a:cubicBezTo>
                  <a:pt x="35175" y="1268155"/>
                  <a:pt x="60875" y="1393277"/>
                  <a:pt x="50208" y="1598162"/>
                </a:cubicBezTo>
                <a:cubicBezTo>
                  <a:pt x="39542" y="1803037"/>
                  <a:pt x="0" y="1801200"/>
                  <a:pt x="0" y="1801200"/>
                </a:cubicBezTo>
              </a:path>
            </a:pathLst>
          </a:custGeom>
          <a:solidFill>
            <a:srgbClr val="C00000"/>
          </a:solidFill>
          <a:ln w="38100">
            <a:solidFill>
              <a:schemeClr val="accent1">
                <a:lumMod val="50000"/>
              </a:schemeClr>
            </a:solidFill>
            <a:round/>
          </a:ln>
        </p:spPr>
        <p:txBody>
          <a:bodyPr lIns="121871" tIns="60936" rIns="121871" bIns="60936"/>
          <a:lstStyle/>
          <a:p>
            <a:endParaRPr lang="zh-CN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0" y="2997103"/>
            <a:ext cx="2901462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锐字驰黑武汉N95 中粗" panose="02020300000000000000" charset="-122"/>
                <a:ea typeface="锐字驰黑武汉N95 中粗" panose="02020300000000000000" charset="-122"/>
                <a:cs typeface="Arial" panose="020b0604020202020204" pitchFamily="34" charset="0"/>
                <a:sym typeface="+mn-ea"/>
              </a:rPr>
              <a:t>Continuation writing</a:t>
            </a:r>
            <a:endParaRPr lang="zh-CN" altLang="en-US" sz="3200" b="1">
              <a:solidFill>
                <a:srgbClr val="FF0000"/>
              </a:solidFill>
              <a:latin typeface="锐字驰黑武汉N95 中粗" panose="02020300000000000000" charset="-122"/>
              <a:ea typeface="锐字驰黑武汉N95 中粗" panose="02020300000000000000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1" name="Summary" title=""/>
          <p:cNvSpPr>
            <a:spLocks noChangeArrowheads="1"/>
          </p:cNvSpPr>
          <p:nvPr/>
        </p:nvSpPr>
        <p:spPr bwMode="auto">
          <a:xfrm rot="10800000">
            <a:off x="5406658" y="4438881"/>
            <a:ext cx="431800" cy="1234440"/>
          </a:xfrm>
          <a:custGeom>
            <a:gdLst>
              <a:gd name="T0" fmla="*/ 0 w 91200"/>
              <a:gd name="T1" fmla="*/ 0 h 1801200"/>
              <a:gd name="T2" fmla="*/ 50208 w 91200"/>
              <a:gd name="T3" fmla="*/ 203276 h 1801200"/>
              <a:gd name="T4" fmla="*/ 44476 w 91200"/>
              <a:gd name="T5" fmla="*/ 700449 h 1801200"/>
              <a:gd name="T6" fmla="*/ 91200 w 91200"/>
              <a:gd name="T7" fmla="*/ 900600 h 1801200"/>
              <a:gd name="T8" fmla="*/ 44476 w 91200"/>
              <a:gd name="T9" fmla="*/ 1100987 h 1801200"/>
              <a:gd name="T10" fmla="*/ 50208 w 91200"/>
              <a:gd name="T11" fmla="*/ 1598162 h 1801200"/>
              <a:gd name="T12" fmla="*/ 0 w 91200"/>
              <a:gd name="T13" fmla="*/ 1801200 h 180120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200" h="1801200" fill="none">
                <a:moveTo>
                  <a:pt x="0" y="0"/>
                </a:moveTo>
                <a:cubicBezTo>
                  <a:pt x="0" y="0"/>
                  <a:pt x="39818" y="-2324"/>
                  <a:pt x="50208" y="203276"/>
                </a:cubicBezTo>
                <a:cubicBezTo>
                  <a:pt x="60599" y="408874"/>
                  <a:pt x="35643" y="538119"/>
                  <a:pt x="44476" y="700449"/>
                </a:cubicBezTo>
                <a:cubicBezTo>
                  <a:pt x="53309" y="862780"/>
                  <a:pt x="91200" y="900600"/>
                  <a:pt x="91200" y="900600"/>
                </a:cubicBezTo>
                <a:cubicBezTo>
                  <a:pt x="91200" y="900600"/>
                  <a:pt x="53777" y="933820"/>
                  <a:pt x="44476" y="1100987"/>
                </a:cubicBezTo>
                <a:cubicBezTo>
                  <a:pt x="35175" y="1268155"/>
                  <a:pt x="60875" y="1393277"/>
                  <a:pt x="50208" y="1598162"/>
                </a:cubicBezTo>
                <a:cubicBezTo>
                  <a:pt x="39542" y="1803037"/>
                  <a:pt x="0" y="1801200"/>
                  <a:pt x="0" y="1801200"/>
                </a:cubicBezTo>
              </a:path>
            </a:pathLst>
          </a:custGeom>
          <a:solidFill>
            <a:srgbClr val="C00000"/>
          </a:solidFill>
          <a:ln w="38100">
            <a:solidFill>
              <a:schemeClr val="accent1">
                <a:lumMod val="50000"/>
              </a:schemeClr>
            </a:solidFill>
            <a:round/>
          </a:ln>
        </p:spPr>
        <p:txBody>
          <a:bodyPr lIns="121871" tIns="60936" rIns="121871" bIns="60936"/>
          <a:lstStyle/>
          <a:p>
            <a:endParaRPr lang="zh-CN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文本框 3" title=""/>
          <p:cNvSpPr txBox="1"/>
          <p:nvPr/>
        </p:nvSpPr>
        <p:spPr>
          <a:xfrm>
            <a:off x="5829666" y="4345243"/>
            <a:ext cx="6142892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zh-CN" altLang="en-US" sz="3200">
                <a:solidFill>
                  <a:srgbClr val="FF0000"/>
                </a:solidFill>
              </a:rPr>
              <a:t>①</a:t>
            </a:r>
            <a:r>
              <a:rPr lang="en-US" altLang="zh-CN" sz="2800">
                <a:solidFill>
                  <a:schemeClr val="accent1">
                    <a:lumMod val="50000"/>
                  </a:schemeClr>
                </a:solidFill>
                <a:latin typeface="锐字驰黑武汉N95 中粗" panose="02020300000000000000" charset="-122"/>
                <a:ea typeface="锐字驰黑武汉N95 中粗" panose="02020300000000000000" charset="-122"/>
                <a:sym typeface="+mn-ea"/>
              </a:rPr>
              <a:t>“body language” &amp;“action” </a:t>
            </a:r>
          </a:p>
          <a:p>
            <a:pPr lvl="0"/>
            <a:endParaRPr lang="zh-CN" altLang="zh-CN" sz="3200">
              <a:solidFill>
                <a:schemeClr val="accent1">
                  <a:lumMod val="50000"/>
                </a:schemeClr>
              </a:solidFill>
              <a:latin typeface="锐字驰黑武汉N95 中粗" panose="02020300000000000000" charset="-122"/>
              <a:ea typeface="锐字驰黑武汉N95 中粗" panose="02020300000000000000" charset="-122"/>
              <a:sym typeface="+mn-ea"/>
            </a:endParaRPr>
          </a:p>
          <a:p>
            <a:pPr lvl="0"/>
            <a:r>
              <a:rPr lang="zh-CN" altLang="en-US" sz="3200">
                <a:solidFill>
                  <a:srgbClr val="FF0000"/>
                </a:solidFill>
              </a:rPr>
              <a:t>②   </a:t>
            </a:r>
            <a:r>
              <a:rPr lang="en-US" altLang="zh-CN" sz="2800">
                <a:solidFill>
                  <a:schemeClr val="accent1">
                    <a:lumMod val="50000"/>
                  </a:schemeClr>
                </a:solidFill>
                <a:latin typeface="锐字驰黑武汉N95 中粗" panose="02020300000000000000" charset="-122"/>
                <a:ea typeface="锐字驰黑武汉N95 中粗" panose="02020300000000000000" charset="-122"/>
                <a:sym typeface="+mn-ea"/>
              </a:rPr>
              <a:t>show more than tell</a:t>
            </a:r>
            <a:endParaRPr lang="zh-CN" altLang="zh-CN" sz="3200">
              <a:solidFill>
                <a:schemeClr val="accent1">
                  <a:lumMod val="50000"/>
                </a:schemeClr>
              </a:solidFill>
              <a:latin typeface="锐字驰黑武汉N95 中粗" panose="02020300000000000000" charset="-122"/>
              <a:ea typeface="锐字驰黑武汉N95 中粗" panose="02020300000000000000" charset="-122"/>
              <a:sym typeface="+mn-ea"/>
            </a:endParaRPr>
          </a:p>
          <a:p>
            <a:endParaRPr lang="zh-CN" altLang="en-US" sz="3200" b="1">
              <a:solidFill>
                <a:schemeClr val="accent1">
                  <a:lumMod val="50000"/>
                </a:schemeClr>
              </a:solidFill>
              <a:latin typeface="锐字驰黑武汉N95 中粗" panose="02020300000000000000" charset="-122"/>
              <a:ea typeface="锐字驰黑武汉N95 中粗" panose="020203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8" grpId="0" animBg="1"/>
      <p:bldP spid="11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9185444" cy="1214438"/>
            <a:chOff x="1416592" y="1045"/>
            <a:chExt cx="7372338" cy="1214438"/>
          </a:xfrm>
        </p:grpSpPr>
        <p:sp>
          <p:nvSpPr>
            <p:cNvPr id="3" name="TextBox 2"/>
            <p:cNvSpPr txBox="1"/>
            <p:nvPr/>
          </p:nvSpPr>
          <p:spPr>
            <a:xfrm>
              <a:off x="3131075" y="286793"/>
              <a:ext cx="56578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Assignment </a:t>
              </a:r>
              <a:endParaRPr lang="zh-CN" altLang="en-US" sz="3200" b="1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22397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 Box 3" title=""/>
          <p:cNvSpPr txBox="1">
            <a:spLocks noChangeArrowheads="1"/>
          </p:cNvSpPr>
          <p:nvPr/>
        </p:nvSpPr>
        <p:spPr bwMode="auto">
          <a:xfrm>
            <a:off x="1100138" y="1773237"/>
            <a:ext cx="1034415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b="1"/>
              <a:t> Polish up your writing according to what you’ve learnt</a:t>
            </a:r>
            <a:r>
              <a:rPr lang="en-US" altLang="zh-CN" sz="3200" b="1" i="1"/>
              <a:t>. </a:t>
            </a:r>
            <a:endParaRPr lang="en-US" altLang="zh-CN" sz="32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b="1"/>
              <a:t> Share your writing with your classmates.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b="1"/>
              <a:t> Try to learn from your classmates and meantime give some advice on polishing up their writing.</a:t>
            </a:r>
          </a:p>
        </p:txBody>
      </p:sp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6" name="Rectangle 5" title=""/>
          <p:cNvSpPr>
            <a:spLocks noChangeArrowheads="1"/>
          </p:cNvSpPr>
          <p:nvPr/>
        </p:nvSpPr>
        <p:spPr bwMode="auto">
          <a:xfrm>
            <a:off x="3790951" y="4733926"/>
            <a:ext cx="4417483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CC0000"/>
                </a:solidFill>
                <a:latin typeface="Arial Black" panose="020b0a04020102020204" pitchFamily="34" charset="0"/>
              </a:rPr>
              <a:t>Thank you!</a:t>
            </a:r>
            <a:endParaRPr lang="en-US" altLang="zh-CN" sz="2800" i="1">
              <a:latin typeface="Arial Black" panose="020b0a04020102020204" pitchFamily="34" charset="0"/>
            </a:endParaRPr>
          </a:p>
        </p:txBody>
      </p:sp>
      <p:pic>
        <p:nvPicPr>
          <p:cNvPr id="6" name="Picture 4" title="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093" y="512972"/>
            <a:ext cx="7556753" cy="384057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 title="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85646" y="4109802"/>
            <a:ext cx="2625405" cy="2004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title="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2770" y="-9515"/>
            <a:ext cx="7556753" cy="384057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title="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67876" y="-142876"/>
            <a:ext cx="508635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 title=""/>
          <p:cNvSpPr txBox="1"/>
          <p:nvPr/>
        </p:nvSpPr>
        <p:spPr>
          <a:xfrm>
            <a:off x="3805048" y="3386527"/>
            <a:ext cx="62269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/>
              <a:t>Through the ice</a:t>
            </a:r>
            <a:endParaRPr lang="zh-CN" altLang="en-US" sz="6600" b="1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" title=""/>
          <p:cNvSpPr txBox="1">
            <a:spLocks noChangeArrowheads="1"/>
          </p:cNvSpPr>
          <p:nvPr/>
        </p:nvSpPr>
        <p:spPr bwMode="auto">
          <a:xfrm>
            <a:off x="4656668" y="3430588"/>
            <a:ext cx="2976033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400" b="1">
                <a:latin typeface="Calibri" panose="020f0502020204030204" pitchFamily="34" charset="0"/>
              </a:rPr>
              <a:t>A story</a:t>
            </a:r>
            <a:endParaRPr lang="zh-CN" altLang="en-US" sz="4400" b="1">
              <a:latin typeface="Calibri" panose="020f0502020204030204" pitchFamily="34" charset="0"/>
            </a:endParaRPr>
          </a:p>
        </p:txBody>
      </p:sp>
      <p:sp>
        <p:nvSpPr>
          <p:cNvPr id="5" name="椭圆 4" title=""/>
          <p:cNvSpPr/>
          <p:nvPr/>
        </p:nvSpPr>
        <p:spPr>
          <a:xfrm>
            <a:off x="4633384" y="2951164"/>
            <a:ext cx="2978149" cy="17287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/>
          </a:p>
        </p:txBody>
      </p:sp>
      <p:cxnSp>
        <p:nvCxnSpPr>
          <p:cNvPr id="7" name="直接箭头连接符 6" title=""/>
          <p:cNvCxnSpPr/>
          <p:nvPr/>
        </p:nvCxnSpPr>
        <p:spPr>
          <a:xfrm flipH="1" flipV="1">
            <a:off x="5124451" y="2278064"/>
            <a:ext cx="328083" cy="619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 title=""/>
          <p:cNvSpPr txBox="1">
            <a:spLocks noChangeArrowheads="1"/>
          </p:cNvSpPr>
          <p:nvPr/>
        </p:nvSpPr>
        <p:spPr bwMode="auto">
          <a:xfrm>
            <a:off x="4176185" y="1631950"/>
            <a:ext cx="1824567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when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 title=""/>
          <p:cNvSpPr txBox="1">
            <a:spLocks noChangeArrowheads="1"/>
          </p:cNvSpPr>
          <p:nvPr/>
        </p:nvSpPr>
        <p:spPr bwMode="auto">
          <a:xfrm>
            <a:off x="7050618" y="1704976"/>
            <a:ext cx="221403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where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直接箭头连接符 9" title=""/>
          <p:cNvCxnSpPr/>
          <p:nvPr/>
        </p:nvCxnSpPr>
        <p:spPr>
          <a:xfrm flipV="1">
            <a:off x="7056967" y="2325688"/>
            <a:ext cx="670984" cy="673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 title=""/>
          <p:cNvCxnSpPr/>
          <p:nvPr/>
        </p:nvCxnSpPr>
        <p:spPr>
          <a:xfrm flipV="1">
            <a:off x="7738533" y="3825875"/>
            <a:ext cx="950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 title=""/>
          <p:cNvSpPr txBox="1">
            <a:spLocks noChangeArrowheads="1"/>
          </p:cNvSpPr>
          <p:nvPr/>
        </p:nvSpPr>
        <p:spPr bwMode="auto">
          <a:xfrm>
            <a:off x="8777818" y="3516313"/>
            <a:ext cx="221403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who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直接箭头连接符 15" title=""/>
          <p:cNvCxnSpPr/>
          <p:nvPr/>
        </p:nvCxnSpPr>
        <p:spPr>
          <a:xfrm>
            <a:off x="7056967" y="4611689"/>
            <a:ext cx="670984" cy="619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title=""/>
          <p:cNvSpPr txBox="1">
            <a:spLocks noChangeArrowheads="1"/>
          </p:cNvSpPr>
          <p:nvPr/>
        </p:nvSpPr>
        <p:spPr bwMode="auto">
          <a:xfrm>
            <a:off x="7056967" y="5302250"/>
            <a:ext cx="2211917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what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直接箭头连接符 20" title=""/>
          <p:cNvCxnSpPr/>
          <p:nvPr/>
        </p:nvCxnSpPr>
        <p:spPr>
          <a:xfrm flipH="1">
            <a:off x="4847167" y="4679951"/>
            <a:ext cx="552451" cy="550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 title=""/>
          <p:cNvSpPr txBox="1">
            <a:spLocks noChangeArrowheads="1"/>
          </p:cNvSpPr>
          <p:nvPr/>
        </p:nvSpPr>
        <p:spPr bwMode="auto">
          <a:xfrm>
            <a:off x="4125385" y="5302250"/>
            <a:ext cx="221403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how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直接箭头连接符 25" title=""/>
          <p:cNvCxnSpPr/>
          <p:nvPr/>
        </p:nvCxnSpPr>
        <p:spPr>
          <a:xfrm flipH="1">
            <a:off x="3503085" y="3814763"/>
            <a:ext cx="96096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 title=""/>
          <p:cNvSpPr txBox="1">
            <a:spLocks noChangeArrowheads="1"/>
          </p:cNvSpPr>
          <p:nvPr/>
        </p:nvSpPr>
        <p:spPr bwMode="auto">
          <a:xfrm>
            <a:off x="2057401" y="3502025"/>
            <a:ext cx="2214033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</a:rPr>
              <a:t>why</a:t>
            </a:r>
            <a:endParaRPr lang="zh-CN" altLang="en-US" sz="40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7" name="组合 16" title=""/>
          <p:cNvGrpSpPr/>
          <p:nvPr/>
        </p:nvGrpSpPr>
        <p:grpSpPr>
          <a:xfrm>
            <a:off x="1316579" y="29607"/>
            <a:ext cx="9739348" cy="1214438"/>
            <a:chOff x="885826" y="0"/>
            <a:chExt cx="9739348" cy="1214438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85826" y="0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9" name="直接连接符 18"/>
            <p:cNvCxnSpPr/>
            <p:nvPr/>
          </p:nvCxnSpPr>
          <p:spPr>
            <a:xfrm>
              <a:off x="2471717" y="1206796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00309" y="285748"/>
              <a:ext cx="80248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Reading</a:t>
              </a:r>
              <a:r>
                <a:rPr lang="en-US" altLang="zh-CN" sz="4800"/>
                <a:t> </a:t>
              </a:r>
              <a:r>
                <a:rPr lang="en-US" altLang="zh-CN" sz="4000"/>
                <a:t>for basic informantion </a:t>
              </a:r>
              <a:endParaRPr lang="zh-CN" altLang="en-US" sz="4000"/>
            </a:p>
          </p:txBody>
        </p:sp>
      </p:grp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049000" y="116459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20" grpId="0"/>
      <p:bldP spid="25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椭圆 26" title=""/>
          <p:cNvSpPr/>
          <p:nvPr/>
        </p:nvSpPr>
        <p:spPr>
          <a:xfrm>
            <a:off x="5546050" y="3589643"/>
            <a:ext cx="1897587" cy="110864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 title=""/>
          <p:cNvGrpSpPr/>
          <p:nvPr/>
        </p:nvGrpSpPr>
        <p:grpSpPr>
          <a:xfrm>
            <a:off x="1416592" y="86773"/>
            <a:ext cx="10470607" cy="1214438"/>
            <a:chOff x="885826" y="0"/>
            <a:chExt cx="10470607" cy="1214438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85826" y="0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直接连接符 8"/>
            <p:cNvCxnSpPr/>
            <p:nvPr/>
          </p:nvCxnSpPr>
          <p:spPr>
            <a:xfrm>
              <a:off x="2471717" y="1206796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600308" y="285748"/>
              <a:ext cx="87561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Reading</a:t>
              </a:r>
              <a:r>
                <a:rPr lang="en-US" altLang="zh-CN" sz="4800"/>
                <a:t> </a:t>
              </a:r>
              <a:r>
                <a:rPr lang="en-US" altLang="zh-CN" sz="4000"/>
                <a:t>for basic informantion</a:t>
              </a:r>
              <a:endParaRPr lang="zh-CN" altLang="en-US" sz="4000"/>
            </a:p>
          </p:txBody>
        </p:sp>
      </p:grpSp>
      <p:pic>
        <p:nvPicPr>
          <p:cNvPr id="1028" name="Picture 4" title="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3996" y="1466851"/>
            <a:ext cx="1321255" cy="133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title="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55018" y="1203519"/>
            <a:ext cx="1890254" cy="189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 title=""/>
          <p:cNvSpPr txBox="1"/>
          <p:nvPr/>
        </p:nvSpPr>
        <p:spPr>
          <a:xfrm>
            <a:off x="3758882" y="2011381"/>
            <a:ext cx="187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/>
              <a:t>I</a:t>
            </a:r>
            <a:endParaRPr lang="zh-CN" altLang="en-US" sz="3600" b="1"/>
          </a:p>
        </p:txBody>
      </p:sp>
      <p:sp>
        <p:nvSpPr>
          <p:cNvPr id="12" name="TextBox 11" title=""/>
          <p:cNvSpPr txBox="1"/>
          <p:nvPr/>
        </p:nvSpPr>
        <p:spPr>
          <a:xfrm>
            <a:off x="7007469" y="1977512"/>
            <a:ext cx="133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/>
              <a:t>Harry </a:t>
            </a:r>
            <a:endParaRPr lang="zh-CN" altLang="en-US" sz="3600" b="1"/>
          </a:p>
        </p:txBody>
      </p:sp>
      <p:sp>
        <p:nvSpPr>
          <p:cNvPr id="13" name="TextBox 12" title=""/>
          <p:cNvSpPr txBox="1"/>
          <p:nvPr/>
        </p:nvSpPr>
        <p:spPr>
          <a:xfrm>
            <a:off x="5713946" y="3817236"/>
            <a:ext cx="1811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/>
              <a:t> a pond</a:t>
            </a:r>
            <a:endParaRPr lang="zh-CN" altLang="en-US" sz="3600" b="1"/>
          </a:p>
        </p:txBody>
      </p:sp>
      <p:sp>
        <p:nvSpPr>
          <p:cNvPr id="14" name="TextBox 13" title=""/>
          <p:cNvSpPr txBox="1"/>
          <p:nvPr/>
        </p:nvSpPr>
        <p:spPr>
          <a:xfrm>
            <a:off x="5073428" y="4788911"/>
            <a:ext cx="2567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/>
              <a:t> lay behind </a:t>
            </a:r>
          </a:p>
          <a:p>
            <a:pPr algn="r"/>
            <a:r>
              <a:rPr lang="en-US" altLang="zh-CN" sz="3600" b="1"/>
              <a:t>our farm</a:t>
            </a:r>
            <a:endParaRPr lang="zh-CN" altLang="en-US" sz="3600" b="1"/>
          </a:p>
        </p:txBody>
      </p:sp>
      <p:sp>
        <p:nvSpPr>
          <p:cNvPr id="17" name="TextBox 16" title=""/>
          <p:cNvSpPr txBox="1"/>
          <p:nvPr/>
        </p:nvSpPr>
        <p:spPr>
          <a:xfrm>
            <a:off x="0" y="3936277"/>
            <a:ext cx="553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 b="1"/>
              <a:t> sometime smelly</a:t>
            </a:r>
            <a:r>
              <a:rPr lang="zh-CN" altLang="en-US" sz="3600" b="1"/>
              <a:t>有臭味的</a:t>
            </a:r>
          </a:p>
        </p:txBody>
      </p:sp>
      <p:sp>
        <p:nvSpPr>
          <p:cNvPr id="21" name="TextBox 20" title=""/>
          <p:cNvSpPr txBox="1"/>
          <p:nvPr/>
        </p:nvSpPr>
        <p:spPr>
          <a:xfrm>
            <a:off x="7859688" y="3870337"/>
            <a:ext cx="3735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 an inviting place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cxnSp>
        <p:nvCxnSpPr>
          <p:cNvPr id="23" name="直接箭头连接符 22" title=""/>
          <p:cNvCxnSpPr/>
          <p:nvPr/>
        </p:nvCxnSpPr>
        <p:spPr>
          <a:xfrm>
            <a:off x="4538133" y="2246491"/>
            <a:ext cx="2201334" cy="112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 title=""/>
          <p:cNvSpPr txBox="1"/>
          <p:nvPr/>
        </p:nvSpPr>
        <p:spPr>
          <a:xfrm>
            <a:off x="4756639" y="1783330"/>
            <a:ext cx="1943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/>
              <a:t>brothers</a:t>
            </a:r>
            <a:endParaRPr lang="zh-CN" altLang="en-US" sz="3600" b="1"/>
          </a:p>
        </p:txBody>
      </p:sp>
      <p:sp>
        <p:nvSpPr>
          <p:cNvPr id="29" name=" 2050" title=""/>
          <p:cNvSpPr>
            <a:spLocks noChangeArrowheads="1"/>
          </p:cNvSpPr>
          <p:nvPr/>
        </p:nvSpPr>
        <p:spPr bwMode="auto">
          <a:xfrm>
            <a:off x="10183692" y="2821250"/>
            <a:ext cx="1100138" cy="1090789"/>
          </a:xfrm>
          <a:custGeom>
            <a:gdLst>
              <a:gd name="T0" fmla="*/ 488643 w 3841"/>
              <a:gd name="T1" fmla="*/ 828907 h 3861"/>
              <a:gd name="T2" fmla="*/ 317461 w 3841"/>
              <a:gd name="T3" fmla="*/ 796334 h 3861"/>
              <a:gd name="T4" fmla="*/ 0 w 3841"/>
              <a:gd name="T5" fmla="*/ 878108 h 3861"/>
              <a:gd name="T6" fmla="*/ 146278 w 3841"/>
              <a:gd name="T7" fmla="*/ 674469 h 3861"/>
              <a:gd name="T8" fmla="*/ 48598 w 3841"/>
              <a:gd name="T9" fmla="*/ 414340 h 3861"/>
              <a:gd name="T10" fmla="*/ 488643 w 3841"/>
              <a:gd name="T11" fmla="*/ 0 h 3861"/>
              <a:gd name="T12" fmla="*/ 928687 w 3841"/>
              <a:gd name="T13" fmla="*/ 414340 h 3861"/>
              <a:gd name="T14" fmla="*/ 488643 w 3841"/>
              <a:gd name="T15" fmla="*/ 828907 h 3861"/>
              <a:gd name="T16" fmla="*/ 353728 w 3841"/>
              <a:gd name="T17" fmla="*/ 608412 h 3861"/>
              <a:gd name="T18" fmla="*/ 416591 w 3841"/>
              <a:gd name="T19" fmla="*/ 669913 h 3861"/>
              <a:gd name="T20" fmla="*/ 496138 w 3841"/>
              <a:gd name="T21" fmla="*/ 596567 h 3861"/>
              <a:gd name="T22" fmla="*/ 430857 w 3841"/>
              <a:gd name="T23" fmla="*/ 533471 h 3861"/>
              <a:gd name="T24" fmla="*/ 353728 w 3841"/>
              <a:gd name="T25" fmla="*/ 608412 h 3861"/>
              <a:gd name="T26" fmla="*/ 512821 w 3841"/>
              <a:gd name="T27" fmla="*/ 147376 h 3861"/>
              <a:gd name="T28" fmla="*/ 378390 w 3841"/>
              <a:gd name="T29" fmla="*/ 179722 h 3861"/>
              <a:gd name="T30" fmla="*/ 393380 w 3841"/>
              <a:gd name="T31" fmla="*/ 255346 h 3861"/>
              <a:gd name="T32" fmla="*/ 480180 w 3841"/>
              <a:gd name="T33" fmla="*/ 234390 h 3861"/>
              <a:gd name="T34" fmla="*/ 526361 w 3841"/>
              <a:gd name="T35" fmla="*/ 270380 h 3861"/>
              <a:gd name="T36" fmla="*/ 462772 w 3841"/>
              <a:gd name="T37" fmla="*/ 353521 h 3861"/>
              <a:gd name="T38" fmla="*/ 390237 w 3841"/>
              <a:gd name="T39" fmla="*/ 478119 h 3861"/>
              <a:gd name="T40" fmla="*/ 387819 w 3841"/>
              <a:gd name="T41" fmla="*/ 497481 h 3861"/>
              <a:gd name="T42" fmla="*/ 499281 w 3841"/>
              <a:gd name="T43" fmla="*/ 497481 h 3861"/>
              <a:gd name="T44" fmla="*/ 503150 w 3841"/>
              <a:gd name="T45" fmla="*/ 479486 h 3861"/>
              <a:gd name="T46" fmla="*/ 557309 w 3841"/>
              <a:gd name="T47" fmla="*/ 391106 h 3861"/>
              <a:gd name="T48" fmla="*/ 644109 w 3841"/>
              <a:gd name="T49" fmla="*/ 249424 h 3861"/>
              <a:gd name="T50" fmla="*/ 512821 w 3841"/>
              <a:gd name="T51" fmla="*/ 147376 h 386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841" h="3861">
                <a:moveTo>
                  <a:pt x="2021" y="3639"/>
                </a:moveTo>
                <a:cubicBezTo>
                  <a:pt x="1770" y="3639"/>
                  <a:pt x="1531" y="3588"/>
                  <a:pt x="1313" y="3496"/>
                </a:cubicBezTo>
                <a:cubicBezTo>
                  <a:pt x="830" y="3861"/>
                  <a:pt x="0" y="3855"/>
                  <a:pt x="0" y="3855"/>
                </a:cubicBezTo>
                <a:cubicBezTo>
                  <a:pt x="0" y="3855"/>
                  <a:pt x="417" y="3566"/>
                  <a:pt x="605" y="2961"/>
                </a:cubicBezTo>
                <a:cubicBezTo>
                  <a:pt x="352" y="2648"/>
                  <a:pt x="201" y="2252"/>
                  <a:pt x="201" y="1819"/>
                </a:cubicBezTo>
                <a:cubicBezTo>
                  <a:pt x="201" y="814"/>
                  <a:pt x="1016" y="0"/>
                  <a:pt x="2021" y="0"/>
                </a:cubicBezTo>
                <a:cubicBezTo>
                  <a:pt x="3026" y="0"/>
                  <a:pt x="3841" y="814"/>
                  <a:pt x="3841" y="1819"/>
                </a:cubicBezTo>
                <a:cubicBezTo>
                  <a:pt x="3841" y="2824"/>
                  <a:pt x="3026" y="3639"/>
                  <a:pt x="2021" y="3639"/>
                </a:cubicBezTo>
                <a:close/>
                <a:moveTo>
                  <a:pt x="1463" y="2671"/>
                </a:moveTo>
                <a:cubicBezTo>
                  <a:pt x="1463" y="2826"/>
                  <a:pt x="1568" y="2941"/>
                  <a:pt x="1723" y="2941"/>
                </a:cubicBezTo>
                <a:cubicBezTo>
                  <a:pt x="1917" y="2941"/>
                  <a:pt x="2052" y="2806"/>
                  <a:pt x="2052" y="2619"/>
                </a:cubicBezTo>
                <a:cubicBezTo>
                  <a:pt x="2052" y="2457"/>
                  <a:pt x="1940" y="2342"/>
                  <a:pt x="1782" y="2342"/>
                </a:cubicBezTo>
                <a:cubicBezTo>
                  <a:pt x="1595" y="2342"/>
                  <a:pt x="1463" y="2497"/>
                  <a:pt x="1463" y="2671"/>
                </a:cubicBezTo>
                <a:close/>
                <a:moveTo>
                  <a:pt x="2121" y="647"/>
                </a:moveTo>
                <a:cubicBezTo>
                  <a:pt x="1874" y="647"/>
                  <a:pt x="1687" y="716"/>
                  <a:pt x="1565" y="789"/>
                </a:cubicBezTo>
                <a:cubicBezTo>
                  <a:pt x="1627" y="1121"/>
                  <a:pt x="1627" y="1121"/>
                  <a:pt x="1627" y="1121"/>
                </a:cubicBezTo>
                <a:cubicBezTo>
                  <a:pt x="1720" y="1065"/>
                  <a:pt x="1838" y="1029"/>
                  <a:pt x="1986" y="1029"/>
                </a:cubicBezTo>
                <a:cubicBezTo>
                  <a:pt x="2134" y="1032"/>
                  <a:pt x="2177" y="1101"/>
                  <a:pt x="2177" y="1187"/>
                </a:cubicBezTo>
                <a:cubicBezTo>
                  <a:pt x="2177" y="1302"/>
                  <a:pt x="2042" y="1414"/>
                  <a:pt x="1914" y="1552"/>
                </a:cubicBezTo>
                <a:cubicBezTo>
                  <a:pt x="1729" y="1747"/>
                  <a:pt x="1641" y="1921"/>
                  <a:pt x="1614" y="2099"/>
                </a:cubicBezTo>
                <a:cubicBezTo>
                  <a:pt x="1611" y="2125"/>
                  <a:pt x="1608" y="2155"/>
                  <a:pt x="1604" y="2184"/>
                </a:cubicBezTo>
                <a:cubicBezTo>
                  <a:pt x="2065" y="2184"/>
                  <a:pt x="2065" y="2184"/>
                  <a:pt x="2065" y="2184"/>
                </a:cubicBezTo>
                <a:cubicBezTo>
                  <a:pt x="2072" y="2155"/>
                  <a:pt x="2075" y="2128"/>
                  <a:pt x="2081" y="2105"/>
                </a:cubicBezTo>
                <a:cubicBezTo>
                  <a:pt x="2111" y="1957"/>
                  <a:pt x="2177" y="1845"/>
                  <a:pt x="2305" y="1717"/>
                </a:cubicBezTo>
                <a:cubicBezTo>
                  <a:pt x="2490" y="1526"/>
                  <a:pt x="2664" y="1358"/>
                  <a:pt x="2664" y="1095"/>
                </a:cubicBezTo>
                <a:cubicBezTo>
                  <a:pt x="2664" y="825"/>
                  <a:pt x="2437" y="647"/>
                  <a:pt x="2121" y="647"/>
                </a:cubicBezTo>
                <a:close/>
              </a:path>
            </a:pathLst>
          </a:custGeom>
          <a:solidFill>
            <a:srgbClr val="6600FF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TextBox 1" title=""/>
          <p:cNvSpPr txBox="1"/>
          <p:nvPr/>
        </p:nvSpPr>
        <p:spPr>
          <a:xfrm>
            <a:off x="2075831" y="2922318"/>
            <a:ext cx="2405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In summer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3" name="TextBox 2" title=""/>
          <p:cNvSpPr txBox="1"/>
          <p:nvPr/>
        </p:nvSpPr>
        <p:spPr>
          <a:xfrm>
            <a:off x="7518522" y="2906932"/>
            <a:ext cx="2357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In winter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cxnSp>
        <p:nvCxnSpPr>
          <p:cNvPr id="5" name="直接箭头连接符 4" title=""/>
          <p:cNvCxnSpPr>
            <a:stCxn id="2" idx="3"/>
          </p:cNvCxnSpPr>
          <p:nvPr/>
        </p:nvCxnSpPr>
        <p:spPr>
          <a:xfrm flipV="1">
            <a:off x="4480980" y="3214706"/>
            <a:ext cx="2834220" cy="307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 title=""/>
          <p:cNvSpPr txBox="1"/>
          <p:nvPr/>
        </p:nvSpPr>
        <p:spPr>
          <a:xfrm>
            <a:off x="4972765" y="2716116"/>
            <a:ext cx="1741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</a:rPr>
              <a:t>contrast</a:t>
            </a:r>
            <a:endParaRPr lang="zh-CN" altLang="en-US" sz="36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1" grpId="0"/>
      <p:bldP spid="12" grpId="0"/>
      <p:bldP spid="13" grpId="0"/>
      <p:bldP spid="14" grpId="0"/>
      <p:bldP spid="17" grpId="0"/>
      <p:bldP spid="21" grpId="0"/>
      <p:bldP spid="26" grpId="0"/>
      <p:bldP spid="29" grpId="0" animBg="1"/>
      <p:bldP spid="2" grpId="0"/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 title=""/>
          <p:cNvGrpSpPr/>
          <p:nvPr/>
        </p:nvGrpSpPr>
        <p:grpSpPr>
          <a:xfrm>
            <a:off x="279107" y="2156410"/>
            <a:ext cx="4323962" cy="3834413"/>
            <a:chOff x="2902" y="2524"/>
            <a:chExt cx="11604" cy="8096"/>
          </a:xfrm>
        </p:grpSpPr>
        <p:pic>
          <p:nvPicPr>
            <p:cNvPr id="27" name="图片 26" descr="图片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EFF">
                    <a:alpha val="100000"/>
                  </a:srgbClr>
                </a:clrFrom>
                <a:clrTo>
                  <a:srgbClr val="FFFE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54" y="2726"/>
              <a:ext cx="10752" cy="7504"/>
            </a:xfrm>
            <a:prstGeom prst="rect">
              <a:avLst/>
            </a:prstGeom>
          </p:spPr>
        </p:pic>
        <p:grpSp>
          <p:nvGrpSpPr>
            <p:cNvPr id="16" name="组合 15"/>
            <p:cNvGrpSpPr/>
            <p:nvPr/>
          </p:nvGrpSpPr>
          <p:grpSpPr>
            <a:xfrm>
              <a:off x="2902" y="2524"/>
              <a:ext cx="9043" cy="8096"/>
              <a:chOff x="4274" y="4048"/>
              <a:chExt cx="6581" cy="6180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4644" y="9285"/>
                <a:ext cx="4597" cy="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Setting</a:t>
                </a:r>
                <a:r>
                  <a:rPr lang="zh-CN" altLang="en-US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背景</a:t>
                </a:r>
                <a:endParaRPr lang="en-US" altLang="zh-CN" sz="3200">
                  <a:latin typeface="Georgia" panose="02040502050405020303" charset="0"/>
                  <a:ea typeface="华文新魏" panose="02010800040101010101" charset="-122"/>
                  <a:cs typeface="Georgia" panose="02040502050405020303" charset="0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4310" y="6709"/>
                <a:ext cx="3833" cy="1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Inciting incident</a:t>
                </a: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 rot="660000">
                <a:off x="4274" y="5768"/>
                <a:ext cx="5110" cy="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Rising action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7484" y="4048"/>
                <a:ext cx="3371" cy="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Climax</a:t>
                </a:r>
              </a:p>
            </p:txBody>
          </p:sp>
        </p:grpSp>
      </p:grpSp>
      <p:sp>
        <p:nvSpPr>
          <p:cNvPr id="7" name="文本框 6" title=""/>
          <p:cNvSpPr txBox="1"/>
          <p:nvPr/>
        </p:nvSpPr>
        <p:spPr>
          <a:xfrm>
            <a:off x="4479580" y="1216172"/>
            <a:ext cx="7592258" cy="550920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200">
                <a:cs typeface="Times New Roman" panose="02020603050405020304" pitchFamily="18" charset="0"/>
              </a:rPr>
              <a:t>                                  Events</a:t>
            </a:r>
          </a:p>
          <a:p>
            <a:pPr algn="just"/>
            <a:r>
              <a:rPr lang="en-US" altLang="zh-CN" sz="3200">
                <a:cs typeface="Times New Roman" panose="02020603050405020304" pitchFamily="18" charset="0"/>
              </a:rPr>
              <a:t>A. The pond was so inviting in winter that I decided to slide across it at the instigation</a:t>
            </a:r>
            <a:r>
              <a:rPr lang="zh-CN" altLang="en-US" sz="3200">
                <a:cs typeface="Times New Roman" panose="02020603050405020304" pitchFamily="18" charset="0"/>
              </a:rPr>
              <a:t>鼓动</a:t>
            </a:r>
            <a:r>
              <a:rPr lang="en-US" altLang="zh-CN" sz="3200">
                <a:cs typeface="Times New Roman" panose="02020603050405020304" pitchFamily="18" charset="0"/>
              </a:rPr>
              <a:t> of my brother.</a:t>
            </a:r>
          </a:p>
          <a:p>
            <a:pPr algn="just"/>
            <a:r>
              <a:rPr lang="en-US" altLang="zh-CN" sz="3200">
                <a:cs typeface="Times New Roman" panose="02020603050405020304" pitchFamily="18" charset="0"/>
              </a:rPr>
              <a:t>B. </a:t>
            </a:r>
            <a:r>
              <a:rPr lang="en-US" altLang="zh-CN" sz="3200">
                <a:cs typeface="Times New Roman" panose="02020603050405020304" pitchFamily="18" charset="0"/>
                <a:sym typeface="+mn-ea"/>
              </a:rPr>
              <a:t>I struggled to climb out of the icy water by myself, but in vain.</a:t>
            </a:r>
            <a:endParaRPr lang="en-US" altLang="zh-CN" sz="3200">
              <a:cs typeface="Times New Roman" panose="02020603050405020304" pitchFamily="18" charset="0"/>
            </a:endParaRPr>
          </a:p>
          <a:p>
            <a:pPr algn="just"/>
            <a:r>
              <a:rPr lang="en-US" altLang="zh-CN" sz="3200">
                <a:cs typeface="Times New Roman" panose="02020603050405020304" pitchFamily="18" charset="0"/>
              </a:rPr>
              <a:t>C. With the ice cracking</a:t>
            </a:r>
            <a:r>
              <a:rPr lang="zh-CN" altLang="en-US" sz="3200">
                <a:cs typeface="Times New Roman" panose="02020603050405020304" pitchFamily="18" charset="0"/>
              </a:rPr>
              <a:t>破裂</a:t>
            </a:r>
            <a:r>
              <a:rPr lang="en-US" altLang="zh-CN" sz="3200">
                <a:cs typeface="Times New Roman" panose="02020603050405020304" pitchFamily="18" charset="0"/>
              </a:rPr>
              <a:t>, I fell into a hole in the ice.</a:t>
            </a:r>
          </a:p>
          <a:p>
            <a:pPr marL="457200" indent="-457200" algn="just">
              <a:buAutoNum type="alphaUcPeriod" startAt="4"/>
            </a:pPr>
            <a:r>
              <a:rPr lang="en-US" altLang="zh-CN" sz="3200">
                <a:cs typeface="Times New Roman" panose="02020603050405020304" pitchFamily="18" charset="0"/>
              </a:rPr>
              <a:t>The pond behind our farm was not suitable for swimming in the summer</a:t>
            </a:r>
            <a:r>
              <a:rPr lang="en-US" altLang="zh-CN" sz="3200">
                <a:cs typeface="Times New Roman" panose="02020603050405020304" pitchFamily="18" charset="0"/>
                <a:sym typeface="+mn-ea"/>
              </a:rPr>
              <a:t>.</a:t>
            </a:r>
          </a:p>
          <a:p>
            <a:pPr marL="457200" indent="-457200" algn="just">
              <a:buAutoNum type="alphaUcPeriod" startAt="4"/>
            </a:pPr>
            <a:r>
              <a:rPr lang="en-US" altLang="zh-CN" sz="3200">
                <a:cs typeface="Times New Roman" panose="02020603050405020304" pitchFamily="18" charset="0"/>
                <a:sym typeface="+mn-ea"/>
              </a:rPr>
              <a:t>Harry turned and ran from the pond…</a:t>
            </a:r>
          </a:p>
        </p:txBody>
      </p:sp>
      <p:sp>
        <p:nvSpPr>
          <p:cNvPr id="18" name="文本框 17" title=""/>
          <p:cNvSpPr txBox="1"/>
          <p:nvPr/>
        </p:nvSpPr>
        <p:spPr>
          <a:xfrm>
            <a:off x="523383" y="5899332"/>
            <a:ext cx="558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chemeClr val="accent5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19" name="文本框 18" title=""/>
          <p:cNvSpPr txBox="1"/>
          <p:nvPr/>
        </p:nvSpPr>
        <p:spPr>
          <a:xfrm>
            <a:off x="0" y="4030098"/>
            <a:ext cx="556777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3600" b="1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2" name="文本框 21" title=""/>
          <p:cNvSpPr txBox="1"/>
          <p:nvPr/>
        </p:nvSpPr>
        <p:spPr>
          <a:xfrm rot="660000">
            <a:off x="561096" y="2659602"/>
            <a:ext cx="114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chemeClr val="accent5">
                    <a:lumMod val="75000"/>
                  </a:schemeClr>
                </a:solidFill>
              </a:rPr>
              <a:t> C,B</a:t>
            </a:r>
          </a:p>
        </p:txBody>
      </p:sp>
      <p:grpSp>
        <p:nvGrpSpPr>
          <p:cNvPr id="5" name="组合 4" title=""/>
          <p:cNvGrpSpPr/>
          <p:nvPr/>
        </p:nvGrpSpPr>
        <p:grpSpPr>
          <a:xfrm>
            <a:off x="1416592" y="1045"/>
            <a:ext cx="7543777" cy="1214438"/>
            <a:chOff x="1416592" y="1045"/>
            <a:chExt cx="7543777" cy="1214438"/>
          </a:xfrm>
        </p:grpSpPr>
        <p:sp>
          <p:nvSpPr>
            <p:cNvPr id="24" name="TextBox 23"/>
            <p:cNvSpPr txBox="1"/>
            <p:nvPr/>
          </p:nvSpPr>
          <p:spPr>
            <a:xfrm>
              <a:off x="3131075" y="286793"/>
              <a:ext cx="56578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Reading</a:t>
              </a:r>
              <a:r>
                <a:rPr lang="en-US" altLang="zh-CN" sz="4800"/>
                <a:t> </a:t>
              </a:r>
              <a:r>
                <a:rPr lang="en-US" altLang="zh-CN" sz="4000"/>
                <a:t>for plot</a:t>
              </a:r>
              <a:endParaRPr lang="zh-CN" altLang="en-US" sz="4000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0" name="文本框 22" title=""/>
          <p:cNvSpPr txBox="1"/>
          <p:nvPr/>
        </p:nvSpPr>
        <p:spPr>
          <a:xfrm>
            <a:off x="3191761" y="2031476"/>
            <a:ext cx="502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29" name="文本框 22" title=""/>
          <p:cNvSpPr txBox="1"/>
          <p:nvPr/>
        </p:nvSpPr>
        <p:spPr>
          <a:xfrm>
            <a:off x="3379330" y="3235570"/>
            <a:ext cx="7442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sz="1200" b="1">
              <a:solidFill>
                <a:schemeClr val="accent5">
                  <a:lumMod val="75000"/>
                </a:schemeClr>
              </a:solidFill>
            </a:endParaRPr>
          </a:p>
          <a:p>
            <a:endParaRPr lang="en-US" altLang="zh-CN" sz="1200" b="1">
              <a:solidFill>
                <a:schemeClr val="accent5">
                  <a:lumMod val="75000"/>
                </a:schemeClr>
              </a:solidFill>
            </a:endParaRPr>
          </a:p>
          <a:p>
            <a:endParaRPr lang="en-US" altLang="zh-CN" sz="1200" b="1">
              <a:solidFill>
                <a:schemeClr val="accent5">
                  <a:lumMod val="75000"/>
                </a:schemeClr>
              </a:solidFill>
            </a:endParaRPr>
          </a:p>
          <a:p>
            <a:endParaRPr lang="en-US" altLang="zh-CN" sz="1200" b="1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  <p:bldP spid="40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 title=""/>
          <p:cNvGraphicFramePr>
            <a:graphicFrameLocks noGrp="1"/>
          </p:cNvGraphicFramePr>
          <p:nvPr/>
        </p:nvGraphicFramePr>
        <p:xfrm>
          <a:off x="461913" y="312750"/>
          <a:ext cx="11336797" cy="6249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3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501">
                <a:tc gridSpan="3"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3200">
                          <a:latin typeface="+mn-lt"/>
                          <a:cs typeface="Times New Roman" panose="02020603050405020304" pitchFamily="18" charset="0"/>
                        </a:rPr>
                        <a:t>                                             Changes of feelings</a:t>
                      </a:r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207"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 b="1">
                          <a:latin typeface="+mn-lt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 b="1">
                          <a:latin typeface="+mn-lt"/>
                          <a:cs typeface="Times New Roman" panose="02020603050405020304" pitchFamily="18" charset="0"/>
                        </a:rPr>
                        <a:t>Events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 b="1">
                          <a:latin typeface="+mn-lt"/>
                          <a:cs typeface="Times New Roman" panose="02020603050405020304" pitchFamily="18" charset="0"/>
                        </a:rPr>
                        <a:t>feelings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 i="1">
                          <a:latin typeface="+mn-lt"/>
                          <a:cs typeface="Times New Roman" panose="02020603050405020304" pitchFamily="18" charset="0"/>
                        </a:rPr>
                        <a:t>1. Before I slid</a:t>
                      </a:r>
                      <a:r>
                        <a:rPr lang="en-US" altLang="zh-CN" sz="2400" i="1" baseline="0">
                          <a:latin typeface="+mn-lt"/>
                          <a:cs typeface="Times New Roman" panose="02020603050405020304" pitchFamily="18" charset="0"/>
                        </a:rPr>
                        <a:t> across the pond</a:t>
                      </a:r>
                      <a:endParaRPr lang="en-US" altLang="zh-CN" sz="2400" i="1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Harry _____ me to go first because of my lighter weight.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In order to ______him and have fun, I ______.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 felt _________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 but_______.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en-US" altLang="zh-CN" sz="2400" i="1">
                          <a:latin typeface="+mn-lt"/>
                          <a:cs typeface="Times New Roman" panose="02020603050405020304" pitchFamily="18" charset="0"/>
                        </a:rPr>
                        <a:t>2. When I</a:t>
                      </a:r>
                      <a:r>
                        <a:rPr lang="en-US" altLang="zh-CN" sz="2400" i="1" baseline="0">
                          <a:latin typeface="+mn-lt"/>
                          <a:cs typeface="Times New Roman" panose="02020603050405020304" pitchFamily="18" charset="0"/>
                        </a:rPr>
                        <a:t> was in the middle of the pond</a:t>
                      </a:r>
                      <a:endParaRPr lang="en-US" altLang="zh-CN" sz="2400" i="1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With ice ________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suddenly, </a:t>
                      </a: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 fell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into a hole. Arms ___________ on the ice and body ________in the icy water, I was ___________ in the hole.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 got _________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 and ________.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en-US" altLang="zh-CN" sz="2400" i="1">
                          <a:latin typeface="+mn-lt"/>
                          <a:cs typeface="Times New Roman" panose="02020603050405020304" pitchFamily="18" charset="0"/>
                        </a:rPr>
                        <a:t>3. When I tried to save by</a:t>
                      </a:r>
                      <a:r>
                        <a:rPr lang="en-US" altLang="zh-CN" sz="2400" i="1" baseline="0">
                          <a:latin typeface="+mn-lt"/>
                          <a:cs typeface="Times New Roman" panose="02020603050405020304" pitchFamily="18" charset="0"/>
                        </a:rPr>
                        <a:t> myself</a:t>
                      </a:r>
                      <a:endParaRPr lang="en-US" altLang="zh-CN" sz="2400" i="1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 attempted to climb 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out of the icy hole several times but ______. </a:t>
                      </a: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The heavy coat, _____________________________________worsened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the terrible situation.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 was __________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 and _________.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en-US" altLang="zh-CN" sz="2400" i="1">
                          <a:latin typeface="+mn-lt"/>
                          <a:cs typeface="Times New Roman" panose="02020603050405020304" pitchFamily="18" charset="0"/>
                        </a:rPr>
                        <a:t>4. When</a:t>
                      </a:r>
                      <a:r>
                        <a:rPr lang="en-US" altLang="zh-CN" sz="2400" i="1" baseline="0">
                          <a:latin typeface="+mn-lt"/>
                          <a:cs typeface="Times New Roman" panose="02020603050405020304" pitchFamily="18" charset="0"/>
                        </a:rPr>
                        <a:t> I looked at Harry</a:t>
                      </a:r>
                      <a:endParaRPr lang="en-US" altLang="zh-CN" sz="2400" i="1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Harry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was ________________. 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I _________ at him for ________.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was ________ 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aseline="0">
                          <a:latin typeface="+mn-lt"/>
                          <a:cs typeface="Times New Roman" panose="02020603050405020304" pitchFamily="18" charset="0"/>
                        </a:rPr>
                        <a:t> but __________.</a:t>
                      </a:r>
                      <a:endParaRPr lang="en-US" altLang="zh-CN" sz="2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文本框 2" title=""/>
          <p:cNvSpPr txBox="1"/>
          <p:nvPr/>
        </p:nvSpPr>
        <p:spPr>
          <a:xfrm>
            <a:off x="3473609" y="1419893"/>
            <a:ext cx="1061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urged</a:t>
            </a:r>
          </a:p>
        </p:txBody>
      </p:sp>
      <p:sp>
        <p:nvSpPr>
          <p:cNvPr id="4" name="文本框 3" title=""/>
          <p:cNvSpPr txBox="1"/>
          <p:nvPr/>
        </p:nvSpPr>
        <p:spPr>
          <a:xfrm>
            <a:off x="9262759" y="1389322"/>
            <a:ext cx="1572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hesitant</a:t>
            </a:r>
          </a:p>
        </p:txBody>
      </p:sp>
      <p:sp>
        <p:nvSpPr>
          <p:cNvPr id="5" name="文本框 4" title=""/>
          <p:cNvSpPr txBox="1"/>
          <p:nvPr/>
        </p:nvSpPr>
        <p:spPr>
          <a:xfrm>
            <a:off x="3847210" y="2584489"/>
            <a:ext cx="148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cracking</a:t>
            </a:r>
          </a:p>
        </p:txBody>
      </p:sp>
      <p:sp>
        <p:nvSpPr>
          <p:cNvPr id="6" name="文本框 5" title=""/>
          <p:cNvSpPr txBox="1"/>
          <p:nvPr/>
        </p:nvSpPr>
        <p:spPr>
          <a:xfrm>
            <a:off x="9271648" y="2883394"/>
            <a:ext cx="37966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shocked</a:t>
            </a:r>
          </a:p>
        </p:txBody>
      </p:sp>
      <p:sp>
        <p:nvSpPr>
          <p:cNvPr id="8" name="文本框 7" title=""/>
          <p:cNvSpPr txBox="1"/>
          <p:nvPr/>
        </p:nvSpPr>
        <p:spPr>
          <a:xfrm>
            <a:off x="2725044" y="3294977"/>
            <a:ext cx="17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 hanging</a:t>
            </a:r>
          </a:p>
        </p:txBody>
      </p:sp>
      <p:sp>
        <p:nvSpPr>
          <p:cNvPr id="10" name="文本框 9" title=""/>
          <p:cNvSpPr txBox="1"/>
          <p:nvPr/>
        </p:nvSpPr>
        <p:spPr>
          <a:xfrm>
            <a:off x="4781711" y="4445233"/>
            <a:ext cx="15273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>
                <a:solidFill>
                  <a:srgbClr val="FF0000"/>
                </a:solidFill>
                <a:cs typeface="Times New Roman" panose="02020603050405020304" pitchFamily="18" charset="0"/>
              </a:rPr>
              <a:t>  in vain</a:t>
            </a:r>
          </a:p>
        </p:txBody>
      </p:sp>
      <p:sp>
        <p:nvSpPr>
          <p:cNvPr id="11" name="文本框 10" title=""/>
          <p:cNvSpPr txBox="1"/>
          <p:nvPr/>
        </p:nvSpPr>
        <p:spPr>
          <a:xfrm>
            <a:off x="9286397" y="4476785"/>
            <a:ext cx="175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exhausted</a:t>
            </a:r>
          </a:p>
        </p:txBody>
      </p:sp>
      <p:sp>
        <p:nvSpPr>
          <p:cNvPr id="12" name="文本框 11" title=""/>
          <p:cNvSpPr txBox="1"/>
          <p:nvPr/>
        </p:nvSpPr>
        <p:spPr>
          <a:xfrm>
            <a:off x="2476106" y="4897143"/>
            <a:ext cx="6397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 becoming wet completely and dragging me down</a:t>
            </a:r>
          </a:p>
        </p:txBody>
      </p:sp>
      <p:sp>
        <p:nvSpPr>
          <p:cNvPr id="13" name="文本框 3" title=""/>
          <p:cNvSpPr txBox="1"/>
          <p:nvPr/>
        </p:nvSpPr>
        <p:spPr>
          <a:xfrm>
            <a:off x="9146459" y="1765297"/>
            <a:ext cx="1572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willing</a:t>
            </a:r>
          </a:p>
        </p:txBody>
      </p:sp>
      <p:sp>
        <p:nvSpPr>
          <p:cNvPr id="14" name="文本框 2" title=""/>
          <p:cNvSpPr txBox="1"/>
          <p:nvPr/>
        </p:nvSpPr>
        <p:spPr>
          <a:xfrm>
            <a:off x="4117692" y="2147441"/>
            <a:ext cx="1430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agreed</a:t>
            </a:r>
          </a:p>
        </p:txBody>
      </p:sp>
      <p:sp>
        <p:nvSpPr>
          <p:cNvPr id="15" name="文本框 4" title=""/>
          <p:cNvSpPr txBox="1"/>
          <p:nvPr/>
        </p:nvSpPr>
        <p:spPr>
          <a:xfrm>
            <a:off x="3472923" y="2959847"/>
            <a:ext cx="2201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outstretched</a:t>
            </a:r>
          </a:p>
        </p:txBody>
      </p:sp>
      <p:sp>
        <p:nvSpPr>
          <p:cNvPr id="17" name="文本框 4" title=""/>
          <p:cNvSpPr txBox="1"/>
          <p:nvPr/>
        </p:nvSpPr>
        <p:spPr>
          <a:xfrm>
            <a:off x="6701889" y="3312742"/>
            <a:ext cx="1852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 trapped</a:t>
            </a:r>
          </a:p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/caught</a:t>
            </a:r>
          </a:p>
        </p:txBody>
      </p:sp>
      <p:sp>
        <p:nvSpPr>
          <p:cNvPr id="18" name="文本框 5" title=""/>
          <p:cNvSpPr txBox="1"/>
          <p:nvPr/>
        </p:nvSpPr>
        <p:spPr>
          <a:xfrm>
            <a:off x="4063821" y="5722141"/>
            <a:ext cx="3796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rooted to the spot</a:t>
            </a:r>
          </a:p>
        </p:txBody>
      </p:sp>
      <p:sp>
        <p:nvSpPr>
          <p:cNvPr id="19" name="文本框 5" title=""/>
          <p:cNvSpPr txBox="1"/>
          <p:nvPr/>
        </p:nvSpPr>
        <p:spPr>
          <a:xfrm>
            <a:off x="2860980" y="6071305"/>
            <a:ext cx="526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 screamed                       his help</a:t>
            </a:r>
          </a:p>
        </p:txBody>
      </p:sp>
      <p:sp>
        <p:nvSpPr>
          <p:cNvPr id="21" name="文本框 5" title=""/>
          <p:cNvSpPr txBox="1"/>
          <p:nvPr/>
        </p:nvSpPr>
        <p:spPr>
          <a:xfrm>
            <a:off x="9279741" y="3259070"/>
            <a:ext cx="3796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scared</a:t>
            </a:r>
          </a:p>
        </p:txBody>
      </p:sp>
      <p:sp>
        <p:nvSpPr>
          <p:cNvPr id="22" name="文本框 5" title=""/>
          <p:cNvSpPr txBox="1"/>
          <p:nvPr/>
        </p:nvSpPr>
        <p:spPr>
          <a:xfrm>
            <a:off x="9335559" y="5654747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anxious</a:t>
            </a:r>
          </a:p>
        </p:txBody>
      </p:sp>
      <p:sp>
        <p:nvSpPr>
          <p:cNvPr id="23" name="文本框 2" title=""/>
          <p:cNvSpPr txBox="1"/>
          <p:nvPr/>
        </p:nvSpPr>
        <p:spPr>
          <a:xfrm>
            <a:off x="5988337" y="1796077"/>
            <a:ext cx="1430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cs typeface="Times New Roman" panose="02020603050405020304" pitchFamily="18" charset="0"/>
              </a:rPr>
              <a:t>please</a:t>
            </a:r>
          </a:p>
          <a:p>
            <a:r>
              <a:rPr lang="zh-CN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取悦</a:t>
            </a:r>
            <a:endParaRPr lang="en-US" altLang="zh-CN" sz="240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 2050" title=""/>
          <p:cNvSpPr>
            <a:spLocks noChangeArrowheads="1"/>
          </p:cNvSpPr>
          <p:nvPr/>
        </p:nvSpPr>
        <p:spPr bwMode="auto">
          <a:xfrm>
            <a:off x="10097117" y="4576731"/>
            <a:ext cx="1100138" cy="1090789"/>
          </a:xfrm>
          <a:custGeom>
            <a:gdLst>
              <a:gd name="T0" fmla="*/ 488643 w 3841"/>
              <a:gd name="T1" fmla="*/ 828907 h 3861"/>
              <a:gd name="T2" fmla="*/ 317461 w 3841"/>
              <a:gd name="T3" fmla="*/ 796334 h 3861"/>
              <a:gd name="T4" fmla="*/ 0 w 3841"/>
              <a:gd name="T5" fmla="*/ 878108 h 3861"/>
              <a:gd name="T6" fmla="*/ 146278 w 3841"/>
              <a:gd name="T7" fmla="*/ 674469 h 3861"/>
              <a:gd name="T8" fmla="*/ 48598 w 3841"/>
              <a:gd name="T9" fmla="*/ 414340 h 3861"/>
              <a:gd name="T10" fmla="*/ 488643 w 3841"/>
              <a:gd name="T11" fmla="*/ 0 h 3861"/>
              <a:gd name="T12" fmla="*/ 928687 w 3841"/>
              <a:gd name="T13" fmla="*/ 414340 h 3861"/>
              <a:gd name="T14" fmla="*/ 488643 w 3841"/>
              <a:gd name="T15" fmla="*/ 828907 h 3861"/>
              <a:gd name="T16" fmla="*/ 353728 w 3841"/>
              <a:gd name="T17" fmla="*/ 608412 h 3861"/>
              <a:gd name="T18" fmla="*/ 416591 w 3841"/>
              <a:gd name="T19" fmla="*/ 669913 h 3861"/>
              <a:gd name="T20" fmla="*/ 496138 w 3841"/>
              <a:gd name="T21" fmla="*/ 596567 h 3861"/>
              <a:gd name="T22" fmla="*/ 430857 w 3841"/>
              <a:gd name="T23" fmla="*/ 533471 h 3861"/>
              <a:gd name="T24" fmla="*/ 353728 w 3841"/>
              <a:gd name="T25" fmla="*/ 608412 h 3861"/>
              <a:gd name="T26" fmla="*/ 512821 w 3841"/>
              <a:gd name="T27" fmla="*/ 147376 h 3861"/>
              <a:gd name="T28" fmla="*/ 378390 w 3841"/>
              <a:gd name="T29" fmla="*/ 179722 h 3861"/>
              <a:gd name="T30" fmla="*/ 393380 w 3841"/>
              <a:gd name="T31" fmla="*/ 255346 h 3861"/>
              <a:gd name="T32" fmla="*/ 480180 w 3841"/>
              <a:gd name="T33" fmla="*/ 234390 h 3861"/>
              <a:gd name="T34" fmla="*/ 526361 w 3841"/>
              <a:gd name="T35" fmla="*/ 270380 h 3861"/>
              <a:gd name="T36" fmla="*/ 462772 w 3841"/>
              <a:gd name="T37" fmla="*/ 353521 h 3861"/>
              <a:gd name="T38" fmla="*/ 390237 w 3841"/>
              <a:gd name="T39" fmla="*/ 478119 h 3861"/>
              <a:gd name="T40" fmla="*/ 387819 w 3841"/>
              <a:gd name="T41" fmla="*/ 497481 h 3861"/>
              <a:gd name="T42" fmla="*/ 499281 w 3841"/>
              <a:gd name="T43" fmla="*/ 497481 h 3861"/>
              <a:gd name="T44" fmla="*/ 503150 w 3841"/>
              <a:gd name="T45" fmla="*/ 479486 h 3861"/>
              <a:gd name="T46" fmla="*/ 557309 w 3841"/>
              <a:gd name="T47" fmla="*/ 391106 h 3861"/>
              <a:gd name="T48" fmla="*/ 644109 w 3841"/>
              <a:gd name="T49" fmla="*/ 249424 h 3861"/>
              <a:gd name="T50" fmla="*/ 512821 w 3841"/>
              <a:gd name="T51" fmla="*/ 147376 h 386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841" h="3861">
                <a:moveTo>
                  <a:pt x="2021" y="3639"/>
                </a:moveTo>
                <a:cubicBezTo>
                  <a:pt x="1770" y="3639"/>
                  <a:pt x="1531" y="3588"/>
                  <a:pt x="1313" y="3496"/>
                </a:cubicBezTo>
                <a:cubicBezTo>
                  <a:pt x="830" y="3861"/>
                  <a:pt x="0" y="3855"/>
                  <a:pt x="0" y="3855"/>
                </a:cubicBezTo>
                <a:cubicBezTo>
                  <a:pt x="0" y="3855"/>
                  <a:pt x="417" y="3566"/>
                  <a:pt x="605" y="2961"/>
                </a:cubicBezTo>
                <a:cubicBezTo>
                  <a:pt x="352" y="2648"/>
                  <a:pt x="201" y="2252"/>
                  <a:pt x="201" y="1819"/>
                </a:cubicBezTo>
                <a:cubicBezTo>
                  <a:pt x="201" y="814"/>
                  <a:pt x="1016" y="0"/>
                  <a:pt x="2021" y="0"/>
                </a:cubicBezTo>
                <a:cubicBezTo>
                  <a:pt x="3026" y="0"/>
                  <a:pt x="3841" y="814"/>
                  <a:pt x="3841" y="1819"/>
                </a:cubicBezTo>
                <a:cubicBezTo>
                  <a:pt x="3841" y="2824"/>
                  <a:pt x="3026" y="3639"/>
                  <a:pt x="2021" y="3639"/>
                </a:cubicBezTo>
                <a:close/>
                <a:moveTo>
                  <a:pt x="1463" y="2671"/>
                </a:moveTo>
                <a:cubicBezTo>
                  <a:pt x="1463" y="2826"/>
                  <a:pt x="1568" y="2941"/>
                  <a:pt x="1723" y="2941"/>
                </a:cubicBezTo>
                <a:cubicBezTo>
                  <a:pt x="1917" y="2941"/>
                  <a:pt x="2052" y="2806"/>
                  <a:pt x="2052" y="2619"/>
                </a:cubicBezTo>
                <a:cubicBezTo>
                  <a:pt x="2052" y="2457"/>
                  <a:pt x="1940" y="2342"/>
                  <a:pt x="1782" y="2342"/>
                </a:cubicBezTo>
                <a:cubicBezTo>
                  <a:pt x="1595" y="2342"/>
                  <a:pt x="1463" y="2497"/>
                  <a:pt x="1463" y="2671"/>
                </a:cubicBezTo>
                <a:close/>
                <a:moveTo>
                  <a:pt x="2121" y="647"/>
                </a:moveTo>
                <a:cubicBezTo>
                  <a:pt x="1874" y="647"/>
                  <a:pt x="1687" y="716"/>
                  <a:pt x="1565" y="789"/>
                </a:cubicBezTo>
                <a:cubicBezTo>
                  <a:pt x="1627" y="1121"/>
                  <a:pt x="1627" y="1121"/>
                  <a:pt x="1627" y="1121"/>
                </a:cubicBezTo>
                <a:cubicBezTo>
                  <a:pt x="1720" y="1065"/>
                  <a:pt x="1838" y="1029"/>
                  <a:pt x="1986" y="1029"/>
                </a:cubicBezTo>
                <a:cubicBezTo>
                  <a:pt x="2134" y="1032"/>
                  <a:pt x="2177" y="1101"/>
                  <a:pt x="2177" y="1187"/>
                </a:cubicBezTo>
                <a:cubicBezTo>
                  <a:pt x="2177" y="1302"/>
                  <a:pt x="2042" y="1414"/>
                  <a:pt x="1914" y="1552"/>
                </a:cubicBezTo>
                <a:cubicBezTo>
                  <a:pt x="1729" y="1747"/>
                  <a:pt x="1641" y="1921"/>
                  <a:pt x="1614" y="2099"/>
                </a:cubicBezTo>
                <a:cubicBezTo>
                  <a:pt x="1611" y="2125"/>
                  <a:pt x="1608" y="2155"/>
                  <a:pt x="1604" y="2184"/>
                </a:cubicBezTo>
                <a:cubicBezTo>
                  <a:pt x="2065" y="2184"/>
                  <a:pt x="2065" y="2184"/>
                  <a:pt x="2065" y="2184"/>
                </a:cubicBezTo>
                <a:cubicBezTo>
                  <a:pt x="2072" y="2155"/>
                  <a:pt x="2075" y="2128"/>
                  <a:pt x="2081" y="2105"/>
                </a:cubicBezTo>
                <a:cubicBezTo>
                  <a:pt x="2111" y="1957"/>
                  <a:pt x="2177" y="1845"/>
                  <a:pt x="2305" y="1717"/>
                </a:cubicBezTo>
                <a:cubicBezTo>
                  <a:pt x="2490" y="1526"/>
                  <a:pt x="2664" y="1358"/>
                  <a:pt x="2664" y="1095"/>
                </a:cubicBezTo>
                <a:cubicBezTo>
                  <a:pt x="2664" y="825"/>
                  <a:pt x="2437" y="647"/>
                  <a:pt x="2121" y="647"/>
                </a:cubicBezTo>
                <a:close/>
              </a:path>
            </a:pathLst>
          </a:custGeom>
          <a:solidFill>
            <a:srgbClr val="6600FF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TextBox 6" title=""/>
          <p:cNvSpPr txBox="1"/>
          <p:nvPr/>
        </p:nvSpPr>
        <p:spPr>
          <a:xfrm>
            <a:off x="6878556" y="5380156"/>
            <a:ext cx="2976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What did Harry do?</a:t>
            </a:r>
            <a:endParaRPr lang="zh-CN" altLang="en-US" sz="2800" b="1">
              <a:solidFill>
                <a:srgbClr val="0000FF"/>
              </a:solidFill>
            </a:endParaRPr>
          </a:p>
        </p:txBody>
      </p:sp>
      <p:sp>
        <p:nvSpPr>
          <p:cNvPr id="24" name="文本框 5" title=""/>
          <p:cNvSpPr txBox="1"/>
          <p:nvPr/>
        </p:nvSpPr>
        <p:spPr>
          <a:xfrm>
            <a:off x="9187012" y="6027066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hopeful</a:t>
            </a:r>
          </a:p>
        </p:txBody>
      </p:sp>
      <p:sp>
        <p:nvSpPr>
          <p:cNvPr id="25" name="文本框 10" title=""/>
          <p:cNvSpPr txBox="1"/>
          <p:nvPr/>
        </p:nvSpPr>
        <p:spPr>
          <a:xfrm>
            <a:off x="9149427" y="4849106"/>
            <a:ext cx="175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cs typeface="Times New Roman" panose="02020603050405020304" pitchFamily="18" charset="0"/>
              </a:rPr>
              <a:t> nervous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3" grpId="0"/>
      <p:bldP spid="20" grpId="0" animBg="1"/>
      <p:bldP spid="7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3" title=""/>
          <p:cNvGrpSpPr/>
          <p:nvPr/>
        </p:nvGrpSpPr>
        <p:grpSpPr>
          <a:xfrm>
            <a:off x="2924371" y="2117735"/>
            <a:ext cx="6615616" cy="3554032"/>
            <a:chOff x="3754" y="2726"/>
            <a:chExt cx="17754" cy="7504"/>
          </a:xfrm>
        </p:grpSpPr>
        <p:pic>
          <p:nvPicPr>
            <p:cNvPr id="27" name="图片 26" descr="图片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EFF">
                    <a:alpha val="100000"/>
                  </a:srgbClr>
                </a:clrFrom>
                <a:clrTo>
                  <a:srgbClr val="FFFE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54" y="2726"/>
              <a:ext cx="10752" cy="7504"/>
            </a:xfrm>
            <a:prstGeom prst="rect">
              <a:avLst/>
            </a:prstGeom>
          </p:spPr>
        </p:pic>
        <p:grpSp>
          <p:nvGrpSpPr>
            <p:cNvPr id="4" name="组合 15"/>
            <p:cNvGrpSpPr/>
            <p:nvPr/>
          </p:nvGrpSpPr>
          <p:grpSpPr>
            <a:xfrm>
              <a:off x="9630" y="3023"/>
              <a:ext cx="11878" cy="4573"/>
              <a:chOff x="9170" y="4429"/>
              <a:chExt cx="8644" cy="3490"/>
            </a:xfrm>
          </p:grpSpPr>
          <p:sp>
            <p:nvSpPr>
              <p:cNvPr id="13" name="文本框 12"/>
              <p:cNvSpPr txBox="1"/>
              <p:nvPr/>
            </p:nvSpPr>
            <p:spPr>
              <a:xfrm rot="20880000">
                <a:off x="9170" y="4429"/>
                <a:ext cx="5782" cy="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Falling action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1329" y="5430"/>
                <a:ext cx="6485" cy="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Resolution</a:t>
                </a:r>
                <a:r>
                  <a:rPr lang="zh-CN" altLang="en-US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解决</a:t>
                </a:r>
                <a:endParaRPr lang="en-US" altLang="zh-CN" sz="3200">
                  <a:latin typeface="Georgia" panose="02040502050405020303" charset="0"/>
                  <a:ea typeface="华文新魏" panose="02010800040101010101" charset="-122"/>
                  <a:cs typeface="Georgia" panose="02040502050405020303" charset="0"/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12428" y="6977"/>
                <a:ext cx="4256" cy="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latin typeface="Georgia" panose="02040502050405020303" charset="0"/>
                    <a:ea typeface="华文新魏" panose="02010800040101010101" charset="-122"/>
                    <a:cs typeface="Georgia" panose="02040502050405020303" charset="0"/>
                  </a:rPr>
                  <a:t>Ending</a:t>
                </a:r>
              </a:p>
            </p:txBody>
          </p:sp>
        </p:grpSp>
      </p:grpSp>
      <p:pic>
        <p:nvPicPr>
          <p:cNvPr id="3" name="图片 2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3627" y="2564497"/>
            <a:ext cx="1790700" cy="1790700"/>
          </a:xfrm>
          <a:prstGeom prst="rect">
            <a:avLst/>
          </a:prstGeom>
        </p:spPr>
      </p:pic>
      <p:grpSp>
        <p:nvGrpSpPr>
          <p:cNvPr id="5" name="组合 4" title=""/>
          <p:cNvGrpSpPr/>
          <p:nvPr/>
        </p:nvGrpSpPr>
        <p:grpSpPr>
          <a:xfrm>
            <a:off x="1416592" y="1045"/>
            <a:ext cx="7543777" cy="1214438"/>
            <a:chOff x="1416592" y="1045"/>
            <a:chExt cx="7543777" cy="1214438"/>
          </a:xfrm>
        </p:grpSpPr>
        <p:sp>
          <p:nvSpPr>
            <p:cNvPr id="24" name="TextBox 23"/>
            <p:cNvSpPr txBox="1"/>
            <p:nvPr/>
          </p:nvSpPr>
          <p:spPr>
            <a:xfrm>
              <a:off x="3131075" y="286793"/>
              <a:ext cx="56578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Reading</a:t>
              </a:r>
              <a:r>
                <a:rPr lang="en-US" altLang="zh-CN" sz="4800"/>
                <a:t> </a:t>
              </a:r>
              <a:r>
                <a:rPr lang="en-US" altLang="zh-CN" sz="4000"/>
                <a:t>for plot</a:t>
              </a:r>
              <a:endParaRPr lang="zh-CN" altLang="en-US" sz="4000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矩形: 圆角 3" title=""/>
          <p:cNvSpPr/>
          <p:nvPr/>
        </p:nvSpPr>
        <p:spPr>
          <a:xfrm>
            <a:off x="6292164" y="2922454"/>
            <a:ext cx="3396958" cy="54171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20" name="矩形: 圆角 3" title=""/>
          <p:cNvSpPr/>
          <p:nvPr/>
        </p:nvSpPr>
        <p:spPr>
          <a:xfrm rot="20775212">
            <a:off x="5096117" y="2266525"/>
            <a:ext cx="3088400" cy="51065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21" name="矩形: 圆角 3" title=""/>
          <p:cNvSpPr/>
          <p:nvPr/>
        </p:nvSpPr>
        <p:spPr>
          <a:xfrm>
            <a:off x="6846424" y="3890727"/>
            <a:ext cx="1664529" cy="54059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TextBox 21" title=""/>
          <p:cNvSpPr txBox="1"/>
          <p:nvPr/>
        </p:nvSpPr>
        <p:spPr>
          <a:xfrm>
            <a:off x="2461846" y="4149969"/>
            <a:ext cx="145073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/>
          </a:p>
          <a:p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 title=""/>
          <p:cNvGrpSpPr/>
          <p:nvPr/>
        </p:nvGrpSpPr>
        <p:grpSpPr>
          <a:xfrm>
            <a:off x="1416592" y="1045"/>
            <a:ext cx="8580262" cy="1214438"/>
            <a:chOff x="1416592" y="1045"/>
            <a:chExt cx="7641658" cy="1214438"/>
          </a:xfrm>
        </p:grpSpPr>
        <p:sp>
          <p:nvSpPr>
            <p:cNvPr id="3" name="TextBox 2"/>
            <p:cNvSpPr txBox="1"/>
            <p:nvPr/>
          </p:nvSpPr>
          <p:spPr>
            <a:xfrm>
              <a:off x="3131075" y="286793"/>
              <a:ext cx="59271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/>
                <a:t>Predicting </a:t>
              </a:r>
              <a:r>
                <a:rPr lang="en-US" altLang="zh-CN" sz="4000"/>
                <a:t>the development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3002483" y="1207841"/>
              <a:ext cx="59578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6592" y="1045"/>
              <a:ext cx="1657543" cy="121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文本框 3" title=""/>
          <p:cNvSpPr txBox="1"/>
          <p:nvPr/>
        </p:nvSpPr>
        <p:spPr>
          <a:xfrm>
            <a:off x="692150" y="1948740"/>
            <a:ext cx="10380664" cy="47089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Paragraph 1:</a:t>
            </a:r>
            <a:endParaRPr lang="zh-CN" altLang="en-US" sz="3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Harry turned and ran from the pond. </a:t>
            </a: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Paragraph 2:</a:t>
            </a:r>
            <a:endParaRPr lang="zh-CN" altLang="en-US" sz="3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3200">
                <a:solidFill>
                  <a:schemeClr val="tx1"/>
                </a:solidFill>
                <a:cs typeface="Times New Roman" panose="02020603050405020304" pitchFamily="18" charset="0"/>
                <a:sym typeface="+mn-ea"/>
              </a:rPr>
              <a:t>The moment I crashed through the kitchen door, sobbing, mum rushed over. </a:t>
            </a:r>
            <a:endParaRPr lang="zh-CN" altLang="en-US" sz="3200"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Box 5" title=""/>
          <p:cNvSpPr txBox="1">
            <a:spLocks noChangeArrowheads="1"/>
          </p:cNvSpPr>
          <p:nvPr/>
        </p:nvSpPr>
        <p:spPr bwMode="auto">
          <a:xfrm>
            <a:off x="699204" y="1397000"/>
            <a:ext cx="10282387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>
                <a:solidFill>
                  <a:srgbClr val="0000FF"/>
                </a:solidFill>
                <a:latin typeface="Calibri" panose="020f0502020204030204" pitchFamily="34" charset="0"/>
              </a:rPr>
              <a:t>Predict the development from the  given sentences</a:t>
            </a:r>
          </a:p>
        </p:txBody>
      </p:sp>
      <p:sp>
        <p:nvSpPr>
          <p:cNvPr id="12" name="文本框 6" title=""/>
          <p:cNvSpPr txBox="1"/>
          <p:nvPr/>
        </p:nvSpPr>
        <p:spPr>
          <a:xfrm>
            <a:off x="4181529" y="3241995"/>
            <a:ext cx="316683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等线" panose="02010600030101010101" pitchFamily="2" charset="-122"/>
                <a:cs typeface="Segoe UI Semibold" panose="020b0702040204020203" pitchFamily="34" charset="0"/>
              </a:rPr>
              <a:t>I was rescued.</a:t>
            </a:r>
            <a:endParaRPr kumimoji="0" lang="zh-CN" altLang="en-US" sz="36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等线" panose="02010600030101010101" pitchFamily="2" charset="-122"/>
              <a:cs typeface="Segoe UI Semibold" panose="020b0702040204020203" pitchFamily="34" charset="0"/>
            </a:endParaRPr>
          </a:p>
        </p:txBody>
      </p:sp>
      <p:sp>
        <p:nvSpPr>
          <p:cNvPr id="13" name="矩形: 圆角 3" title=""/>
          <p:cNvSpPr/>
          <p:nvPr/>
        </p:nvSpPr>
        <p:spPr>
          <a:xfrm>
            <a:off x="733779" y="2454791"/>
            <a:ext cx="3530490" cy="4628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20" name="矩形: 圆角 3" title=""/>
          <p:cNvSpPr/>
          <p:nvPr/>
        </p:nvSpPr>
        <p:spPr>
          <a:xfrm>
            <a:off x="2914794" y="5155515"/>
            <a:ext cx="5824760" cy="4628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 2050" title=""/>
          <p:cNvSpPr>
            <a:spLocks noChangeArrowheads="1"/>
          </p:cNvSpPr>
          <p:nvPr/>
        </p:nvSpPr>
        <p:spPr bwMode="auto">
          <a:xfrm>
            <a:off x="7086600" y="2257426"/>
            <a:ext cx="1485900" cy="1307734"/>
          </a:xfrm>
          <a:custGeom>
            <a:gdLst>
              <a:gd name="T0" fmla="*/ 488643 w 3841"/>
              <a:gd name="T1" fmla="*/ 828907 h 3861"/>
              <a:gd name="T2" fmla="*/ 317461 w 3841"/>
              <a:gd name="T3" fmla="*/ 796334 h 3861"/>
              <a:gd name="T4" fmla="*/ 0 w 3841"/>
              <a:gd name="T5" fmla="*/ 878108 h 3861"/>
              <a:gd name="T6" fmla="*/ 146278 w 3841"/>
              <a:gd name="T7" fmla="*/ 674469 h 3861"/>
              <a:gd name="T8" fmla="*/ 48598 w 3841"/>
              <a:gd name="T9" fmla="*/ 414340 h 3861"/>
              <a:gd name="T10" fmla="*/ 488643 w 3841"/>
              <a:gd name="T11" fmla="*/ 0 h 3861"/>
              <a:gd name="T12" fmla="*/ 928687 w 3841"/>
              <a:gd name="T13" fmla="*/ 414340 h 3861"/>
              <a:gd name="T14" fmla="*/ 488643 w 3841"/>
              <a:gd name="T15" fmla="*/ 828907 h 3861"/>
              <a:gd name="T16" fmla="*/ 353728 w 3841"/>
              <a:gd name="T17" fmla="*/ 608412 h 3861"/>
              <a:gd name="T18" fmla="*/ 416591 w 3841"/>
              <a:gd name="T19" fmla="*/ 669913 h 3861"/>
              <a:gd name="T20" fmla="*/ 496138 w 3841"/>
              <a:gd name="T21" fmla="*/ 596567 h 3861"/>
              <a:gd name="T22" fmla="*/ 430857 w 3841"/>
              <a:gd name="T23" fmla="*/ 533471 h 3861"/>
              <a:gd name="T24" fmla="*/ 353728 w 3841"/>
              <a:gd name="T25" fmla="*/ 608412 h 3861"/>
              <a:gd name="T26" fmla="*/ 512821 w 3841"/>
              <a:gd name="T27" fmla="*/ 147376 h 3861"/>
              <a:gd name="T28" fmla="*/ 378390 w 3841"/>
              <a:gd name="T29" fmla="*/ 179722 h 3861"/>
              <a:gd name="T30" fmla="*/ 393380 w 3841"/>
              <a:gd name="T31" fmla="*/ 255346 h 3861"/>
              <a:gd name="T32" fmla="*/ 480180 w 3841"/>
              <a:gd name="T33" fmla="*/ 234390 h 3861"/>
              <a:gd name="T34" fmla="*/ 526361 w 3841"/>
              <a:gd name="T35" fmla="*/ 270380 h 3861"/>
              <a:gd name="T36" fmla="*/ 462772 w 3841"/>
              <a:gd name="T37" fmla="*/ 353521 h 3861"/>
              <a:gd name="T38" fmla="*/ 390237 w 3841"/>
              <a:gd name="T39" fmla="*/ 478119 h 3861"/>
              <a:gd name="T40" fmla="*/ 387819 w 3841"/>
              <a:gd name="T41" fmla="*/ 497481 h 3861"/>
              <a:gd name="T42" fmla="*/ 499281 w 3841"/>
              <a:gd name="T43" fmla="*/ 497481 h 3861"/>
              <a:gd name="T44" fmla="*/ 503150 w 3841"/>
              <a:gd name="T45" fmla="*/ 479486 h 3861"/>
              <a:gd name="T46" fmla="*/ 557309 w 3841"/>
              <a:gd name="T47" fmla="*/ 391106 h 3861"/>
              <a:gd name="T48" fmla="*/ 644109 w 3841"/>
              <a:gd name="T49" fmla="*/ 249424 h 3861"/>
              <a:gd name="T50" fmla="*/ 512821 w 3841"/>
              <a:gd name="T51" fmla="*/ 147376 h 386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841" h="3861">
                <a:moveTo>
                  <a:pt x="2021" y="3639"/>
                </a:moveTo>
                <a:cubicBezTo>
                  <a:pt x="1770" y="3639"/>
                  <a:pt x="1531" y="3588"/>
                  <a:pt x="1313" y="3496"/>
                </a:cubicBezTo>
                <a:cubicBezTo>
                  <a:pt x="830" y="3861"/>
                  <a:pt x="0" y="3855"/>
                  <a:pt x="0" y="3855"/>
                </a:cubicBezTo>
                <a:cubicBezTo>
                  <a:pt x="0" y="3855"/>
                  <a:pt x="417" y="3566"/>
                  <a:pt x="605" y="2961"/>
                </a:cubicBezTo>
                <a:cubicBezTo>
                  <a:pt x="352" y="2648"/>
                  <a:pt x="201" y="2252"/>
                  <a:pt x="201" y="1819"/>
                </a:cubicBezTo>
                <a:cubicBezTo>
                  <a:pt x="201" y="814"/>
                  <a:pt x="1016" y="0"/>
                  <a:pt x="2021" y="0"/>
                </a:cubicBezTo>
                <a:cubicBezTo>
                  <a:pt x="3026" y="0"/>
                  <a:pt x="3841" y="814"/>
                  <a:pt x="3841" y="1819"/>
                </a:cubicBezTo>
                <a:cubicBezTo>
                  <a:pt x="3841" y="2824"/>
                  <a:pt x="3026" y="3639"/>
                  <a:pt x="2021" y="3639"/>
                </a:cubicBezTo>
                <a:close/>
                <a:moveTo>
                  <a:pt x="1463" y="2671"/>
                </a:moveTo>
                <a:cubicBezTo>
                  <a:pt x="1463" y="2826"/>
                  <a:pt x="1568" y="2941"/>
                  <a:pt x="1723" y="2941"/>
                </a:cubicBezTo>
                <a:cubicBezTo>
                  <a:pt x="1917" y="2941"/>
                  <a:pt x="2052" y="2806"/>
                  <a:pt x="2052" y="2619"/>
                </a:cubicBezTo>
                <a:cubicBezTo>
                  <a:pt x="2052" y="2457"/>
                  <a:pt x="1940" y="2342"/>
                  <a:pt x="1782" y="2342"/>
                </a:cubicBezTo>
                <a:cubicBezTo>
                  <a:pt x="1595" y="2342"/>
                  <a:pt x="1463" y="2497"/>
                  <a:pt x="1463" y="2671"/>
                </a:cubicBezTo>
                <a:close/>
                <a:moveTo>
                  <a:pt x="2121" y="647"/>
                </a:moveTo>
                <a:cubicBezTo>
                  <a:pt x="1874" y="647"/>
                  <a:pt x="1687" y="716"/>
                  <a:pt x="1565" y="789"/>
                </a:cubicBezTo>
                <a:cubicBezTo>
                  <a:pt x="1627" y="1121"/>
                  <a:pt x="1627" y="1121"/>
                  <a:pt x="1627" y="1121"/>
                </a:cubicBezTo>
                <a:cubicBezTo>
                  <a:pt x="1720" y="1065"/>
                  <a:pt x="1838" y="1029"/>
                  <a:pt x="1986" y="1029"/>
                </a:cubicBezTo>
                <a:cubicBezTo>
                  <a:pt x="2134" y="1032"/>
                  <a:pt x="2177" y="1101"/>
                  <a:pt x="2177" y="1187"/>
                </a:cubicBezTo>
                <a:cubicBezTo>
                  <a:pt x="2177" y="1302"/>
                  <a:pt x="2042" y="1414"/>
                  <a:pt x="1914" y="1552"/>
                </a:cubicBezTo>
                <a:cubicBezTo>
                  <a:pt x="1729" y="1747"/>
                  <a:pt x="1641" y="1921"/>
                  <a:pt x="1614" y="2099"/>
                </a:cubicBezTo>
                <a:cubicBezTo>
                  <a:pt x="1611" y="2125"/>
                  <a:pt x="1608" y="2155"/>
                  <a:pt x="1604" y="2184"/>
                </a:cubicBezTo>
                <a:cubicBezTo>
                  <a:pt x="2065" y="2184"/>
                  <a:pt x="2065" y="2184"/>
                  <a:pt x="2065" y="2184"/>
                </a:cubicBezTo>
                <a:cubicBezTo>
                  <a:pt x="2072" y="2155"/>
                  <a:pt x="2075" y="2128"/>
                  <a:pt x="2081" y="2105"/>
                </a:cubicBezTo>
                <a:cubicBezTo>
                  <a:pt x="2111" y="1957"/>
                  <a:pt x="2177" y="1845"/>
                  <a:pt x="2305" y="1717"/>
                </a:cubicBezTo>
                <a:cubicBezTo>
                  <a:pt x="2490" y="1526"/>
                  <a:pt x="2664" y="1358"/>
                  <a:pt x="2664" y="1095"/>
                </a:cubicBezTo>
                <a:cubicBezTo>
                  <a:pt x="2664" y="825"/>
                  <a:pt x="2437" y="647"/>
                  <a:pt x="2121" y="647"/>
                </a:cubicBezTo>
                <a:close/>
              </a:path>
            </a:pathLst>
          </a:custGeom>
          <a:solidFill>
            <a:srgbClr val="6600FF"/>
          </a:solidFill>
          <a:ln w="9525">
            <a:noFill/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2" grpId="0" animBg="1"/>
    </p:bldLst>
  </p:timing>
</p:sld>
</file>

<file path=ppt/tags/tag1.xml><?xml version="1.0" encoding="utf-8"?>
<p:tagLst xmlns:p="http://schemas.openxmlformats.org/presentationml/2006/main">
  <p:tag name="KSO_WM_UNIT_TABLE_BEAUTIFY" val="smartTable{543b174f-504a-41b8-868f-90b5d3d48110}"/>
</p:tagLst>
</file>

<file path=ppt/tags/tag2.xml><?xml version="1.0" encoding="utf-8"?>
<p:tagLst xmlns:p="http://schemas.openxmlformats.org/presentationml/2006/main">
  <p:tag name="KSO_WM_BEAUTIFY_FLAG" val="#wm#"/>
  <p:tag name="KSO_WM_TEMPLATE_CATEGORY" val="diagram"/>
  <p:tag name="KSO_WM_TEMPLATE_INDEX" val="20199371"/>
</p:tagLst>
</file>

<file path=ppt/tags/tag3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223</Paragraphs>
  <Slides>28</Slides>
  <Notes>0</Notes>
  <TotalTime>0</TotalTime>
  <HiddenSlides>6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45">
      <vt:lpstr>Arial</vt:lpstr>
      <vt:lpstr>Calibri Light</vt:lpstr>
      <vt:lpstr>宋体</vt:lpstr>
      <vt:lpstr>Calibri</vt:lpstr>
      <vt:lpstr>Georgia</vt:lpstr>
      <vt:lpstr>华文新魏</vt:lpstr>
      <vt:lpstr>Times New Roman</vt:lpstr>
      <vt:lpstr>Cambria</vt:lpstr>
      <vt:lpstr>微软雅黑</vt:lpstr>
      <vt:lpstr>等线</vt:lpstr>
      <vt:lpstr>Segoe UI Semibold</vt:lpstr>
      <vt:lpstr>Wingdings</vt:lpstr>
      <vt:lpstr>华文黑体</vt:lpstr>
      <vt:lpstr>楷体_GB2312</vt:lpstr>
      <vt:lpstr>锐字驰黑武汉N95 中粗</vt:lpstr>
      <vt:lpstr>Arial Black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Appreciating and reviewing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2025-04-14T16:05:38.504</cp:lastPrinted>
  <dcterms:created xsi:type="dcterms:W3CDTF">2025-04-14T16:05:38Z</dcterms:created>
  <dcterms:modified xsi:type="dcterms:W3CDTF">2025-04-14T08:05:38Z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