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5"/>
  </p:notesMasterIdLst>
  <p:handoutMasterIdLst>
    <p:handoutMasterId r:id="rId24"/>
  </p:handoutMasterIdLst>
  <p:sldIdLst>
    <p:sldId id="878" r:id="rId4"/>
    <p:sldId id="1012" r:id="rId6"/>
    <p:sldId id="824" r:id="rId7"/>
    <p:sldId id="765" r:id="rId8"/>
    <p:sldId id="1128" r:id="rId9"/>
    <p:sldId id="1062" r:id="rId10"/>
    <p:sldId id="1063" r:id="rId11"/>
    <p:sldId id="1080" r:id="rId12"/>
    <p:sldId id="1081" r:id="rId13"/>
    <p:sldId id="805" r:id="rId14"/>
    <p:sldId id="1099" r:id="rId15"/>
    <p:sldId id="1129" r:id="rId16"/>
    <p:sldId id="1132" r:id="rId17"/>
    <p:sldId id="1103" r:id="rId18"/>
    <p:sldId id="1100" r:id="rId19"/>
    <p:sldId id="1133" r:id="rId20"/>
    <p:sldId id="959" r:id="rId21"/>
    <p:sldId id="970" r:id="rId22"/>
    <p:sldId id="259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10" name="nj13z_Tea" initials="n" lastIdx="1" clrIdx="9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0000"/>
    <a:srgbClr val="F20000"/>
    <a:srgbClr val="4659EA"/>
    <a:srgbClr val="E80000"/>
    <a:srgbClr val="B5B99C"/>
    <a:srgbClr val="D7E6F4"/>
    <a:srgbClr val="DEEAF6"/>
    <a:srgbClr val="C1D6EE"/>
    <a:srgbClr val="C9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64" y="48"/>
      </p:cViewPr>
      <p:guideLst>
        <p:guide orient="horz" pos="2187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0605F139-5EF0-48E7-A091-192233D201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曲线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含义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判断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FB1B2A-8749-4E5E-9CB9-0B60F81C46F8}" cxnId="{9102448A-1342-4FC6-A2FC-31518EE7A285}" type="parTrans">
      <dgm:prSet/>
      <dgm:spPr/>
      <dgm:t>
        <a:bodyPr/>
        <a:p>
          <a:endParaRPr lang="zh-CN" altLang="en-US"/>
        </a:p>
      </dgm:t>
    </dgm:pt>
    <dgm:pt modelId="{E0FFEB56-236E-4FE9-83BF-31494E265D5A}" cxnId="{9102448A-1342-4FC6-A2FC-31518EE7A285}" type="sibTrans">
      <dgm:prSet/>
      <dgm:spPr/>
      <dgm:t>
        <a:bodyPr/>
        <a:p>
          <a:endParaRPr lang="zh-CN" altLang="en-US"/>
        </a:p>
      </dgm:t>
    </dgm:pt>
    <dgm:pt modelId="{4530EE7D-F557-4815-9ED2-EABC47F46978}">
      <dgm:prSet phldrT="[文本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变化趋势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唯一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2BFF99-DAE2-494A-88AB-85D75BC6D2EE}" cxnId="{BEF46992-2111-4CF4-8A10-DFD7C2A51FDA}" type="parTrans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8A0394-6758-42EB-8D0E-4491BED52B6C}" cxnId="{BEF46992-2111-4CF4-8A10-DFD7C2A51FDA}" type="sibTrans">
      <dgm:prSet/>
      <dgm:spPr/>
      <dgm:t>
        <a:bodyPr/>
        <a:p>
          <a:endParaRPr lang="zh-CN" altLang="en-US"/>
        </a:p>
      </dgm:t>
    </dgm:pt>
    <dgm:pt modelId="{4E4A1E17-A3EC-4A54-9171-277E11A0B28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特殊点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7D7799-1E5C-4947-8AD1-85D1E0D367AF}" cxnId="{A832CFB3-7B65-44AE-A6DB-DC74F50DF751}" type="parTrans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FEBD18-7D5B-41C0-A8F3-60942A71708D}" cxnId="{A832CFB3-7B65-44AE-A6DB-DC74F50DF751}" type="sibTrans">
      <dgm:prSet/>
      <dgm:spPr/>
      <dgm:t>
        <a:bodyPr/>
        <a:p>
          <a:endParaRPr lang="zh-CN" altLang="en-US"/>
        </a:p>
      </dgm:t>
    </dgm:pt>
    <dgm:pt modelId="{90EDD25F-C9BD-4C46-A546-729D22ECAD4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极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假设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法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F6B31F-0AE5-40C0-91F6-6065ECC3F77E}" cxnId="{42BD6C65-4C6A-4D33-B1F8-E43A9B7ED605}" type="parTrans">
      <dgm:prSet/>
      <dgm:spPr/>
    </dgm:pt>
    <dgm:pt modelId="{1EA51D82-A527-4E82-B919-1C0FF6D13718}" cxnId="{42BD6C65-4C6A-4D33-B1F8-E43A9B7ED605}" type="sibTrans">
      <dgm:prSet/>
      <dgm:spPr/>
    </dgm:pt>
    <dgm:pt modelId="{97EA7024-CDBB-432E-BFC5-800B25AB2E0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法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1CE9B1-E407-44C4-9FDC-7887E83F9D01}" cxnId="{D1E8B7EA-8A25-4784-890F-41BC9E8753D8}" type="parTrans">
      <dgm:prSet/>
      <dgm:spPr/>
    </dgm:pt>
    <dgm:pt modelId="{00D6AD11-3F5F-4FD7-A080-0732E8330F66}" cxnId="{D1E8B7EA-8A25-4784-890F-41BC9E8753D8}" type="sibTrans">
      <dgm:prSet/>
      <dgm:spPr/>
    </dgm:pt>
    <dgm:pt modelId="{509BC2F1-E6A9-416A-897A-BBCCAF674218}">
      <dgm:prSet phldr="0" custT="0"/>
      <dgm:spPr/>
      <dgm:t>
        <a:bodyPr vert="horz" wrap="square"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选择性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对称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0FFB5A-B886-4FC4-9744-DE82B2C2A0BA}" cxnId="{A42C6A7B-D74F-4EF6-B1CE-6E5C73A981BD}" type="parTrans">
      <dgm:prSet/>
      <dgm:spPr/>
    </dgm:pt>
    <dgm:pt modelId="{C27F1601-E454-4922-9944-9540C379BA52}" cxnId="{A42C6A7B-D74F-4EF6-B1CE-6E5C73A981BD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 custScaleX="135410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4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4" custScaleX="121080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4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4" custScaleX="122119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3B4C6383-C630-4272-AE22-5AAE45D03A6B}" type="pres">
      <dgm:prSet presAssocID="{5CF6B31F-0AE5-40C0-91F6-6065ECC3F77E}" presName="conn2-1" presStyleLbl="parChTrans1D2" presStyleIdx="2" presStyleCnt="4"/>
      <dgm:spPr/>
    </dgm:pt>
    <dgm:pt modelId="{93F4804C-FBE1-4455-BFC0-0297BD311784}" type="pres">
      <dgm:prSet presAssocID="{5CF6B31F-0AE5-40C0-91F6-6065ECC3F77E}" presName="connTx" presStyleCnt="0"/>
      <dgm:spPr/>
    </dgm:pt>
    <dgm:pt modelId="{D778E619-1318-4B73-9092-EFF578231775}" type="pres">
      <dgm:prSet presAssocID="{90EDD25F-C9BD-4C46-A546-729D22ECAD4E}" presName="root2" presStyleCnt="0"/>
      <dgm:spPr/>
    </dgm:pt>
    <dgm:pt modelId="{A3428765-2465-460C-831F-EB0EC6D9AECD}" type="pres">
      <dgm:prSet presAssocID="{90EDD25F-C9BD-4C46-A546-729D22ECAD4E}" presName="LevelTwoTextNode" presStyleLbl="node2" presStyleIdx="2" presStyleCnt="4" custScaleX="122892">
        <dgm:presLayoutVars>
          <dgm:chPref val="3"/>
        </dgm:presLayoutVars>
      </dgm:prSet>
      <dgm:spPr/>
    </dgm:pt>
    <dgm:pt modelId="{EC9D6038-7BC6-476C-BA40-5ACFED30B4A5}" type="pres">
      <dgm:prSet presAssocID="{90EDD25F-C9BD-4C46-A546-729D22ECAD4E}" presName="level3hierChild" presStyleCnt="0"/>
      <dgm:spPr/>
    </dgm:pt>
    <dgm:pt modelId="{CD8F51C5-0BDC-4D90-A341-A62F640B6F95}" type="pres">
      <dgm:prSet presAssocID="{F61CE9B1-E407-44C4-9FDC-7887E83F9D01}" presName="conn2-1" presStyleLbl="parChTrans1D2" presStyleIdx="3" presStyleCnt="4"/>
      <dgm:spPr/>
    </dgm:pt>
    <dgm:pt modelId="{D0B531D9-092C-44C0-ABD6-8CEE85C996FF}" type="pres">
      <dgm:prSet presAssocID="{F61CE9B1-E407-44C4-9FDC-7887E83F9D01}" presName="connTx" presStyleCnt="0"/>
      <dgm:spPr/>
    </dgm:pt>
    <dgm:pt modelId="{AC2CABFD-87CE-402F-8E7B-68C077D43524}" type="pres">
      <dgm:prSet presAssocID="{97EA7024-CDBB-432E-BFC5-800B25AB2E0B}" presName="root2" presStyleCnt="0"/>
      <dgm:spPr/>
    </dgm:pt>
    <dgm:pt modelId="{87AEB389-4140-4AE1-BB5B-DC1E33E74AAF}" type="pres">
      <dgm:prSet presAssocID="{97EA7024-CDBB-432E-BFC5-800B25AB2E0B}" presName="LevelTwoTextNode" presStyleLbl="node2" presStyleIdx="3" presStyleCnt="4" custScaleX="123266">
        <dgm:presLayoutVars>
          <dgm:chPref val="3"/>
        </dgm:presLayoutVars>
      </dgm:prSet>
      <dgm:spPr/>
    </dgm:pt>
    <dgm:pt modelId="{D3A9A1C0-B8A6-49F3-B3D8-8CA564B0996B}" type="pres">
      <dgm:prSet presAssocID="{97EA7024-CDBB-432E-BFC5-800B25AB2E0B}" presName="level3hierChild" presStyleCnt="0"/>
      <dgm:spPr/>
    </dgm:pt>
    <dgm:pt modelId="{E9D52517-C342-467E-8736-DD73065B29CB}" type="pres">
      <dgm:prSet presAssocID="{870FFB5A-B886-4FC4-9744-DE82B2C2A0BA}" presName="conn2-1" presStyleLbl="parChTrans1D3" presStyleIdx="0" presStyleCnt="1"/>
      <dgm:spPr/>
    </dgm:pt>
    <dgm:pt modelId="{AB1AEC4D-79E7-414B-9097-72AFFD35BC23}" type="pres">
      <dgm:prSet presAssocID="{870FFB5A-B886-4FC4-9744-DE82B2C2A0BA}" presName="connTx" presStyleCnt="0"/>
      <dgm:spPr/>
    </dgm:pt>
    <dgm:pt modelId="{F395F13A-2E0B-47EC-8391-1EED88603CC0}" type="pres">
      <dgm:prSet presAssocID="{509BC2F1-E6A9-416A-897A-BBCCAF674218}" presName="root2" presStyleCnt="0"/>
      <dgm:spPr/>
    </dgm:pt>
    <dgm:pt modelId="{ED561BF9-D98F-4780-A678-763F004C7C78}" type="pres">
      <dgm:prSet presAssocID="{509BC2F1-E6A9-416A-897A-BBCCAF674218}" presName="LevelTwoTextNode" presStyleLbl="node3" presStyleIdx="0" presStyleCnt="1" custScaleY="87711">
        <dgm:presLayoutVars>
          <dgm:chPref val="3"/>
        </dgm:presLayoutVars>
      </dgm:prSet>
      <dgm:spPr/>
    </dgm:pt>
    <dgm:pt modelId="{C37A184A-4436-42F1-B4F4-B9848D9703B6}" type="pres">
      <dgm:prSet presAssocID="{509BC2F1-E6A9-416A-897A-BBCCAF674218}" presName="level3hierChild" presStyleCnt="0"/>
      <dgm:spPr/>
    </dgm:pt>
  </dgm:ptLst>
  <dgm:cxnLst>
    <dgm:cxn modelId="{9102448A-1342-4FC6-A2FC-31518EE7A285}" srcId="{EFE73B03-4D71-4565-8C52-4902BE6377A4}" destId="{0605F139-5EF0-48E7-A091-192233D2011D}" srcOrd="0" destOrd="0" parTransId="{2AFB1B2A-8749-4E5E-9CB9-0B60F81C46F8}" sibTransId="{E0FFEB56-236E-4FE9-83BF-31494E265D5A}"/>
    <dgm:cxn modelId="{BEF46992-2111-4CF4-8A10-DFD7C2A51FDA}" srcId="{0605F139-5EF0-48E7-A091-192233D2011D}" destId="{4530EE7D-F557-4815-9ED2-EABC47F46978}" srcOrd="0" destOrd="0" parTransId="{AC2BFF99-DAE2-494A-88AB-85D75BC6D2EE}" sibTransId="{B98A0394-6758-42EB-8D0E-4491BED52B6C}"/>
    <dgm:cxn modelId="{A832CFB3-7B65-44AE-A6DB-DC74F50DF751}" srcId="{0605F139-5EF0-48E7-A091-192233D2011D}" destId="{4E4A1E17-A3EC-4A54-9171-277E11A0B287}" srcOrd="1" destOrd="0" parTransId="{367D7799-1E5C-4947-8AD1-85D1E0D367AF}" sibTransId="{7FFEBD18-7D5B-41C0-A8F3-60942A71708D}"/>
    <dgm:cxn modelId="{42BD6C65-4C6A-4D33-B1F8-E43A9B7ED605}" srcId="{0605F139-5EF0-48E7-A091-192233D2011D}" destId="{90EDD25F-C9BD-4C46-A546-729D22ECAD4E}" srcOrd="2" destOrd="0" parTransId="{5CF6B31F-0AE5-40C0-91F6-6065ECC3F77E}" sibTransId="{1EA51D82-A527-4E82-B919-1C0FF6D13718}"/>
    <dgm:cxn modelId="{D1E8B7EA-8A25-4784-890F-41BC9E8753D8}" srcId="{0605F139-5EF0-48E7-A091-192233D2011D}" destId="{97EA7024-CDBB-432E-BFC5-800B25AB2E0B}" srcOrd="3" destOrd="0" parTransId="{F61CE9B1-E407-44C4-9FDC-7887E83F9D01}" sibTransId="{00D6AD11-3F5F-4FD7-A080-0732E8330F66}"/>
    <dgm:cxn modelId="{A42C6A7B-D74F-4EF6-B1CE-6E5C73A981BD}" srcId="{97EA7024-CDBB-432E-BFC5-800B25AB2E0B}" destId="{509BC2F1-E6A9-416A-897A-BBCCAF674218}" srcOrd="0" destOrd="3" parTransId="{870FFB5A-B886-4FC4-9744-DE82B2C2A0BA}" sibTransId="{C27F1601-E454-4922-9944-9540C379BA52}"/>
    <dgm:cxn modelId="{2BC3216D-5AFF-433A-AF4A-241712CDA3A6}" type="presOf" srcId="{EFE73B03-4D71-4565-8C52-4902BE6377A4}" destId="{5FBAB40F-6011-4629-9B30-77C9439C91BF}" srcOrd="0" destOrd="0" presId="urn:microsoft.com/office/officeart/2005/8/layout/hierarchy2"/>
    <dgm:cxn modelId="{AD603561-9D93-4F14-B88D-740587492021}" type="presParOf" srcId="{5FBAB40F-6011-4629-9B30-77C9439C91BF}" destId="{2332AA2E-A989-4175-BB73-78EA4C3BDB65}" srcOrd="0" destOrd="0" presId="urn:microsoft.com/office/officeart/2005/8/layout/hierarchy2"/>
    <dgm:cxn modelId="{41AC1C50-D87F-4BBB-8F4D-DD00F6FBC935}" type="presParOf" srcId="{2332AA2E-A989-4175-BB73-78EA4C3BDB65}" destId="{24E3F4AB-32FB-4CE0-9DAC-FC4DD26B5900}" srcOrd="0" destOrd="0" presId="urn:microsoft.com/office/officeart/2005/8/layout/hierarchy2"/>
    <dgm:cxn modelId="{CC6321F1-F25A-4AAC-A4F2-B174D53F0327}" type="presOf" srcId="{0605F139-5EF0-48E7-A091-192233D2011D}" destId="{24E3F4AB-32FB-4CE0-9DAC-FC4DD26B5900}" srcOrd="0" destOrd="0" presId="urn:microsoft.com/office/officeart/2005/8/layout/hierarchy2"/>
    <dgm:cxn modelId="{801EA18C-F066-4ABE-BB0D-7C6AA00F1E32}" type="presParOf" srcId="{2332AA2E-A989-4175-BB73-78EA4C3BDB65}" destId="{44F25638-8073-4DA7-9390-5AC06A304565}" srcOrd="1" destOrd="0" presId="urn:microsoft.com/office/officeart/2005/8/layout/hierarchy2"/>
    <dgm:cxn modelId="{95AD9AF0-A3F8-4B70-975C-D6952E2708D5}" type="presParOf" srcId="{44F25638-8073-4DA7-9390-5AC06A304565}" destId="{B47BD6C9-6D53-4A69-975F-9CF96E25F10F}" srcOrd="0" destOrd="1" presId="urn:microsoft.com/office/officeart/2005/8/layout/hierarchy2"/>
    <dgm:cxn modelId="{B852EDCD-C2C0-4004-89CD-8D165FECE8B5}" type="presOf" srcId="{AC2BFF99-DAE2-494A-88AB-85D75BC6D2EE}" destId="{B47BD6C9-6D53-4A69-975F-9CF96E25F10F}" srcOrd="0" destOrd="0" presId="urn:microsoft.com/office/officeart/2005/8/layout/hierarchy2"/>
    <dgm:cxn modelId="{54AA61D5-697E-42C1-B433-9D0A0356ED66}" type="presParOf" srcId="{B47BD6C9-6D53-4A69-975F-9CF96E25F10F}" destId="{C1833E64-0598-4ED8-B73B-4C820BB35531}" srcOrd="0" destOrd="0" presId="urn:microsoft.com/office/officeart/2005/8/layout/hierarchy2"/>
    <dgm:cxn modelId="{8D24C3A2-919C-4616-93C9-239EDA676102}" type="presOf" srcId="{AC2BFF99-DAE2-494A-88AB-85D75BC6D2EE}" destId="{C1833E64-0598-4ED8-B73B-4C820BB35531}" srcOrd="1" destOrd="0" presId="urn:microsoft.com/office/officeart/2005/8/layout/hierarchy2"/>
    <dgm:cxn modelId="{19D8914B-9699-4E30-AFDB-650884EA301B}" type="presParOf" srcId="{44F25638-8073-4DA7-9390-5AC06A304565}" destId="{46F58ACF-5130-428E-B3EF-87D6FEC0C921}" srcOrd="1" destOrd="1" presId="urn:microsoft.com/office/officeart/2005/8/layout/hierarchy2"/>
    <dgm:cxn modelId="{89903D4A-9193-45F9-9159-F5958099C113}" type="presParOf" srcId="{46F58ACF-5130-428E-B3EF-87D6FEC0C921}" destId="{3C0D5057-54F2-42F8-ADAD-AA27A1CC1A1B}" srcOrd="0" destOrd="1" presId="urn:microsoft.com/office/officeart/2005/8/layout/hierarchy2"/>
    <dgm:cxn modelId="{7B6C6E04-2D3E-4D70-A753-53D52C2BF95E}" type="presOf" srcId="{4530EE7D-F557-4815-9ED2-EABC47F46978}" destId="{3C0D5057-54F2-42F8-ADAD-AA27A1CC1A1B}" srcOrd="0" destOrd="0" presId="urn:microsoft.com/office/officeart/2005/8/layout/hierarchy2"/>
    <dgm:cxn modelId="{EFA16CC1-BF28-408D-9BBF-88FCF8BBE19E}" type="presParOf" srcId="{46F58ACF-5130-428E-B3EF-87D6FEC0C921}" destId="{48673F39-879C-4946-8DC7-FD68F0552920}" srcOrd="1" destOrd="1" presId="urn:microsoft.com/office/officeart/2005/8/layout/hierarchy2"/>
    <dgm:cxn modelId="{95CC86CA-4B1E-4E74-ABF5-5EEB5C696BBB}" type="presParOf" srcId="{44F25638-8073-4DA7-9390-5AC06A304565}" destId="{2E81B90F-7494-41FF-808F-F7F82B993B40}" srcOrd="2" destOrd="1" presId="urn:microsoft.com/office/officeart/2005/8/layout/hierarchy2"/>
    <dgm:cxn modelId="{3DA4F23D-E465-48CB-816C-8F423ACEE586}" type="presOf" srcId="{367D7799-1E5C-4947-8AD1-85D1E0D367AF}" destId="{2E81B90F-7494-41FF-808F-F7F82B993B40}" srcOrd="0" destOrd="0" presId="urn:microsoft.com/office/officeart/2005/8/layout/hierarchy2"/>
    <dgm:cxn modelId="{933277D5-B877-4987-950F-F4B1545E9C3F}" type="presParOf" srcId="{2E81B90F-7494-41FF-808F-F7F82B993B40}" destId="{0F4B7785-0023-487B-801C-9850969E1D34}" srcOrd="0" destOrd="2" presId="urn:microsoft.com/office/officeart/2005/8/layout/hierarchy2"/>
    <dgm:cxn modelId="{C880023A-3F78-440E-945D-31D4EB59E61D}" type="presOf" srcId="{367D7799-1E5C-4947-8AD1-85D1E0D367AF}" destId="{0F4B7785-0023-487B-801C-9850969E1D34}" srcOrd="1" destOrd="0" presId="urn:microsoft.com/office/officeart/2005/8/layout/hierarchy2"/>
    <dgm:cxn modelId="{E54ABDE1-8A84-4EFC-B8E8-FD5CB14C6DF3}" type="presParOf" srcId="{44F25638-8073-4DA7-9390-5AC06A304565}" destId="{4925E953-147A-4210-9A9C-63730A307231}" srcOrd="3" destOrd="1" presId="urn:microsoft.com/office/officeart/2005/8/layout/hierarchy2"/>
    <dgm:cxn modelId="{E78FBE24-A56C-4352-85DE-CB022E88EEDA}" type="presParOf" srcId="{4925E953-147A-4210-9A9C-63730A307231}" destId="{3D382021-A429-4403-82FF-5A95DD3EBB20}" srcOrd="0" destOrd="3" presId="urn:microsoft.com/office/officeart/2005/8/layout/hierarchy2"/>
    <dgm:cxn modelId="{595EFED2-0811-4DC2-806B-E86B5AE18C78}" type="presOf" srcId="{4E4A1E17-A3EC-4A54-9171-277E11A0B287}" destId="{3D382021-A429-4403-82FF-5A95DD3EBB20}" srcOrd="0" destOrd="0" presId="urn:microsoft.com/office/officeart/2005/8/layout/hierarchy2"/>
    <dgm:cxn modelId="{325B650F-93BC-4D3E-B1F5-3A58CEDCA802}" type="presParOf" srcId="{4925E953-147A-4210-9A9C-63730A307231}" destId="{6D231649-1A42-47D5-A289-01058E6A05B6}" srcOrd="1" destOrd="3" presId="urn:microsoft.com/office/officeart/2005/8/layout/hierarchy2"/>
    <dgm:cxn modelId="{7675D769-7A43-4667-A95B-941449F33EBB}" type="presParOf" srcId="{44F25638-8073-4DA7-9390-5AC06A304565}" destId="{3B4C6383-C630-4272-AE22-5AAE45D03A6B}" srcOrd="4" destOrd="1" presId="urn:microsoft.com/office/officeart/2005/8/layout/hierarchy2"/>
    <dgm:cxn modelId="{3BB1D8C3-764D-4F1E-A06E-9C978E7A1910}" type="presOf" srcId="{5CF6B31F-0AE5-40C0-91F6-6065ECC3F77E}" destId="{3B4C6383-C630-4272-AE22-5AAE45D03A6B}" srcOrd="0" destOrd="0" presId="urn:microsoft.com/office/officeart/2005/8/layout/hierarchy2"/>
    <dgm:cxn modelId="{EBF25CAA-8091-429A-9457-A4651269639A}" type="presParOf" srcId="{3B4C6383-C630-4272-AE22-5AAE45D03A6B}" destId="{93F4804C-FBE1-4455-BFC0-0297BD311784}" srcOrd="0" destOrd="4" presId="urn:microsoft.com/office/officeart/2005/8/layout/hierarchy2"/>
    <dgm:cxn modelId="{8735E43A-0752-4A2B-8C71-A8575B5E3871}" type="presOf" srcId="{5CF6B31F-0AE5-40C0-91F6-6065ECC3F77E}" destId="{93F4804C-FBE1-4455-BFC0-0297BD311784}" srcOrd="1" destOrd="0" presId="urn:microsoft.com/office/officeart/2005/8/layout/hierarchy2"/>
    <dgm:cxn modelId="{CDABB5B3-BDB3-44AF-B401-E4C6B1DDDD0F}" type="presParOf" srcId="{44F25638-8073-4DA7-9390-5AC06A304565}" destId="{D778E619-1318-4B73-9092-EFF578231775}" srcOrd="5" destOrd="1" presId="urn:microsoft.com/office/officeart/2005/8/layout/hierarchy2"/>
    <dgm:cxn modelId="{D36015A5-F690-4F7C-A559-9BC712A41C87}" type="presParOf" srcId="{D778E619-1318-4B73-9092-EFF578231775}" destId="{A3428765-2465-460C-831F-EB0EC6D9AECD}" srcOrd="0" destOrd="5" presId="urn:microsoft.com/office/officeart/2005/8/layout/hierarchy2"/>
    <dgm:cxn modelId="{69E959C8-98B8-455A-9D88-2EF186C7FCE5}" type="presOf" srcId="{90EDD25F-C9BD-4C46-A546-729D22ECAD4E}" destId="{A3428765-2465-460C-831F-EB0EC6D9AECD}" srcOrd="0" destOrd="0" presId="urn:microsoft.com/office/officeart/2005/8/layout/hierarchy2"/>
    <dgm:cxn modelId="{BE7910B5-7C8F-4F47-87D2-63BA7FA07C29}" type="presParOf" srcId="{D778E619-1318-4B73-9092-EFF578231775}" destId="{EC9D6038-7BC6-476C-BA40-5ACFED30B4A5}" srcOrd="1" destOrd="5" presId="urn:microsoft.com/office/officeart/2005/8/layout/hierarchy2"/>
    <dgm:cxn modelId="{79DC1BD6-118B-4D4C-9751-5D710691B68B}" type="presParOf" srcId="{44F25638-8073-4DA7-9390-5AC06A304565}" destId="{CD8F51C5-0BDC-4D90-A341-A62F640B6F95}" srcOrd="6" destOrd="1" presId="urn:microsoft.com/office/officeart/2005/8/layout/hierarchy2"/>
    <dgm:cxn modelId="{4BB9B5D2-6826-497C-94C8-BE86E3ED57A5}" type="presOf" srcId="{F61CE9B1-E407-44C4-9FDC-7887E83F9D01}" destId="{CD8F51C5-0BDC-4D90-A341-A62F640B6F95}" srcOrd="0" destOrd="0" presId="urn:microsoft.com/office/officeart/2005/8/layout/hierarchy2"/>
    <dgm:cxn modelId="{817D071E-EA14-4E29-AA76-1A7A6DA8105F}" type="presParOf" srcId="{CD8F51C5-0BDC-4D90-A341-A62F640B6F95}" destId="{D0B531D9-092C-44C0-ABD6-8CEE85C996FF}" srcOrd="0" destOrd="6" presId="urn:microsoft.com/office/officeart/2005/8/layout/hierarchy2"/>
    <dgm:cxn modelId="{8310C675-64A0-42AC-A251-8CB68332068F}" type="presOf" srcId="{F61CE9B1-E407-44C4-9FDC-7887E83F9D01}" destId="{D0B531D9-092C-44C0-ABD6-8CEE85C996FF}" srcOrd="1" destOrd="0" presId="urn:microsoft.com/office/officeart/2005/8/layout/hierarchy2"/>
    <dgm:cxn modelId="{B7414857-43ED-4C23-A06C-E43726EB4108}" type="presParOf" srcId="{44F25638-8073-4DA7-9390-5AC06A304565}" destId="{AC2CABFD-87CE-402F-8E7B-68C077D43524}" srcOrd="7" destOrd="1" presId="urn:microsoft.com/office/officeart/2005/8/layout/hierarchy2"/>
    <dgm:cxn modelId="{BDB764C2-394F-4128-B231-E17EA27767AB}" type="presParOf" srcId="{AC2CABFD-87CE-402F-8E7B-68C077D43524}" destId="{87AEB389-4140-4AE1-BB5B-DC1E33E74AAF}" srcOrd="0" destOrd="7" presId="urn:microsoft.com/office/officeart/2005/8/layout/hierarchy2"/>
    <dgm:cxn modelId="{7797B4F7-9BE1-405F-95D8-44E85F7C67E2}" type="presOf" srcId="{97EA7024-CDBB-432E-BFC5-800B25AB2E0B}" destId="{87AEB389-4140-4AE1-BB5B-DC1E33E74AAF}" srcOrd="0" destOrd="0" presId="urn:microsoft.com/office/officeart/2005/8/layout/hierarchy2"/>
    <dgm:cxn modelId="{D7906A00-BC5D-4BDE-850E-E591DFC788F0}" type="presParOf" srcId="{AC2CABFD-87CE-402F-8E7B-68C077D43524}" destId="{D3A9A1C0-B8A6-49F3-B3D8-8CA564B0996B}" srcOrd="1" destOrd="7" presId="urn:microsoft.com/office/officeart/2005/8/layout/hierarchy2"/>
    <dgm:cxn modelId="{BFA529ED-A38C-409B-A9B6-82E228A87778}" type="presParOf" srcId="{D3A9A1C0-B8A6-49F3-B3D8-8CA564B0996B}" destId="{E9D52517-C342-467E-8736-DD73065B29CB}" srcOrd="0" destOrd="1" presId="urn:microsoft.com/office/officeart/2005/8/layout/hierarchy2"/>
    <dgm:cxn modelId="{6C70EE00-2FFD-4CF9-B06B-C7E380F22766}" type="presOf" srcId="{870FFB5A-B886-4FC4-9744-DE82B2C2A0BA}" destId="{E9D52517-C342-467E-8736-DD73065B29CB}" srcOrd="0" destOrd="0" presId="urn:microsoft.com/office/officeart/2005/8/layout/hierarchy2"/>
    <dgm:cxn modelId="{08C142B6-7034-436D-A5AC-A68F5F24BB2B}" type="presParOf" srcId="{E9D52517-C342-467E-8736-DD73065B29CB}" destId="{AB1AEC4D-79E7-414B-9097-72AFFD35BC23}" srcOrd="0" destOrd="0" presId="urn:microsoft.com/office/officeart/2005/8/layout/hierarchy2"/>
    <dgm:cxn modelId="{6CB85EE2-73BF-4F1A-AD35-4FE2F51123A8}" type="presOf" srcId="{870FFB5A-B886-4FC4-9744-DE82B2C2A0BA}" destId="{AB1AEC4D-79E7-414B-9097-72AFFD35BC23}" srcOrd="1" destOrd="0" presId="urn:microsoft.com/office/officeart/2005/8/layout/hierarchy2"/>
    <dgm:cxn modelId="{84735187-C7DC-4646-92AA-FEE21F11FAF6}" type="presParOf" srcId="{D3A9A1C0-B8A6-49F3-B3D8-8CA564B0996B}" destId="{F395F13A-2E0B-47EC-8391-1EED88603CC0}" srcOrd="1" destOrd="1" presId="urn:microsoft.com/office/officeart/2005/8/layout/hierarchy2"/>
    <dgm:cxn modelId="{1D3A669F-FF7C-4EE1-B6EB-89DC2F3A2BB4}" type="presParOf" srcId="{F395F13A-2E0B-47EC-8391-1EED88603CC0}" destId="{ED561BF9-D98F-4780-A678-763F004C7C78}" srcOrd="0" destOrd="1" presId="urn:microsoft.com/office/officeart/2005/8/layout/hierarchy2"/>
    <dgm:cxn modelId="{E01137AC-D423-4AD2-AC39-41B4E7FFCD59}" type="presOf" srcId="{509BC2F1-E6A9-416A-897A-BBCCAF674218}" destId="{ED561BF9-D98F-4780-A678-763F004C7C78}" srcOrd="0" destOrd="0" presId="urn:microsoft.com/office/officeart/2005/8/layout/hierarchy2"/>
    <dgm:cxn modelId="{CA7C3229-E224-474B-9927-FC475E02F4C2}" type="presParOf" srcId="{F395F13A-2E0B-47EC-8391-1EED88603CC0}" destId="{C37A184A-4436-42F1-B4F4-B9848D9703B6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6BDA1-660C-44E3-B8D3-B738986F10EC}" type="doc">
      <dgm:prSet loTypeId="process" loCatId="process" qsTypeId="urn:microsoft.com/office/officeart/2005/8/quickstyle/simple1" qsCatId="simple" csTypeId="urn:microsoft.com/office/officeart/2005/8/colors/accent1_1" csCatId="accent1" phldr="0"/>
      <dgm:spPr/>
      <dgm:t>
        <a:bodyPr/>
        <a:p>
          <a:endParaRPr lang="zh-CN" altLang="en-US"/>
        </a:p>
      </dgm:t>
    </dgm:pt>
    <dgm:pt modelId="{1EC822D0-4B77-4F25-ABD5-8949AFB965C8}">
      <dgm:prSet phldrT="[文本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条件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调控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5FEC0B-23EE-4CFE-8050-49CBA30A17FC}" cxnId="{F2C3DD20-7CE5-4B13-9945-DF4F9848E59F}" type="parTrans">
      <dgm:prSet/>
      <dgm:spPr/>
      <dgm:t>
        <a:bodyPr/>
        <a:p>
          <a:endParaRPr lang="zh-CN" altLang="en-US"/>
        </a:p>
      </dgm:t>
    </dgm:pt>
    <dgm:pt modelId="{B0C310D3-A5C4-423C-ADC0-FD305A7B421A}" cxnId="{F2C3DD20-7CE5-4B13-9945-DF4F9848E59F}" type="sibTrans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BF0545-C8C8-404B-B317-6B71601F831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研究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对象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54C9B6-595F-4C42-BA2E-0AF975A6182B}" cxnId="{7FE054DA-EDC2-4565-9C5A-4B558BD8C885}" type="parTrans">
      <dgm:prSet/>
      <dgm:spPr/>
      <dgm:t>
        <a:bodyPr/>
        <a:p>
          <a:endParaRPr lang="zh-CN" altLang="en-US"/>
        </a:p>
      </dgm:t>
    </dgm:pt>
    <dgm:pt modelId="{8F0220D1-B873-4B1C-82E7-D1658190B6B3}" cxnId="{7FE054DA-EDC2-4565-9C5A-4B558BD8C885}" type="sibTrans">
      <dgm:prSet/>
      <dgm:spPr/>
      <dgm:t>
        <a:bodyPr/>
        <a:p>
          <a:endParaRPr lang="zh-CN" altLang="en-US"/>
        </a:p>
      </dgm:t>
    </dgm:pt>
    <dgm:pt modelId="{2A64183A-4595-40CB-9E7D-D3015AE43BA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平衡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与否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判断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8607BC-3944-4719-8952-562F3B7314CF}" cxnId="{16B0D063-0324-42FC-89BE-4D97D1292D9D}" type="parTrans">
      <dgm:prSet/>
      <dgm:spPr/>
    </dgm:pt>
    <dgm:pt modelId="{765A8E8C-89F8-409E-91E7-F731C733071F}" cxnId="{16B0D063-0324-42FC-89BE-4D97D1292D9D}" type="sibTrans">
      <dgm:prSet/>
      <dgm:spPr/>
    </dgm:pt>
    <dgm:pt modelId="{86FEAB3F-FBB1-46CC-9DC6-E094874805AE}">
      <dgm:prSet phldrT="[文本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反应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影响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C68F9B-1FC8-4F0A-8F6F-246FC86076E9}" cxnId="{007F6597-8FAE-46E9-88BD-D9ED8552B7F6}" type="parTrans">
      <dgm:prSet/>
      <dgm:spPr/>
      <dgm:t>
        <a:bodyPr/>
        <a:p>
          <a:endParaRPr lang="zh-CN" altLang="en-US"/>
        </a:p>
      </dgm:t>
    </dgm:pt>
    <dgm:pt modelId="{C7876883-34BD-4A68-A98E-D95D42D0FF9D}" cxnId="{007F6597-8FAE-46E9-88BD-D9ED8552B7F6}" type="sibTrans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2233BE-F562-42C6-8E02-C376C905A44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影响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因素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一致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83FA22-B57F-4847-AF9E-FCABBD20370B}" cxnId="{04767118-FC3C-4A6F-A91C-C55A8C2650DC}" type="parTrans">
      <dgm:prSet/>
      <dgm:spPr/>
      <dgm:t>
        <a:bodyPr/>
        <a:p>
          <a:endParaRPr lang="zh-CN" altLang="en-US"/>
        </a:p>
      </dgm:t>
    </dgm:pt>
    <dgm:pt modelId="{C95400EF-05CE-49A4-A439-43C3AD15FAE2}" cxnId="{04767118-FC3C-4A6F-A91C-C55A8C2650DC}" type="sibTrans">
      <dgm:prSet/>
      <dgm:spPr/>
      <dgm:t>
        <a:bodyPr/>
        <a:p>
          <a:endParaRPr lang="zh-CN" altLang="en-US"/>
        </a:p>
      </dgm:t>
    </dgm:pt>
    <dgm:pt modelId="{A6E0EAE8-A21E-4222-A7A5-9DBC168E924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影响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因素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相反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0CC4B21D-230F-4CDD-B513-A641AF528C03}" cxnId="{52CCD4B4-F36E-4BE4-AE13-4BEA9A343B92}" type="parTrans">
      <dgm:prSet/>
      <dgm:spPr/>
    </dgm:pt>
    <dgm:pt modelId="{A1C5B8B2-EFCB-4D86-B42C-0DDC5791A00A}" cxnId="{52CCD4B4-F36E-4BE4-AE13-4BEA9A343B92}" type="sibTrans">
      <dgm:prSet/>
      <dgm:spPr/>
    </dgm:pt>
    <dgm:pt modelId="{B349FD2E-4A90-427F-8442-13222811DC7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程度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大小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比较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F9B442-B301-4CE5-9F77-41783846C51D}" cxnId="{745ACA90-8763-4C86-96F0-B01DE2C9DA0E}" type="parTrans">
      <dgm:prSet/>
      <dgm:spPr/>
      <dgm:t>
        <a:bodyPr/>
        <a:p>
          <a:endParaRPr lang="zh-CN" altLang="en-US"/>
        </a:p>
      </dgm:t>
    </dgm:pt>
    <dgm:pt modelId="{6C33D960-524C-4E19-9279-0E1D8AB4608A}" cxnId="{745ACA90-8763-4C86-96F0-B01DE2C9DA0E}" type="sibTrans">
      <dgm:prSet/>
      <dgm:spPr/>
      <dgm:t>
        <a:bodyPr/>
        <a:p>
          <a:endParaRPr lang="zh-CN" altLang="en-US"/>
        </a:p>
      </dgm:t>
    </dgm:pt>
    <dgm:pt modelId="{11EC3D9D-CABC-4F6B-8311-51EC9AF94B0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叠加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效果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4CB9D39E-D2E7-4AB1-8C35-13DBC76F1E1B}" cxnId="{87148099-7110-43FC-B077-84B7F0A7C8D4}" type="parTrans">
      <dgm:prSet/>
      <dgm:spPr/>
      <dgm:t>
        <a:bodyPr/>
        <a:p>
          <a:endParaRPr lang="zh-CN" altLang="en-US"/>
        </a:p>
      </dgm:t>
    </dgm:pt>
    <dgm:pt modelId="{49A756A8-869C-486D-A1C2-A9179C82C574}" cxnId="{87148099-7110-43FC-B077-84B7F0A7C8D4}" type="sibTrans">
      <dgm:prSet/>
      <dgm:spPr/>
      <dgm:t>
        <a:bodyPr/>
        <a:p>
          <a:endParaRPr lang="zh-CN" altLang="en-US"/>
        </a:p>
      </dgm:t>
    </dgm:pt>
    <dgm:pt modelId="{E6E71F03-2C09-4C7E-BC08-C5F1950F7A3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主导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效果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68403D-A325-4F44-819C-6351D17D1E04}" cxnId="{8C875408-A912-4C82-BFE1-1B93AACE699B}" type="parTrans">
      <dgm:prSet/>
      <dgm:spPr/>
    </dgm:pt>
    <dgm:pt modelId="{3E5E4E1B-0278-4D08-9AEB-05DCE02EAA78}" cxnId="{8C875408-A912-4C82-BFE1-1B93AACE699B}" type="sibTrans">
      <dgm:prSet/>
      <dgm:spPr/>
    </dgm:pt>
    <dgm:pt modelId="{61A09BDD-6B2D-454E-A7A3-19D1E24A85D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0D85F6-601C-4FED-9D56-8714223413C4}" cxnId="{9FB36C02-E618-4488-AB81-7CCAA955E62B}" type="parTrans">
      <dgm:prSet/>
      <dgm:spPr/>
    </dgm:pt>
    <dgm:pt modelId="{D9F4CEFC-152F-48D4-A20F-6F20AD4E14E2}" cxnId="{9FB36C02-E618-4488-AB81-7CCAA955E62B}" type="sibTrans">
      <dgm:prSet/>
      <dgm:spPr/>
    </dgm:pt>
    <dgm:pt modelId="{6600DED2-8216-4ABE-8A99-4882629E1A4D}" type="pres">
      <dgm:prSet presAssocID="{2FE6BDA1-660C-44E3-B8D3-B738986F10EC}" presName="linearFlow" presStyleCnt="0">
        <dgm:presLayoutVars>
          <dgm:dir/>
          <dgm:animLvl val="lvl"/>
          <dgm:resizeHandles val="exact"/>
        </dgm:presLayoutVars>
      </dgm:prSet>
      <dgm:spPr/>
    </dgm:pt>
    <dgm:pt modelId="{13EA64EB-AB03-4C80-9EEA-7CED2D89D89C}" type="pres">
      <dgm:prSet presAssocID="{1EC822D0-4B77-4F25-ABD5-8949AFB965C8}" presName="composite" presStyleCnt="0"/>
      <dgm:spPr/>
    </dgm:pt>
    <dgm:pt modelId="{CAF6A44E-174D-4D73-BBC0-9FC10FA804B9}" type="pres">
      <dgm:prSet presAssocID="{1EC822D0-4B77-4F25-ABD5-8949AFB965C8}" presName="parTx" presStyleCnt="0">
        <dgm:presLayoutVars>
          <dgm:chMax val="0"/>
          <dgm:chPref val="0"/>
          <dgm:bulletEnabled val="1"/>
        </dgm:presLayoutVars>
      </dgm:prSet>
      <dgm:spPr/>
    </dgm:pt>
    <dgm:pt modelId="{BEA8DFF6-0BBC-4765-94CE-726AE7249D2C}" type="pres">
      <dgm:prSet presAssocID="{1EC822D0-4B77-4F25-ABD5-8949AFB965C8}" presName="parSh" presStyleLbl="node1" presStyleIdx="0" presStyleCnt="3"/>
      <dgm:spPr/>
    </dgm:pt>
    <dgm:pt modelId="{A527D8D7-AE0F-41E2-B0A5-F384C5C9B908}" type="pres">
      <dgm:prSet presAssocID="{1EC822D0-4B77-4F25-ABD5-8949AFB965C8}" presName="desTx" presStyleLbl="fgAcc1" presStyleIdx="0" presStyleCnt="3">
        <dgm:presLayoutVars>
          <dgm:bulletEnabled val="1"/>
        </dgm:presLayoutVars>
      </dgm:prSet>
      <dgm:spPr/>
    </dgm:pt>
    <dgm:pt modelId="{21AD7683-4E21-48FB-A2B0-38429FA73B13}" type="pres">
      <dgm:prSet presAssocID="{B0C310D3-A5C4-423C-ADC0-FD305A7B421A}" presName="sibTrans" presStyleLbl="sibTrans2D1" presStyleIdx="0" presStyleCnt="2"/>
      <dgm:spPr/>
    </dgm:pt>
    <dgm:pt modelId="{1E817AA8-5A37-4644-9254-A1E7980637B5}" type="pres">
      <dgm:prSet presAssocID="{B0C310D3-A5C4-423C-ADC0-FD305A7B421A}" presName="connTx" presStyleCnt="0"/>
      <dgm:spPr/>
    </dgm:pt>
    <dgm:pt modelId="{4706D582-EEBF-4C1E-B7F4-A6D3E12D3072}" type="pres">
      <dgm:prSet presAssocID="{86FEAB3F-FBB1-46CC-9DC6-E094874805AE}" presName="composite" presStyleCnt="0"/>
      <dgm:spPr/>
    </dgm:pt>
    <dgm:pt modelId="{D8686130-E958-4F9D-9269-6FA1732D0A73}" type="pres">
      <dgm:prSet presAssocID="{86FEAB3F-FBB1-46CC-9DC6-E094874805AE}" presName="parTx" presStyleCnt="0">
        <dgm:presLayoutVars>
          <dgm:chMax val="0"/>
          <dgm:chPref val="0"/>
          <dgm:bulletEnabled val="1"/>
        </dgm:presLayoutVars>
      </dgm:prSet>
      <dgm:spPr/>
    </dgm:pt>
    <dgm:pt modelId="{4201241F-A758-4825-9A41-CBED0FF9E993}" type="pres">
      <dgm:prSet presAssocID="{86FEAB3F-FBB1-46CC-9DC6-E094874805AE}" presName="parSh" presStyleLbl="node1" presStyleIdx="1" presStyleCnt="3"/>
      <dgm:spPr/>
    </dgm:pt>
    <dgm:pt modelId="{BFC7A65B-961A-4F69-8CB3-248457E85C87}" type="pres">
      <dgm:prSet presAssocID="{86FEAB3F-FBB1-46CC-9DC6-E094874805AE}" presName="desTx" presStyleLbl="fgAcc1" presStyleIdx="1" presStyleCnt="3">
        <dgm:presLayoutVars>
          <dgm:bulletEnabled val="1"/>
        </dgm:presLayoutVars>
      </dgm:prSet>
      <dgm:spPr/>
    </dgm:pt>
    <dgm:pt modelId="{5D27C5B2-FAF5-4B9E-8CE5-8F54D12F7C36}" type="pres">
      <dgm:prSet presAssocID="{C7876883-34BD-4A68-A98E-D95D42D0FF9D}" presName="sibTrans" presStyleLbl="sibTrans2D1" presStyleIdx="1" presStyleCnt="2"/>
      <dgm:spPr/>
    </dgm:pt>
    <dgm:pt modelId="{F8D5EB2A-738F-4E50-B014-79322171C96A}" type="pres">
      <dgm:prSet presAssocID="{C7876883-34BD-4A68-A98E-D95D42D0FF9D}" presName="connTx" presStyleCnt="0"/>
      <dgm:spPr/>
    </dgm:pt>
    <dgm:pt modelId="{7908079C-B054-488F-B184-A0837979EED0}" type="pres">
      <dgm:prSet presAssocID="{B349FD2E-4A90-427F-8442-13222811DC7E}" presName="composite" presStyleCnt="0"/>
      <dgm:spPr/>
    </dgm:pt>
    <dgm:pt modelId="{C2722F97-5D1A-4260-B371-3A1E1DF124B3}" type="pres">
      <dgm:prSet presAssocID="{B349FD2E-4A90-427F-8442-13222811DC7E}" presName="parTx" presStyleCnt="0">
        <dgm:presLayoutVars>
          <dgm:chMax val="0"/>
          <dgm:chPref val="0"/>
          <dgm:bulletEnabled val="1"/>
        </dgm:presLayoutVars>
      </dgm:prSet>
      <dgm:spPr/>
    </dgm:pt>
    <dgm:pt modelId="{6EADA40E-ECF8-4EF2-9B35-A9DD5D6A50D5}" type="pres">
      <dgm:prSet presAssocID="{B349FD2E-4A90-427F-8442-13222811DC7E}" presName="parSh" presStyleLbl="node1" presStyleIdx="2" presStyleCnt="3"/>
      <dgm:spPr/>
    </dgm:pt>
    <dgm:pt modelId="{39BA4712-27E2-4423-ADD6-9F9BD3D8FB35}" type="pres">
      <dgm:prSet presAssocID="{B349FD2E-4A90-427F-8442-13222811DC7E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2C3DD20-7CE5-4B13-9945-DF4F9848E59F}" srcId="{2FE6BDA1-660C-44E3-B8D3-B738986F10EC}" destId="{1EC822D0-4B77-4F25-ABD5-8949AFB965C8}" srcOrd="0" destOrd="0" parTransId="{A55FEC0B-23EE-4CFE-8050-49CBA30A17FC}" sibTransId="{B0C310D3-A5C4-423C-ADC0-FD305A7B421A}"/>
    <dgm:cxn modelId="{7FE054DA-EDC2-4565-9C5A-4B558BD8C885}" srcId="{1EC822D0-4B77-4F25-ABD5-8949AFB965C8}" destId="{86BF0545-C8C8-404B-B317-6B71601F8310}" srcOrd="0" destOrd="0" parTransId="{A554C9B6-595F-4C42-BA2E-0AF975A6182B}" sibTransId="{8F0220D1-B873-4B1C-82E7-D1658190B6B3}"/>
    <dgm:cxn modelId="{16B0D063-0324-42FC-89BE-4D97D1292D9D}" srcId="{1EC822D0-4B77-4F25-ABD5-8949AFB965C8}" destId="{2A64183A-4595-40CB-9E7D-D3015AE43BA5}" srcOrd="1" destOrd="0" parTransId="{268607BC-3944-4719-8952-562F3B7314CF}" sibTransId="{765A8E8C-89F8-409E-91E7-F731C733071F}"/>
    <dgm:cxn modelId="{007F6597-8FAE-46E9-88BD-D9ED8552B7F6}" srcId="{2FE6BDA1-660C-44E3-B8D3-B738986F10EC}" destId="{86FEAB3F-FBB1-46CC-9DC6-E094874805AE}" srcOrd="1" destOrd="0" parTransId="{74C68F9B-1FC8-4F0A-8F6F-246FC86076E9}" sibTransId="{C7876883-34BD-4A68-A98E-D95D42D0FF9D}"/>
    <dgm:cxn modelId="{04767118-FC3C-4A6F-A91C-C55A8C2650DC}" srcId="{86FEAB3F-FBB1-46CC-9DC6-E094874805AE}" destId="{972233BE-F562-42C6-8E02-C376C905A446}" srcOrd="0" destOrd="1" parTransId="{1B83FA22-B57F-4847-AF9E-FCABBD20370B}" sibTransId="{C95400EF-05CE-49A4-A439-43C3AD15FAE2}"/>
    <dgm:cxn modelId="{52CCD4B4-F36E-4BE4-AE13-4BEA9A343B92}" srcId="{86FEAB3F-FBB1-46CC-9DC6-E094874805AE}" destId="{A6E0EAE8-A21E-4222-A7A5-9DBC168E9243}" srcOrd="1" destOrd="1" parTransId="{0CC4B21D-230F-4CDD-B513-A641AF528C03}" sibTransId="{A1C5B8B2-EFCB-4D86-B42C-0DDC5791A00A}"/>
    <dgm:cxn modelId="{745ACA90-8763-4C86-96F0-B01DE2C9DA0E}" srcId="{2FE6BDA1-660C-44E3-B8D3-B738986F10EC}" destId="{B349FD2E-4A90-427F-8442-13222811DC7E}" srcOrd="2" destOrd="0" parTransId="{81F9B442-B301-4CE5-9F77-41783846C51D}" sibTransId="{6C33D960-524C-4E19-9279-0E1D8AB4608A}"/>
    <dgm:cxn modelId="{87148099-7110-43FC-B077-84B7F0A7C8D4}" srcId="{B349FD2E-4A90-427F-8442-13222811DC7E}" destId="{11EC3D9D-CABC-4F6B-8311-51EC9AF94B05}" srcOrd="0" destOrd="2" parTransId="{4CB9D39E-D2E7-4AB1-8C35-13DBC76F1E1B}" sibTransId="{49A756A8-869C-486D-A1C2-A9179C82C574}"/>
    <dgm:cxn modelId="{8C875408-A912-4C82-BFE1-1B93AACE699B}" srcId="{B349FD2E-4A90-427F-8442-13222811DC7E}" destId="{E6E71F03-2C09-4C7E-BC08-C5F1950F7A33}" srcOrd="1" destOrd="2" parTransId="{1468403D-A325-4F44-819C-6351D17D1E04}" sibTransId="{3E5E4E1B-0278-4D08-9AEB-05DCE02EAA78}"/>
    <dgm:cxn modelId="{9FB36C02-E618-4488-AB81-7CCAA955E62B}" srcId="{B349FD2E-4A90-427F-8442-13222811DC7E}" destId="{61A09BDD-6B2D-454E-A7A3-19D1E24A85D9}" srcOrd="2" destOrd="2" parTransId="{DD0D85F6-601C-4FED-9D56-8714223413C4}" sibTransId="{D9F4CEFC-152F-48D4-A20F-6F20AD4E14E2}"/>
    <dgm:cxn modelId="{D42A0889-179C-4FC4-A725-09CF18D47E14}" type="presOf" srcId="{2FE6BDA1-660C-44E3-B8D3-B738986F10EC}" destId="{6600DED2-8216-4ABE-8A99-4882629E1A4D}" srcOrd="0" destOrd="0" presId="urn:microsoft.com/office/officeart/2005/8/layout/process3"/>
    <dgm:cxn modelId="{A57BFF1A-E307-4C57-BFCF-5FC2CCC5A884}" type="presParOf" srcId="{6600DED2-8216-4ABE-8A99-4882629E1A4D}" destId="{13EA64EB-AB03-4C80-9EEA-7CED2D89D89C}" srcOrd="0" destOrd="0" presId="urn:microsoft.com/office/officeart/2005/8/layout/process3"/>
    <dgm:cxn modelId="{326D5E13-B40F-46DE-87BE-9CEDCA7DE50F}" type="presParOf" srcId="{13EA64EB-AB03-4C80-9EEA-7CED2D89D89C}" destId="{CAF6A44E-174D-4D73-BBC0-9FC10FA804B9}" srcOrd="0" destOrd="0" presId="urn:microsoft.com/office/officeart/2005/8/layout/process3"/>
    <dgm:cxn modelId="{B7CF0401-3722-4F1A-81BA-D4FC0AA59D05}" type="presOf" srcId="{1EC822D0-4B77-4F25-ABD5-8949AFB965C8}" destId="{CAF6A44E-174D-4D73-BBC0-9FC10FA804B9}" srcOrd="1" destOrd="0" presId="urn:microsoft.com/office/officeart/2005/8/layout/process3"/>
    <dgm:cxn modelId="{08779880-EAE3-47D7-91C8-7962EFAA77A6}" type="presParOf" srcId="{13EA64EB-AB03-4C80-9EEA-7CED2D89D89C}" destId="{BEA8DFF6-0BBC-4765-94CE-726AE7249D2C}" srcOrd="1" destOrd="0" presId="urn:microsoft.com/office/officeart/2005/8/layout/process3"/>
    <dgm:cxn modelId="{4BFC662F-9711-45AF-8F89-2212C28FF5F1}" type="presOf" srcId="{1EC822D0-4B77-4F25-ABD5-8949AFB965C8}" destId="{BEA8DFF6-0BBC-4765-94CE-726AE7249D2C}" srcOrd="0" destOrd="0" presId="urn:microsoft.com/office/officeart/2005/8/layout/process3"/>
    <dgm:cxn modelId="{61AA773E-6211-4822-8B7C-B7BA53CC5535}" type="presParOf" srcId="{13EA64EB-AB03-4C80-9EEA-7CED2D89D89C}" destId="{A527D8D7-AE0F-41E2-B0A5-F384C5C9B908}" srcOrd="2" destOrd="0" presId="urn:microsoft.com/office/officeart/2005/8/layout/process3"/>
    <dgm:cxn modelId="{5F57BF80-559D-482C-934C-F9825D48644D}" type="presOf" srcId="{86BF0545-C8C8-404B-B317-6B71601F8310}" destId="{A527D8D7-AE0F-41E2-B0A5-F384C5C9B908}" srcOrd="0" destOrd="0" presId="urn:microsoft.com/office/officeart/2005/8/layout/process3"/>
    <dgm:cxn modelId="{8E1FFA14-90B2-4649-81A4-011A50AD8678}" type="presOf" srcId="{2A64183A-4595-40CB-9E7D-D3015AE43BA5}" destId="{A527D8D7-AE0F-41E2-B0A5-F384C5C9B908}" srcOrd="0" destOrd="1" presId="urn:microsoft.com/office/officeart/2005/8/layout/process3"/>
    <dgm:cxn modelId="{BAD929D9-2922-4945-80E0-60C0D127A77B}" type="presParOf" srcId="{6600DED2-8216-4ABE-8A99-4882629E1A4D}" destId="{21AD7683-4E21-48FB-A2B0-38429FA73B13}" srcOrd="1" destOrd="0" presId="urn:microsoft.com/office/officeart/2005/8/layout/process3"/>
    <dgm:cxn modelId="{5DE617B3-AEA3-4462-AA67-96EE259410AE}" type="presOf" srcId="{B0C310D3-A5C4-423C-ADC0-FD305A7B421A}" destId="{21AD7683-4E21-48FB-A2B0-38429FA73B13}" srcOrd="0" destOrd="0" presId="urn:microsoft.com/office/officeart/2005/8/layout/process3"/>
    <dgm:cxn modelId="{D27DD632-D912-46AD-83DA-5823757E14A6}" type="presParOf" srcId="{21AD7683-4E21-48FB-A2B0-38429FA73B13}" destId="{1E817AA8-5A37-4644-9254-A1E7980637B5}" srcOrd="0" destOrd="1" presId="urn:microsoft.com/office/officeart/2005/8/layout/process3"/>
    <dgm:cxn modelId="{AA642BC4-0BC6-47A9-8360-9F2D0475905A}" type="presOf" srcId="{B0C310D3-A5C4-423C-ADC0-FD305A7B421A}" destId="{1E817AA8-5A37-4644-9254-A1E7980637B5}" srcOrd="1" destOrd="0" presId="urn:microsoft.com/office/officeart/2005/8/layout/process3"/>
    <dgm:cxn modelId="{E7C98A61-73C5-47D8-B063-6D259DADBC30}" type="presParOf" srcId="{6600DED2-8216-4ABE-8A99-4882629E1A4D}" destId="{4706D582-EEBF-4C1E-B7F4-A6D3E12D3072}" srcOrd="2" destOrd="0" presId="urn:microsoft.com/office/officeart/2005/8/layout/process3"/>
    <dgm:cxn modelId="{96176D2E-0741-4F1F-8CFA-257ED0D48194}" type="presParOf" srcId="{4706D582-EEBF-4C1E-B7F4-A6D3E12D3072}" destId="{D8686130-E958-4F9D-9269-6FA1732D0A73}" srcOrd="0" destOrd="2" presId="urn:microsoft.com/office/officeart/2005/8/layout/process3"/>
    <dgm:cxn modelId="{8ECBABE3-990E-4541-9E84-78FBD795E665}" type="presOf" srcId="{86FEAB3F-FBB1-46CC-9DC6-E094874805AE}" destId="{D8686130-E958-4F9D-9269-6FA1732D0A73}" srcOrd="1" destOrd="0" presId="urn:microsoft.com/office/officeart/2005/8/layout/process3"/>
    <dgm:cxn modelId="{465A9123-C200-44F9-BE99-A519C3DD381D}" type="presParOf" srcId="{4706D582-EEBF-4C1E-B7F4-A6D3E12D3072}" destId="{4201241F-A758-4825-9A41-CBED0FF9E993}" srcOrd="1" destOrd="2" presId="urn:microsoft.com/office/officeart/2005/8/layout/process3"/>
    <dgm:cxn modelId="{4A69D806-D207-4CF3-AAD3-1FA2E458F515}" type="presOf" srcId="{86FEAB3F-FBB1-46CC-9DC6-E094874805AE}" destId="{4201241F-A758-4825-9A41-CBED0FF9E993}" srcOrd="0" destOrd="0" presId="urn:microsoft.com/office/officeart/2005/8/layout/process3"/>
    <dgm:cxn modelId="{A72789A1-7883-419F-9DE1-8606338358C0}" type="presParOf" srcId="{4706D582-EEBF-4C1E-B7F4-A6D3E12D3072}" destId="{BFC7A65B-961A-4F69-8CB3-248457E85C87}" srcOrd="2" destOrd="2" presId="urn:microsoft.com/office/officeart/2005/8/layout/process3"/>
    <dgm:cxn modelId="{C13DB8F0-7D32-41C3-9D82-75E61E4D7984}" type="presOf" srcId="{972233BE-F562-42C6-8E02-C376C905A446}" destId="{BFC7A65B-961A-4F69-8CB3-248457E85C87}" srcOrd="0" destOrd="0" presId="urn:microsoft.com/office/officeart/2005/8/layout/process3"/>
    <dgm:cxn modelId="{A4242C6E-BFE9-4545-A3D9-5EADBB5A1DDC}" type="presOf" srcId="{A6E0EAE8-A21E-4222-A7A5-9DBC168E9243}" destId="{BFC7A65B-961A-4F69-8CB3-248457E85C87}" srcOrd="0" destOrd="1" presId="urn:microsoft.com/office/officeart/2005/8/layout/process3"/>
    <dgm:cxn modelId="{4CD7A2AD-FC06-4EF9-92E8-10F7AFBC4C1B}" type="presParOf" srcId="{6600DED2-8216-4ABE-8A99-4882629E1A4D}" destId="{5D27C5B2-FAF5-4B9E-8CE5-8F54D12F7C36}" srcOrd="3" destOrd="0" presId="urn:microsoft.com/office/officeart/2005/8/layout/process3"/>
    <dgm:cxn modelId="{4FD3CA24-B52B-4E18-9753-3A01B992E501}" type="presOf" srcId="{C7876883-34BD-4A68-A98E-D95D42D0FF9D}" destId="{5D27C5B2-FAF5-4B9E-8CE5-8F54D12F7C36}" srcOrd="0" destOrd="0" presId="urn:microsoft.com/office/officeart/2005/8/layout/process3"/>
    <dgm:cxn modelId="{DAF82F1A-D90C-4CB9-A2DB-111D51F94901}" type="presParOf" srcId="{5D27C5B2-FAF5-4B9E-8CE5-8F54D12F7C36}" destId="{F8D5EB2A-738F-4E50-B014-79322171C96A}" srcOrd="0" destOrd="3" presId="urn:microsoft.com/office/officeart/2005/8/layout/process3"/>
    <dgm:cxn modelId="{1EAB1AA3-FB53-486F-9C07-D652DACE15B4}" type="presOf" srcId="{C7876883-34BD-4A68-A98E-D95D42D0FF9D}" destId="{F8D5EB2A-738F-4E50-B014-79322171C96A}" srcOrd="1" destOrd="0" presId="urn:microsoft.com/office/officeart/2005/8/layout/process3"/>
    <dgm:cxn modelId="{198CAD94-77DF-47B9-B028-C7EFD1E8F818}" type="presParOf" srcId="{6600DED2-8216-4ABE-8A99-4882629E1A4D}" destId="{7908079C-B054-488F-B184-A0837979EED0}" srcOrd="4" destOrd="0" presId="urn:microsoft.com/office/officeart/2005/8/layout/process3"/>
    <dgm:cxn modelId="{BB2DDCD6-2889-4663-974A-A8D4C97FE263}" type="presParOf" srcId="{7908079C-B054-488F-B184-A0837979EED0}" destId="{C2722F97-5D1A-4260-B371-3A1E1DF124B3}" srcOrd="0" destOrd="4" presId="urn:microsoft.com/office/officeart/2005/8/layout/process3"/>
    <dgm:cxn modelId="{0783B72A-10A4-44E0-B2D7-D31C7E8A702A}" type="presOf" srcId="{B349FD2E-4A90-427F-8442-13222811DC7E}" destId="{C2722F97-5D1A-4260-B371-3A1E1DF124B3}" srcOrd="1" destOrd="0" presId="urn:microsoft.com/office/officeart/2005/8/layout/process3"/>
    <dgm:cxn modelId="{96BC774E-52AC-406C-AD9E-1340A825F63B}" type="presParOf" srcId="{7908079C-B054-488F-B184-A0837979EED0}" destId="{6EADA40E-ECF8-4EF2-9B35-A9DD5D6A50D5}" srcOrd="1" destOrd="4" presId="urn:microsoft.com/office/officeart/2005/8/layout/process3"/>
    <dgm:cxn modelId="{0DBB8AA0-1C2E-442D-BE30-56B66A910FC0}" type="presOf" srcId="{B349FD2E-4A90-427F-8442-13222811DC7E}" destId="{6EADA40E-ECF8-4EF2-9B35-A9DD5D6A50D5}" srcOrd="0" destOrd="0" presId="urn:microsoft.com/office/officeart/2005/8/layout/process3"/>
    <dgm:cxn modelId="{6427ABA6-BC22-4DF5-81B0-B1CD04E29356}" type="presParOf" srcId="{7908079C-B054-488F-B184-A0837979EED0}" destId="{39BA4712-27E2-4423-ADD6-9F9BD3D8FB35}" srcOrd="2" destOrd="4" presId="urn:microsoft.com/office/officeart/2005/8/layout/process3"/>
    <dgm:cxn modelId="{A9B47014-B03C-4ABB-9091-3A9F03CDC3B6}" type="presOf" srcId="{11EC3D9D-CABC-4F6B-8311-51EC9AF94B05}" destId="{39BA4712-27E2-4423-ADD6-9F9BD3D8FB35}" srcOrd="0" destOrd="0" presId="urn:microsoft.com/office/officeart/2005/8/layout/process3"/>
    <dgm:cxn modelId="{698400D7-7721-4D09-9444-054829430665}" type="presOf" srcId="{E6E71F03-2C09-4C7E-BC08-C5F1950F7A33}" destId="{39BA4712-27E2-4423-ADD6-9F9BD3D8FB35}" srcOrd="0" destOrd="1" presId="urn:microsoft.com/office/officeart/2005/8/layout/process3"/>
    <dgm:cxn modelId="{109A1E37-FDA9-4EF3-B202-D92288F2BE17}" type="presOf" srcId="{61A09BDD-6B2D-454E-A7A3-19D1E24A85D9}" destId="{39BA4712-27E2-4423-ADD6-9F9BD3D8FB35}" srcOrd="0" destOrd="2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968865" cy="6231890"/>
        <a:chOff x="0" y="0"/>
        <a:chExt cx="9968865" cy="6231890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0" y="2547823"/>
          <a:ext cx="3077178" cy="113624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曲线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含义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判断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547823"/>
        <a:ext cx="3077178" cy="1136245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2451403" y="2119525"/>
          <a:ext cx="2160546" cy="32819"/>
        </a:xfrm>
        <a:custGeom>
          <a:avLst/>
          <a:gdLst/>
          <a:ahLst/>
          <a:cxnLst/>
          <a:pathLst>
            <a:path w="3402" h="52">
              <a:moveTo>
                <a:pt x="985" y="1569"/>
              </a:moveTo>
              <a:lnTo>
                <a:pt x="2417" y="-151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vert="horz" wrap="square"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1403" y="2119525"/>
        <a:ext cx="2160546" cy="32819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3986173" y="587801"/>
          <a:ext cx="2751530" cy="113624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变化趋势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唯一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6173" y="587801"/>
        <a:ext cx="2751530" cy="1136245"/>
      </dsp:txXfrm>
    </dsp:sp>
    <dsp:sp modelId="{2E81B90F-7494-41FF-808F-F7F82B993B40}">
      <dsp:nvSpPr>
        <dsp:cNvPr id="6" name="任意多边形 5"/>
        <dsp:cNvSpPr/>
      </dsp:nvSpPr>
      <dsp:spPr bwMode="white">
        <a:xfrm>
          <a:off x="2971960" y="2772865"/>
          <a:ext cx="1119432" cy="32819"/>
        </a:xfrm>
        <a:custGeom>
          <a:avLst/>
          <a:gdLst/>
          <a:ahLst/>
          <a:cxnLst/>
          <a:pathLst>
            <a:path w="1763" h="52">
              <a:moveTo>
                <a:pt x="166" y="540"/>
              </a:moveTo>
              <a:lnTo>
                <a:pt x="1597" y="-48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vert="horz" wrap="square"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1960" y="2772865"/>
        <a:ext cx="1119432" cy="32819"/>
      </dsp:txXfrm>
    </dsp:sp>
    <dsp:sp modelId="{3D382021-A429-4403-82FF-5A95DD3EBB20}">
      <dsp:nvSpPr>
        <dsp:cNvPr id="7" name="圆角矩形 6"/>
        <dsp:cNvSpPr/>
      </dsp:nvSpPr>
      <dsp:spPr bwMode="white">
        <a:xfrm>
          <a:off x="3986173" y="1894482"/>
          <a:ext cx="2775141" cy="113624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特殊点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6173" y="1894482"/>
        <a:ext cx="2775141" cy="1136245"/>
      </dsp:txXfrm>
    </dsp:sp>
    <dsp:sp modelId="{3B4C6383-C630-4272-AE22-5AAE45D03A6B}">
      <dsp:nvSpPr>
        <dsp:cNvPr id="8" name="任意多边形 7"/>
        <dsp:cNvSpPr/>
      </dsp:nvSpPr>
      <dsp:spPr bwMode="white">
        <a:xfrm>
          <a:off x="2971960" y="3426206"/>
          <a:ext cx="1119432" cy="32819"/>
        </a:xfrm>
        <a:custGeom>
          <a:avLst/>
          <a:gdLst/>
          <a:ahLst/>
          <a:cxnLst/>
          <a:pathLst>
            <a:path w="1763" h="52">
              <a:moveTo>
                <a:pt x="166" y="-489"/>
              </a:moveTo>
              <a:lnTo>
                <a:pt x="1597" y="54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71960" y="3426206"/>
        <a:ext cx="1119432" cy="32819"/>
      </dsp:txXfrm>
    </dsp:sp>
    <dsp:sp modelId="{A3428765-2465-460C-831F-EB0EC6D9AECD}">
      <dsp:nvSpPr>
        <dsp:cNvPr id="9" name="圆角矩形 8"/>
        <dsp:cNvSpPr/>
      </dsp:nvSpPr>
      <dsp:spPr bwMode="white">
        <a:xfrm>
          <a:off x="3986173" y="3201163"/>
          <a:ext cx="2792708" cy="113624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极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假设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法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6173" y="3201163"/>
        <a:ext cx="2792708" cy="1136245"/>
      </dsp:txXfrm>
    </dsp:sp>
    <dsp:sp modelId="{CD8F51C5-0BDC-4D90-A341-A62F640B6F95}">
      <dsp:nvSpPr>
        <dsp:cNvPr id="10" name="任意多边形 9"/>
        <dsp:cNvSpPr/>
      </dsp:nvSpPr>
      <dsp:spPr bwMode="white">
        <a:xfrm>
          <a:off x="2451403" y="4079547"/>
          <a:ext cx="2160546" cy="32819"/>
        </a:xfrm>
        <a:custGeom>
          <a:avLst/>
          <a:gdLst/>
          <a:ahLst/>
          <a:cxnLst/>
          <a:pathLst>
            <a:path w="3402" h="52">
              <a:moveTo>
                <a:pt x="985" y="-1517"/>
              </a:moveTo>
              <a:lnTo>
                <a:pt x="2417" y="156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451403" y="4079547"/>
        <a:ext cx="2160546" cy="32819"/>
      </dsp:txXfrm>
    </dsp:sp>
    <dsp:sp modelId="{87AEB389-4140-4AE1-BB5B-DC1E33E74AAF}">
      <dsp:nvSpPr>
        <dsp:cNvPr id="11" name="圆角矩形 10"/>
        <dsp:cNvSpPr/>
      </dsp:nvSpPr>
      <dsp:spPr bwMode="white">
        <a:xfrm>
          <a:off x="3986173" y="4507845"/>
          <a:ext cx="2801207" cy="1136245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法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6173" y="4507845"/>
        <a:ext cx="2801207" cy="1136245"/>
      </dsp:txXfrm>
    </dsp:sp>
    <dsp:sp modelId="{E9D52517-C342-467E-8736-DD73065B29CB}">
      <dsp:nvSpPr>
        <dsp:cNvPr id="12" name="任意多边形 11"/>
        <dsp:cNvSpPr/>
      </dsp:nvSpPr>
      <dsp:spPr bwMode="white">
        <a:xfrm>
          <a:off x="6787380" y="5059558"/>
          <a:ext cx="908996" cy="32819"/>
        </a:xfrm>
        <a:custGeom>
          <a:avLst/>
          <a:gdLst/>
          <a:ahLst/>
          <a:cxnLst/>
          <a:pathLst>
            <a:path w="1431" h="52">
              <a:moveTo>
                <a:pt x="0" y="26"/>
              </a:moveTo>
              <a:lnTo>
                <a:pt x="1431" y="2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787380" y="5059558"/>
        <a:ext cx="908996" cy="32819"/>
      </dsp:txXfrm>
    </dsp:sp>
    <dsp:sp modelId="{ED561BF9-D98F-4780-A678-763F004C7C78}">
      <dsp:nvSpPr>
        <dsp:cNvPr id="13" name="圆角矩形 12"/>
        <dsp:cNvSpPr/>
      </dsp:nvSpPr>
      <dsp:spPr bwMode="white">
        <a:xfrm>
          <a:off x="7696376" y="4577661"/>
          <a:ext cx="2272489" cy="996612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选择性</a:t>
          </a:r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对称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96376" y="4577661"/>
        <a:ext cx="2272489" cy="996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78695" cy="3796030"/>
        <a:chOff x="0" y="0"/>
        <a:chExt cx="9878695" cy="3796030"/>
      </a:xfrm>
    </dsp:grpSpPr>
    <dsp:sp modelId="{BEA8DFF6-0BBC-4765-94CE-726AE7249D2C}">
      <dsp:nvSpPr>
        <dsp:cNvPr id="3" name="圆角矩形 2"/>
        <dsp:cNvSpPr/>
      </dsp:nvSpPr>
      <dsp:spPr bwMode="white">
        <a:xfrm>
          <a:off x="0" y="540542"/>
          <a:ext cx="2236218" cy="1036800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条件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调控</a:t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540542"/>
        <a:ext cx="2236218" cy="1036800"/>
      </dsp:txXfrm>
    </dsp:sp>
    <dsp:sp modelId="{A527D8D7-AE0F-41E2-B0A5-F384C5C9B908}">
      <dsp:nvSpPr>
        <dsp:cNvPr id="4" name="圆角矩形 3"/>
        <dsp:cNvSpPr/>
      </dsp:nvSpPr>
      <dsp:spPr bwMode="white">
        <a:xfrm>
          <a:off x="458021" y="1231743"/>
          <a:ext cx="2236218" cy="2023745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研究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对象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平衡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与否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判断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8021" y="1231743"/>
        <a:ext cx="2236218" cy="2023745"/>
      </dsp:txXfrm>
    </dsp:sp>
    <dsp:sp modelId="{21AD7683-4E21-48FB-A2B0-38429FA73B13}">
      <dsp:nvSpPr>
        <dsp:cNvPr id="5" name="右箭头 4"/>
        <dsp:cNvSpPr/>
      </dsp:nvSpPr>
      <dsp:spPr bwMode="white">
        <a:xfrm>
          <a:off x="2554880" y="607766"/>
          <a:ext cx="718685" cy="5567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4880" y="607766"/>
        <a:ext cx="718685" cy="556754"/>
      </dsp:txXfrm>
    </dsp:sp>
    <dsp:sp modelId="{4201241F-A758-4825-9A41-CBED0FF9E993}">
      <dsp:nvSpPr>
        <dsp:cNvPr id="6" name="圆角矩形 5"/>
        <dsp:cNvSpPr/>
      </dsp:nvSpPr>
      <dsp:spPr bwMode="white">
        <a:xfrm>
          <a:off x="3592228" y="540542"/>
          <a:ext cx="2236218" cy="1036800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反应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影响</a:t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92228" y="540542"/>
        <a:ext cx="2236218" cy="1036800"/>
      </dsp:txXfrm>
    </dsp:sp>
    <dsp:sp modelId="{BFC7A65B-961A-4F69-8CB3-248457E85C87}">
      <dsp:nvSpPr>
        <dsp:cNvPr id="7" name="圆角矩形 6"/>
        <dsp:cNvSpPr/>
      </dsp:nvSpPr>
      <dsp:spPr bwMode="white">
        <a:xfrm>
          <a:off x="4050249" y="1231743"/>
          <a:ext cx="2236218" cy="2023745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影响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因素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一致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影响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因素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相反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sp:txBody>
      <dsp:txXfrm>
        <a:off x="4050249" y="1231743"/>
        <a:ext cx="2236218" cy="2023745"/>
      </dsp:txXfrm>
    </dsp:sp>
    <dsp:sp modelId="{5D27C5B2-FAF5-4B9E-8CE5-8F54D12F7C36}">
      <dsp:nvSpPr>
        <dsp:cNvPr id="8" name="右箭头 7"/>
        <dsp:cNvSpPr/>
      </dsp:nvSpPr>
      <dsp:spPr bwMode="white">
        <a:xfrm>
          <a:off x="6147109" y="607766"/>
          <a:ext cx="718685" cy="5567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47109" y="607766"/>
        <a:ext cx="718685" cy="556754"/>
      </dsp:txXfrm>
    </dsp:sp>
    <dsp:sp modelId="{6EADA40E-ECF8-4EF2-9B35-A9DD5D6A50D5}">
      <dsp:nvSpPr>
        <dsp:cNvPr id="9" name="圆角矩形 8"/>
        <dsp:cNvSpPr/>
      </dsp:nvSpPr>
      <dsp:spPr bwMode="white">
        <a:xfrm>
          <a:off x="7184456" y="540542"/>
          <a:ext cx="2236218" cy="1036800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程度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大小</a:t>
          </a:r>
          <a:r>
            <a: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比较</a:t>
          </a:r>
          <a:endParaRPr lang="zh-CN" altLang="en-US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184456" y="540542"/>
        <a:ext cx="2236218" cy="1036800"/>
      </dsp:txXfrm>
    </dsp:sp>
    <dsp:sp modelId="{39BA4712-27E2-4423-ADD6-9F9BD3D8FB35}">
      <dsp:nvSpPr>
        <dsp:cNvPr id="10" name="圆角矩形 9"/>
        <dsp:cNvSpPr/>
      </dsp:nvSpPr>
      <dsp:spPr bwMode="white">
        <a:xfrm>
          <a:off x="7642477" y="1231743"/>
          <a:ext cx="2236218" cy="2023745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叠加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效果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主导</a:t>
          </a:r>
          <a:r>
            <a: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效果</a:t>
          </a: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42477" y="1231743"/>
        <a:ext cx="2236218" cy="202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67D0-331F-4473-9897-3A69B79416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CF07-D72D-443D-86AD-48AF24E329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33706-BD48-46E2-B569-5EAB447BCA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0436EE-68FD-4276-A0E5-88D017B9A7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4"/>
          <a:stretch>
            <a:fillRect/>
          </a:stretch>
        </p:blipFill>
        <p:spPr>
          <a:xfrm>
            <a:off x="7666309" y="5200611"/>
            <a:ext cx="4525691" cy="16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 r="48248" b="5353"/>
          <a:stretch>
            <a:fillRect/>
          </a:stretch>
        </p:blipFill>
        <p:spPr>
          <a:xfrm>
            <a:off x="7191375" y="3940879"/>
            <a:ext cx="862284" cy="2916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 r="48248" b="6511"/>
          <a:stretch>
            <a:fillRect/>
          </a:stretch>
        </p:blipFill>
        <p:spPr>
          <a:xfrm>
            <a:off x="6899275" y="4775200"/>
            <a:ext cx="862284" cy="2082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706" y="113772"/>
            <a:ext cx="6827614" cy="54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0" y="6502379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6" cy="619530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975431" y="629602"/>
            <a:ext cx="7168796" cy="0"/>
          </a:xfrm>
          <a:prstGeom prst="line">
            <a:avLst/>
          </a:prstGeom>
          <a:ln w="12700">
            <a:solidFill>
              <a:srgbClr val="114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7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0" y="6502379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6" cy="619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7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0" y="6502379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7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7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41154"/>
          <a:stretch>
            <a:fillRect/>
          </a:stretch>
        </p:blipFill>
        <p:spPr>
          <a:xfrm>
            <a:off x="7666309" y="5200611"/>
            <a:ext cx="4525691" cy="16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l="42769" r="48248" b="5353"/>
          <a:stretch>
            <a:fillRect/>
          </a:stretch>
        </p:blipFill>
        <p:spPr>
          <a:xfrm>
            <a:off x="7191375" y="3940879"/>
            <a:ext cx="862284" cy="2916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42769" r="48248" b="6511"/>
          <a:stretch>
            <a:fillRect/>
          </a:stretch>
        </p:blipFill>
        <p:spPr>
          <a:xfrm>
            <a:off x="6899275" y="4775200"/>
            <a:ext cx="862284" cy="2082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tiff"/><Relationship Id="rId1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2.png"/><Relationship Id="rId3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NULL" TargetMode="Externa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10.tiff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tags" Target="../tags/tag1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NULL" TargetMode="Externa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585595"/>
            <a:ext cx="12192000" cy="2594422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9055" y="2094230"/>
            <a:ext cx="885380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多重反应体系综合探究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sz="2800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资源化利用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" y="189"/>
            <a:ext cx="12196131" cy="4334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" y="1743289"/>
            <a:ext cx="2274806" cy="227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945" y="740410"/>
            <a:ext cx="927671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调控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平衡的影响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365" y="1231900"/>
            <a:ext cx="7752080" cy="288036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 fontAlgn="ctr" latinLnBrk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7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7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催化加氢合成二甲醚是一种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转化方法，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其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过程中主要发生下列反应：</a:t>
            </a:r>
            <a:endParaRPr lang="zh-CN" altLang="en-US" sz="27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ctr" latinLnBrk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 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(g)=CO(g)+H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                      Δ</a:t>
            </a:r>
            <a:r>
              <a:rPr lang="en-US" altLang="zh-CN" sz="27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&gt;0</a:t>
            </a:r>
            <a:endParaRPr lang="en-US" altLang="zh-CN" sz="27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ctr" latinLnBrk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2CO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(g)+6H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OCH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(g)+3H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   Δ</a:t>
            </a:r>
            <a:r>
              <a:rPr lang="en-US" altLang="zh-CN" sz="27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&lt;0</a:t>
            </a:r>
            <a:endParaRPr lang="en-US" altLang="zh-CN" sz="27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在恒压、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的起始量一定的条件下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, 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平衡转化率和平衡时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OCH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en-US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的选择性随温度的变化。</a:t>
            </a:r>
            <a:endParaRPr lang="zh-CN" altLang="en-US" sz="27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9" name="图片 34" descr="20"/>
          <p:cNvPicPr>
            <a:picLocks noChangeAspect="1"/>
          </p:cNvPicPr>
          <p:nvPr/>
        </p:nvPicPr>
        <p:blipFill>
          <a:blip r:embed="rId1"/>
          <a:srcRect l="1204" t="1429" r="3545" b="7115"/>
          <a:stretch>
            <a:fillRect/>
          </a:stretch>
        </p:blipFill>
        <p:spPr>
          <a:xfrm>
            <a:off x="8416290" y="1371600"/>
            <a:ext cx="3644900" cy="27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00735" y="5085715"/>
            <a:ext cx="4627880" cy="95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反应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I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的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&gt;0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，升高温度平衡正向移动，消耗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CO</a:t>
            </a:r>
            <a:r>
              <a:rPr lang="en-US" altLang="zh-CN" sz="2800" baseline="-2500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增多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9995" y="5095557"/>
            <a:ext cx="5080000" cy="95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反应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II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的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&lt;0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，升高温度平衡逆向移动，生成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CO</a:t>
            </a:r>
            <a:r>
              <a:rPr lang="en-US" altLang="zh-CN" sz="2800" baseline="-2500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增多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4" name="半闭框 13"/>
          <p:cNvSpPr/>
          <p:nvPr/>
        </p:nvSpPr>
        <p:spPr>
          <a:xfrm rot="8160000">
            <a:off x="5406390" y="5299710"/>
            <a:ext cx="555625" cy="544830"/>
          </a:xfrm>
          <a:prstGeom prst="halfFrame">
            <a:avLst>
              <a:gd name="adj1" fmla="val 20440"/>
              <a:gd name="adj2" fmla="val 204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365" y="4393565"/>
            <a:ext cx="110013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高于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en-US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℃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aseline="-25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平衡转化率随温度升高而上升的原因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是什么？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824210" y="2430145"/>
            <a:ext cx="0" cy="136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43940" y="143510"/>
            <a:ext cx="7469505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任务</a:t>
            </a:r>
            <a:r>
              <a:rPr sz="3200">
                <a:sym typeface="+mn-ea"/>
              </a:rPr>
              <a:t>二：</a:t>
            </a:r>
            <a:r>
              <a:rPr sz="3200">
                <a:sym typeface="+mn-ea"/>
              </a:rPr>
              <a:t>条件的调控对反应的影响</a:t>
            </a:r>
            <a:endParaRPr lang="zh-CN" altLang="en-US" sz="3200"/>
          </a:p>
        </p:txBody>
      </p:sp>
      <p:sp>
        <p:nvSpPr>
          <p:cNvPr id="64" name="文本框 63"/>
          <p:cNvSpPr txBox="1"/>
          <p:nvPr/>
        </p:nvSpPr>
        <p:spPr>
          <a:xfrm>
            <a:off x="10431780" y="3683000"/>
            <a:ext cx="847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44145"/>
            <a:ext cx="8143875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任务二：</a:t>
            </a:r>
            <a:r>
              <a:rPr lang="zh-CN" altLang="en-US" sz="3200"/>
              <a:t>条件的调控对反应的</a:t>
            </a:r>
            <a:r>
              <a:rPr lang="zh-CN" altLang="en-US" sz="3200"/>
              <a:t>影响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46760" y="659765"/>
            <a:ext cx="1024382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调控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对于速率的影响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490" y="1120140"/>
            <a:ext cx="6203315" cy="4702810"/>
          </a:xfrm>
          <a:prstGeom prst="rect">
            <a:avLst/>
          </a:prstGeom>
        </p:spPr>
        <p:txBody>
          <a:bodyPr>
            <a:noAutofit/>
          </a:bodyPr>
          <a:p>
            <a:pPr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7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7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7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7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7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加氢制甲醇过程中的主要反应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忽略其他副反应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为</a:t>
            </a:r>
            <a:endParaRPr lang="zh-CN" altLang="en-US" sz="27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①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    </a:t>
            </a:r>
            <a:endParaRPr lang="en-US" altLang="zh-CN" sz="27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∆</a:t>
            </a:r>
            <a:r>
              <a:rPr lang="en-US" altLang="zh-CN" sz="2700" b="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=41.2 kJ·mol</a:t>
            </a:r>
            <a:r>
              <a:rPr lang="zh-CN" altLang="en-US" sz="2700" b="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700" b="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7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②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CO(g)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OH(g)        ∆</a:t>
            </a:r>
            <a:r>
              <a:rPr lang="en-US" altLang="zh-CN" sz="2700" b="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endParaRPr lang="en-US" altLang="zh-CN" sz="2700" b="0" baseline="-25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225 </a:t>
            </a:r>
            <a:r>
              <a:rPr lang="en-US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℃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en-US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×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</a:t>
            </a:r>
            <a:r>
              <a:rPr lang="en-US" altLang="zh-CN" sz="2700" b="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Pa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下，将一定比例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混合气匀速通过装有催化剂的绝热反应管。装置及</a:t>
            </a:r>
            <a:r>
              <a:rPr lang="en-US" altLang="zh-CN" sz="2700" b="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700" b="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700" b="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...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位点处（相邻位点距离相同）的气体温度，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sz="27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</a:t>
            </a:r>
            <a:r>
              <a:rPr lang="zh-CN" altLang="en-US" sz="27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的体积分数如图所示。</a:t>
            </a:r>
            <a:endParaRPr lang="zh-CN" altLang="en-US" sz="27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7560" y="5591810"/>
            <a:ext cx="10861040" cy="9531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混合气从起始到通过</a:t>
            </a:r>
            <a:r>
              <a:rPr lang="en-US" altLang="zh-CN" sz="2800" i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8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处，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的生成速率与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</a:t>
            </a:r>
            <a:r>
              <a:rPr lang="en-US" altLang="zh-CN" sz="28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OH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的生成速率大小关系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如何？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1" name="image273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2" t="1649" r="1547" b="6308"/>
          <a:stretch>
            <a:fillRect/>
          </a:stretch>
        </p:blipFill>
        <p:spPr>
          <a:xfrm>
            <a:off x="7765415" y="765810"/>
            <a:ext cx="3736340" cy="1259205"/>
          </a:xfrm>
          <a:prstGeom prst="rect">
            <a:avLst/>
          </a:prstGeom>
        </p:spPr>
      </p:pic>
      <p:pic>
        <p:nvPicPr>
          <p:cNvPr id="32" name="image274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r="4038" b="1794"/>
          <a:stretch>
            <a:fillRect/>
          </a:stretch>
        </p:blipFill>
        <p:spPr>
          <a:xfrm>
            <a:off x="7080250" y="2045335"/>
            <a:ext cx="5048250" cy="35534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501140" y="3231515"/>
            <a:ext cx="5348605" cy="243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生成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(CO)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v(①)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v(②)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消耗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(CO)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lnSpc>
                <a:spcPct val="11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从起始到通过</a:t>
            </a:r>
            <a:r>
              <a:rPr lang="en-US" altLang="zh-CN" sz="2800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处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(CO)%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增加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(CO) &gt;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消耗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(CO)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just"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(CO) &gt; v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304405" y="3892550"/>
            <a:ext cx="761365" cy="628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630535" y="4790440"/>
            <a:ext cx="761365" cy="628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44145"/>
            <a:ext cx="8143875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任务二：</a:t>
            </a:r>
            <a:r>
              <a:rPr lang="zh-CN" altLang="en-US" sz="3200"/>
              <a:t>条件的调控对反应的</a:t>
            </a:r>
            <a:r>
              <a:rPr lang="zh-CN" altLang="en-US" sz="3200"/>
              <a:t>影响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36600" y="659765"/>
            <a:ext cx="1024382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③条件的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调控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对于速率、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6610" y="1170940"/>
            <a:ext cx="7354570" cy="310134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6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加氢制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过程中的主要反应为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164.7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41.2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密闭容器中，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1.01</a:t>
            </a:r>
            <a:r>
              <a:rPr lang="en-US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×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</a:t>
            </a:r>
            <a:r>
              <a:rPr lang="en-US" altLang="zh-CN" sz="2600" b="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Pa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起始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):n</a:t>
            </a:r>
            <a:r>
              <a:rPr lang="zh-CN" altLang="en-US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起始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(H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1:4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平衡转化率、在催化剂作用下反应相同时间所测得的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实际转化率随温度的变化如图。</a:t>
            </a:r>
            <a:endParaRPr lang="zh-CN" altLang="en-US" sz="26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60" name="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2935" b="2038"/>
          <a:stretch>
            <a:fillRect/>
          </a:stretch>
        </p:blipFill>
        <p:spPr>
          <a:xfrm>
            <a:off x="8201025" y="855345"/>
            <a:ext cx="3625215" cy="3264535"/>
          </a:xfrm>
          <a:prstGeom prst="rect">
            <a:avLst/>
          </a:prstGeom>
          <a:noFill/>
        </p:spPr>
      </p:pic>
      <p:cxnSp>
        <p:nvCxnSpPr>
          <p:cNvPr id="61" name="直接连接符 60"/>
          <p:cNvCxnSpPr/>
          <p:nvPr/>
        </p:nvCxnSpPr>
        <p:spPr>
          <a:xfrm flipH="1">
            <a:off x="10423525" y="1227455"/>
            <a:ext cx="0" cy="234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0255885" y="2065020"/>
            <a:ext cx="7099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•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0067925" y="1533525"/>
            <a:ext cx="7099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•</a:t>
            </a:r>
            <a:endParaRPr lang="en-US" altLang="zh-CN" sz="2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3330" y="3585210"/>
            <a:ext cx="847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0" y="4221480"/>
            <a:ext cx="4265295" cy="796290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835025" y="4984750"/>
            <a:ext cx="107321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</a:t>
            </a:r>
            <a:r>
              <a:rPr 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sz="28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转化率达到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点的措施有哪些？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②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点延长反应时间或加入催化剂能否到达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63600" y="6015355"/>
            <a:ext cx="214757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0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点未平衡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604260" y="6015990"/>
            <a:ext cx="168402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速率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9" name="直接箭头连接符 68"/>
          <p:cNvCxnSpPr>
            <a:stCxn id="67" idx="3"/>
            <a:endCxn id="68" idx="1"/>
          </p:cNvCxnSpPr>
          <p:nvPr/>
        </p:nvCxnSpPr>
        <p:spPr>
          <a:xfrm>
            <a:off x="3011170" y="6276340"/>
            <a:ext cx="593090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5884545" y="6015355"/>
            <a:ext cx="179705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影响因素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1" name="直接箭头连接符 70"/>
          <p:cNvCxnSpPr>
            <a:stCxn id="68" idx="3"/>
            <a:endCxn id="70" idx="1"/>
          </p:cNvCxnSpPr>
          <p:nvPr/>
        </p:nvCxnSpPr>
        <p:spPr>
          <a:xfrm flipV="1">
            <a:off x="5288280" y="6276340"/>
            <a:ext cx="59626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7681595" y="6276340"/>
            <a:ext cx="59626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8277860" y="5871210"/>
            <a:ext cx="280543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9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浓度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温度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压强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催化剂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延长时间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8" grpId="0" bldLvl="0" animBg="1"/>
      <p:bldP spid="70" grpId="0" bldLvl="0" animBg="1"/>
      <p:bldP spid="7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" name="图片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" y="5483225"/>
            <a:ext cx="10997565" cy="1002030"/>
          </a:xfrm>
          <a:prstGeom prst="rect">
            <a:avLst/>
          </a:prstGeom>
        </p:spPr>
      </p:pic>
      <p:pic>
        <p:nvPicPr>
          <p:cNvPr id="37999752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1196" r="2935" b="2038"/>
          <a:stretch>
            <a:fillRect/>
          </a:stretch>
        </p:blipFill>
        <p:spPr>
          <a:xfrm>
            <a:off x="7978775" y="855345"/>
            <a:ext cx="3937000" cy="365379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44145"/>
            <a:ext cx="8143875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任务二：</a:t>
            </a:r>
            <a:r>
              <a:rPr lang="zh-CN" altLang="en-US" sz="3200"/>
              <a:t>条件的调控对反应的</a:t>
            </a:r>
            <a:r>
              <a:rPr lang="zh-CN" altLang="en-US" sz="3200"/>
              <a:t>影响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36600" y="659765"/>
            <a:ext cx="1024382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③条件的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调控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对于速率、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050" y="1170940"/>
            <a:ext cx="7354570" cy="323532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6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加氢制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过程中的主要反应为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164.7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41.2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密闭容器中，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1.01</a:t>
            </a:r>
            <a:r>
              <a:rPr lang="en-US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×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</a:t>
            </a:r>
            <a:r>
              <a:rPr lang="en-US" altLang="zh-CN" sz="2600" b="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Pa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起始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):n</a:t>
            </a:r>
            <a:r>
              <a:rPr lang="zh-CN" altLang="en-US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起始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(H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1:4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平衡转化率、在催化剂作用下反应相同时间所测得的</a:t>
            </a:r>
            <a:r>
              <a:rPr lang="en-US" altLang="zh-CN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="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 b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实际转化率随温度的变化如图。</a:t>
            </a:r>
            <a:endParaRPr lang="zh-CN" altLang="en-US" sz="26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6120" y="4903470"/>
            <a:ext cx="1069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：用该催化剂催化</a:t>
            </a:r>
            <a:r>
              <a:rPr 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sz="28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反应的最佳温度范围是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多少？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800" y="5650865"/>
            <a:ext cx="23107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目标产物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endParaRPr lang="en-US" altLang="zh-CN" sz="2600" baseline="-250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69640" y="5982970"/>
            <a:ext cx="1799590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选择性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49320" y="5458460"/>
            <a:ext cx="180213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转化率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1299190" y="1619250"/>
            <a:ext cx="0" cy="234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0980420" y="4058920"/>
            <a:ext cx="679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57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9594850" y="1109345"/>
            <a:ext cx="0" cy="2952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992995" y="1124585"/>
            <a:ext cx="0" cy="2952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9963150" y="5455920"/>
            <a:ext cx="185039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350~400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℃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889625" y="5458460"/>
            <a:ext cx="9429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速率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2945765" y="5704205"/>
            <a:ext cx="584835" cy="1924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925445" y="5896610"/>
            <a:ext cx="594995" cy="332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180330" y="5704205"/>
            <a:ext cx="6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421245" y="5458460"/>
            <a:ext cx="1991995" cy="491490"/>
          </a:xfrm>
          <a:prstGeom prst="rect">
            <a:avLst/>
          </a:prstGeom>
          <a:ln w="28575">
            <a:noFill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温度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催化剂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6781800" y="5704205"/>
            <a:ext cx="5988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9413240" y="5701665"/>
            <a:ext cx="612000" cy="2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0454005" y="5988685"/>
            <a:ext cx="13493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&lt;570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℃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79465" y="5991225"/>
            <a:ext cx="10204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5170170" y="6236970"/>
            <a:ext cx="6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8994140" y="5971540"/>
            <a:ext cx="926465" cy="491490"/>
          </a:xfrm>
          <a:prstGeom prst="rect">
            <a:avLst/>
          </a:prstGeom>
          <a:ln w="28575">
            <a:noFill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温度</a:t>
            </a:r>
            <a:endParaRPr lang="en-US" altLang="zh-CN" sz="26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6802120" y="6236970"/>
            <a:ext cx="68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8304530" y="6224270"/>
            <a:ext cx="612000" cy="2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7408545" y="6019800"/>
            <a:ext cx="942340" cy="491490"/>
          </a:xfrm>
          <a:prstGeom prst="rect">
            <a:avLst/>
          </a:prstGeom>
          <a:ln w="28575">
            <a:noFill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 sz="2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I&gt;II</a:t>
            </a:r>
            <a:endParaRPr lang="en-US" altLang="zh-CN" sz="26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9859645" y="6217920"/>
            <a:ext cx="612000" cy="2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0025380" y="4903470"/>
            <a:ext cx="185039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350~400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℃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" y="4088130"/>
            <a:ext cx="4265295" cy="7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8" grpId="0" bldLvl="0" animBg="1"/>
      <p:bldP spid="29" grpId="0"/>
      <p:bldP spid="32" grpId="0"/>
      <p:bldP spid="36" grpId="0"/>
      <p:bldP spid="39" grpId="0"/>
      <p:bldP spid="46" grpId="0" bldLvl="0" animBg="1"/>
      <p:bldP spid="50" grpId="0"/>
      <p:bldP spid="51" grpId="0"/>
      <p:bldP spid="53" grpId="0" bldLvl="0" animBg="1"/>
      <p:bldP spid="56" grpId="0" bldLvl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54305"/>
            <a:ext cx="8143875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模型建构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</a:t>
            </a:r>
            <a:r>
              <a:rPr sz="3200">
                <a:sym typeface="+mn-ea"/>
              </a:rPr>
              <a:t>条件的调控对反应的影响</a:t>
            </a:r>
            <a:endParaRPr lang="zh-CN" altLang="en-US" sz="3200"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217930" y="1623695"/>
          <a:ext cx="9878695" cy="379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944100" y="154305"/>
            <a:ext cx="20154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zh-CN" altLang="en-US" sz="3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835" y="876935"/>
            <a:ext cx="5988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70C0"/>
                </a:solidFill>
              </a:rPr>
              <a:t>1.</a:t>
            </a:r>
            <a:r>
              <a:rPr lang="en-US" altLang="zh-CN" sz="32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曲线的变化归因</a:t>
            </a:r>
            <a:endParaRPr lang="en-US" altLang="zh-CN" sz="3200" dirty="0" err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54305"/>
            <a:ext cx="8185150" cy="545465"/>
          </a:xfrm>
        </p:spPr>
        <p:txBody>
          <a:bodyPr>
            <a:noAutofit/>
          </a:bodyPr>
          <a:p>
            <a:r>
              <a:rPr sz="3100">
                <a:sym typeface="+mn-ea"/>
              </a:rPr>
              <a:t>模型建构</a:t>
            </a:r>
            <a:r>
              <a:rPr sz="31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</a:t>
            </a:r>
            <a:r>
              <a:rPr sz="3100">
                <a:sym typeface="+mn-ea"/>
              </a:rPr>
              <a:t>条件的调控对反应的影响</a:t>
            </a:r>
            <a:endParaRPr lang="zh-CN" altLang="en-US" sz="27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7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970" y="2997835"/>
            <a:ext cx="1758950" cy="95313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是否平衡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5190" y="2680970"/>
            <a:ext cx="1737995" cy="52197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02450" y="2447290"/>
            <a:ext cx="1460500" cy="95313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加快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反应速率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2855" y="2450465"/>
            <a:ext cx="2890800" cy="89280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7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转化率、选择性和产率</a:t>
            </a:r>
            <a:endParaRPr lang="zh-CN" altLang="en-US" sz="27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80005" y="2680970"/>
            <a:ext cx="1666240" cy="52197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80005" y="3805555"/>
            <a:ext cx="1666240" cy="52197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153920" y="2962275"/>
            <a:ext cx="426085" cy="532765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150110" y="3532505"/>
            <a:ext cx="429895" cy="503555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256405" y="2941955"/>
            <a:ext cx="468000" cy="0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44615" y="2941955"/>
            <a:ext cx="468000" cy="0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362950" y="2937510"/>
            <a:ext cx="509905" cy="0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92650" y="3805555"/>
            <a:ext cx="1737995" cy="52197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9910" y="3612515"/>
            <a:ext cx="1460500" cy="95313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突破平衡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0315" y="3615690"/>
            <a:ext cx="2890520" cy="891540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平衡转化率、平衡选择性和平衡产率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253865" y="4056380"/>
            <a:ext cx="468000" cy="0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442075" y="4056380"/>
            <a:ext cx="468000" cy="0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8360410" y="4058920"/>
            <a:ext cx="509905" cy="3175"/>
          </a:xfrm>
          <a:prstGeom prst="straightConnector1">
            <a:avLst/>
          </a:prstGeom>
          <a:ln w="31750" cap="rnd">
            <a:solidFill>
              <a:srgbClr val="00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609465" y="2035810"/>
            <a:ext cx="190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浓度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温度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压强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催化剂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延长时间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09465" y="4347210"/>
            <a:ext cx="1903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浓度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温度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压强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9944100" y="154305"/>
            <a:ext cx="20154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zh-CN" altLang="en-US" sz="3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9805" y="99250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调控反应条件改变反应进程</a:t>
            </a:r>
            <a:endParaRPr lang="en-US" altLang="zh-CN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  <p:bldP spid="9" grpId="0" bldLvl="0" animBg="1"/>
      <p:bldP spid="10" grpId="0" bldLvl="0" animBg="1"/>
      <p:bldP spid="11" grpId="0" bldLvl="0" animBg="1"/>
      <p:bldP spid="25" grpId="0"/>
      <p:bldP spid="19" grpId="0" bldLvl="0" animBg="1"/>
      <p:bldP spid="20" grpId="0" bldLvl="0" animBg="1"/>
      <p:bldP spid="21" grpId="0" bldLvl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56952"/>
            <a:ext cx="6827614" cy="545706"/>
          </a:xfrm>
        </p:spPr>
        <p:txBody>
          <a:bodyPr>
            <a:noAutofit/>
          </a:bodyPr>
          <a:lstStyle/>
          <a:p>
            <a:r>
              <a:rPr sz="3100">
                <a:sym typeface="+mn-ea"/>
              </a:rPr>
              <a:t>任务</a:t>
            </a:r>
            <a:r>
              <a:rPr sz="3100">
                <a:sym typeface="+mn-ea"/>
              </a:rPr>
              <a:t>三：</a:t>
            </a:r>
            <a:r>
              <a:rPr lang="zh-CN" altLang="en-US" sz="3100">
                <a:sym typeface="+mn-ea"/>
              </a:rPr>
              <a:t>化学反应原理相关计算</a:t>
            </a:r>
            <a:endParaRPr lang="zh-CN" altLang="en-US" sz="31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686435"/>
            <a:ext cx="6495415" cy="439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8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实现“碳中和”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的一种路径是将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合成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。其主要反应为：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49.5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</a:t>
            </a:r>
            <a:r>
              <a:rPr 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   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i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41.2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分别在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3MPa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5MPa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下，将</a:t>
            </a:r>
            <a:r>
              <a:rPr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1mol CO</a:t>
            </a:r>
            <a:r>
              <a:rPr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(g)和3mol H</a:t>
            </a:r>
            <a:r>
              <a:rPr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的混合气体置于密闭容器中，若仅考虑上述反应，不同温度下反应体系达到平衡时，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转化率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α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、产物选择性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的变化如图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51" name="图片 27" descr="X75-243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137400" y="826770"/>
            <a:ext cx="4845050" cy="3467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18490" y="5118735"/>
            <a:ext cx="1110297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8: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250℃, 3MPa, 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OH(g)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O(g)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的物质的量分别是多少？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890" y="5683885"/>
            <a:ext cx="10923905" cy="1025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n(CH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OH)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1mol×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20%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×50%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=0.1mol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03550" y="4617720"/>
            <a:ext cx="8656320" cy="551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marL="0" indent="0" algn="ctr" defTabSz="26670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n(CH</a:t>
            </a:r>
            <a:r>
              <a:rPr lang="en-US" altLang="zh-CN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OH)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n(</a:t>
            </a:r>
            <a:r>
              <a:rPr 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的转化率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</a:t>
            </a:r>
            <a:r>
              <a:rPr lang="en-US" altLang="zh-CN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OH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选择性</a:t>
            </a:r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lang="en-US" altLang="zh-CN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145" y="6214745"/>
            <a:ext cx="10803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无论发生反应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还是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II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~H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n(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)=1mol×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20%=0.2mol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6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940" y="151765"/>
            <a:ext cx="7588250" cy="545465"/>
          </a:xfrm>
        </p:spPr>
        <p:txBody>
          <a:bodyPr>
            <a:noAutofit/>
          </a:bodyPr>
          <a:p>
            <a:r>
              <a:rPr sz="3200">
                <a:sym typeface="+mn-ea"/>
              </a:rPr>
              <a:t>多重反应体系综合分析</a:t>
            </a:r>
            <a:r>
              <a:rPr sz="3200">
                <a:sym typeface="+mn-ea"/>
              </a:rPr>
              <a:t>模型</a:t>
            </a:r>
            <a:endParaRPr sz="3200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9944100" y="154305"/>
            <a:ext cx="20154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模型建构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935990"/>
            <a:ext cx="11165840" cy="52451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737131" y="2039101"/>
            <a:ext cx="4787461" cy="3188335"/>
            <a:chOff x="6737131" y="2039101"/>
            <a:chExt cx="4787461" cy="3188335"/>
          </a:xfrm>
        </p:grpSpPr>
        <p:sp>
          <p:nvSpPr>
            <p:cNvPr id="4" name="文本框 3"/>
            <p:cNvSpPr txBox="1"/>
            <p:nvPr/>
          </p:nvSpPr>
          <p:spPr>
            <a:xfrm>
              <a:off x="7306638" y="2039101"/>
              <a:ext cx="4217954" cy="31883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sz="2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难点突破：</a:t>
              </a:r>
              <a:endPara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①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曲线</a:t>
              </a:r>
              <a:r>
                <a:rPr lang="zh-CN" altLang="en-US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含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义判断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②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外界条件的调控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③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曲线的变化趋势及归因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④</a:t>
              </a:r>
              <a:r>
                <a:rPr lang="en-US" altLang="zh-CN" sz="2800" b="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化学反应原理相关计算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箭头: 虚尾 4"/>
            <p:cNvSpPr/>
            <p:nvPr/>
          </p:nvSpPr>
          <p:spPr>
            <a:xfrm>
              <a:off x="6737131" y="3310076"/>
              <a:ext cx="641135" cy="572814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23932"/>
            <a:ext cx="6827614" cy="545706"/>
          </a:xfrm>
        </p:spPr>
        <p:txBody>
          <a:bodyPr>
            <a:noAutofit/>
          </a:bodyPr>
          <a:p>
            <a:r>
              <a:rPr sz="3200"/>
              <a:t>学习测评</a:t>
            </a:r>
            <a:endParaRPr sz="3200"/>
          </a:p>
        </p:txBody>
      </p:sp>
      <p:sp>
        <p:nvSpPr>
          <p:cNvPr id="5" name="矩形 4"/>
          <p:cNvSpPr/>
          <p:nvPr/>
        </p:nvSpPr>
        <p:spPr>
          <a:xfrm>
            <a:off x="786130" y="661035"/>
            <a:ext cx="10558145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1.(2024·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江苏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二氧化碳加氢制甲醇过程中主要反应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忽略其他副反应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为：</a:t>
            </a:r>
            <a:endParaRPr lang="zh-CN" altLang="zh-CN" sz="26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(g)+H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(g)</a:t>
            </a:r>
            <a:r>
              <a:rPr lang="en-US" altLang="zh-CN" sz="2600" kern="100" spc="-80">
                <a:solidFill>
                  <a:srgbClr val="0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==</a:t>
            </a:r>
            <a:r>
              <a:rPr lang="en-US" altLang="zh-CN" sz="26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=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CO(g)+H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O(g)</a:t>
            </a:r>
            <a:r>
              <a:rPr lang="zh-CN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　</a:t>
            </a:r>
            <a:endParaRPr lang="zh-CN" altLang="zh-CN" sz="260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                                Δ</a:t>
            </a:r>
            <a:r>
              <a:rPr lang="en-US" altLang="zh-CN" sz="2600" i="1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1</a:t>
            </a:r>
            <a:r>
              <a:rPr lang="en-US" altLang="zh-CN" sz="26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=41.2 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kJ·mol</a:t>
            </a:r>
            <a:r>
              <a:rPr lang="en-US" altLang="zh-CN" sz="2600" baseline="30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-1</a:t>
            </a:r>
            <a:endParaRPr lang="zh-CN" altLang="zh-CN" sz="26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CO(g)+2H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(g)</a:t>
            </a:r>
            <a:r>
              <a:rPr lang="en-US" altLang="zh-CN" sz="2600" kern="100" spc="-80">
                <a:solidFill>
                  <a:srgbClr val="0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==</a:t>
            </a:r>
            <a:r>
              <a:rPr lang="en-US" altLang="zh-CN" sz="26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=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OH(g)</a:t>
            </a:r>
            <a:r>
              <a:rPr lang="zh-CN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Δ</a:t>
            </a:r>
            <a:r>
              <a:rPr lang="en-US" altLang="zh-CN" sz="2600" i="1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endParaRPr lang="zh-CN" altLang="zh-CN" sz="26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225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℃、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8×10</a:t>
            </a:r>
            <a:r>
              <a:rPr lang="en-US" altLang="zh-CN" sz="26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下，将一定比例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6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600" baseline="-25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600" baseline="-250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混合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气匀速通过装有催化剂的绝热反应管</a:t>
            </a:r>
            <a:r>
              <a:rPr lang="zh-CN" altLang="zh-CN" sz="2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6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装置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lang="en-US" altLang="zh-CN" sz="26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6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6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6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6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en-US" altLang="zh-CN" sz="26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位点处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相邻位点距离</a:t>
            </a:r>
            <a:endParaRPr lang="zh-CN" altLang="zh-CN" sz="2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相同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的气体温度、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</a:t>
            </a:r>
            <a:r>
              <a:rPr lang="en-US" altLang="zh-CN" sz="26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OH</a:t>
            </a: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的体积分</a:t>
            </a:r>
            <a:endParaRPr lang="zh-CN" altLang="zh-CN" sz="2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数如图所示。下列说法正确的</a:t>
            </a:r>
            <a:r>
              <a:rPr lang="zh-CN" altLang="zh-CN" sz="2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endParaRPr lang="zh-CN" altLang="zh-CN" sz="2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image273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115" y="1365885"/>
            <a:ext cx="3616325" cy="1377950"/>
          </a:xfrm>
          <a:prstGeom prst="rect">
            <a:avLst/>
          </a:prstGeom>
        </p:spPr>
      </p:pic>
      <p:pic>
        <p:nvPicPr>
          <p:cNvPr id="16" name="image274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070" y="2846705"/>
            <a:ext cx="4900930" cy="34213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96290" y="4431665"/>
            <a:ext cx="6494780" cy="20916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A.</a:t>
            </a:r>
            <a:r>
              <a:rPr lang="en-US" altLang="zh-CN" sz="2600" i="1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600" baseline="-250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处与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处反应①的平衡常数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相等</a:t>
            </a:r>
            <a:endParaRPr lang="zh-CN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B.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反应②的焓变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&gt;0</a:t>
            </a:r>
            <a:endParaRPr lang="zh-CN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C.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处的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的体积分数大于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处</a:t>
            </a:r>
            <a:endParaRPr lang="zh-CN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D.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混合气从起始到通过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处，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</a:t>
            </a:r>
            <a:r>
              <a:rPr lang="zh-CN" altLang="zh-CN" sz="26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生</a:t>
            </a:r>
            <a:endParaRPr lang="en-US" altLang="zh-CN" sz="260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6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r>
              <a:rPr lang="zh-CN" altLang="zh-CN" sz="260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成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速率小于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的生成速率</a:t>
            </a:r>
            <a:endParaRPr lang="zh-CN" altLang="zh-CN" sz="260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598357" y="516789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1219200"/>
            <a:r>
              <a:rPr lang="zh-CN" altLang="en-US" sz="45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/>
          <a:stretch>
            <a:fillRect/>
          </a:stretch>
        </p:blipFill>
        <p:spPr bwMode="auto">
          <a:xfrm>
            <a:off x="0" y="15288"/>
            <a:ext cx="12192000" cy="68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637890"/>
            <a:ext cx="12192000" cy="219053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4466492" y="2301575"/>
            <a:ext cx="2839916" cy="1134975"/>
          </a:xfrm>
          <a:prstGeom prst="rect">
            <a:avLst/>
          </a:prstGeom>
        </p:spPr>
        <p:txBody>
          <a:bodyPr wrap="square" lIns="91423" tIns="45712" rIns="91423" bIns="45712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120" b="1" dirty="0">
                <a:solidFill>
                  <a:srgbClr val="004F8A"/>
                </a:solidFill>
              </a:rPr>
              <a:t>谢谢大家</a:t>
            </a:r>
            <a:endParaRPr lang="zh-CN" altLang="en-US" sz="5120" b="1" dirty="0">
              <a:solidFill>
                <a:srgbClr val="004F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3376" r="4497" b="2514"/>
          <a:stretch>
            <a:fillRect/>
          </a:stretch>
        </p:blipFill>
        <p:spPr>
          <a:xfrm>
            <a:off x="5412105" y="226060"/>
            <a:ext cx="6701155" cy="20948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15085"/>
            <a:ext cx="5573395" cy="4432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1340" y="5890577"/>
            <a:ext cx="5080000" cy="475615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 </a:t>
            </a:r>
            <a:r>
              <a:rPr lang="en-US" altLang="zh-CN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  CO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在大气中的浓度</a:t>
            </a:r>
            <a:endParaRPr lang="zh-CN" altLang="en-US" sz="25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4615" y="5890260"/>
            <a:ext cx="5285740" cy="4756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 </a:t>
            </a:r>
            <a:r>
              <a:rPr lang="en-US" altLang="zh-CN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十四五</a:t>
            </a:r>
            <a:r>
              <a:rPr lang="en-US" altLang="zh-CN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规划中的气候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</a:t>
            </a:r>
            <a:endParaRPr lang="zh-CN" altLang="en-US" sz="25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8047" t="4975" r="5709"/>
          <a:stretch>
            <a:fillRect/>
          </a:stretch>
        </p:blipFill>
        <p:spPr>
          <a:xfrm>
            <a:off x="6254750" y="2270760"/>
            <a:ext cx="5683250" cy="329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340" y="399415"/>
            <a:ext cx="466598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如何实现碳中和呢？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91185" y="782320"/>
            <a:ext cx="8950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碳捕获和储存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”(CCS)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&amp;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碳捕获和利用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”(CCU)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388745"/>
            <a:ext cx="11201400" cy="4442460"/>
          </a:xfrm>
          <a:prstGeom prst="rect">
            <a:avLst/>
          </a:prstGeom>
        </p:spPr>
      </p:pic>
      <p:sp>
        <p:nvSpPr>
          <p:cNvPr id="3" name="文本占位符 1"/>
          <p:cNvSpPr txBox="1"/>
          <p:nvPr>
            <p:custDataLst>
              <p:tags r:id="rId2"/>
            </p:custDataLst>
          </p:nvPr>
        </p:nvSpPr>
        <p:spPr>
          <a:xfrm>
            <a:off x="956945" y="125730"/>
            <a:ext cx="10033000" cy="5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sym typeface="+mn-ea"/>
              </a:rPr>
              <a:t>CO</a:t>
            </a:r>
            <a:r>
              <a:rPr lang="en-US" altLang="zh-CN" sz="3200" baseline="-25000">
                <a:sym typeface="+mn-ea"/>
              </a:rPr>
              <a:t>2</a:t>
            </a:r>
            <a:r>
              <a:rPr sz="3200">
                <a:sym typeface="+mn-ea"/>
              </a:rPr>
              <a:t>的</a:t>
            </a:r>
            <a:r>
              <a:rPr sz="3200">
                <a:sym typeface="+mn-ea"/>
              </a:rPr>
              <a:t>资源化利用</a:t>
            </a:r>
            <a:endParaRPr sz="3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9190" y="5976303"/>
            <a:ext cx="5080000" cy="475615"/>
          </a:xfrm>
          <a:prstGeom prst="rect">
            <a:avLst/>
          </a:prstGeom>
        </p:spPr>
        <p:txBody>
          <a:bodyPr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</a:t>
            </a:r>
            <a:r>
              <a:rPr lang="en-US" altLang="zh-CN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 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</a:t>
            </a:r>
            <a:r>
              <a:rPr lang="en-US" altLang="zh-CN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zh-CN" altLang="en-US" sz="2500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的主要化学转化途径</a:t>
            </a:r>
            <a:endParaRPr lang="zh-CN" altLang="en-US" sz="25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1"/>
          <p:cNvSpPr txBox="1"/>
          <p:nvPr>
            <p:custDataLst>
              <p:tags r:id="rId1"/>
            </p:custDataLst>
          </p:nvPr>
        </p:nvSpPr>
        <p:spPr>
          <a:xfrm>
            <a:off x="956945" y="146050"/>
            <a:ext cx="10125075" cy="5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200">
                <a:sym typeface="+mn-ea"/>
              </a:rPr>
              <a:t>考</a:t>
            </a:r>
            <a:r>
              <a:rPr sz="3200">
                <a:sym typeface="+mn-ea"/>
              </a:rPr>
              <a:t>点回顾</a:t>
            </a:r>
            <a:endParaRPr sz="3200">
              <a:sym typeface="+mn-ea"/>
            </a:endParaRPr>
          </a:p>
        </p:txBody>
      </p:sp>
      <p:pic>
        <p:nvPicPr>
          <p:cNvPr id="37999752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2935" b="2038"/>
          <a:stretch>
            <a:fillRect/>
          </a:stretch>
        </p:blipFill>
        <p:spPr>
          <a:xfrm>
            <a:off x="4207510" y="1189990"/>
            <a:ext cx="3440430" cy="3098165"/>
          </a:xfrm>
          <a:prstGeom prst="rect">
            <a:avLst/>
          </a:prstGeom>
          <a:noFill/>
        </p:spPr>
      </p:pic>
      <p:pic>
        <p:nvPicPr>
          <p:cNvPr id="10" name="image273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3" b="7261"/>
          <a:stretch>
            <a:fillRect/>
          </a:stretch>
        </p:blipFill>
        <p:spPr>
          <a:xfrm>
            <a:off x="8525510" y="4262120"/>
            <a:ext cx="3221990" cy="9055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52145" y="709295"/>
            <a:ext cx="27952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ctr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2022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江苏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900295" y="709295"/>
            <a:ext cx="27952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ctr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2023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江苏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8479790" y="719455"/>
            <a:ext cx="33299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ctr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2024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江苏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9" name="image274.jpeg"/>
          <p:cNvPicPr/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8" r="3790" b="1852"/>
          <a:stretch>
            <a:fillRect/>
          </a:stretch>
        </p:blipFill>
        <p:spPr>
          <a:xfrm>
            <a:off x="8307070" y="1227455"/>
            <a:ext cx="3718560" cy="30041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4170" y="4469130"/>
            <a:ext cx="4086860" cy="2216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265" y="5251450"/>
            <a:ext cx="3772535" cy="14338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73730" y="106045"/>
            <a:ext cx="89814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r"/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回顾近</a:t>
            </a:r>
            <a:r>
              <a:rPr lang="en-US" altLang="zh-CN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年江苏卷</a:t>
            </a:r>
            <a:r>
              <a:rPr lang="en-US" altLang="zh-CN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题，总结常见考点并归纳难点。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237615"/>
            <a:ext cx="3298825" cy="2912745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" y="4642485"/>
            <a:ext cx="3937635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56952"/>
            <a:ext cx="6827614" cy="545706"/>
          </a:xfrm>
        </p:spPr>
        <p:txBody>
          <a:bodyPr>
            <a:noAutofit/>
          </a:bodyPr>
          <a:lstStyle/>
          <a:p>
            <a:r>
              <a:rPr lang="zh-CN" altLang="en-US" sz="3200"/>
              <a:t>考点分析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645839" y="833173"/>
            <a:ext cx="11129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【交流与讨论】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回顾近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年江苏卷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题，总结常见考点并归纳难点。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9630" y="1486908"/>
            <a:ext cx="10253345" cy="4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常见考点：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盖斯定律及焓变∆</a:t>
            </a:r>
            <a:r>
              <a:rPr lang="en-US" altLang="zh-CN" sz="2800" i="1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、熵变∆</a:t>
            </a:r>
            <a:r>
              <a:rPr lang="en-US" altLang="zh-CN" sz="2800" i="1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</a:t>
            </a:r>
            <a:endParaRPr lang="en-US" altLang="zh-CN" sz="2800" dirty="0">
              <a:solidFill>
                <a:srgbClr val="E6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平衡常数的</a:t>
            </a:r>
            <a:r>
              <a:rPr lang="zh-CN" altLang="en-US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概念及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意义</a:t>
            </a:r>
            <a:endParaRPr lang="en-US" altLang="zh-CN" sz="2800" dirty="0">
              <a:solidFill>
                <a:srgbClr val="E6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曲线含义判断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（结合</a:t>
            </a:r>
            <a:r>
              <a:rPr lang="zh-CN" altLang="en-US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各反应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中物质的变化趋势）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en-US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平衡与非平衡状态下对反应的</a:t>
            </a:r>
            <a:r>
              <a:rPr lang="en-US" altLang="zh-CN" sz="280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调控</a:t>
            </a:r>
            <a:endParaRPr lang="en-US" altLang="zh-CN" sz="2800" dirty="0">
              <a:solidFill>
                <a:srgbClr val="E6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转化率与平衡转化率、选择性与平衡选择性、产率与平衡产率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</a:t>
            </a:r>
            <a:r>
              <a:rPr lang="en-US" altLang="zh-CN" sz="2800" b="0" dirty="0" err="1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化学反应原理相关计算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（转化关系、守恒关系）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37131" y="2039101"/>
            <a:ext cx="4787461" cy="3188335"/>
            <a:chOff x="6737131" y="2039101"/>
            <a:chExt cx="4787461" cy="3188335"/>
          </a:xfrm>
        </p:grpSpPr>
        <p:sp>
          <p:nvSpPr>
            <p:cNvPr id="4" name="文本框 3"/>
            <p:cNvSpPr txBox="1"/>
            <p:nvPr/>
          </p:nvSpPr>
          <p:spPr>
            <a:xfrm>
              <a:off x="7306638" y="2039101"/>
              <a:ext cx="4217954" cy="31883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sz="2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难点突破：</a:t>
              </a:r>
              <a:endPara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①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曲线</a:t>
              </a:r>
              <a:r>
                <a:rPr lang="zh-CN" altLang="en-US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含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义判断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②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外界条件的调控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③</a:t>
              </a:r>
              <a:r>
                <a:rPr lang="en-US" altLang="zh-CN" sz="280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曲线的变化趋势及归因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indent="0" defTabSz="266700" fontAlgn="ctr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altLang="zh-CN" sz="2800" dirty="0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④</a:t>
              </a:r>
              <a:r>
                <a:rPr lang="en-US" altLang="zh-CN" sz="2800" b="0" dirty="0" err="1">
                  <a:solidFill>
                    <a:srgbClr val="E6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化学反应原理相关计算</a:t>
              </a:r>
              <a:endParaRPr lang="en-US" altLang="zh-CN" sz="28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箭头: 虚尾 4"/>
            <p:cNvSpPr/>
            <p:nvPr/>
          </p:nvSpPr>
          <p:spPr>
            <a:xfrm>
              <a:off x="6737131" y="3310076"/>
              <a:ext cx="641135" cy="572814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44252"/>
            <a:ext cx="6827614" cy="545706"/>
          </a:xfrm>
        </p:spPr>
        <p:txBody>
          <a:bodyPr>
            <a:noAutofit/>
          </a:bodyPr>
          <a:p>
            <a:r>
              <a:rPr lang="zh-CN" altLang="en-US" sz="3100"/>
              <a:t>任务一：曲线</a:t>
            </a:r>
            <a:r>
              <a:rPr sz="3100">
                <a:sym typeface="+mn-ea"/>
              </a:rPr>
              <a:t>含义</a:t>
            </a:r>
            <a:r>
              <a:rPr sz="3100">
                <a:sym typeface="+mn-ea"/>
              </a:rPr>
              <a:t>判断</a:t>
            </a:r>
            <a:endParaRPr lang="zh-CN" altLang="en-US" sz="31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600" y="1157605"/>
            <a:ext cx="10848340" cy="23901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1.1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乙醇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­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水催化重整可获得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。其主要反应为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 C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173.3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      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41.2 kJ·mol</a:t>
            </a:r>
            <a:r>
              <a:rPr lang="zh-CN" altLang="en-US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30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1.0×10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Pa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OH)∶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1:3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时，若仅考虑上述反应，平衡时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的选择性及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的产率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随温度的变化如图所示。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>
            <a:fillRect/>
          </a:stretch>
        </p:blipFill>
        <p:spPr>
          <a:xfrm>
            <a:off x="800735" y="3604895"/>
            <a:ext cx="3636010" cy="3172460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70" y="3596005"/>
            <a:ext cx="6049645" cy="8089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70095" y="4555490"/>
            <a:ext cx="7435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1: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判断曲线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②③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分别表示的含义？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820" y="688340"/>
            <a:ext cx="737489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从变化趋势唯一的物质判断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635" y="5288915"/>
            <a:ext cx="259842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选择性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7465" y="5867400"/>
            <a:ext cx="1173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↑↓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17105" y="5288915"/>
            <a:ext cx="259842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选择性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1310" y="5867400"/>
            <a:ext cx="1173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59010" y="5288915"/>
            <a:ext cx="22377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en-US" altLang="zh-CN" sz="26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平衡产率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29215" y="5867400"/>
            <a:ext cx="1173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↓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2810" y="5187315"/>
            <a:ext cx="2582545" cy="123507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79370" y="5187315"/>
            <a:ext cx="995045" cy="68008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  <p:bldP spid="11" grpId="0"/>
      <p:bldP spid="12" grpId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44252"/>
            <a:ext cx="6827614" cy="545706"/>
          </a:xfrm>
        </p:spPr>
        <p:txBody>
          <a:bodyPr>
            <a:noAutofit/>
          </a:bodyPr>
          <a:p>
            <a:r>
              <a:rPr lang="zh-CN" altLang="en-US" sz="3100"/>
              <a:t>任务一：曲线含义</a:t>
            </a:r>
            <a:r>
              <a:rPr sz="3100">
                <a:sym typeface="+mn-ea"/>
              </a:rPr>
              <a:t>判断</a:t>
            </a:r>
            <a:endParaRPr lang="zh-CN" altLang="en-US" sz="31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7990" y="3535045"/>
            <a:ext cx="6049645" cy="8089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73065" y="4433570"/>
            <a:ext cx="6108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2: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判断曲线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表示的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含义？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820" y="688340"/>
            <a:ext cx="737489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利用特殊点法判断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0265" y="1194435"/>
            <a:ext cx="10337800" cy="219138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6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6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催化加氢可获得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。其主要反应如下： 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  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endParaRPr lang="en-US" altLang="zh-CN" sz="2600" baseline="-25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endParaRPr lang="en-US" altLang="zh-CN" sz="2600" baseline="-250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1.01×10</a:t>
            </a:r>
            <a:r>
              <a:rPr lang="en-US" altLang="zh-CN" sz="26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Pa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)∶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1:1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时，若仅考虑上述反应，平衡时部分物种的物质的量分数随温度的变化如图所示。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8" name="图片 31" descr="25NTYMWX8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50265" y="3413125"/>
            <a:ext cx="4231005" cy="31870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3908425" y="4250690"/>
            <a:ext cx="0" cy="200406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661410" y="5805170"/>
            <a:ext cx="1298575" cy="33909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960000">
            <a:off x="3611245" y="4634865"/>
            <a:ext cx="1437640" cy="33909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44252"/>
            <a:ext cx="6827614" cy="545706"/>
          </a:xfrm>
        </p:spPr>
        <p:txBody>
          <a:bodyPr>
            <a:noAutofit/>
          </a:bodyPr>
          <a:p>
            <a:r>
              <a:rPr lang="zh-CN" altLang="en-US" sz="3100"/>
              <a:t>任务一：曲线</a:t>
            </a:r>
            <a:r>
              <a:rPr sz="3100">
                <a:sym typeface="+mn-ea"/>
              </a:rPr>
              <a:t>含义</a:t>
            </a:r>
            <a:r>
              <a:rPr sz="3100">
                <a:sym typeface="+mn-ea"/>
              </a:rPr>
              <a:t>判断</a:t>
            </a:r>
            <a:endParaRPr lang="zh-CN" altLang="en-US" sz="31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820" y="688340"/>
            <a:ext cx="737489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利用极值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假设法判断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1700" y="1210310"/>
            <a:ext cx="6385560" cy="36925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600" b="1" u="sng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2600" b="1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重整生成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的过程中主要发生下列反应：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 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(g)=2H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          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247.1 kJ/mol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 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CO(g)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       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Δ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41.2 kJ/mol</a:t>
            </a:r>
            <a:endParaRPr lang="en-US" altLang="zh-CN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在恒压、反应物起始物质的量比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)∶</a:t>
            </a:r>
            <a:r>
              <a:rPr lang="en-US" altLang="zh-CN" sz="26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</a:t>
            </a:r>
            <a:r>
              <a:rPr lang="zh-CN" altLang="en-US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始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条件下，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26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的平衡转化率随温度变化的曲线如图所示。</a:t>
            </a:r>
            <a:endParaRPr lang="zh-CN" altLang="en-US" sz="2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9" name="图片 38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871460" y="1364615"/>
            <a:ext cx="3568065" cy="3786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01700" y="4947920"/>
            <a:ext cx="6108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3: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图中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线表示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什么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含义？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706" y="144252"/>
            <a:ext cx="6827614" cy="545706"/>
          </a:xfrm>
        </p:spPr>
        <p:txBody>
          <a:bodyPr>
            <a:noAutofit/>
          </a:bodyPr>
          <a:p>
            <a:r>
              <a:rPr lang="zh-CN" altLang="en-US" sz="3200"/>
              <a:t>模型建构</a:t>
            </a:r>
            <a:r>
              <a:rPr lang="zh-CN" altLang="en-US" sz="3200">
                <a:latin typeface="+mn-ea"/>
                <a:ea typeface="+mn-ea"/>
              </a:rPr>
              <a:t>－</a:t>
            </a:r>
            <a:r>
              <a:rPr lang="zh-CN" altLang="en-US" sz="3200"/>
              <a:t>曲线</a:t>
            </a:r>
            <a:r>
              <a:rPr sz="3200">
                <a:sym typeface="+mn-ea"/>
              </a:rPr>
              <a:t>含义</a:t>
            </a:r>
            <a:r>
              <a:rPr lang="zh-CN" altLang="en-US" sz="3200"/>
              <a:t>判断</a:t>
            </a:r>
            <a:endParaRPr lang="zh-CN" altLang="en-US" sz="3200"/>
          </a:p>
        </p:txBody>
      </p:sp>
      <p:graphicFrame>
        <p:nvGraphicFramePr>
          <p:cNvPr id="5" name="图示 4"/>
          <p:cNvGraphicFramePr/>
          <p:nvPr/>
        </p:nvGraphicFramePr>
        <p:xfrm>
          <a:off x="1043940" y="462280"/>
          <a:ext cx="9968865" cy="623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944100" y="154305"/>
            <a:ext cx="20154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zh-CN" altLang="en-US" sz="3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ags/tag11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ags/tag12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281.8,&quot;left&quot;:34.3,&quot;top&quot;:55.85,&quot;width&quot;:895.6}"/>
</p:tagLst>
</file>

<file path=ppt/tags/tag15.xml><?xml version="1.0" encoding="utf-8"?>
<p:tagLst xmlns:p="http://schemas.openxmlformats.org/presentationml/2006/main">
  <p:tag name="KSO_WM_DIAGRAM_VIRTUALLY_FRAME" val="{&quot;height&quot;:281.8,&quot;left&quot;:34.3,&quot;top&quot;:55.85,&quot;width&quot;:895.6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ZjVhNGJiMWVmZTg4ZjFhYWZhYWFiMzBkODkwYWRkZm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TEMPLATE_CATEGORY" val="diagram"/>
  <p:tag name="KSO_WM_TEMPLATE_INDEX" val="20216004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ags/tag8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ags/tag9.xml><?xml version="1.0" encoding="utf-8"?>
<p:tagLst xmlns:p="http://schemas.openxmlformats.org/presentationml/2006/main">
  <p:tag name="KSO_WM_DIAGRAM_VIRTUALLY_FRAME" val="{&quot;height&quot;:281.8,&quot;left&quot;:34.3,&quot;top&quot;:55.85,&quot;width&quot;:926.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3743</Words>
  <Application>WPS 演示</Application>
  <PresentationFormat>宽屏</PresentationFormat>
  <Paragraphs>279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Times New Roman</vt:lpstr>
      <vt:lpstr>Times New Roman</vt:lpstr>
      <vt:lpstr>Calibri</vt:lpstr>
      <vt:lpstr>方正中等线简体</vt:lpstr>
      <vt:lpstr>华文细黑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沿途的远处</cp:lastModifiedBy>
  <cp:revision>423</cp:revision>
  <dcterms:created xsi:type="dcterms:W3CDTF">2019-04-24T09:02:00Z</dcterms:created>
  <dcterms:modified xsi:type="dcterms:W3CDTF">2025-02-25T09:47:05Z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1454222568914FEAA4F9961D9E8CB35C_13</vt:lpwstr>
  </property>
</Properties>
</file>