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docx" ContentType="application/vnd.openxmlformats-officedocument.wordprocessingml.document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1514" r:id="rId3"/>
    <p:sldId id="1383" r:id="rId4"/>
    <p:sldId id="1419" r:id="rId5"/>
    <p:sldId id="1421" r:id="rId6"/>
    <p:sldId id="1423" r:id="rId7"/>
    <p:sldId id="1384" r:id="rId8"/>
    <p:sldId id="1231" r:id="rId9"/>
    <p:sldId id="1502" r:id="rId10"/>
    <p:sldId id="1150" r:id="rId11"/>
    <p:sldId id="1365" r:id="rId12"/>
    <p:sldId id="1503" r:id="rId13"/>
    <p:sldId id="1444" r:id="rId14"/>
    <p:sldId id="1504" r:id="rId15"/>
    <p:sldId id="1452" r:id="rId16"/>
    <p:sldId id="1457" r:id="rId17"/>
    <p:sldId id="1505" r:id="rId18"/>
    <p:sldId id="1467" r:id="rId19"/>
    <p:sldId id="1506" r:id="rId20"/>
  </p:sldIdLst>
  <p:sldSz cx="12240895" cy="6858000"/>
  <p:notesSz cx="6858000" cy="9144000"/>
  <p:custDataLst>
    <p:tags r:id="rId2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rgbClr val="FF0000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FF0000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FF0000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FF0000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FF0000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2800" kern="1200">
        <a:solidFill>
          <a:srgbClr val="FF0000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2800" kern="1200">
        <a:solidFill>
          <a:srgbClr val="FF0000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2800" kern="1200">
        <a:solidFill>
          <a:srgbClr val="FF0000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2800" kern="1200">
        <a:solidFill>
          <a:srgbClr val="FF0000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79" userDrawn="1">
          <p15:clr>
            <a:srgbClr val="A4A3A4"/>
          </p15:clr>
        </p15:guide>
        <p15:guide id="2" pos="3855" userDrawn="1">
          <p15:clr>
            <a:srgbClr val="A4A3A4"/>
          </p15:clr>
        </p15:guide>
        <p15:guide id="3" pos="7257" userDrawn="1">
          <p15:clr>
            <a:srgbClr val="A4A3A4"/>
          </p15:clr>
        </p15:guide>
        <p15:guide id="4" pos="408" userDrawn="1">
          <p15:clr>
            <a:srgbClr val="A4A3A4"/>
          </p15:clr>
        </p15:guide>
        <p15:guide id="5" pos="544" userDrawn="1">
          <p15:clr>
            <a:srgbClr val="A4A3A4"/>
          </p15:clr>
        </p15:guide>
        <p15:guide id="6" orient="horz" pos="120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CC4646"/>
    <a:srgbClr val="E4BFA0"/>
    <a:srgbClr val="E0AD6A"/>
    <a:srgbClr val="EAEAEA"/>
    <a:srgbClr val="F2F2F2"/>
    <a:srgbClr val="F1DECF"/>
    <a:srgbClr val="FDFDFD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40" autoAdjust="0"/>
    <p:restoredTop sz="93533" autoAdjust="0"/>
  </p:normalViewPr>
  <p:slideViewPr>
    <p:cSldViewPr showGuides="1">
      <p:cViewPr varScale="1">
        <p:scale>
          <a:sx n="113" d="100"/>
          <a:sy n="113" d="100"/>
        </p:scale>
        <p:origin x="393" y="69"/>
      </p:cViewPr>
      <p:guideLst>
        <p:guide orient="horz" pos="1979"/>
        <p:guide pos="3855"/>
        <p:guide pos="7257"/>
        <p:guide pos="408"/>
        <p:guide pos="544"/>
        <p:guide orient="horz" pos="120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792"/>
    </p:cViewPr>
  </p:sorterViewPr>
  <p:notesViewPr>
    <p:cSldViewPr>
      <p:cViewPr varScale="1">
        <p:scale>
          <a:sx n="48" d="100"/>
          <a:sy n="48" d="100"/>
        </p:scale>
        <p:origin x="2684" y="4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6" Type="http://schemas.openxmlformats.org/officeDocument/2006/relationships/tags" Target="tags/tag1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handoutMaster" Target="handoutMasters/handoutMaster1.xml"/><Relationship Id="rId21" Type="http://schemas.openxmlformats.org/officeDocument/2006/relationships/notesMaster" Target="notesMasters/notesMaster1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image" Target="../media/image24.e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image" Target="../media/image26.e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image" Target="../media/image30.emf"/><Relationship Id="rId1" Type="http://schemas.openxmlformats.org/officeDocument/2006/relationships/image" Target="../media/image29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4" Type="http://schemas.openxmlformats.org/officeDocument/2006/relationships/image" Target="../media/image14.emf"/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image" Target="../media/image1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2B82A62-6F50-49B1-BAC3-64E242E2C5BD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2C174CD6-4F62-4137-82D4-D60006C50E04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>
                <a:solidFill>
                  <a:schemeClr val="tx1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>
                <a:solidFill>
                  <a:schemeClr val="tx1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172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369888" y="685800"/>
            <a:ext cx="6118225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3077" name="Rectangle 5"/>
          <p:cNvSpPr>
            <a:spLocks noGrp="1" noRot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zh-CN" noProof="0"/>
              <a:t>Click to edit Master text styles</a:t>
            </a:r>
            <a:endParaRPr lang="en-US" altLang="zh-CN" noProof="0"/>
          </a:p>
          <a:p>
            <a:pPr lvl="1"/>
            <a:r>
              <a:rPr lang="en-US" altLang="zh-CN" noProof="0"/>
              <a:t>Second level</a:t>
            </a:r>
            <a:endParaRPr lang="en-US" altLang="zh-CN" noProof="0"/>
          </a:p>
          <a:p>
            <a:pPr lvl="2"/>
            <a:r>
              <a:rPr lang="en-US" altLang="zh-CN" noProof="0"/>
              <a:t>Third level</a:t>
            </a:r>
            <a:endParaRPr lang="en-US" altLang="zh-CN" noProof="0"/>
          </a:p>
          <a:p>
            <a:pPr lvl="3"/>
            <a:r>
              <a:rPr lang="en-US" altLang="zh-CN" noProof="0"/>
              <a:t>Fourth level</a:t>
            </a:r>
            <a:endParaRPr lang="en-US" altLang="zh-CN" noProof="0"/>
          </a:p>
          <a:p>
            <a:pPr lvl="4"/>
            <a:r>
              <a:rPr lang="en-US" altLang="zh-CN" noProof="0"/>
              <a:t>Fifth level</a:t>
            </a:r>
            <a:endParaRPr lang="en-US" altLang="zh-CN" noProof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>
                <a:solidFill>
                  <a:schemeClr val="tx1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</a:lstStyle>
          <a:p>
            <a:fld id="{93F6C80C-ABAA-495C-9690-C4F632086D9C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封面标题模板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高楼大厦的景色&#10;&#10;描述已自动生成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69" r="15804"/>
          <a:stretch>
            <a:fillRect/>
          </a:stretch>
        </p:blipFill>
        <p:spPr bwMode="auto">
          <a:xfrm>
            <a:off x="3629025" y="1098550"/>
            <a:ext cx="8667750" cy="575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矩形 2"/>
          <p:cNvSpPr/>
          <p:nvPr userDrawn="1"/>
        </p:nvSpPr>
        <p:spPr bwMode="auto">
          <a:xfrm>
            <a:off x="3629025" y="357188"/>
            <a:ext cx="8672513" cy="6500812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65000"/>
                  <a:alpha val="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>
            <a:spAutoFit/>
          </a:bodyPr>
          <a:lstStyle/>
          <a:p>
            <a:pPr eaLnBrk="1" hangingPunct="1">
              <a:defRPr/>
            </a:pPr>
            <a:endParaRPr lang="zh-CN" altLang="en-US" sz="2400" dirty="0">
              <a:cs typeface="Times New Roman" panose="02020603050405020304" pitchFamily="18" charset="0"/>
            </a:endParaRPr>
          </a:p>
        </p:txBody>
      </p:sp>
      <p:sp>
        <p:nvSpPr>
          <p:cNvPr id="8" name="矩形 6"/>
          <p:cNvSpPr>
            <a:spLocks noChangeArrowheads="1"/>
          </p:cNvSpPr>
          <p:nvPr userDrawn="1"/>
        </p:nvSpPr>
        <p:spPr bwMode="auto">
          <a:xfrm>
            <a:off x="-144463" y="-244475"/>
            <a:ext cx="12601576" cy="1366838"/>
          </a:xfrm>
          <a:prstGeom prst="rect">
            <a:avLst/>
          </a:prstGeom>
          <a:solidFill>
            <a:srgbClr val="CC4646"/>
          </a:solidFill>
          <a:ln w="76200" algn="ctr">
            <a:solidFill>
              <a:srgbClr val="E4BFA0"/>
            </a:solidFill>
            <a:round/>
          </a:ln>
        </p:spPr>
        <p:txBody>
          <a:bodyPr anchor="ctr">
            <a:spAutoFit/>
          </a:bodyPr>
          <a:lstStyle>
            <a:lvl1pPr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endParaRPr lang="zh-CN" altLang="en-US" sz="2400"/>
          </a:p>
        </p:txBody>
      </p:sp>
      <p:pic>
        <p:nvPicPr>
          <p:cNvPr id="9" name="Picture 128" descr="标志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42" y="-131539"/>
            <a:ext cx="1563687" cy="118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文本框 10"/>
          <p:cNvSpPr txBox="1">
            <a:spLocks noChangeArrowheads="1"/>
          </p:cNvSpPr>
          <p:nvPr userDrawn="1"/>
        </p:nvSpPr>
        <p:spPr bwMode="auto">
          <a:xfrm>
            <a:off x="1787525" y="81810"/>
            <a:ext cx="10512425" cy="64633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0" hangingPunct="0">
              <a:defRPr/>
            </a:pPr>
            <a:r>
              <a:rPr lang="zh-CN" altLang="en-US" sz="36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南方凤凰台　</a:t>
            </a:r>
            <a:r>
              <a:rPr lang="en-US" altLang="zh-CN" sz="36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5A</a:t>
            </a:r>
            <a:r>
              <a:rPr lang="zh-CN" altLang="en-US" sz="36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新考案 　</a:t>
            </a:r>
            <a:r>
              <a:rPr lang="en-US" altLang="zh-CN" sz="36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36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数学　二轮　基础版</a:t>
            </a:r>
            <a:endParaRPr lang="zh-CN" altLang="en-US" sz="36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总结提炼 模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内容占位符 2" descr="图标&#10;&#10;描述已自动生成"/>
          <p:cNvPicPr>
            <a:picLocks noGrp="1"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3971925"/>
            <a:ext cx="720725" cy="72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流程图: 文档 3"/>
          <p:cNvSpPr/>
          <p:nvPr userDrawn="1"/>
        </p:nvSpPr>
        <p:spPr>
          <a:xfrm flipH="1">
            <a:off x="-215900" y="-171450"/>
            <a:ext cx="12601575" cy="933450"/>
          </a:xfrm>
          <a:prstGeom prst="flowChartDocument">
            <a:avLst/>
          </a:prstGeom>
          <a:blipFill>
            <a:blip r:embed="rId3"/>
            <a:tile tx="0" ty="0" sx="100000" sy="100000" flip="none" algn="tl"/>
          </a:blipFill>
          <a:ln w="571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b="1" dirty="0">
              <a:latin typeface="+mj-ea"/>
              <a:ea typeface="+mj-ea"/>
            </a:endParaRPr>
          </a:p>
        </p:txBody>
      </p:sp>
      <p:sp>
        <p:nvSpPr>
          <p:cNvPr id="5" name="流程图: 文档 4"/>
          <p:cNvSpPr/>
          <p:nvPr userDrawn="1"/>
        </p:nvSpPr>
        <p:spPr>
          <a:xfrm flipV="1">
            <a:off x="-215900" y="6254750"/>
            <a:ext cx="12601575" cy="1120775"/>
          </a:xfrm>
          <a:prstGeom prst="flowChartDocument">
            <a:avLst/>
          </a:prstGeom>
          <a:blipFill>
            <a:blip r:embed="rId3"/>
            <a:tile tx="0" ty="0" sx="100000" sy="100000" flip="none" algn="tl"/>
          </a:blipFill>
          <a:ln w="57150"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/>
          </a:p>
        </p:txBody>
      </p:sp>
      <p:sp>
        <p:nvSpPr>
          <p:cNvPr id="7" name="矩形: 圆角 4"/>
          <p:cNvSpPr/>
          <p:nvPr userDrawn="1"/>
        </p:nvSpPr>
        <p:spPr>
          <a:xfrm>
            <a:off x="287338" y="-531813"/>
            <a:ext cx="1225550" cy="1584326"/>
          </a:xfrm>
          <a:prstGeom prst="roundRect">
            <a:avLst>
              <a:gd name="adj" fmla="val 660"/>
            </a:avLst>
          </a:prstGeom>
          <a:ln w="5715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zh-CN" b="1" dirty="0">
              <a:solidFill>
                <a:srgbClr val="FFFFFF"/>
              </a:solidFill>
              <a:latin typeface="+mj-ea"/>
              <a:ea typeface="+mj-ea"/>
            </a:endParaRPr>
          </a:p>
        </p:txBody>
      </p:sp>
      <p:sp>
        <p:nvSpPr>
          <p:cNvPr id="8" name="文本框 5"/>
          <p:cNvSpPr txBox="1">
            <a:spLocks noChangeArrowheads="1"/>
          </p:cNvSpPr>
          <p:nvPr userDrawn="1"/>
        </p:nvSpPr>
        <p:spPr bwMode="auto">
          <a:xfrm>
            <a:off x="395288" y="57150"/>
            <a:ext cx="1009650" cy="9540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>
              <a:defRPr/>
            </a:pPr>
            <a:r>
              <a:rPr lang="zh-CN" altLang="en-US" b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总 结</a:t>
            </a:r>
            <a:endParaRPr lang="en-US" altLang="zh-CN" b="1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defRPr/>
            </a:pPr>
            <a:r>
              <a:rPr lang="zh-CN" altLang="en-US" b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提 炼</a:t>
            </a:r>
            <a:endParaRPr lang="zh-CN" altLang="zh-CN" b="1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占位符 10"/>
          <p:cNvSpPr>
            <a:spLocks noGrp="1"/>
          </p:cNvSpPr>
          <p:nvPr>
            <p:ph type="body" sz="quarter" idx="10"/>
          </p:nvPr>
        </p:nvSpPr>
        <p:spPr>
          <a:xfrm>
            <a:off x="503982" y="1344368"/>
            <a:ext cx="11305256" cy="57246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eaLnBrk="1">
              <a:lnSpc>
                <a:spcPct val="130000"/>
              </a:lnSpc>
              <a:spcBef>
                <a:spcPts val="0"/>
              </a:spcBef>
              <a:defRPr sz="24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大题授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文框 2"/>
          <p:cNvSpPr/>
          <p:nvPr userDrawn="1"/>
        </p:nvSpPr>
        <p:spPr>
          <a:xfrm>
            <a:off x="0" y="0"/>
            <a:ext cx="12241213" cy="6858000"/>
          </a:xfrm>
          <a:prstGeom prst="frame">
            <a:avLst>
              <a:gd name="adj1" fmla="val 2130"/>
            </a:avLst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800">
              <a:solidFill>
                <a:schemeClr val="tx1"/>
              </a:solidFill>
            </a:endParaRPr>
          </a:p>
        </p:txBody>
      </p:sp>
      <p:sp>
        <p:nvSpPr>
          <p:cNvPr id="6" name="文本占位符 10"/>
          <p:cNvSpPr>
            <a:spLocks noGrp="1"/>
          </p:cNvSpPr>
          <p:nvPr>
            <p:ph type="body" sz="quarter" idx="10"/>
          </p:nvPr>
        </p:nvSpPr>
        <p:spPr>
          <a:xfrm>
            <a:off x="467548" y="840312"/>
            <a:ext cx="11286237" cy="57246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eaLnBrk="1">
              <a:lnSpc>
                <a:spcPct val="130000"/>
              </a:lnSpc>
              <a:spcBef>
                <a:spcPts val="0"/>
              </a:spcBef>
              <a:defRPr sz="2400">
                <a:latin typeface="+mn-lt"/>
                <a:ea typeface="+mn-ea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矩形: 圆角 1"/>
          <p:cNvSpPr/>
          <p:nvPr userDrawn="1"/>
        </p:nvSpPr>
        <p:spPr>
          <a:xfrm>
            <a:off x="3497643" y="6278742"/>
            <a:ext cx="2555875" cy="401637"/>
          </a:xfrm>
          <a:prstGeom prst="roundRect">
            <a:avLst/>
          </a:prstGeom>
          <a:noFill/>
          <a:ln>
            <a:solidFill>
              <a:srgbClr val="E0AD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zh-CN" altLang="en-US" sz="12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点击对应数字即可跳转到对应题目</a:t>
            </a:r>
            <a:endParaRPr lang="zh-CN" altLang="en-US" sz="12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Rectangle 10">
            <a:hlinkClick r:id="rId2" action="ppaction://hlinksldjump"/>
          </p:cNvPr>
          <p:cNvSpPr>
            <a:spLocks noChangeArrowheads="1"/>
          </p:cNvSpPr>
          <p:nvPr userDrawn="1"/>
        </p:nvSpPr>
        <p:spPr bwMode="auto">
          <a:xfrm>
            <a:off x="11017595" y="6288267"/>
            <a:ext cx="468313" cy="407987"/>
          </a:xfrm>
          <a:prstGeom prst="roundRect">
            <a:avLst>
              <a:gd name="adj" fmla="val 16667"/>
            </a:avLst>
          </a:prstGeom>
          <a:solidFill>
            <a:srgbClr val="E0AD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>
            <a:spAutoFit/>
          </a:bodyPr>
          <a:lstStyle>
            <a:lvl1pPr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800">
                <a:solidFill>
                  <a:schemeClr val="bg1"/>
                </a:solidFill>
              </a:rPr>
              <a:t>10</a:t>
            </a:r>
            <a:endParaRPr lang="en-US" altLang="zh-CN" sz="1800">
              <a:solidFill>
                <a:schemeClr val="bg1"/>
              </a:solidFill>
            </a:endParaRPr>
          </a:p>
        </p:txBody>
      </p:sp>
      <p:sp>
        <p:nvSpPr>
          <p:cNvPr id="8" name="Rectangle 11">
            <a:hlinkClick r:id="rId2" action="ppaction://hlinksldjump"/>
          </p:cNvPr>
          <p:cNvSpPr>
            <a:spLocks noChangeArrowheads="1"/>
          </p:cNvSpPr>
          <p:nvPr userDrawn="1"/>
        </p:nvSpPr>
        <p:spPr bwMode="auto">
          <a:xfrm>
            <a:off x="11558537" y="6288267"/>
            <a:ext cx="466725" cy="407987"/>
          </a:xfrm>
          <a:prstGeom prst="roundRect">
            <a:avLst>
              <a:gd name="adj" fmla="val 16667"/>
            </a:avLst>
          </a:prstGeom>
          <a:solidFill>
            <a:srgbClr val="E0AD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>
            <a:spAutoFit/>
          </a:bodyPr>
          <a:lstStyle>
            <a:lvl1pPr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800" dirty="0">
                <a:solidFill>
                  <a:schemeClr val="bg1"/>
                </a:solidFill>
              </a:rPr>
              <a:t>11</a:t>
            </a:r>
            <a:endParaRPr lang="en-US" altLang="zh-CN" sz="1800" dirty="0">
              <a:solidFill>
                <a:schemeClr val="bg1"/>
              </a:solidFill>
            </a:endParaRPr>
          </a:p>
        </p:txBody>
      </p:sp>
      <p:sp>
        <p:nvSpPr>
          <p:cNvPr id="10" name="Rectangle 10">
            <a:hlinkClick r:id="rId2" action="ppaction://hlinksldjump"/>
          </p:cNvPr>
          <p:cNvSpPr>
            <a:spLocks noChangeArrowheads="1"/>
          </p:cNvSpPr>
          <p:nvPr userDrawn="1"/>
        </p:nvSpPr>
        <p:spPr bwMode="auto">
          <a:xfrm>
            <a:off x="9394769" y="6288267"/>
            <a:ext cx="468313" cy="407987"/>
          </a:xfrm>
          <a:prstGeom prst="roundRect">
            <a:avLst>
              <a:gd name="adj" fmla="val 16667"/>
            </a:avLst>
          </a:prstGeom>
          <a:solidFill>
            <a:srgbClr val="E0AD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>
            <a:spAutoFit/>
          </a:bodyPr>
          <a:lstStyle>
            <a:lvl1pPr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800" dirty="0">
                <a:solidFill>
                  <a:schemeClr val="bg1"/>
                </a:solidFill>
              </a:rPr>
              <a:t>7</a:t>
            </a:r>
            <a:endParaRPr lang="en-US" altLang="zh-CN" sz="1800" dirty="0">
              <a:solidFill>
                <a:schemeClr val="bg1"/>
              </a:solidFill>
            </a:endParaRPr>
          </a:p>
        </p:txBody>
      </p:sp>
      <p:sp>
        <p:nvSpPr>
          <p:cNvPr id="11" name="Rectangle 11">
            <a:hlinkClick r:id="rId2" action="ppaction://hlinksldjump"/>
          </p:cNvPr>
          <p:cNvSpPr>
            <a:spLocks noChangeArrowheads="1"/>
          </p:cNvSpPr>
          <p:nvPr userDrawn="1"/>
        </p:nvSpPr>
        <p:spPr bwMode="auto">
          <a:xfrm>
            <a:off x="9935711" y="6288267"/>
            <a:ext cx="468313" cy="407987"/>
          </a:xfrm>
          <a:prstGeom prst="roundRect">
            <a:avLst>
              <a:gd name="adj" fmla="val 16667"/>
            </a:avLst>
          </a:prstGeom>
          <a:solidFill>
            <a:srgbClr val="E0AD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>
            <a:spAutoFit/>
          </a:bodyPr>
          <a:lstStyle>
            <a:lvl1pPr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800">
                <a:solidFill>
                  <a:schemeClr val="bg1"/>
                </a:solidFill>
              </a:rPr>
              <a:t>8</a:t>
            </a:r>
            <a:endParaRPr lang="en-US" altLang="zh-CN" sz="1800">
              <a:solidFill>
                <a:schemeClr val="bg1"/>
              </a:solidFill>
            </a:endParaRPr>
          </a:p>
        </p:txBody>
      </p:sp>
      <p:sp>
        <p:nvSpPr>
          <p:cNvPr id="12" name="Rectangle 12">
            <a:hlinkClick r:id="rId2" action="ppaction://hlinksldjump"/>
          </p:cNvPr>
          <p:cNvSpPr>
            <a:spLocks noChangeArrowheads="1"/>
          </p:cNvSpPr>
          <p:nvPr userDrawn="1"/>
        </p:nvSpPr>
        <p:spPr bwMode="auto">
          <a:xfrm>
            <a:off x="10476653" y="6288267"/>
            <a:ext cx="468313" cy="407987"/>
          </a:xfrm>
          <a:prstGeom prst="roundRect">
            <a:avLst>
              <a:gd name="adj" fmla="val 16667"/>
            </a:avLst>
          </a:prstGeom>
          <a:solidFill>
            <a:srgbClr val="E0AD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>
            <a:spAutoFit/>
          </a:bodyPr>
          <a:lstStyle>
            <a:lvl1pPr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800">
                <a:solidFill>
                  <a:schemeClr val="bg1"/>
                </a:solidFill>
              </a:rPr>
              <a:t>9</a:t>
            </a:r>
            <a:endParaRPr lang="en-US" altLang="zh-CN" sz="1800">
              <a:solidFill>
                <a:schemeClr val="bg1"/>
              </a:solidFill>
            </a:endParaRPr>
          </a:p>
        </p:txBody>
      </p:sp>
      <p:sp>
        <p:nvSpPr>
          <p:cNvPr id="13" name="Rectangle 10">
            <a:hlinkClick r:id="rId2" action="ppaction://hlinksldjump"/>
          </p:cNvPr>
          <p:cNvSpPr>
            <a:spLocks noChangeArrowheads="1"/>
          </p:cNvSpPr>
          <p:nvPr userDrawn="1"/>
        </p:nvSpPr>
        <p:spPr bwMode="auto">
          <a:xfrm>
            <a:off x="7773532" y="6278742"/>
            <a:ext cx="468312" cy="407987"/>
          </a:xfrm>
          <a:prstGeom prst="roundRect">
            <a:avLst>
              <a:gd name="adj" fmla="val 16667"/>
            </a:avLst>
          </a:prstGeom>
          <a:solidFill>
            <a:srgbClr val="E0AD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>
            <a:spAutoFit/>
          </a:bodyPr>
          <a:lstStyle>
            <a:lvl1pPr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800" dirty="0">
                <a:solidFill>
                  <a:schemeClr val="bg1"/>
                </a:solidFill>
              </a:rPr>
              <a:t>4</a:t>
            </a:r>
            <a:endParaRPr lang="en-US" altLang="zh-CN" sz="1800" dirty="0">
              <a:solidFill>
                <a:schemeClr val="bg1"/>
              </a:solidFill>
            </a:endParaRPr>
          </a:p>
        </p:txBody>
      </p:sp>
      <p:sp>
        <p:nvSpPr>
          <p:cNvPr id="14" name="Rectangle 11">
            <a:hlinkClick r:id="rId2" action="ppaction://hlinksldjump"/>
          </p:cNvPr>
          <p:cNvSpPr>
            <a:spLocks noChangeArrowheads="1"/>
          </p:cNvSpPr>
          <p:nvPr userDrawn="1"/>
        </p:nvSpPr>
        <p:spPr bwMode="auto">
          <a:xfrm>
            <a:off x="8314473" y="6278742"/>
            <a:ext cx="466725" cy="407987"/>
          </a:xfrm>
          <a:prstGeom prst="roundRect">
            <a:avLst>
              <a:gd name="adj" fmla="val 16667"/>
            </a:avLst>
          </a:prstGeom>
          <a:solidFill>
            <a:srgbClr val="E0AD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>
            <a:spAutoFit/>
          </a:bodyPr>
          <a:lstStyle>
            <a:lvl1pPr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800">
                <a:solidFill>
                  <a:schemeClr val="bg1"/>
                </a:solidFill>
              </a:rPr>
              <a:t>5</a:t>
            </a:r>
            <a:endParaRPr lang="en-US" altLang="zh-CN" sz="1800">
              <a:solidFill>
                <a:schemeClr val="bg1"/>
              </a:solidFill>
            </a:endParaRPr>
          </a:p>
        </p:txBody>
      </p:sp>
      <p:sp>
        <p:nvSpPr>
          <p:cNvPr id="15" name="Rectangle 12">
            <a:hlinkClick r:id="rId2" action="ppaction://hlinksldjump"/>
          </p:cNvPr>
          <p:cNvSpPr>
            <a:spLocks noChangeArrowheads="1"/>
          </p:cNvSpPr>
          <p:nvPr userDrawn="1"/>
        </p:nvSpPr>
        <p:spPr bwMode="auto">
          <a:xfrm>
            <a:off x="8853827" y="6278742"/>
            <a:ext cx="468313" cy="407987"/>
          </a:xfrm>
          <a:prstGeom prst="roundRect">
            <a:avLst>
              <a:gd name="adj" fmla="val 16667"/>
            </a:avLst>
          </a:prstGeom>
          <a:solidFill>
            <a:srgbClr val="E0AD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>
            <a:spAutoFit/>
          </a:bodyPr>
          <a:lstStyle>
            <a:lvl1pPr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800">
                <a:solidFill>
                  <a:schemeClr val="bg1"/>
                </a:solidFill>
              </a:rPr>
              <a:t>6</a:t>
            </a:r>
            <a:endParaRPr lang="en-US" altLang="zh-CN" sz="1800">
              <a:solidFill>
                <a:schemeClr val="bg1"/>
              </a:solidFill>
            </a:endParaRPr>
          </a:p>
        </p:txBody>
      </p:sp>
      <p:sp>
        <p:nvSpPr>
          <p:cNvPr id="16" name="Rectangle 10">
            <a:hlinkClick r:id="rId2" action="ppaction://hlinksldjump"/>
          </p:cNvPr>
          <p:cNvSpPr>
            <a:spLocks noChangeArrowheads="1"/>
          </p:cNvSpPr>
          <p:nvPr userDrawn="1"/>
        </p:nvSpPr>
        <p:spPr bwMode="auto">
          <a:xfrm>
            <a:off x="6150709" y="6278742"/>
            <a:ext cx="468312" cy="407987"/>
          </a:xfrm>
          <a:prstGeom prst="roundRect">
            <a:avLst>
              <a:gd name="adj" fmla="val 16667"/>
            </a:avLst>
          </a:prstGeom>
          <a:solidFill>
            <a:srgbClr val="E0AD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>
            <a:spAutoFit/>
          </a:bodyPr>
          <a:lstStyle>
            <a:lvl1pPr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800" dirty="0">
                <a:solidFill>
                  <a:schemeClr val="bg1"/>
                </a:solidFill>
              </a:rPr>
              <a:t>1</a:t>
            </a:r>
            <a:endParaRPr lang="en-US" altLang="zh-CN" sz="1800" dirty="0">
              <a:solidFill>
                <a:schemeClr val="bg1"/>
              </a:solidFill>
            </a:endParaRPr>
          </a:p>
        </p:txBody>
      </p:sp>
      <p:sp>
        <p:nvSpPr>
          <p:cNvPr id="17" name="Rectangle 11">
            <a:hlinkClick r:id="rId2" action="ppaction://hlinksldjump"/>
          </p:cNvPr>
          <p:cNvSpPr>
            <a:spLocks noChangeArrowheads="1"/>
          </p:cNvSpPr>
          <p:nvPr userDrawn="1"/>
        </p:nvSpPr>
        <p:spPr bwMode="auto">
          <a:xfrm>
            <a:off x="6691650" y="6278742"/>
            <a:ext cx="468312" cy="407987"/>
          </a:xfrm>
          <a:prstGeom prst="roundRect">
            <a:avLst>
              <a:gd name="adj" fmla="val 16667"/>
            </a:avLst>
          </a:prstGeom>
          <a:solidFill>
            <a:srgbClr val="E0AD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>
            <a:spAutoFit/>
          </a:bodyPr>
          <a:lstStyle>
            <a:lvl1pPr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800" dirty="0">
                <a:solidFill>
                  <a:schemeClr val="bg1"/>
                </a:solidFill>
              </a:rPr>
              <a:t>2</a:t>
            </a:r>
            <a:endParaRPr lang="en-US" altLang="zh-CN" sz="1800" dirty="0">
              <a:solidFill>
                <a:schemeClr val="bg1"/>
              </a:solidFill>
            </a:endParaRPr>
          </a:p>
        </p:txBody>
      </p:sp>
      <p:sp>
        <p:nvSpPr>
          <p:cNvPr id="18" name="Rectangle 12">
            <a:hlinkClick r:id="rId2" action="ppaction://hlinksldjump"/>
          </p:cNvPr>
          <p:cNvSpPr>
            <a:spLocks noChangeArrowheads="1"/>
          </p:cNvSpPr>
          <p:nvPr userDrawn="1"/>
        </p:nvSpPr>
        <p:spPr bwMode="auto">
          <a:xfrm>
            <a:off x="7232591" y="6278742"/>
            <a:ext cx="468312" cy="407987"/>
          </a:xfrm>
          <a:prstGeom prst="roundRect">
            <a:avLst>
              <a:gd name="adj" fmla="val 16667"/>
            </a:avLst>
          </a:prstGeom>
          <a:solidFill>
            <a:srgbClr val="E0AD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>
            <a:spAutoFit/>
          </a:bodyPr>
          <a:lstStyle>
            <a:lvl1pPr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800">
                <a:solidFill>
                  <a:schemeClr val="bg1"/>
                </a:solidFill>
              </a:rPr>
              <a:t>3</a:t>
            </a:r>
            <a:endParaRPr lang="en-US" altLang="zh-CN" sz="1800">
              <a:solidFill>
                <a:schemeClr val="bg1"/>
              </a:solidFill>
            </a:endParaRPr>
          </a:p>
        </p:txBody>
      </p:sp>
      <p:sp>
        <p:nvSpPr>
          <p:cNvPr id="19" name="箭头: 五边形 4"/>
          <p:cNvSpPr/>
          <p:nvPr userDrawn="1"/>
        </p:nvSpPr>
        <p:spPr>
          <a:xfrm>
            <a:off x="143942" y="188640"/>
            <a:ext cx="1792288" cy="544513"/>
          </a:xfrm>
          <a:prstGeom prst="homePlate">
            <a:avLst/>
          </a:prstGeom>
          <a:solidFill>
            <a:srgbClr val="CC4646"/>
          </a:solidFill>
          <a:ln w="57150">
            <a:solidFill>
              <a:srgbClr val="E4BF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配套热练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学习目标模板"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5"/>
          <p:cNvSpPr>
            <a:spLocks noChangeArrowheads="1"/>
          </p:cNvSpPr>
          <p:nvPr userDrawn="1"/>
        </p:nvSpPr>
        <p:spPr bwMode="auto">
          <a:xfrm>
            <a:off x="234950" y="1249363"/>
            <a:ext cx="11790363" cy="4195762"/>
          </a:xfrm>
          <a:prstGeom prst="roundRect">
            <a:avLst>
              <a:gd name="adj" fmla="val 2671"/>
            </a:avLst>
          </a:prstGeom>
          <a:solidFill>
            <a:schemeClr val="bg1"/>
          </a:solidFill>
          <a:ln w="28575">
            <a:solidFill>
              <a:srgbClr val="808080"/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Font typeface="Arial" panose="020B0604020202020204" pitchFamily="34" charset="0"/>
              <a:buNone/>
              <a:defRPr/>
            </a:pPr>
            <a:endParaRPr lang="zh-CN" altLang="en-US" sz="1800"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圆角矩形 6"/>
          <p:cNvSpPr/>
          <p:nvPr userDrawn="1"/>
        </p:nvSpPr>
        <p:spPr bwMode="auto">
          <a:xfrm>
            <a:off x="7345536" y="5210175"/>
            <a:ext cx="4463702" cy="471488"/>
          </a:xfrm>
          <a:prstGeom prst="roundRect">
            <a:avLst/>
          </a:prstGeom>
          <a:solidFill>
            <a:srgbClr val="CC4646"/>
          </a:solidFill>
          <a:ln w="38100">
            <a:solidFill>
              <a:srgbClr val="E4BFA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60" tIns="60980" rIns="121960" bIns="60980" anchor="ctr"/>
          <a:lstStyle>
            <a:lvl1pPr eaLnBrk="0" hangingPunct="0"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endParaRPr lang="zh-CN" altLang="en-US" sz="30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>
            <a:spLocks noChangeArrowheads="1"/>
          </p:cNvSpPr>
          <p:nvPr userDrawn="1"/>
        </p:nvSpPr>
        <p:spPr bwMode="auto">
          <a:xfrm>
            <a:off x="7920211" y="5245100"/>
            <a:ext cx="3961035" cy="40005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南方凤凰台　</a:t>
            </a:r>
            <a:r>
              <a:rPr lang="en-US" altLang="zh-CN" sz="20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5A</a:t>
            </a:r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新学案 </a:t>
            </a:r>
            <a:r>
              <a:rPr lang="en-US" altLang="zh-CN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· </a:t>
            </a:r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数学</a:t>
            </a:r>
            <a:endParaRPr lang="zh-CN" altLang="en-US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Freeform 57"/>
          <p:cNvSpPr>
            <a:spLocks noEditPoints="1"/>
          </p:cNvSpPr>
          <p:nvPr userDrawn="1"/>
        </p:nvSpPr>
        <p:spPr bwMode="auto">
          <a:xfrm>
            <a:off x="7456661" y="5249863"/>
            <a:ext cx="463550" cy="390525"/>
          </a:xfrm>
          <a:custGeom>
            <a:avLst/>
            <a:gdLst>
              <a:gd name="T0" fmla="*/ 2147483646 w 171"/>
              <a:gd name="T1" fmla="*/ 2147483646 h 144"/>
              <a:gd name="T2" fmla="*/ 2147483646 w 171"/>
              <a:gd name="T3" fmla="*/ 2147483646 h 144"/>
              <a:gd name="T4" fmla="*/ 2147483646 w 171"/>
              <a:gd name="T5" fmla="*/ 2147483646 h 144"/>
              <a:gd name="T6" fmla="*/ 2147483646 w 171"/>
              <a:gd name="T7" fmla="*/ 2147483646 h 144"/>
              <a:gd name="T8" fmla="*/ 2147483646 w 171"/>
              <a:gd name="T9" fmla="*/ 2147483646 h 144"/>
              <a:gd name="T10" fmla="*/ 2147483646 w 171"/>
              <a:gd name="T11" fmla="*/ 2147483646 h 144"/>
              <a:gd name="T12" fmla="*/ 2147483646 w 171"/>
              <a:gd name="T13" fmla="*/ 2147483646 h 144"/>
              <a:gd name="T14" fmla="*/ 2147483646 w 171"/>
              <a:gd name="T15" fmla="*/ 2147483646 h 144"/>
              <a:gd name="T16" fmla="*/ 2147483646 w 171"/>
              <a:gd name="T17" fmla="*/ 0 h 144"/>
              <a:gd name="T18" fmla="*/ 2147483646 w 171"/>
              <a:gd name="T19" fmla="*/ 0 h 144"/>
              <a:gd name="T20" fmla="*/ 2147483646 w 171"/>
              <a:gd name="T21" fmla="*/ 2147483646 h 144"/>
              <a:gd name="T22" fmla="*/ 2147483646 w 171"/>
              <a:gd name="T23" fmla="*/ 2147483646 h 144"/>
              <a:gd name="T24" fmla="*/ 2147483646 w 171"/>
              <a:gd name="T25" fmla="*/ 2147483646 h 144"/>
              <a:gd name="T26" fmla="*/ 0 w 171"/>
              <a:gd name="T27" fmla="*/ 2147483646 h 144"/>
              <a:gd name="T28" fmla="*/ 2147483646 w 171"/>
              <a:gd name="T29" fmla="*/ 2147483646 h 144"/>
              <a:gd name="T30" fmla="*/ 2147483646 w 171"/>
              <a:gd name="T31" fmla="*/ 2147483646 h 144"/>
              <a:gd name="T32" fmla="*/ 2147483646 w 171"/>
              <a:gd name="T33" fmla="*/ 2147483646 h 144"/>
              <a:gd name="T34" fmla="*/ 2147483646 w 171"/>
              <a:gd name="T35" fmla="*/ 2147483646 h 144"/>
              <a:gd name="T36" fmla="*/ 2147483646 w 171"/>
              <a:gd name="T37" fmla="*/ 2147483646 h 144"/>
              <a:gd name="T38" fmla="*/ 2147483646 w 171"/>
              <a:gd name="T39" fmla="*/ 2147483646 h 144"/>
              <a:gd name="T40" fmla="*/ 2147483646 w 171"/>
              <a:gd name="T41" fmla="*/ 2147483646 h 144"/>
              <a:gd name="T42" fmla="*/ 2147483646 w 171"/>
              <a:gd name="T43" fmla="*/ 2147483646 h 144"/>
              <a:gd name="T44" fmla="*/ 2147483646 w 171"/>
              <a:gd name="T45" fmla="*/ 2147483646 h 144"/>
              <a:gd name="T46" fmla="*/ 2147483646 w 171"/>
              <a:gd name="T47" fmla="*/ 2147483646 h 144"/>
              <a:gd name="T48" fmla="*/ 2147483646 w 171"/>
              <a:gd name="T49" fmla="*/ 2147483646 h 144"/>
              <a:gd name="T50" fmla="*/ 2147483646 w 171"/>
              <a:gd name="T51" fmla="*/ 2147483646 h 144"/>
              <a:gd name="T52" fmla="*/ 2147483646 w 171"/>
              <a:gd name="T53" fmla="*/ 2147483646 h 144"/>
              <a:gd name="T54" fmla="*/ 2147483646 w 171"/>
              <a:gd name="T55" fmla="*/ 2147483646 h 144"/>
              <a:gd name="T56" fmla="*/ 2147483646 w 171"/>
              <a:gd name="T57" fmla="*/ 2147483646 h 144"/>
              <a:gd name="T58" fmla="*/ 2147483646 w 171"/>
              <a:gd name="T59" fmla="*/ 2147483646 h 144"/>
              <a:gd name="T60" fmla="*/ 2147483646 w 171"/>
              <a:gd name="T61" fmla="*/ 2147483646 h 144"/>
              <a:gd name="T62" fmla="*/ 2147483646 w 171"/>
              <a:gd name="T63" fmla="*/ 2147483646 h 144"/>
              <a:gd name="T64" fmla="*/ 2147483646 w 171"/>
              <a:gd name="T65" fmla="*/ 2147483646 h 144"/>
              <a:gd name="T66" fmla="*/ 2147483646 w 171"/>
              <a:gd name="T67" fmla="*/ 2147483646 h 144"/>
              <a:gd name="T68" fmla="*/ 2147483646 w 171"/>
              <a:gd name="T69" fmla="*/ 2147483646 h 144"/>
              <a:gd name="T70" fmla="*/ 2147483646 w 171"/>
              <a:gd name="T71" fmla="*/ 2147483646 h 144"/>
              <a:gd name="T72" fmla="*/ 2147483646 w 171"/>
              <a:gd name="T73" fmla="*/ 2147483646 h 144"/>
              <a:gd name="T74" fmla="*/ 2147483646 w 171"/>
              <a:gd name="T75" fmla="*/ 2147483646 h 144"/>
              <a:gd name="T76" fmla="*/ 2147483646 w 171"/>
              <a:gd name="T77" fmla="*/ 2147483646 h 144"/>
              <a:gd name="T78" fmla="*/ 2147483646 w 171"/>
              <a:gd name="T79" fmla="*/ 2147483646 h 144"/>
              <a:gd name="T80" fmla="*/ 2147483646 w 171"/>
              <a:gd name="T81" fmla="*/ 2147483646 h 144"/>
              <a:gd name="T82" fmla="*/ 2147483646 w 171"/>
              <a:gd name="T83" fmla="*/ 2147483646 h 144"/>
              <a:gd name="T84" fmla="*/ 2147483646 w 171"/>
              <a:gd name="T85" fmla="*/ 2147483646 h 144"/>
              <a:gd name="T86" fmla="*/ 2147483646 w 171"/>
              <a:gd name="T87" fmla="*/ 2147483646 h 144"/>
              <a:gd name="T88" fmla="*/ 2147483646 w 171"/>
              <a:gd name="T89" fmla="*/ 2147483646 h 144"/>
              <a:gd name="T90" fmla="*/ 2147483646 w 171"/>
              <a:gd name="T91" fmla="*/ 2147483646 h 144"/>
              <a:gd name="T92" fmla="*/ 2147483646 w 171"/>
              <a:gd name="T93" fmla="*/ 2147483646 h 144"/>
              <a:gd name="T94" fmla="*/ 2147483646 w 171"/>
              <a:gd name="T95" fmla="*/ 2147483646 h 144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171" h="144">
                <a:moveTo>
                  <a:pt x="144" y="95"/>
                </a:moveTo>
                <a:cubicBezTo>
                  <a:pt x="166" y="41"/>
                  <a:pt x="166" y="41"/>
                  <a:pt x="166" y="41"/>
                </a:cubicBezTo>
                <a:cubicBezTo>
                  <a:pt x="160" y="38"/>
                  <a:pt x="160" y="38"/>
                  <a:pt x="160" y="38"/>
                </a:cubicBezTo>
                <a:cubicBezTo>
                  <a:pt x="138" y="95"/>
                  <a:pt x="138" y="95"/>
                  <a:pt x="138" y="95"/>
                </a:cubicBezTo>
                <a:cubicBezTo>
                  <a:pt x="93" y="95"/>
                  <a:pt x="93" y="95"/>
                  <a:pt x="93" y="95"/>
                </a:cubicBezTo>
                <a:cubicBezTo>
                  <a:pt x="71" y="38"/>
                  <a:pt x="71" y="38"/>
                  <a:pt x="71" y="38"/>
                </a:cubicBezTo>
                <a:cubicBezTo>
                  <a:pt x="71" y="39"/>
                  <a:pt x="71" y="39"/>
                  <a:pt x="71" y="39"/>
                </a:cubicBezTo>
                <a:cubicBezTo>
                  <a:pt x="65" y="25"/>
                  <a:pt x="51" y="22"/>
                  <a:pt x="40" y="27"/>
                </a:cubicBezTo>
                <a:cubicBezTo>
                  <a:pt x="40" y="0"/>
                  <a:pt x="40" y="0"/>
                  <a:pt x="40" y="0"/>
                </a:cubicBezTo>
                <a:cubicBezTo>
                  <a:pt x="31" y="0"/>
                  <a:pt x="31" y="0"/>
                  <a:pt x="31" y="0"/>
                </a:cubicBezTo>
                <a:cubicBezTo>
                  <a:pt x="31" y="34"/>
                  <a:pt x="31" y="34"/>
                  <a:pt x="31" y="34"/>
                </a:cubicBezTo>
                <a:cubicBezTo>
                  <a:pt x="30" y="35"/>
                  <a:pt x="29" y="37"/>
                  <a:pt x="29" y="39"/>
                </a:cubicBezTo>
                <a:cubicBezTo>
                  <a:pt x="29" y="38"/>
                  <a:pt x="29" y="38"/>
                  <a:pt x="29" y="38"/>
                </a:cubicBezTo>
                <a:cubicBezTo>
                  <a:pt x="0" y="112"/>
                  <a:pt x="0" y="112"/>
                  <a:pt x="0" y="112"/>
                </a:cubicBezTo>
                <a:cubicBezTo>
                  <a:pt x="5" y="114"/>
                  <a:pt x="5" y="114"/>
                  <a:pt x="5" y="114"/>
                </a:cubicBezTo>
                <a:cubicBezTo>
                  <a:pt x="10" y="103"/>
                  <a:pt x="10" y="103"/>
                  <a:pt x="10" y="103"/>
                </a:cubicBezTo>
                <a:cubicBezTo>
                  <a:pt x="31" y="103"/>
                  <a:pt x="31" y="103"/>
                  <a:pt x="31" y="103"/>
                </a:cubicBezTo>
                <a:cubicBezTo>
                  <a:pt x="31" y="144"/>
                  <a:pt x="31" y="144"/>
                  <a:pt x="31" y="144"/>
                </a:cubicBezTo>
                <a:cubicBezTo>
                  <a:pt x="40" y="144"/>
                  <a:pt x="40" y="144"/>
                  <a:pt x="40" y="144"/>
                </a:cubicBezTo>
                <a:cubicBezTo>
                  <a:pt x="40" y="103"/>
                  <a:pt x="40" y="103"/>
                  <a:pt x="40" y="103"/>
                </a:cubicBezTo>
                <a:cubicBezTo>
                  <a:pt x="90" y="103"/>
                  <a:pt x="90" y="103"/>
                  <a:pt x="90" y="103"/>
                </a:cubicBezTo>
                <a:cubicBezTo>
                  <a:pt x="94" y="113"/>
                  <a:pt x="94" y="113"/>
                  <a:pt x="94" y="113"/>
                </a:cubicBezTo>
                <a:cubicBezTo>
                  <a:pt x="94" y="113"/>
                  <a:pt x="94" y="113"/>
                  <a:pt x="94" y="113"/>
                </a:cubicBezTo>
                <a:cubicBezTo>
                  <a:pt x="94" y="113"/>
                  <a:pt x="94" y="113"/>
                  <a:pt x="94" y="113"/>
                </a:cubicBezTo>
                <a:cubicBezTo>
                  <a:pt x="94" y="114"/>
                  <a:pt x="94" y="114"/>
                  <a:pt x="94" y="114"/>
                </a:cubicBezTo>
                <a:cubicBezTo>
                  <a:pt x="95" y="114"/>
                  <a:pt x="95" y="114"/>
                  <a:pt x="95" y="114"/>
                </a:cubicBezTo>
                <a:cubicBezTo>
                  <a:pt x="102" y="132"/>
                  <a:pt x="129" y="132"/>
                  <a:pt x="137" y="114"/>
                </a:cubicBezTo>
                <a:cubicBezTo>
                  <a:pt x="137" y="114"/>
                  <a:pt x="137" y="114"/>
                  <a:pt x="137" y="114"/>
                </a:cubicBezTo>
                <a:cubicBezTo>
                  <a:pt x="141" y="103"/>
                  <a:pt x="141" y="103"/>
                  <a:pt x="141" y="103"/>
                </a:cubicBezTo>
                <a:cubicBezTo>
                  <a:pt x="171" y="103"/>
                  <a:pt x="171" y="103"/>
                  <a:pt x="171" y="103"/>
                </a:cubicBezTo>
                <a:cubicBezTo>
                  <a:pt x="171" y="95"/>
                  <a:pt x="171" y="95"/>
                  <a:pt x="171" y="95"/>
                </a:cubicBezTo>
                <a:lnTo>
                  <a:pt x="144" y="95"/>
                </a:lnTo>
                <a:close/>
                <a:moveTo>
                  <a:pt x="31" y="95"/>
                </a:moveTo>
                <a:cubicBezTo>
                  <a:pt x="13" y="95"/>
                  <a:pt x="13" y="95"/>
                  <a:pt x="13" y="95"/>
                </a:cubicBezTo>
                <a:cubicBezTo>
                  <a:pt x="31" y="48"/>
                  <a:pt x="31" y="48"/>
                  <a:pt x="31" y="48"/>
                </a:cubicBezTo>
                <a:lnTo>
                  <a:pt x="31" y="95"/>
                </a:lnTo>
                <a:close/>
                <a:moveTo>
                  <a:pt x="40" y="95"/>
                </a:moveTo>
                <a:cubicBezTo>
                  <a:pt x="40" y="34"/>
                  <a:pt x="40" y="34"/>
                  <a:pt x="40" y="34"/>
                </a:cubicBezTo>
                <a:cubicBezTo>
                  <a:pt x="48" y="28"/>
                  <a:pt x="61" y="30"/>
                  <a:pt x="66" y="41"/>
                </a:cubicBezTo>
                <a:cubicBezTo>
                  <a:pt x="66" y="41"/>
                  <a:pt x="66" y="41"/>
                  <a:pt x="66" y="41"/>
                </a:cubicBezTo>
                <a:cubicBezTo>
                  <a:pt x="87" y="95"/>
                  <a:pt x="87" y="95"/>
                  <a:pt x="87" y="95"/>
                </a:cubicBezTo>
                <a:lnTo>
                  <a:pt x="40" y="95"/>
                </a:lnTo>
                <a:close/>
                <a:moveTo>
                  <a:pt x="132" y="111"/>
                </a:moveTo>
                <a:cubicBezTo>
                  <a:pt x="132" y="111"/>
                  <a:pt x="132" y="111"/>
                  <a:pt x="132" y="111"/>
                </a:cubicBezTo>
                <a:cubicBezTo>
                  <a:pt x="126" y="125"/>
                  <a:pt x="105" y="125"/>
                  <a:pt x="100" y="111"/>
                </a:cubicBezTo>
                <a:cubicBezTo>
                  <a:pt x="96" y="103"/>
                  <a:pt x="96" y="103"/>
                  <a:pt x="96" y="103"/>
                </a:cubicBezTo>
                <a:cubicBezTo>
                  <a:pt x="135" y="103"/>
                  <a:pt x="135" y="103"/>
                  <a:pt x="135" y="103"/>
                </a:cubicBezTo>
                <a:lnTo>
                  <a:pt x="132" y="1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讲解模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文框 2"/>
          <p:cNvSpPr/>
          <p:nvPr userDrawn="1"/>
        </p:nvSpPr>
        <p:spPr>
          <a:xfrm>
            <a:off x="0" y="0"/>
            <a:ext cx="12241213" cy="6858000"/>
          </a:xfrm>
          <a:prstGeom prst="frame">
            <a:avLst>
              <a:gd name="adj1" fmla="val 2130"/>
            </a:avLst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" name="文本占位符 10"/>
          <p:cNvSpPr>
            <a:spLocks noGrp="1"/>
          </p:cNvSpPr>
          <p:nvPr>
            <p:ph type="body" sz="quarter" idx="10"/>
          </p:nvPr>
        </p:nvSpPr>
        <p:spPr>
          <a:xfrm>
            <a:off x="503982" y="1056336"/>
            <a:ext cx="11305256" cy="60939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eaLnBrk="1">
              <a:lnSpc>
                <a:spcPct val="140000"/>
              </a:lnSpc>
              <a:spcBef>
                <a:spcPts val="0"/>
              </a:spcBef>
              <a:tabLst>
                <a:tab pos="5029200" algn="l"/>
                <a:tab pos="9685020" algn="l"/>
              </a:tabLst>
              <a:defRPr sz="24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6" name="箭头: 五边形 12"/>
          <p:cNvSpPr/>
          <p:nvPr userDrawn="1"/>
        </p:nvSpPr>
        <p:spPr>
          <a:xfrm>
            <a:off x="143942" y="188640"/>
            <a:ext cx="2016224" cy="544513"/>
          </a:xfrm>
          <a:prstGeom prst="homePlate">
            <a:avLst/>
          </a:prstGeom>
          <a:solidFill>
            <a:srgbClr val="CC4646"/>
          </a:solidFill>
          <a:ln w="57150">
            <a:solidFill>
              <a:srgbClr val="E4BF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基础回归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讲解模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文框 2"/>
          <p:cNvSpPr/>
          <p:nvPr userDrawn="1"/>
        </p:nvSpPr>
        <p:spPr>
          <a:xfrm>
            <a:off x="0" y="0"/>
            <a:ext cx="12241213" cy="6858000"/>
          </a:xfrm>
          <a:prstGeom prst="frame">
            <a:avLst>
              <a:gd name="adj1" fmla="val 2130"/>
            </a:avLst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" name="文本占位符 10"/>
          <p:cNvSpPr>
            <a:spLocks noGrp="1"/>
          </p:cNvSpPr>
          <p:nvPr>
            <p:ph type="body" sz="quarter" idx="10"/>
          </p:nvPr>
        </p:nvSpPr>
        <p:spPr>
          <a:xfrm>
            <a:off x="503982" y="1052736"/>
            <a:ext cx="11305256" cy="60939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eaLnBrk="1">
              <a:lnSpc>
                <a:spcPct val="140000"/>
              </a:lnSpc>
              <a:spcBef>
                <a:spcPts val="0"/>
              </a:spcBef>
              <a:defRPr sz="24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箭头: V 形 12"/>
          <p:cNvSpPr/>
          <p:nvPr userDrawn="1"/>
        </p:nvSpPr>
        <p:spPr>
          <a:xfrm>
            <a:off x="1583805" y="225154"/>
            <a:ext cx="2016819" cy="471486"/>
          </a:xfrm>
          <a:prstGeom prst="chevron">
            <a:avLst/>
          </a:prstGeom>
          <a:solidFill>
            <a:srgbClr val="CC4646"/>
          </a:solidFill>
          <a:ln w="57150">
            <a:solidFill>
              <a:srgbClr val="E4BF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tabLst>
                <a:tab pos="452120" algn="l"/>
              </a:tabLst>
              <a:defRPr/>
            </a:pPr>
            <a:r>
              <a:rPr lang="zh-CN" altLang="en-US" sz="21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目标引领</a:t>
            </a:r>
            <a:endParaRPr lang="zh-CN" altLang="en-US" sz="21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箭头: 五边形 4"/>
          <p:cNvSpPr/>
          <p:nvPr userDrawn="1"/>
        </p:nvSpPr>
        <p:spPr>
          <a:xfrm>
            <a:off x="143942" y="188640"/>
            <a:ext cx="1792288" cy="544513"/>
          </a:xfrm>
          <a:prstGeom prst="homePlate">
            <a:avLst/>
          </a:prstGeom>
          <a:solidFill>
            <a:srgbClr val="CC4646"/>
          </a:solidFill>
          <a:ln w="57150">
            <a:solidFill>
              <a:srgbClr val="E4BF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举题固法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讲解模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文框 2"/>
          <p:cNvSpPr/>
          <p:nvPr userDrawn="1"/>
        </p:nvSpPr>
        <p:spPr>
          <a:xfrm>
            <a:off x="0" y="0"/>
            <a:ext cx="12241213" cy="6858000"/>
          </a:xfrm>
          <a:prstGeom prst="frame">
            <a:avLst>
              <a:gd name="adj1" fmla="val 2130"/>
            </a:avLst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2" name="文本占位符 10"/>
          <p:cNvSpPr>
            <a:spLocks noGrp="1"/>
          </p:cNvSpPr>
          <p:nvPr>
            <p:ph type="body" sz="quarter" idx="10"/>
          </p:nvPr>
        </p:nvSpPr>
        <p:spPr>
          <a:xfrm>
            <a:off x="503982" y="1056336"/>
            <a:ext cx="11305256" cy="60939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eaLnBrk="1">
              <a:lnSpc>
                <a:spcPct val="140000"/>
              </a:lnSpc>
              <a:spcBef>
                <a:spcPts val="0"/>
              </a:spcBef>
              <a:defRPr sz="24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4" name="箭头: V 形 12"/>
          <p:cNvSpPr/>
          <p:nvPr userDrawn="1"/>
        </p:nvSpPr>
        <p:spPr>
          <a:xfrm>
            <a:off x="1583805" y="225154"/>
            <a:ext cx="2016819" cy="471486"/>
          </a:xfrm>
          <a:prstGeom prst="chevron">
            <a:avLst/>
          </a:prstGeom>
          <a:solidFill>
            <a:srgbClr val="CC4646"/>
          </a:solidFill>
          <a:ln w="57150">
            <a:solidFill>
              <a:srgbClr val="E4BF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tabLst>
                <a:tab pos="452120" algn="l"/>
              </a:tabLst>
              <a:defRPr/>
            </a:pPr>
            <a:r>
              <a:rPr lang="zh-CN" altLang="en-US" sz="21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随堂内化</a:t>
            </a:r>
            <a:endParaRPr lang="zh-CN" altLang="en-US" sz="21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箭头: 五边形 4"/>
          <p:cNvSpPr/>
          <p:nvPr userDrawn="1"/>
        </p:nvSpPr>
        <p:spPr>
          <a:xfrm>
            <a:off x="143942" y="188640"/>
            <a:ext cx="1792288" cy="544513"/>
          </a:xfrm>
          <a:prstGeom prst="homePlate">
            <a:avLst/>
          </a:prstGeom>
          <a:solidFill>
            <a:srgbClr val="CC4646"/>
          </a:solidFill>
          <a:ln w="57150">
            <a:solidFill>
              <a:srgbClr val="E4BF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举题固法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矩形: 圆角 19"/>
          <p:cNvSpPr/>
          <p:nvPr userDrawn="1"/>
        </p:nvSpPr>
        <p:spPr>
          <a:xfrm>
            <a:off x="7755401" y="6208414"/>
            <a:ext cx="2555875" cy="401638"/>
          </a:xfrm>
          <a:prstGeom prst="roundRect">
            <a:avLst/>
          </a:prstGeom>
          <a:noFill/>
          <a:ln>
            <a:solidFill>
              <a:srgbClr val="E0AD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zh-CN" altLang="en-US" sz="12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点击对应数字即可跳转到对应题目</a:t>
            </a:r>
            <a:endParaRPr lang="zh-CN" altLang="en-US" sz="12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Rectangle 10">
            <a:hlinkClick r:id="rId2" action="ppaction://hlinksldjump"/>
          </p:cNvPr>
          <p:cNvSpPr>
            <a:spLocks noChangeArrowheads="1"/>
          </p:cNvSpPr>
          <p:nvPr userDrawn="1"/>
        </p:nvSpPr>
        <p:spPr bwMode="auto">
          <a:xfrm>
            <a:off x="10390290" y="6208414"/>
            <a:ext cx="468312" cy="407988"/>
          </a:xfrm>
          <a:prstGeom prst="roundRect">
            <a:avLst>
              <a:gd name="adj" fmla="val 16667"/>
            </a:avLst>
          </a:prstGeom>
          <a:solidFill>
            <a:srgbClr val="E0AD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altLang="zh-CN" sz="1800" dirty="0">
                <a:solidFill>
                  <a:schemeClr val="bg1"/>
                </a:solidFill>
              </a:rPr>
              <a:t>1</a:t>
            </a:r>
            <a:endParaRPr lang="en-US" altLang="zh-CN" sz="1800" dirty="0">
              <a:solidFill>
                <a:schemeClr val="bg1"/>
              </a:solidFill>
            </a:endParaRPr>
          </a:p>
        </p:txBody>
      </p:sp>
      <p:sp>
        <p:nvSpPr>
          <p:cNvPr id="24" name="Rectangle 11">
            <a:hlinkClick r:id="rId2" action="ppaction://hlinksldjump"/>
          </p:cNvPr>
          <p:cNvSpPr>
            <a:spLocks noChangeArrowheads="1"/>
          </p:cNvSpPr>
          <p:nvPr userDrawn="1"/>
        </p:nvSpPr>
        <p:spPr bwMode="auto">
          <a:xfrm>
            <a:off x="10937616" y="6208414"/>
            <a:ext cx="468312" cy="407988"/>
          </a:xfrm>
          <a:prstGeom prst="roundRect">
            <a:avLst>
              <a:gd name="adj" fmla="val 16667"/>
            </a:avLst>
          </a:prstGeom>
          <a:solidFill>
            <a:srgbClr val="E0AD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altLang="zh-CN" sz="1800">
                <a:solidFill>
                  <a:schemeClr val="bg1"/>
                </a:solidFill>
              </a:rPr>
              <a:t>2</a:t>
            </a:r>
            <a:endParaRPr lang="en-US" altLang="zh-CN" sz="1800">
              <a:solidFill>
                <a:schemeClr val="bg1"/>
              </a:solidFill>
            </a:endParaRPr>
          </a:p>
        </p:txBody>
      </p:sp>
      <p:sp>
        <p:nvSpPr>
          <p:cNvPr id="25" name="Rectangle 12">
            <a:hlinkClick r:id="rId2" action="ppaction://hlinksldjump"/>
          </p:cNvPr>
          <p:cNvSpPr>
            <a:spLocks noChangeArrowheads="1"/>
          </p:cNvSpPr>
          <p:nvPr userDrawn="1"/>
        </p:nvSpPr>
        <p:spPr bwMode="auto">
          <a:xfrm>
            <a:off x="11484942" y="6208414"/>
            <a:ext cx="468312" cy="407988"/>
          </a:xfrm>
          <a:prstGeom prst="roundRect">
            <a:avLst>
              <a:gd name="adj" fmla="val 16667"/>
            </a:avLst>
          </a:prstGeom>
          <a:solidFill>
            <a:srgbClr val="E0AD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altLang="zh-CN" sz="1800" dirty="0">
                <a:solidFill>
                  <a:schemeClr val="bg1"/>
                </a:solidFill>
              </a:rPr>
              <a:t>3</a:t>
            </a:r>
            <a:endParaRPr lang="en-US" altLang="zh-CN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讲解模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文框 2"/>
          <p:cNvSpPr/>
          <p:nvPr userDrawn="1"/>
        </p:nvSpPr>
        <p:spPr>
          <a:xfrm>
            <a:off x="0" y="0"/>
            <a:ext cx="12241213" cy="6858000"/>
          </a:xfrm>
          <a:prstGeom prst="frame">
            <a:avLst>
              <a:gd name="adj1" fmla="val 2130"/>
            </a:avLst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2" name="文本占位符 10"/>
          <p:cNvSpPr>
            <a:spLocks noGrp="1"/>
          </p:cNvSpPr>
          <p:nvPr>
            <p:ph type="body" sz="quarter" idx="10"/>
          </p:nvPr>
        </p:nvSpPr>
        <p:spPr>
          <a:xfrm>
            <a:off x="503982" y="1056336"/>
            <a:ext cx="11305256" cy="60939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eaLnBrk="1">
              <a:lnSpc>
                <a:spcPct val="140000"/>
              </a:lnSpc>
              <a:spcBef>
                <a:spcPts val="0"/>
              </a:spcBef>
              <a:defRPr sz="24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1" name="箭头: 五边形 12"/>
          <p:cNvSpPr/>
          <p:nvPr userDrawn="1"/>
        </p:nvSpPr>
        <p:spPr>
          <a:xfrm>
            <a:off x="143942" y="188640"/>
            <a:ext cx="2952328" cy="544513"/>
          </a:xfrm>
          <a:prstGeom prst="homePlate">
            <a:avLst/>
          </a:prstGeom>
          <a:solidFill>
            <a:srgbClr val="CC4646"/>
          </a:solidFill>
          <a:ln w="57150">
            <a:solidFill>
              <a:srgbClr val="E4BF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随堂内化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•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及时反馈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讲解模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文框 2"/>
          <p:cNvSpPr/>
          <p:nvPr userDrawn="1"/>
        </p:nvSpPr>
        <p:spPr>
          <a:xfrm>
            <a:off x="0" y="0"/>
            <a:ext cx="12241213" cy="6858000"/>
          </a:xfrm>
          <a:prstGeom prst="frame">
            <a:avLst>
              <a:gd name="adj1" fmla="val 2130"/>
            </a:avLst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5" name="箭头: V 形 12"/>
          <p:cNvSpPr/>
          <p:nvPr userDrawn="1"/>
        </p:nvSpPr>
        <p:spPr>
          <a:xfrm>
            <a:off x="2807643" y="225154"/>
            <a:ext cx="2016819" cy="471486"/>
          </a:xfrm>
          <a:prstGeom prst="chevron">
            <a:avLst/>
          </a:prstGeom>
          <a:solidFill>
            <a:srgbClr val="CC4646"/>
          </a:solidFill>
          <a:ln w="57150">
            <a:solidFill>
              <a:srgbClr val="E4BF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tabLst>
                <a:tab pos="452120" algn="l"/>
              </a:tabLst>
              <a:defRPr/>
            </a:pPr>
            <a:r>
              <a:rPr lang="zh-CN" altLang="en-US" sz="21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即时评价</a:t>
            </a:r>
            <a:endParaRPr lang="zh-CN" altLang="en-US" sz="21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箭头: 五边形 12"/>
          <p:cNvSpPr/>
          <p:nvPr userDrawn="1"/>
        </p:nvSpPr>
        <p:spPr>
          <a:xfrm>
            <a:off x="143942" y="188640"/>
            <a:ext cx="2952328" cy="544513"/>
          </a:xfrm>
          <a:prstGeom prst="homePlate">
            <a:avLst/>
          </a:prstGeom>
          <a:solidFill>
            <a:srgbClr val="CC4646"/>
          </a:solidFill>
          <a:ln w="57150">
            <a:solidFill>
              <a:srgbClr val="E4BF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研题型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•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解惑释疑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: 圆角 19"/>
          <p:cNvSpPr/>
          <p:nvPr userDrawn="1"/>
        </p:nvSpPr>
        <p:spPr>
          <a:xfrm>
            <a:off x="7632774" y="6208414"/>
            <a:ext cx="2555875" cy="401638"/>
          </a:xfrm>
          <a:prstGeom prst="roundRect">
            <a:avLst/>
          </a:prstGeom>
          <a:noFill/>
          <a:ln>
            <a:solidFill>
              <a:srgbClr val="E0AD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zh-CN" altLang="en-US" sz="12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点击对应数字即可跳转到对应题目</a:t>
            </a:r>
            <a:endParaRPr lang="zh-CN" altLang="en-US" sz="12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Rectangle 10">
            <a:hlinkClick r:id="rId2" action="ppaction://hlinksldjump"/>
          </p:cNvPr>
          <p:cNvSpPr>
            <a:spLocks noChangeArrowheads="1"/>
          </p:cNvSpPr>
          <p:nvPr userDrawn="1"/>
        </p:nvSpPr>
        <p:spPr bwMode="auto">
          <a:xfrm>
            <a:off x="10263262" y="6208414"/>
            <a:ext cx="468312" cy="407988"/>
          </a:xfrm>
          <a:prstGeom prst="roundRect">
            <a:avLst>
              <a:gd name="adj" fmla="val 16667"/>
            </a:avLst>
          </a:prstGeom>
          <a:solidFill>
            <a:srgbClr val="E0AD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altLang="zh-CN" sz="1800" dirty="0">
                <a:solidFill>
                  <a:schemeClr val="bg1"/>
                </a:solidFill>
              </a:rPr>
              <a:t>1</a:t>
            </a:r>
            <a:endParaRPr lang="en-US" altLang="zh-CN" sz="1800" dirty="0">
              <a:solidFill>
                <a:schemeClr val="bg1"/>
              </a:solidFill>
            </a:endParaRPr>
          </a:p>
        </p:txBody>
      </p:sp>
      <p:sp>
        <p:nvSpPr>
          <p:cNvPr id="17" name="Rectangle 11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10803012" y="6208414"/>
            <a:ext cx="468312" cy="407988"/>
          </a:xfrm>
          <a:prstGeom prst="roundRect">
            <a:avLst>
              <a:gd name="adj" fmla="val 16667"/>
            </a:avLst>
          </a:prstGeom>
          <a:solidFill>
            <a:srgbClr val="E0AD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altLang="zh-CN" sz="1800">
                <a:solidFill>
                  <a:schemeClr val="bg1"/>
                </a:solidFill>
              </a:rPr>
              <a:t>2</a:t>
            </a:r>
            <a:endParaRPr lang="en-US" altLang="zh-CN" sz="1800">
              <a:solidFill>
                <a:schemeClr val="bg1"/>
              </a:solidFill>
            </a:endParaRPr>
          </a:p>
        </p:txBody>
      </p:sp>
      <p:sp>
        <p:nvSpPr>
          <p:cNvPr id="21" name="Rectangle 12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11342762" y="6208414"/>
            <a:ext cx="468312" cy="407988"/>
          </a:xfrm>
          <a:prstGeom prst="roundRect">
            <a:avLst>
              <a:gd name="adj" fmla="val 16667"/>
            </a:avLst>
          </a:prstGeom>
          <a:solidFill>
            <a:srgbClr val="E0AD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altLang="zh-CN" sz="1800">
                <a:solidFill>
                  <a:schemeClr val="bg1"/>
                </a:solidFill>
              </a:rPr>
              <a:t>3</a:t>
            </a:r>
            <a:endParaRPr lang="en-US" altLang="zh-CN" sz="1800">
              <a:solidFill>
                <a:schemeClr val="bg1"/>
              </a:solidFill>
            </a:endParaRPr>
          </a:p>
        </p:txBody>
      </p:sp>
      <p:sp>
        <p:nvSpPr>
          <p:cNvPr id="10" name="文本占位符 10"/>
          <p:cNvSpPr>
            <a:spLocks noGrp="1"/>
          </p:cNvSpPr>
          <p:nvPr>
            <p:ph type="body" sz="quarter" idx="10"/>
          </p:nvPr>
        </p:nvSpPr>
        <p:spPr>
          <a:xfrm>
            <a:off x="503982" y="1056336"/>
            <a:ext cx="11305256" cy="60939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eaLnBrk="1">
              <a:lnSpc>
                <a:spcPct val="140000"/>
              </a:lnSpc>
              <a:spcBef>
                <a:spcPts val="0"/>
              </a:spcBef>
              <a:defRPr sz="24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解析模板"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流程图: 文档 3"/>
          <p:cNvSpPr/>
          <p:nvPr userDrawn="1"/>
        </p:nvSpPr>
        <p:spPr>
          <a:xfrm flipH="1" flipV="1">
            <a:off x="0" y="3429000"/>
            <a:ext cx="12241213" cy="3429000"/>
          </a:xfrm>
          <a:prstGeom prst="flowChartDocument">
            <a:avLst/>
          </a:prstGeom>
          <a:solidFill>
            <a:srgbClr val="CC46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/>
          </a:p>
        </p:txBody>
      </p:sp>
      <p:sp>
        <p:nvSpPr>
          <p:cNvPr id="5" name="圆角矩形 15"/>
          <p:cNvSpPr>
            <a:spLocks noChangeArrowheads="1"/>
          </p:cNvSpPr>
          <p:nvPr userDrawn="1"/>
        </p:nvSpPr>
        <p:spPr bwMode="auto">
          <a:xfrm>
            <a:off x="234950" y="476250"/>
            <a:ext cx="11790363" cy="6048375"/>
          </a:xfrm>
          <a:prstGeom prst="roundRect">
            <a:avLst>
              <a:gd name="adj" fmla="val 2671"/>
            </a:avLst>
          </a:prstGeom>
          <a:solidFill>
            <a:schemeClr val="bg1"/>
          </a:solidFill>
          <a:ln w="57150">
            <a:solidFill>
              <a:srgbClr val="E0AD6A"/>
            </a:solidFill>
            <a:round/>
          </a:ln>
        </p:spPr>
        <p:txBody>
          <a:bodyPr anchor="ctr"/>
          <a:lstStyle>
            <a:lvl1pPr eaLnBrk="0" hangingPunct="0"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Font typeface="Arial" panose="020B0604020202020204" pitchFamily="34" charset="0"/>
              <a:buNone/>
              <a:defRPr/>
            </a:pPr>
            <a:endParaRPr lang="zh-CN" altLang="en-US" sz="1800"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81504" y="1286648"/>
            <a:ext cx="10656888" cy="57246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eaLnBrk="1">
              <a:lnSpc>
                <a:spcPct val="130000"/>
              </a:lnSpc>
              <a:spcBef>
                <a:spcPts val="0"/>
              </a:spcBef>
              <a:defRPr sz="2400">
                <a:latin typeface="+mn-lt"/>
                <a:ea typeface="黑体" panose="020106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模板"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ChangeArrowheads="1"/>
          </p:cNvSpPr>
          <p:nvPr userDrawn="1"/>
        </p:nvSpPr>
        <p:spPr bwMode="auto">
          <a:xfrm>
            <a:off x="-144463" y="2344738"/>
            <a:ext cx="12530138" cy="2168525"/>
          </a:xfrm>
          <a:prstGeom prst="rect">
            <a:avLst/>
          </a:prstGeom>
          <a:solidFill>
            <a:srgbClr val="CC4646"/>
          </a:solidFill>
          <a:ln w="101600">
            <a:solidFill>
              <a:srgbClr val="E4BFA0"/>
            </a:solidFill>
            <a:miter lim="800000"/>
          </a:ln>
        </p:spPr>
        <p:txBody>
          <a:bodyPr anchor="ctr">
            <a:spAutoFit/>
          </a:bodyPr>
          <a:lstStyle>
            <a:lvl1pPr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endParaRPr lang="zh-CN" altLang="en-US"/>
          </a:p>
        </p:txBody>
      </p:sp>
      <p:sp>
        <p:nvSpPr>
          <p:cNvPr id="4" name="标题 5"/>
          <p:cNvSpPr>
            <a:spLocks noGrp="1"/>
          </p:cNvSpPr>
          <p:nvPr>
            <p:ph type="title"/>
          </p:nvPr>
        </p:nvSpPr>
        <p:spPr>
          <a:xfrm>
            <a:off x="1" y="2920206"/>
            <a:ext cx="12241212" cy="1017588"/>
          </a:xfrm>
          <a:prstGeom prst="rect">
            <a:avLst/>
          </a:prstGeom>
        </p:spPr>
        <p:txBody>
          <a:bodyPr anchor="ctr"/>
          <a:lstStyle>
            <a:lvl1pPr>
              <a:defRPr sz="6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6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rgbClr val="CC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CC0000"/>
          </a:solidFill>
          <a:latin typeface="Arial" panose="020B0604020202020204" pitchFamily="34" charset="0"/>
          <a:ea typeface="微软雅黑" panose="020B0503020204020204" pitchFamily="34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CC0000"/>
          </a:solidFill>
          <a:latin typeface="Arial" panose="020B0604020202020204" pitchFamily="34" charset="0"/>
          <a:ea typeface="微软雅黑" panose="020B0503020204020204" pitchFamily="34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CC0000"/>
          </a:solidFill>
          <a:latin typeface="Arial" panose="020B0604020202020204" pitchFamily="34" charset="0"/>
          <a:ea typeface="微软雅黑" panose="020B0503020204020204" pitchFamily="34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CC0000"/>
          </a:solidFill>
          <a:latin typeface="Arial" panose="020B0604020202020204" pitchFamily="34" charset="0"/>
          <a:ea typeface="微软雅黑" panose="020B0503020204020204" pitchFamily="34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rgbClr val="CC0000"/>
          </a:solidFill>
          <a:latin typeface="方正小标宋简体" pitchFamily="65" charset="-122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rgbClr val="CC0000"/>
          </a:solidFill>
          <a:latin typeface="方正小标宋简体" pitchFamily="65" charset="-122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rgbClr val="CC0000"/>
          </a:solidFill>
          <a:latin typeface="方正小标宋简体" pitchFamily="65" charset="-122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rgbClr val="CC0000"/>
          </a:solidFill>
          <a:latin typeface="方正小标宋简体" pitchFamily="65" charset="-122"/>
          <a:ea typeface="宋体" panose="02010600030101010101" pitchFamily="2" charset="-122"/>
        </a:defRPr>
      </a:lvl9pPr>
    </p:titleStyle>
    <p:bodyStyle>
      <a:lvl1pPr marL="342900" indent="279400" algn="just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tabLst>
          <a:tab pos="5029200" algn="l"/>
        </a:tabLst>
        <a:defRPr sz="2800" kern="1200">
          <a:solidFill>
            <a:srgbClr val="000000"/>
          </a:solidFill>
          <a:latin typeface="+mn-lt"/>
          <a:ea typeface="+mn-ea"/>
          <a:cs typeface="+mn-cs"/>
        </a:defRPr>
      </a:lvl1pPr>
      <a:lvl2pPr marL="1184275" indent="-285750" algn="just" rtl="0" eaLnBrk="0" fontAlgn="base" hangingPunct="0">
        <a:lnSpc>
          <a:spcPct val="145000"/>
        </a:lnSpc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–"/>
        <a:tabLst>
          <a:tab pos="5029200" algn="l"/>
        </a:tabLst>
        <a:defRPr sz="2400" kern="1200">
          <a:solidFill>
            <a:srgbClr val="000000"/>
          </a:solidFill>
          <a:latin typeface="+mn-lt"/>
          <a:ea typeface="+mn-ea"/>
          <a:cs typeface="+mn-cs"/>
        </a:defRPr>
      </a:lvl2pPr>
      <a:lvl3pPr marL="1592580" indent="-228600" algn="just" rtl="0" eaLnBrk="0" fontAlgn="base" hangingPunct="0">
        <a:lnSpc>
          <a:spcPct val="145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tabLst>
          <a:tab pos="5029200" algn="l"/>
        </a:tabLst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2000250" indent="-228600" algn="just" rtl="0" eaLnBrk="0" fontAlgn="base" hangingPunct="0">
        <a:lnSpc>
          <a:spcPct val="145000"/>
        </a:lnSpc>
        <a:spcBef>
          <a:spcPct val="20000"/>
        </a:spcBef>
        <a:spcAft>
          <a:spcPct val="0"/>
        </a:spcAft>
        <a:buChar char="–"/>
        <a:tabLst>
          <a:tab pos="5029200" algn="l"/>
        </a:tabLst>
        <a:defRPr sz="2400" kern="1200">
          <a:solidFill>
            <a:srgbClr val="000000"/>
          </a:solidFill>
          <a:latin typeface="+mn-lt"/>
          <a:ea typeface="+mn-ea"/>
          <a:cs typeface="+mn-cs"/>
        </a:defRPr>
      </a:lvl4pPr>
      <a:lvl5pPr marL="2408555" indent="-228600" algn="just" rtl="0" eaLnBrk="0" fontAlgn="base" hangingPunct="0">
        <a:lnSpc>
          <a:spcPct val="145000"/>
        </a:lnSpc>
        <a:spcBef>
          <a:spcPct val="20000"/>
        </a:spcBef>
        <a:spcAft>
          <a:spcPct val="0"/>
        </a:spcAft>
        <a:buChar char="»"/>
        <a:tabLst>
          <a:tab pos="5029200" algn="l"/>
        </a:tabLst>
        <a:defRPr sz="24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6.vml"/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18.emf"/><Relationship Id="rId1" Type="http://schemas.openxmlformats.org/officeDocument/2006/relationships/package" Target="../embeddings/Document11.docx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7.vml"/><Relationship Id="rId8" Type="http://schemas.openxmlformats.org/officeDocument/2006/relationships/slideLayout" Target="../slideLayouts/slideLayout4.xml"/><Relationship Id="rId7" Type="http://schemas.openxmlformats.org/officeDocument/2006/relationships/image" Target="../media/image21.emf"/><Relationship Id="rId6" Type="http://schemas.openxmlformats.org/officeDocument/2006/relationships/package" Target="../embeddings/Document14.docx"/><Relationship Id="rId5" Type="http://schemas.openxmlformats.org/officeDocument/2006/relationships/image" Target="../media/image20.emf"/><Relationship Id="rId4" Type="http://schemas.openxmlformats.org/officeDocument/2006/relationships/package" Target="../embeddings/Document13.docx"/><Relationship Id="rId3" Type="http://schemas.openxmlformats.org/officeDocument/2006/relationships/image" Target="../media/image19.emf"/><Relationship Id="rId2" Type="http://schemas.openxmlformats.org/officeDocument/2006/relationships/package" Target="../embeddings/Document12.docx"/><Relationship Id="rId1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8.vml"/><Relationship Id="rId3" Type="http://schemas.openxmlformats.org/officeDocument/2006/relationships/slideLayout" Target="../slideLayouts/slideLayout10.xml"/><Relationship Id="rId2" Type="http://schemas.openxmlformats.org/officeDocument/2006/relationships/image" Target="../media/image22.emf"/><Relationship Id="rId1" Type="http://schemas.openxmlformats.org/officeDocument/2006/relationships/package" Target="../embeddings/Document15.docx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9.vml"/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23.emf"/><Relationship Id="rId1" Type="http://schemas.openxmlformats.org/officeDocument/2006/relationships/package" Target="../embeddings/Document16.docx"/></Relationships>
</file>

<file path=ppt/slides/_rels/slide16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0.vml"/><Relationship Id="rId5" Type="http://schemas.openxmlformats.org/officeDocument/2006/relationships/slideLayout" Target="../slideLayouts/slideLayout4.xml"/><Relationship Id="rId4" Type="http://schemas.openxmlformats.org/officeDocument/2006/relationships/image" Target="../media/image25.emf"/><Relationship Id="rId3" Type="http://schemas.openxmlformats.org/officeDocument/2006/relationships/package" Target="../embeddings/Document18.docx"/><Relationship Id="rId2" Type="http://schemas.openxmlformats.org/officeDocument/2006/relationships/image" Target="../media/image24.emf"/><Relationship Id="rId1" Type="http://schemas.openxmlformats.org/officeDocument/2006/relationships/package" Target="../embeddings/Document17.docx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1.vml"/><Relationship Id="rId7" Type="http://schemas.openxmlformats.org/officeDocument/2006/relationships/slideLayout" Target="../slideLayouts/slideLayout4.xml"/><Relationship Id="rId6" Type="http://schemas.openxmlformats.org/officeDocument/2006/relationships/image" Target="../media/image28.emf"/><Relationship Id="rId5" Type="http://schemas.openxmlformats.org/officeDocument/2006/relationships/package" Target="../embeddings/Document21.docx"/><Relationship Id="rId4" Type="http://schemas.openxmlformats.org/officeDocument/2006/relationships/image" Target="../media/image27.emf"/><Relationship Id="rId3" Type="http://schemas.openxmlformats.org/officeDocument/2006/relationships/package" Target="../embeddings/Document20.docx"/><Relationship Id="rId2" Type="http://schemas.openxmlformats.org/officeDocument/2006/relationships/image" Target="../media/image26.emf"/><Relationship Id="rId1" Type="http://schemas.openxmlformats.org/officeDocument/2006/relationships/package" Target="../embeddings/Document19.docx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2.vml"/><Relationship Id="rId7" Type="http://schemas.openxmlformats.org/officeDocument/2006/relationships/slideLayout" Target="../slideLayouts/slideLayout4.xml"/><Relationship Id="rId6" Type="http://schemas.openxmlformats.org/officeDocument/2006/relationships/image" Target="../media/image31.emf"/><Relationship Id="rId5" Type="http://schemas.openxmlformats.org/officeDocument/2006/relationships/package" Target="../embeddings/Document24.docx"/><Relationship Id="rId4" Type="http://schemas.openxmlformats.org/officeDocument/2006/relationships/image" Target="../media/image30.emf"/><Relationship Id="rId3" Type="http://schemas.openxmlformats.org/officeDocument/2006/relationships/package" Target="../embeddings/Document23.docx"/><Relationship Id="rId2" Type="http://schemas.openxmlformats.org/officeDocument/2006/relationships/image" Target="../media/image29.emf"/><Relationship Id="rId1" Type="http://schemas.openxmlformats.org/officeDocument/2006/relationships/package" Target="../embeddings/Document22.docx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.vml"/><Relationship Id="rId5" Type="http://schemas.openxmlformats.org/officeDocument/2006/relationships/slideLayout" Target="../slideLayouts/slideLayout3.xml"/><Relationship Id="rId4" Type="http://schemas.openxmlformats.org/officeDocument/2006/relationships/image" Target="../media/image8.emf"/><Relationship Id="rId3" Type="http://schemas.openxmlformats.org/officeDocument/2006/relationships/package" Target="../embeddings/Document2.docx"/><Relationship Id="rId2" Type="http://schemas.openxmlformats.org/officeDocument/2006/relationships/image" Target="../media/image7.emf"/><Relationship Id="rId1" Type="http://schemas.openxmlformats.org/officeDocument/2006/relationships/package" Target="../embeddings/Document1.docx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2.vml"/><Relationship Id="rId5" Type="http://schemas.openxmlformats.org/officeDocument/2006/relationships/slideLayout" Target="../slideLayouts/slideLayout3.xml"/><Relationship Id="rId4" Type="http://schemas.openxmlformats.org/officeDocument/2006/relationships/image" Target="../media/image10.emf"/><Relationship Id="rId3" Type="http://schemas.openxmlformats.org/officeDocument/2006/relationships/package" Target="../embeddings/Document4.docx"/><Relationship Id="rId2" Type="http://schemas.openxmlformats.org/officeDocument/2006/relationships/image" Target="../media/image9.emf"/><Relationship Id="rId1" Type="http://schemas.openxmlformats.org/officeDocument/2006/relationships/package" Target="../embeddings/Document3.docx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.xml"/><Relationship Id="rId8" Type="http://schemas.openxmlformats.org/officeDocument/2006/relationships/image" Target="../media/image14.emf"/><Relationship Id="rId7" Type="http://schemas.openxmlformats.org/officeDocument/2006/relationships/package" Target="../embeddings/Document8.docx"/><Relationship Id="rId6" Type="http://schemas.openxmlformats.org/officeDocument/2006/relationships/image" Target="../media/image13.emf"/><Relationship Id="rId5" Type="http://schemas.openxmlformats.org/officeDocument/2006/relationships/package" Target="../embeddings/Document7.docx"/><Relationship Id="rId4" Type="http://schemas.openxmlformats.org/officeDocument/2006/relationships/image" Target="../media/image12.emf"/><Relationship Id="rId3" Type="http://schemas.openxmlformats.org/officeDocument/2006/relationships/package" Target="../embeddings/Document6.docx"/><Relationship Id="rId2" Type="http://schemas.openxmlformats.org/officeDocument/2006/relationships/image" Target="../media/image11.emf"/><Relationship Id="rId10" Type="http://schemas.openxmlformats.org/officeDocument/2006/relationships/vmlDrawing" Target="../drawings/vmlDrawing3.vml"/><Relationship Id="rId1" Type="http://schemas.openxmlformats.org/officeDocument/2006/relationships/package" Target="../embeddings/Document5.docx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4.vml"/><Relationship Id="rId5" Type="http://schemas.openxmlformats.org/officeDocument/2006/relationships/slideLayout" Target="../slideLayouts/slideLayout4.xml"/><Relationship Id="rId4" Type="http://schemas.openxmlformats.org/officeDocument/2006/relationships/image" Target="../media/image17.emf"/><Relationship Id="rId3" Type="http://schemas.openxmlformats.org/officeDocument/2006/relationships/package" Target="../embeddings/Document9.docx"/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5.vml"/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17.emf"/><Relationship Id="rId2" Type="http://schemas.openxmlformats.org/officeDocument/2006/relationships/package" Target="../embeddings/Document10.docx"/><Relationship Id="rId1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3877310" y="2852420"/>
            <a:ext cx="61214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ker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数列</a:t>
            </a:r>
            <a:r>
              <a:rPr lang="zh-CN" altLang="en-US" kern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的求和</a:t>
            </a:r>
            <a:endParaRPr lang="zh-CN" altLang="en-US" kern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1"/>
          <p:cNvSpPr txBox="1"/>
          <p:nvPr/>
        </p:nvSpPr>
        <p:spPr>
          <a:xfrm>
            <a:off x="476078" y="1772816"/>
            <a:ext cx="11011072" cy="159024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just" rtl="0" eaLnBrk="1" fontAlgn="base" hangingPunct="0">
              <a:lnSpc>
                <a:spcPct val="14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184275" indent="-28575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–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592580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2000250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har char="–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408555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har char="»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tabLst>
                <a:tab pos="5600700" algn="l"/>
                <a:tab pos="9801225" algn="l"/>
              </a:tabLst>
            </a:pP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　　　　</a:t>
            </a:r>
            <a:r>
              <a:rPr lang="en-US" altLang="zh-CN" kern="100" dirty="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(2024·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渭南二模</a:t>
            </a:r>
            <a:r>
              <a:rPr lang="en-US" altLang="zh-CN" kern="100" dirty="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已知等比数列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{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}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的各项均为正数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前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项和为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S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且满足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a</a:t>
            </a:r>
            <a:r>
              <a:rPr lang="en-US" altLang="zh-CN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a</a:t>
            </a:r>
            <a:r>
              <a:rPr lang="en-US" altLang="zh-CN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S</a:t>
            </a:r>
            <a:r>
              <a:rPr lang="en-US" altLang="zh-CN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4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15.</a:t>
            </a:r>
            <a:endParaRPr lang="zh-CN" altLang="zh-CN" sz="1050" kern="100" dirty="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  <a:tabLst>
                <a:tab pos="5600700" algn="l"/>
                <a:tab pos="9801225" algn="l"/>
              </a:tabLst>
            </a:pP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(1) 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求数列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{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}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的通项公式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endParaRPr lang="zh-CN" altLang="zh-CN" sz="1050" kern="100" dirty="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435040" y="3501008"/>
            <a:ext cx="11318746" cy="1224136"/>
          </a:xfrm>
          <a:prstGeom prst="roundRect">
            <a:avLst>
              <a:gd name="adj" fmla="val 7208"/>
            </a:avLst>
          </a:prstGeom>
          <a:solidFill>
            <a:srgbClr val="F1DECF"/>
          </a:solidFill>
          <a:ln>
            <a:noFill/>
          </a:ln>
        </p:spPr>
        <p:txBody>
          <a:bodyPr/>
          <a:lstStyle>
            <a:lvl1pPr marL="342900" indent="2794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1184275" indent="-28575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592580" indent="-2286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2000250" indent="-2286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408555" indent="-2286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8657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33229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7801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42373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indent="-360045" algn="just" eaLnBrk="1" fontAlgn="ctr" hangingPunct="1">
              <a:lnSpc>
                <a:spcPts val="5000"/>
              </a:lnSpc>
              <a:spcBef>
                <a:spcPts val="100"/>
              </a:spcBef>
              <a:spcAft>
                <a:spcPts val="100"/>
              </a:spcAft>
              <a:buClr>
                <a:schemeClr val="accent1"/>
              </a:buClr>
              <a:buFont typeface="Wingdings" panose="05000000000000000000" pitchFamily="2" charset="2"/>
              <a:buNone/>
              <a:defRPr/>
            </a:pPr>
            <a:endParaRPr lang="zh-CN" altLang="en-US" dirty="0">
              <a:solidFill>
                <a:schemeClr val="tx1"/>
              </a:solidFill>
              <a:latin typeface="+mn-lt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3" name="文本占位符 1"/>
          <p:cNvSpPr txBox="1"/>
          <p:nvPr/>
        </p:nvSpPr>
        <p:spPr>
          <a:xfrm>
            <a:off x="531566" y="3523817"/>
            <a:ext cx="11144161" cy="1073179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just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184275" indent="-28575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–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592580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2000250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har char="–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408555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har char="»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1350010">
              <a:lnSpc>
                <a:spcPct val="140000"/>
              </a:lnSpc>
              <a:spcAft>
                <a:spcPts val="0"/>
              </a:spcAft>
              <a:tabLst>
                <a:tab pos="5600700" algn="l"/>
                <a:tab pos="9801225" algn="l"/>
              </a:tabLst>
            </a:pP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设等比数列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{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}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的公比为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q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q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&gt;0).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由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及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S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4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15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得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4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q</a:t>
            </a:r>
            <a:r>
              <a:rPr lang="en-US" altLang="zh-CN" kern="100" baseline="30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12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解得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q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于是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即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所以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q</a:t>
            </a:r>
            <a:r>
              <a:rPr lang="en-US" altLang="zh-CN" i="1" kern="100" baseline="30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kern="100" baseline="30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-1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en-US" altLang="zh-CN" i="1" kern="100" baseline="30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kern="100" baseline="30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-1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74985" y="3582979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zh-CN" altLang="zh-CN" sz="2400" kern="100">
                <a:solidFill>
                  <a:srgbClr val="003399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【解答】</a:t>
            </a:r>
            <a:endParaRPr lang="zh-CN" altLang="zh-CN" sz="2400" kern="100" dirty="0">
              <a:solidFill>
                <a:srgbClr val="003399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6" name="文本占位符 1"/>
          <p:cNvSpPr txBox="1"/>
          <p:nvPr/>
        </p:nvSpPr>
        <p:spPr>
          <a:xfrm>
            <a:off x="476077" y="1700808"/>
            <a:ext cx="1414679" cy="700576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just" rtl="0" eaLnBrk="1" fontAlgn="base" hangingPunct="0">
              <a:lnSpc>
                <a:spcPct val="14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184275" indent="-28575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–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592580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2000250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har char="–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408555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har char="»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tabLst>
                <a:tab pos="5311140" algn="l"/>
              </a:tabLst>
            </a:pPr>
            <a:r>
              <a:rPr lang="zh-CN" altLang="zh-CN" sz="3200" b="1" u="heavy" kern="100" dirty="0">
                <a:uFill>
                  <a:solidFill>
                    <a:srgbClr val="C0504D"/>
                  </a:solidFill>
                </a:uFill>
                <a:cs typeface="Times New Roman" panose="02020603050405020304"/>
              </a:rPr>
              <a:t>变式</a:t>
            </a:r>
            <a:r>
              <a:rPr lang="en-US" altLang="zh-CN" sz="3200" b="1" u="heavy" kern="100" dirty="0">
                <a:uFill>
                  <a:solidFill>
                    <a:srgbClr val="C0504D"/>
                  </a:solidFill>
                </a:uFill>
                <a:cs typeface="Times New Roman" panose="02020603050405020304"/>
              </a:rPr>
              <a:t>1</a:t>
            </a:r>
            <a:r>
              <a:rPr lang="zh-CN" altLang="zh-CN" kern="100" dirty="0">
                <a:cs typeface="Times New Roman" panose="02020603050405020304"/>
              </a:rPr>
              <a:t>　</a:t>
            </a:r>
            <a:endParaRPr lang="en-US" altLang="zh-CN" kern="100" dirty="0">
              <a:cs typeface="Courier New" panose="02070309020205020404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1"/>
          <p:cNvSpPr txBox="1"/>
          <p:nvPr/>
        </p:nvSpPr>
        <p:spPr>
          <a:xfrm>
            <a:off x="476078" y="1268760"/>
            <a:ext cx="11011072" cy="159024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just" rtl="0" eaLnBrk="1" fontAlgn="base" hangingPunct="0">
              <a:lnSpc>
                <a:spcPct val="14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184275" indent="-28575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–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592580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2000250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har char="–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408555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har char="»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tabLst>
                <a:tab pos="5600700" algn="l"/>
                <a:tab pos="9801225" algn="l"/>
              </a:tabLst>
            </a:pP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　　　　</a:t>
            </a:r>
            <a:r>
              <a:rPr lang="en-US" altLang="zh-CN" kern="100" dirty="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(2024·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渭南二模</a:t>
            </a:r>
            <a:r>
              <a:rPr lang="en-US" altLang="zh-CN" kern="100" dirty="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已知等比数列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{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}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的各项均为正数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前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项和为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S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且满足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a</a:t>
            </a:r>
            <a:r>
              <a:rPr lang="en-US" altLang="zh-CN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a</a:t>
            </a:r>
            <a:r>
              <a:rPr lang="en-US" altLang="zh-CN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S</a:t>
            </a:r>
            <a:r>
              <a:rPr lang="en-US" altLang="zh-CN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4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15.</a:t>
            </a:r>
            <a:endParaRPr lang="zh-CN" altLang="zh-CN" sz="1050" kern="100" dirty="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  <a:tabLst>
                <a:tab pos="5600700" algn="l"/>
                <a:tab pos="9801225" algn="l"/>
              </a:tabLst>
            </a:pP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(2) 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若数列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{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b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}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满足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b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1)</a:t>
            </a:r>
            <a:r>
              <a:rPr lang="en-US" altLang="zh-CN" i="1" kern="100" baseline="30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(3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1)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求数列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{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b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}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的前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项和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T</a:t>
            </a:r>
            <a:r>
              <a:rPr lang="en-US" altLang="zh-CN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435040" y="2996952"/>
            <a:ext cx="11318746" cy="1656184"/>
          </a:xfrm>
          <a:prstGeom prst="roundRect">
            <a:avLst>
              <a:gd name="adj" fmla="val 7208"/>
            </a:avLst>
          </a:prstGeom>
          <a:solidFill>
            <a:srgbClr val="F1DECF"/>
          </a:solidFill>
          <a:ln>
            <a:noFill/>
          </a:ln>
        </p:spPr>
        <p:txBody>
          <a:bodyPr/>
          <a:lstStyle>
            <a:lvl1pPr marL="342900" indent="2794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1184275" indent="-28575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592580" indent="-2286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2000250" indent="-2286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408555" indent="-2286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8657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33229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7801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42373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indent="-360045" algn="just" eaLnBrk="1" fontAlgn="ctr" hangingPunct="1">
              <a:lnSpc>
                <a:spcPts val="5000"/>
              </a:lnSpc>
              <a:spcBef>
                <a:spcPts val="100"/>
              </a:spcBef>
              <a:spcAft>
                <a:spcPts val="100"/>
              </a:spcAft>
              <a:buClr>
                <a:schemeClr val="accent1"/>
              </a:buClr>
              <a:buFont typeface="Wingdings" panose="05000000000000000000" pitchFamily="2" charset="2"/>
              <a:buNone/>
              <a:defRPr/>
            </a:pPr>
            <a:endParaRPr lang="zh-CN" altLang="en-US" dirty="0">
              <a:solidFill>
                <a:schemeClr val="tx1"/>
              </a:solidFill>
              <a:latin typeface="+mn-lt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74985" y="3078923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zh-CN" altLang="zh-CN" sz="2400" kern="100">
                <a:solidFill>
                  <a:srgbClr val="003399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【解答】</a:t>
            </a:r>
            <a:endParaRPr lang="zh-CN" altLang="zh-CN" sz="2400" kern="100" dirty="0">
              <a:solidFill>
                <a:srgbClr val="003399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6" name="文本占位符 1"/>
          <p:cNvSpPr txBox="1"/>
          <p:nvPr/>
        </p:nvSpPr>
        <p:spPr>
          <a:xfrm>
            <a:off x="476077" y="1196752"/>
            <a:ext cx="1414679" cy="700576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just" rtl="0" eaLnBrk="1" fontAlgn="base" hangingPunct="0">
              <a:lnSpc>
                <a:spcPct val="14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184275" indent="-28575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–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592580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2000250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har char="–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408555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har char="»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tabLst>
                <a:tab pos="5311140" algn="l"/>
              </a:tabLst>
            </a:pPr>
            <a:r>
              <a:rPr lang="zh-CN" altLang="zh-CN" sz="3200" b="1" u="heavy" kern="100" dirty="0">
                <a:uFill>
                  <a:solidFill>
                    <a:srgbClr val="C0504D"/>
                  </a:solidFill>
                </a:uFill>
                <a:cs typeface="Times New Roman" panose="02020603050405020304"/>
              </a:rPr>
              <a:t>变式</a:t>
            </a:r>
            <a:r>
              <a:rPr lang="en-US" altLang="zh-CN" sz="3200" b="1" u="heavy" kern="100" dirty="0">
                <a:uFill>
                  <a:solidFill>
                    <a:srgbClr val="C0504D"/>
                  </a:solidFill>
                </a:uFill>
                <a:cs typeface="Times New Roman" panose="02020603050405020304"/>
              </a:rPr>
              <a:t>1</a:t>
            </a:r>
            <a:r>
              <a:rPr lang="zh-CN" altLang="zh-CN" kern="100" dirty="0">
                <a:cs typeface="Times New Roman" panose="02020603050405020304"/>
              </a:rPr>
              <a:t>　</a:t>
            </a:r>
            <a:endParaRPr lang="en-US" altLang="zh-CN" kern="100" dirty="0">
              <a:cs typeface="Courier New" panose="02070309020205020404"/>
            </a:endParaRP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601663" y="3135486"/>
          <a:ext cx="11037887" cy="151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" name="Document" r:id="rId1" imgW="10983595" imgH="1511935" progId="Word.Document.12">
                  <p:embed/>
                </p:oleObj>
              </mc:Choice>
              <mc:Fallback>
                <p:oleObj name="Document" r:id="rId1" imgW="10983595" imgH="1511935" progId="Word.Document.12">
                  <p:embed/>
                  <p:pic>
                    <p:nvPicPr>
                      <p:cNvPr id="0" name="图片 2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01663" y="3135486"/>
                        <a:ext cx="11037887" cy="1517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占位符 1"/>
          <p:cNvSpPr txBox="1"/>
          <p:nvPr/>
        </p:nvSpPr>
        <p:spPr>
          <a:xfrm>
            <a:off x="2160166" y="1052736"/>
            <a:ext cx="9649072" cy="592213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just" rtl="0" eaLnBrk="1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184275" indent="-28575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–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592580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2000250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har char="–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408555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har char="»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zh-CN" sz="2800" b="1" u="sng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裂项相消法</a:t>
            </a:r>
            <a:endParaRPr lang="zh-CN" altLang="en-US" sz="2800" u="sng" dirty="0"/>
          </a:p>
        </p:txBody>
      </p:sp>
      <p:grpSp>
        <p:nvGrpSpPr>
          <p:cNvPr id="21" name="组合 20"/>
          <p:cNvGrpSpPr/>
          <p:nvPr/>
        </p:nvGrpSpPr>
        <p:grpSpPr>
          <a:xfrm>
            <a:off x="451880" y="1070626"/>
            <a:ext cx="1595922" cy="646331"/>
            <a:chOff x="451880" y="1060393"/>
            <a:chExt cx="1595922" cy="646331"/>
          </a:xfrm>
        </p:grpSpPr>
        <p:sp>
          <p:nvSpPr>
            <p:cNvPr id="22" name="文本占位符 1"/>
            <p:cNvSpPr txBox="1"/>
            <p:nvPr/>
          </p:nvSpPr>
          <p:spPr>
            <a:xfrm>
              <a:off x="451880" y="1060393"/>
              <a:ext cx="1584176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lvl1pPr marL="0" indent="624205" algn="just" rtl="0" eaLnBrk="1" fontAlgn="base" hangingPunct="0">
                <a:lnSpc>
                  <a:spcPct val="13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tabLst>
                  <a:tab pos="5029200" algn="l"/>
                </a:tabLst>
                <a:defRPr sz="24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1pPr>
              <a:lvl2pPr marL="1184275" indent="-285750" algn="just" rtl="0" eaLnBrk="0" fontAlgn="base" hangingPunct="0">
                <a:lnSpc>
                  <a:spcPct val="145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Wingdings" panose="05000000000000000000" pitchFamily="2" charset="2"/>
                <a:buChar char="–"/>
                <a:tabLst>
                  <a:tab pos="5029200" algn="l"/>
                </a:tabLst>
                <a:defRPr sz="24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2pPr>
              <a:lvl3pPr marL="1592580" indent="-228600" algn="just" rtl="0" eaLnBrk="0" fontAlgn="base" hangingPunct="0">
                <a:lnSpc>
                  <a:spcPct val="145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tabLst>
                  <a:tab pos="5029200" algn="l"/>
                </a:tabLst>
                <a:defRPr sz="24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3pPr>
              <a:lvl4pPr marL="2000250" indent="-228600" algn="just" rtl="0" eaLnBrk="0" fontAlgn="base" hangingPunct="0">
                <a:lnSpc>
                  <a:spcPct val="145000"/>
                </a:lnSpc>
                <a:spcBef>
                  <a:spcPct val="20000"/>
                </a:spcBef>
                <a:spcAft>
                  <a:spcPct val="0"/>
                </a:spcAft>
                <a:buChar char="–"/>
                <a:tabLst>
                  <a:tab pos="5029200" algn="l"/>
                </a:tabLst>
                <a:defRPr sz="24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4pPr>
              <a:lvl5pPr marL="2408555" indent="-228600" algn="just" rtl="0" eaLnBrk="0" fontAlgn="base" hangingPunct="0">
                <a:lnSpc>
                  <a:spcPct val="14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5029200" algn="l"/>
                </a:tabLst>
                <a:defRPr sz="24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>
                <a:lnSpc>
                  <a:spcPct val="100000"/>
                </a:lnSpc>
              </a:pPr>
              <a:r>
                <a:rPr lang="zh-CN" altLang="en-US" sz="3600" dirty="0">
                  <a:latin typeface="方正粗倩_GBK" panose="03000509000000000000" pitchFamily="65" charset="-122"/>
                  <a:ea typeface="方正粗倩_GBK" panose="03000509000000000000" pitchFamily="65" charset="-122"/>
                </a:rPr>
                <a:t>目标</a:t>
              </a:r>
              <a:endParaRPr lang="zh-CN" altLang="en-US" sz="3600" dirty="0">
                <a:latin typeface="方正粗倩_GBK" panose="03000509000000000000" pitchFamily="65" charset="-122"/>
                <a:ea typeface="方正粗倩_GBK" panose="03000509000000000000" pitchFamily="65" charset="-122"/>
              </a:endParaRPr>
            </a:p>
          </p:txBody>
        </p:sp>
        <p:pic>
          <p:nvPicPr>
            <p:cNvPr id="23" name="Picture 4"/>
            <p:cNvPicPr>
              <a:picLocks noChangeAspect="1" noChangeArrowheads="1"/>
            </p:cNvPicPr>
            <p:nvPr/>
          </p:nvPicPr>
          <p:blipFill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5067" t="25383"/>
            <a:stretch>
              <a:fillRect/>
            </a:stretch>
          </p:blipFill>
          <p:spPr bwMode="auto">
            <a:xfrm>
              <a:off x="1512094" y="1196752"/>
              <a:ext cx="535708" cy="4477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4" name="文本框 11"/>
            <p:cNvSpPr txBox="1"/>
            <p:nvPr/>
          </p:nvSpPr>
          <p:spPr bwMode="auto">
            <a:xfrm>
              <a:off x="1568375" y="1111737"/>
              <a:ext cx="438150" cy="5238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altLang="zh-CN" sz="2800" b="1" dirty="0">
                  <a:solidFill>
                    <a:schemeClr val="bg1"/>
                  </a:solidFill>
                  <a:latin typeface="+mn-lt"/>
                  <a:ea typeface="楷体" panose="02010609060101010101" pitchFamily="49" charset="-122"/>
                </a:rPr>
                <a:t>2</a:t>
              </a:r>
              <a:endParaRPr lang="zh-CN" altLang="en-US" sz="2800" b="1" dirty="0">
                <a:solidFill>
                  <a:schemeClr val="bg1"/>
                </a:solidFill>
                <a:latin typeface="+mn-lt"/>
                <a:ea typeface="楷体" panose="02010609060101010101" pitchFamily="49" charset="-122"/>
              </a:endParaRPr>
            </a:p>
          </p:txBody>
        </p:sp>
      </p:grpSp>
      <p:sp>
        <p:nvSpPr>
          <p:cNvPr id="17" name="文本占位符 5"/>
          <p:cNvSpPr>
            <a:spLocks noGrp="1"/>
          </p:cNvSpPr>
          <p:nvPr>
            <p:ph type="body" sz="quarter" idx="10"/>
          </p:nvPr>
        </p:nvSpPr>
        <p:spPr>
          <a:xfrm>
            <a:off x="503982" y="1955506"/>
            <a:ext cx="11305256" cy="1590244"/>
          </a:xfrm>
        </p:spPr>
        <p:txBody>
          <a:bodyPr/>
          <a:lstStyle/>
          <a:p>
            <a:pPr>
              <a:spcAft>
                <a:spcPts val="0"/>
              </a:spcAft>
              <a:tabLst>
                <a:tab pos="5600700" algn="l"/>
                <a:tab pos="9801225" algn="l"/>
              </a:tabLst>
            </a:pP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　　　</a:t>
            </a:r>
            <a:r>
              <a:rPr lang="en-US" altLang="zh-CN" kern="100" dirty="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(2024·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邢台一模</a:t>
            </a:r>
            <a:r>
              <a:rPr lang="en-US" altLang="zh-CN" kern="100" dirty="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已知等差数列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{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}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的前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项和为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S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且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{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S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en-US" altLang="zh-CN" kern="100" baseline="30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}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也是等差数列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．</a:t>
            </a:r>
            <a:endParaRPr lang="zh-CN" altLang="zh-CN" sz="1050" kern="100" dirty="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  <a:tabLst>
                <a:tab pos="5600700" algn="l"/>
                <a:tab pos="9801225" algn="l"/>
              </a:tabLst>
            </a:pP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(1) 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求数列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{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}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的公差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endParaRPr lang="zh-CN" altLang="zh-CN" sz="1050" kern="100" dirty="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435040" y="3645024"/>
            <a:ext cx="11318746" cy="2304256"/>
          </a:xfrm>
          <a:prstGeom prst="roundRect">
            <a:avLst>
              <a:gd name="adj" fmla="val 7208"/>
            </a:avLst>
          </a:prstGeom>
          <a:solidFill>
            <a:srgbClr val="F1DECF"/>
          </a:solidFill>
          <a:ln>
            <a:noFill/>
          </a:ln>
        </p:spPr>
        <p:txBody>
          <a:bodyPr/>
          <a:lstStyle>
            <a:lvl1pPr marL="342900" indent="2794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1184275" indent="-28575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592580" indent="-2286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2000250" indent="-2286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408555" indent="-2286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8657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33229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7801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42373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indent="-360045" algn="just" eaLnBrk="1" fontAlgn="ctr" hangingPunct="1">
              <a:lnSpc>
                <a:spcPts val="5000"/>
              </a:lnSpc>
              <a:spcBef>
                <a:spcPts val="100"/>
              </a:spcBef>
              <a:spcAft>
                <a:spcPts val="100"/>
              </a:spcAft>
              <a:buClr>
                <a:schemeClr val="accent1"/>
              </a:buClr>
              <a:buFont typeface="Wingdings" panose="05000000000000000000" pitchFamily="2" charset="2"/>
              <a:buNone/>
              <a:defRPr/>
            </a:pPr>
            <a:endParaRPr lang="zh-CN" altLang="en-US" dirty="0">
              <a:solidFill>
                <a:schemeClr val="tx1"/>
              </a:solidFill>
              <a:latin typeface="+mn-lt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0" name="文本占位符 1"/>
          <p:cNvSpPr txBox="1"/>
          <p:nvPr/>
        </p:nvSpPr>
        <p:spPr>
          <a:xfrm>
            <a:off x="531566" y="3667833"/>
            <a:ext cx="11144161" cy="210730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just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184275" indent="-28575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–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592580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2000250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har char="–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408555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har char="»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1350010">
              <a:lnSpc>
                <a:spcPct val="140000"/>
              </a:lnSpc>
              <a:spcAft>
                <a:spcPts val="0"/>
              </a:spcAft>
              <a:tabLst>
                <a:tab pos="5600700" algn="l"/>
                <a:tab pos="9801225" algn="l"/>
              </a:tabLst>
            </a:pP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设等差数列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{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}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的公差为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则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1)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i="1" kern="100" dirty="0" err="1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dn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  <a:p>
            <a:pPr>
              <a:lnSpc>
                <a:spcPct val="140000"/>
              </a:lnSpc>
              <a:spcAft>
                <a:spcPts val="0"/>
              </a:spcAft>
              <a:tabLst>
                <a:tab pos="5600700" algn="l"/>
                <a:tab pos="9801225" algn="l"/>
              </a:tabLst>
            </a:pP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因为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{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S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kern="100" baseline="30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}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是等差数列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所以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S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1)</a:t>
            </a:r>
            <a:r>
              <a:rPr lang="en-US" altLang="zh-CN" kern="100" baseline="30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S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kern="100" baseline="30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为常数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即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S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1)</a:t>
            </a:r>
            <a:r>
              <a:rPr lang="en-US" altLang="zh-CN" kern="100" baseline="30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S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kern="100" baseline="30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i="1" kern="100" dirty="0" err="1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nd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2)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为常数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，</a:t>
            </a:r>
            <a:endParaRPr lang="zh-CN" altLang="zh-CN" sz="1050" kern="100" dirty="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  <a:p>
            <a:pPr>
              <a:lnSpc>
                <a:spcPct val="140000"/>
              </a:lnSpc>
              <a:spcAft>
                <a:spcPts val="0"/>
              </a:spcAft>
              <a:tabLst>
                <a:tab pos="5600700" algn="l"/>
                <a:tab pos="9801225" algn="l"/>
              </a:tabLst>
            </a:pP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所以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0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解得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＝－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故等差数列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{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}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的公差为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2.</a:t>
            </a:r>
            <a:endParaRPr lang="zh-CN" altLang="zh-CN" sz="1050" kern="100" dirty="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474985" y="3726995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zh-CN" altLang="zh-CN" sz="2400" kern="100">
                <a:solidFill>
                  <a:srgbClr val="003399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【解答】</a:t>
            </a:r>
            <a:endParaRPr lang="zh-CN" altLang="zh-CN" sz="2400" kern="100" dirty="0">
              <a:solidFill>
                <a:srgbClr val="003399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grpSp>
        <p:nvGrpSpPr>
          <p:cNvPr id="6" name="组合 27"/>
          <p:cNvGrpSpPr/>
          <p:nvPr/>
        </p:nvGrpSpPr>
        <p:grpSpPr bwMode="auto">
          <a:xfrm>
            <a:off x="575990" y="2016646"/>
            <a:ext cx="831850" cy="476250"/>
            <a:chOff x="1020763" y="1855967"/>
            <a:chExt cx="831320" cy="475278"/>
          </a:xfrm>
        </p:grpSpPr>
        <p:pic>
          <p:nvPicPr>
            <p:cNvPr id="7" name="图片 28" descr="卡通画&#10;&#10;中度可信度描述已自动生成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030" r="24425"/>
            <a:stretch>
              <a:fillRect/>
            </a:stretch>
          </p:blipFill>
          <p:spPr bwMode="auto">
            <a:xfrm>
              <a:off x="1020763" y="1855967"/>
              <a:ext cx="717686" cy="395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文本框 29"/>
            <p:cNvSpPr txBox="1"/>
            <p:nvPr/>
          </p:nvSpPr>
          <p:spPr>
            <a:xfrm>
              <a:off x="1414212" y="1870225"/>
              <a:ext cx="437871" cy="46102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altLang="zh-CN" sz="2400" b="1" dirty="0">
                  <a:solidFill>
                    <a:schemeClr val="tx1"/>
                  </a:solidFill>
                  <a:latin typeface="+mn-lt"/>
                  <a:ea typeface="楷体" panose="02010609060101010101" pitchFamily="49" charset="-122"/>
                </a:rPr>
                <a:t>2</a:t>
              </a:r>
              <a:endParaRPr lang="zh-CN" altLang="en-US" sz="2400" b="1" dirty="0">
                <a:solidFill>
                  <a:schemeClr val="tx1"/>
                </a:solidFill>
                <a:latin typeface="+mn-lt"/>
                <a:ea typeface="楷体" panose="02010609060101010101" pitchFamily="49" charset="-122"/>
              </a:endParaRPr>
            </a:p>
          </p:txBody>
        </p:sp>
      </p:grp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文本占位符 5"/>
          <p:cNvSpPr>
            <a:spLocks noGrp="1"/>
          </p:cNvSpPr>
          <p:nvPr>
            <p:ph type="body" sz="quarter" idx="10"/>
          </p:nvPr>
        </p:nvSpPr>
        <p:spPr>
          <a:xfrm>
            <a:off x="503982" y="1052736"/>
            <a:ext cx="11305256" cy="1073179"/>
          </a:xfrm>
        </p:spPr>
        <p:txBody>
          <a:bodyPr/>
          <a:lstStyle/>
          <a:p>
            <a:pPr>
              <a:spcAft>
                <a:spcPts val="0"/>
              </a:spcAft>
              <a:tabLst>
                <a:tab pos="5600700" algn="l"/>
                <a:tab pos="9801225" algn="l"/>
              </a:tabLst>
            </a:pP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　　　</a:t>
            </a:r>
            <a:r>
              <a:rPr lang="en-US" altLang="zh-CN" kern="100" dirty="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(2024·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邢台一模</a:t>
            </a:r>
            <a:r>
              <a:rPr lang="en-US" altLang="zh-CN" kern="100" dirty="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已知等差数列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{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}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的前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项和为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S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且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{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S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en-US" altLang="zh-CN" kern="100" baseline="30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}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也是等差数列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．</a:t>
            </a:r>
            <a:endParaRPr lang="zh-CN" altLang="zh-CN" sz="1050" kern="100" dirty="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435040" y="2924944"/>
            <a:ext cx="11318746" cy="2880320"/>
          </a:xfrm>
          <a:prstGeom prst="roundRect">
            <a:avLst>
              <a:gd name="adj" fmla="val 7208"/>
            </a:avLst>
          </a:prstGeom>
          <a:solidFill>
            <a:srgbClr val="F1DECF"/>
          </a:solidFill>
          <a:ln>
            <a:noFill/>
          </a:ln>
        </p:spPr>
        <p:txBody>
          <a:bodyPr/>
          <a:lstStyle>
            <a:lvl1pPr marL="342900" indent="2794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1184275" indent="-28575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592580" indent="-2286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2000250" indent="-2286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408555" indent="-2286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8657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33229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7801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42373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indent="-360045" algn="just" eaLnBrk="1" fontAlgn="ctr" hangingPunct="1">
              <a:lnSpc>
                <a:spcPts val="5000"/>
              </a:lnSpc>
              <a:spcBef>
                <a:spcPts val="100"/>
              </a:spcBef>
              <a:spcAft>
                <a:spcPts val="100"/>
              </a:spcAft>
              <a:buClr>
                <a:schemeClr val="accent1"/>
              </a:buClr>
              <a:buFont typeface="Wingdings" panose="05000000000000000000" pitchFamily="2" charset="2"/>
              <a:buNone/>
              <a:defRPr/>
            </a:pPr>
            <a:endParaRPr lang="zh-CN" altLang="en-US" dirty="0">
              <a:solidFill>
                <a:schemeClr val="tx1"/>
              </a:solidFill>
              <a:latin typeface="+mn-lt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474985" y="3140968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zh-CN" altLang="zh-CN" sz="2400" kern="100">
                <a:solidFill>
                  <a:srgbClr val="003399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【解答】</a:t>
            </a:r>
            <a:endParaRPr lang="zh-CN" altLang="zh-CN" sz="2400" kern="100" dirty="0">
              <a:solidFill>
                <a:srgbClr val="003399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grpSp>
        <p:nvGrpSpPr>
          <p:cNvPr id="6" name="组合 27"/>
          <p:cNvGrpSpPr/>
          <p:nvPr/>
        </p:nvGrpSpPr>
        <p:grpSpPr bwMode="auto">
          <a:xfrm>
            <a:off x="575990" y="1113876"/>
            <a:ext cx="831850" cy="476250"/>
            <a:chOff x="1020763" y="1855967"/>
            <a:chExt cx="831320" cy="475278"/>
          </a:xfrm>
        </p:grpSpPr>
        <p:pic>
          <p:nvPicPr>
            <p:cNvPr id="7" name="图片 28" descr="卡通画&#10;&#10;中度可信度描述已自动生成"/>
            <p:cNvPicPr>
              <a:picLocks noChangeAspect="1" noChangeArrowheads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030" r="24425"/>
            <a:stretch>
              <a:fillRect/>
            </a:stretch>
          </p:blipFill>
          <p:spPr bwMode="auto">
            <a:xfrm>
              <a:off x="1020763" y="1855967"/>
              <a:ext cx="717686" cy="395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文本框 29"/>
            <p:cNvSpPr txBox="1"/>
            <p:nvPr/>
          </p:nvSpPr>
          <p:spPr>
            <a:xfrm>
              <a:off x="1414212" y="1870225"/>
              <a:ext cx="437871" cy="46102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altLang="zh-CN" sz="2400" b="1" dirty="0">
                  <a:solidFill>
                    <a:schemeClr val="tx1"/>
                  </a:solidFill>
                  <a:latin typeface="+mn-lt"/>
                  <a:ea typeface="楷体" panose="02010609060101010101" pitchFamily="49" charset="-122"/>
                </a:rPr>
                <a:t>2</a:t>
              </a:r>
              <a:endParaRPr lang="zh-CN" altLang="en-US" sz="2400" b="1" dirty="0">
                <a:solidFill>
                  <a:schemeClr val="tx1"/>
                </a:solidFill>
                <a:latin typeface="+mn-lt"/>
                <a:ea typeface="楷体" panose="02010609060101010101" pitchFamily="49" charset="-122"/>
              </a:endParaRPr>
            </a:p>
          </p:txBody>
        </p:sp>
      </p:grpSp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601663" y="2060848"/>
          <a:ext cx="11037887" cy="91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" name="Document" r:id="rId2" imgW="10983595" imgH="915670" progId="Word.Document.12">
                  <p:embed/>
                </p:oleObj>
              </mc:Choice>
              <mc:Fallback>
                <p:oleObj name="Document" r:id="rId2" imgW="10983595" imgH="915670" progId="Word.Document.12">
                  <p:embed/>
                  <p:pic>
                    <p:nvPicPr>
                      <p:cNvPr id="0" name="图片 2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01663" y="2060848"/>
                        <a:ext cx="11037887" cy="919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601663" y="3003847"/>
          <a:ext cx="11037887" cy="186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Document" r:id="rId4" imgW="10983595" imgH="1857375" progId="Word.Document.12">
                  <p:embed/>
                </p:oleObj>
              </mc:Choice>
              <mc:Fallback>
                <p:oleObj name="Document" r:id="rId4" imgW="10983595" imgH="1857375" progId="Word.Document.12">
                  <p:embed/>
                  <p:pic>
                    <p:nvPicPr>
                      <p:cNvPr id="0" name="图片 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1663" y="3003847"/>
                        <a:ext cx="11037887" cy="1865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/>
        </p:nvGraphicFramePr>
        <p:xfrm>
          <a:off x="601663" y="4857527"/>
          <a:ext cx="11037887" cy="94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" name="Document" r:id="rId6" imgW="10983595" imgH="944880" progId="Word.Document.12">
                  <p:embed/>
                </p:oleObj>
              </mc:Choice>
              <mc:Fallback>
                <p:oleObj name="Document" r:id="rId6" imgW="10983595" imgH="944880" progId="Word.Document.12">
                  <p:embed/>
                  <p:pic>
                    <p:nvPicPr>
                      <p:cNvPr id="0" name="图片 9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1663" y="4857527"/>
                        <a:ext cx="11037887" cy="947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503982" y="1628800"/>
            <a:ext cx="11305256" cy="556114"/>
          </a:xfrm>
        </p:spPr>
        <p:txBody>
          <a:bodyPr/>
          <a:lstStyle/>
          <a:p>
            <a:pPr>
              <a:lnSpc>
                <a:spcPct val="140000"/>
              </a:lnSpc>
              <a:spcAft>
                <a:spcPts val="0"/>
              </a:spcAft>
              <a:tabLst>
                <a:tab pos="5600700" algn="l"/>
                <a:tab pos="9801225" algn="l"/>
              </a:tabLst>
            </a:pP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常见的裂项技巧：</a:t>
            </a:r>
            <a:endParaRPr lang="zh-CN" altLang="zh-CN" sz="1050" kern="100" dirty="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601663" y="2300709"/>
          <a:ext cx="11037887" cy="278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" name="Document" r:id="rId1" imgW="10983595" imgH="2771775" progId="Word.Document.12">
                  <p:embed/>
                </p:oleObj>
              </mc:Choice>
              <mc:Fallback>
                <p:oleObj name="Document" r:id="rId1" imgW="10983595" imgH="2771775" progId="Word.Document.12">
                  <p:embed/>
                  <p:pic>
                    <p:nvPicPr>
                      <p:cNvPr id="0" name="图片 3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01663" y="2300709"/>
                        <a:ext cx="11037887" cy="2784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1"/>
          <p:cNvSpPr txBox="1"/>
          <p:nvPr/>
        </p:nvSpPr>
        <p:spPr>
          <a:xfrm>
            <a:off x="476078" y="1477842"/>
            <a:ext cx="11011072" cy="1073179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just" rtl="0" eaLnBrk="1" fontAlgn="base" hangingPunct="0">
              <a:lnSpc>
                <a:spcPct val="14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184275" indent="-28575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–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592580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2000250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har char="–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408555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har char="»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tabLst>
                <a:tab pos="5600700" algn="l"/>
                <a:tab pos="9801225" algn="l"/>
              </a:tabLst>
            </a:pP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　　　　已知数列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{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}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的前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项和为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S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a</a:t>
            </a:r>
            <a:r>
              <a:rPr lang="en-US" altLang="zh-CN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2)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S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zh-CN" altLang="zh-CN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zh-CN" altLang="zh-CN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i="1" kern="100" dirty="0" err="1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nS</a:t>
            </a:r>
            <a:r>
              <a:rPr lang="en-US" altLang="zh-CN" i="1" kern="100" baseline="-25000" dirty="0" err="1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i="1" kern="100" dirty="0" err="1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en-US" altLang="zh-CN" kern="100" dirty="0" err="1">
                <a:latin typeface="宋体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∈</a:t>
            </a:r>
            <a:r>
              <a:rPr lang="en-US" altLang="zh-CN" b="1" kern="100" dirty="0" err="1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en-US" altLang="zh-CN" b="1" kern="100" baseline="30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*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  <a:tabLst>
                <a:tab pos="5600700" algn="l"/>
                <a:tab pos="9801225" algn="l"/>
              </a:tabLst>
            </a:pP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(1) 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求数列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{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}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的通项公式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endParaRPr lang="zh-CN" altLang="zh-CN" sz="1050" kern="100" dirty="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435040" y="2629970"/>
            <a:ext cx="11318746" cy="2671238"/>
          </a:xfrm>
          <a:prstGeom prst="roundRect">
            <a:avLst>
              <a:gd name="adj" fmla="val 7208"/>
            </a:avLst>
          </a:prstGeom>
          <a:solidFill>
            <a:srgbClr val="F1DECF"/>
          </a:solidFill>
          <a:ln>
            <a:noFill/>
          </a:ln>
        </p:spPr>
        <p:txBody>
          <a:bodyPr/>
          <a:lstStyle>
            <a:lvl1pPr marL="342900" indent="2794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1184275" indent="-28575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592580" indent="-2286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2000250" indent="-2286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408555" indent="-2286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8657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33229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7801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42373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indent="-360045" algn="just" eaLnBrk="1" fontAlgn="ctr" hangingPunct="1">
              <a:lnSpc>
                <a:spcPts val="5000"/>
              </a:lnSpc>
              <a:spcBef>
                <a:spcPts val="100"/>
              </a:spcBef>
              <a:spcAft>
                <a:spcPts val="100"/>
              </a:spcAft>
              <a:buClr>
                <a:schemeClr val="accent1"/>
              </a:buClr>
              <a:buFont typeface="Wingdings" panose="05000000000000000000" pitchFamily="2" charset="2"/>
              <a:buNone/>
              <a:defRPr/>
            </a:pPr>
            <a:endParaRPr lang="zh-CN" altLang="en-US" dirty="0">
              <a:solidFill>
                <a:schemeClr val="tx1"/>
              </a:solidFill>
              <a:latin typeface="+mn-lt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3" name="文本占位符 1"/>
          <p:cNvSpPr txBox="1"/>
          <p:nvPr/>
        </p:nvSpPr>
        <p:spPr>
          <a:xfrm>
            <a:off x="531566" y="4601702"/>
            <a:ext cx="11144161" cy="55611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just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184275" indent="-28575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–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592580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2000250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har char="–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408555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har char="»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40000"/>
              </a:lnSpc>
              <a:spcAft>
                <a:spcPts val="0"/>
              </a:spcAft>
              <a:tabLst>
                <a:tab pos="5600700" algn="l"/>
                <a:tab pos="9801225" algn="l"/>
              </a:tabLst>
            </a:pP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当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kern="100" dirty="0">
                <a:latin typeface="宋体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≥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时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S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S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1)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1)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当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时也满足此式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故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74985" y="2711941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zh-CN" altLang="zh-CN" sz="2400" kern="100">
                <a:solidFill>
                  <a:srgbClr val="003399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【解答】</a:t>
            </a:r>
            <a:endParaRPr lang="zh-CN" altLang="zh-CN" sz="2400" kern="100" dirty="0">
              <a:solidFill>
                <a:srgbClr val="003399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6" name="文本占位符 1"/>
          <p:cNvSpPr txBox="1"/>
          <p:nvPr/>
        </p:nvSpPr>
        <p:spPr>
          <a:xfrm>
            <a:off x="476077" y="1405834"/>
            <a:ext cx="1414679" cy="700576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just" rtl="0" eaLnBrk="1" fontAlgn="base" hangingPunct="0">
              <a:lnSpc>
                <a:spcPct val="14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184275" indent="-28575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–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592580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2000250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har char="–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408555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har char="»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tabLst>
                <a:tab pos="5311140" algn="l"/>
              </a:tabLst>
            </a:pPr>
            <a:r>
              <a:rPr lang="zh-CN" altLang="zh-CN" sz="3200" b="1" u="heavy" kern="100" dirty="0">
                <a:uFill>
                  <a:solidFill>
                    <a:srgbClr val="C0504D"/>
                  </a:solidFill>
                </a:uFill>
                <a:cs typeface="Times New Roman" panose="02020603050405020304"/>
              </a:rPr>
              <a:t>变式</a:t>
            </a:r>
            <a:r>
              <a:rPr lang="en-US" altLang="zh-CN" sz="3200" b="1" u="heavy" kern="100" dirty="0">
                <a:uFill>
                  <a:solidFill>
                    <a:srgbClr val="C0504D"/>
                  </a:solidFill>
                </a:uFill>
                <a:cs typeface="Times New Roman" panose="02020603050405020304"/>
              </a:rPr>
              <a:t>2</a:t>
            </a:r>
            <a:r>
              <a:rPr lang="zh-CN" altLang="zh-CN" kern="100" dirty="0">
                <a:cs typeface="Times New Roman" panose="02020603050405020304"/>
              </a:rPr>
              <a:t>　</a:t>
            </a:r>
            <a:endParaRPr lang="en-US" altLang="zh-CN" kern="100" dirty="0">
              <a:cs typeface="Courier New" panose="02070309020205020404"/>
            </a:endParaRP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601663" y="2701978"/>
          <a:ext cx="11037887" cy="207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" name="Document" r:id="rId1" imgW="10983595" imgH="2063750" progId="Word.Document.12">
                  <p:embed/>
                </p:oleObj>
              </mc:Choice>
              <mc:Fallback>
                <p:oleObj name="Document" r:id="rId1" imgW="10983595" imgH="2063750" progId="Word.Document.12">
                  <p:embed/>
                  <p:pic>
                    <p:nvPicPr>
                      <p:cNvPr id="0" name="图片 2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01663" y="2701978"/>
                        <a:ext cx="11037887" cy="2073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1"/>
          <p:cNvSpPr txBox="1"/>
          <p:nvPr/>
        </p:nvSpPr>
        <p:spPr>
          <a:xfrm>
            <a:off x="476078" y="1124744"/>
            <a:ext cx="11011072" cy="55611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just" rtl="0" eaLnBrk="1" fontAlgn="base" hangingPunct="0">
              <a:lnSpc>
                <a:spcPct val="14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184275" indent="-28575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–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592580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2000250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har char="–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408555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har char="»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tabLst>
                <a:tab pos="5600700" algn="l"/>
                <a:tab pos="9801225" algn="l"/>
              </a:tabLst>
            </a:pP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　　　　已知数列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{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}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的前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项和为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S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a</a:t>
            </a:r>
            <a:r>
              <a:rPr lang="en-US" altLang="zh-CN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2)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S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zh-CN" altLang="zh-CN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zh-CN" altLang="zh-CN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i="1" kern="100" dirty="0" err="1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nS</a:t>
            </a:r>
            <a:r>
              <a:rPr lang="en-US" altLang="zh-CN" i="1" kern="100" baseline="-25000" dirty="0" err="1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i="1" kern="100" dirty="0" err="1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en-US" altLang="zh-CN" kern="100" dirty="0" err="1">
                <a:latin typeface="宋体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∈</a:t>
            </a:r>
            <a:r>
              <a:rPr lang="en-US" altLang="zh-CN" b="1" kern="100" dirty="0" err="1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en-US" altLang="zh-CN" b="1" kern="100" baseline="30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*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435040" y="2564904"/>
            <a:ext cx="11318746" cy="2880320"/>
          </a:xfrm>
          <a:prstGeom prst="roundRect">
            <a:avLst>
              <a:gd name="adj" fmla="val 7208"/>
            </a:avLst>
          </a:prstGeom>
          <a:solidFill>
            <a:srgbClr val="F1DECF"/>
          </a:solidFill>
          <a:ln>
            <a:noFill/>
          </a:ln>
        </p:spPr>
        <p:txBody>
          <a:bodyPr/>
          <a:lstStyle>
            <a:lvl1pPr marL="342900" indent="2794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1184275" indent="-28575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592580" indent="-2286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2000250" indent="-2286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408555" indent="-2286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8657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33229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7801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42373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indent="-360045" algn="just" eaLnBrk="1" fontAlgn="ctr" hangingPunct="1">
              <a:lnSpc>
                <a:spcPts val="5000"/>
              </a:lnSpc>
              <a:spcBef>
                <a:spcPts val="100"/>
              </a:spcBef>
              <a:spcAft>
                <a:spcPts val="100"/>
              </a:spcAft>
              <a:buClr>
                <a:schemeClr val="accent1"/>
              </a:buClr>
              <a:buFont typeface="Wingdings" panose="05000000000000000000" pitchFamily="2" charset="2"/>
              <a:buNone/>
              <a:defRPr/>
            </a:pPr>
            <a:endParaRPr lang="zh-CN" altLang="en-US" dirty="0">
              <a:solidFill>
                <a:schemeClr val="tx1"/>
              </a:solidFill>
              <a:latin typeface="+mn-lt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74985" y="2646875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zh-CN" altLang="zh-CN" sz="2400" kern="100">
                <a:solidFill>
                  <a:srgbClr val="003399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【解答】</a:t>
            </a:r>
            <a:endParaRPr lang="zh-CN" altLang="zh-CN" sz="2400" kern="100" dirty="0">
              <a:solidFill>
                <a:srgbClr val="003399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6" name="文本占位符 1"/>
          <p:cNvSpPr txBox="1"/>
          <p:nvPr/>
        </p:nvSpPr>
        <p:spPr>
          <a:xfrm>
            <a:off x="476077" y="1052736"/>
            <a:ext cx="1414679" cy="700576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just" rtl="0" eaLnBrk="1" fontAlgn="base" hangingPunct="0">
              <a:lnSpc>
                <a:spcPct val="14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184275" indent="-28575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–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592580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2000250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har char="–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408555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har char="»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tabLst>
                <a:tab pos="5311140" algn="l"/>
              </a:tabLst>
            </a:pPr>
            <a:r>
              <a:rPr lang="zh-CN" altLang="zh-CN" sz="3200" b="1" u="heavy" kern="100" dirty="0">
                <a:uFill>
                  <a:solidFill>
                    <a:srgbClr val="C0504D"/>
                  </a:solidFill>
                </a:uFill>
                <a:cs typeface="Times New Roman" panose="02020603050405020304"/>
              </a:rPr>
              <a:t>变式</a:t>
            </a:r>
            <a:r>
              <a:rPr lang="en-US" altLang="zh-CN" sz="3200" b="1" u="heavy" kern="100" dirty="0">
                <a:uFill>
                  <a:solidFill>
                    <a:srgbClr val="C0504D"/>
                  </a:solidFill>
                </a:uFill>
                <a:cs typeface="Times New Roman" panose="02020603050405020304"/>
              </a:rPr>
              <a:t>2</a:t>
            </a:r>
            <a:r>
              <a:rPr lang="zh-CN" altLang="zh-CN" kern="100" dirty="0">
                <a:cs typeface="Times New Roman" panose="02020603050405020304"/>
              </a:rPr>
              <a:t>　</a:t>
            </a:r>
            <a:endParaRPr lang="en-US" altLang="zh-CN" kern="100" dirty="0">
              <a:cs typeface="Courier New" panose="02070309020205020404"/>
            </a:endParaRP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601663" y="1700808"/>
          <a:ext cx="11037887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" name="Document" r:id="rId1" imgW="10983595" imgH="870585" progId="Word.Document.12">
                  <p:embed/>
                </p:oleObj>
              </mc:Choice>
              <mc:Fallback>
                <p:oleObj name="Document" r:id="rId1" imgW="10983595" imgH="870585" progId="Word.Document.12">
                  <p:embed/>
                  <p:pic>
                    <p:nvPicPr>
                      <p:cNvPr id="0" name="图片 2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01663" y="1700808"/>
                        <a:ext cx="11037887" cy="873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601663" y="2632075"/>
          <a:ext cx="10955337" cy="2716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Document" r:id="rId3" imgW="11042650" imgH="2735580" progId="Word.Document.12">
                  <p:embed/>
                </p:oleObj>
              </mc:Choice>
              <mc:Fallback>
                <p:oleObj name="Document" r:id="rId3" imgW="11042650" imgH="2735580" progId="Word.Document.12">
                  <p:embed/>
                  <p:pic>
                    <p:nvPicPr>
                      <p:cNvPr id="0" name="图片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1663" y="2632075"/>
                        <a:ext cx="10955337" cy="2716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35040" y="1585768"/>
            <a:ext cx="11318746" cy="3787448"/>
          </a:xfrm>
          <a:prstGeom prst="roundRect">
            <a:avLst>
              <a:gd name="adj" fmla="val 2756"/>
            </a:avLst>
          </a:prstGeom>
          <a:solidFill>
            <a:srgbClr val="F1DECF"/>
          </a:solidFill>
          <a:ln>
            <a:noFill/>
          </a:ln>
        </p:spPr>
        <p:txBody>
          <a:bodyPr/>
          <a:lstStyle>
            <a:lvl1pPr marL="342900" indent="2794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1184275" indent="-28575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592580" indent="-2286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2000250" indent="-2286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408555" indent="-2286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8657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33229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7801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42373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indent="-360045" algn="just" eaLnBrk="1" fontAlgn="ctr" hangingPunct="1">
              <a:lnSpc>
                <a:spcPts val="5000"/>
              </a:lnSpc>
              <a:spcBef>
                <a:spcPts val="100"/>
              </a:spcBef>
              <a:spcAft>
                <a:spcPts val="100"/>
              </a:spcAft>
              <a:buClr>
                <a:schemeClr val="accent1"/>
              </a:buClr>
              <a:buFont typeface="Wingdings" panose="05000000000000000000" pitchFamily="2" charset="2"/>
              <a:buNone/>
              <a:defRPr/>
            </a:pPr>
            <a:endParaRPr lang="zh-CN" altLang="en-US" dirty="0">
              <a:solidFill>
                <a:schemeClr val="tx1"/>
              </a:solidFill>
              <a:latin typeface="+mn-lt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601663" y="1772816"/>
          <a:ext cx="11037887" cy="91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" name="Document" r:id="rId1" imgW="10983595" imgH="915670" progId="Word.Document.12">
                  <p:embed/>
                </p:oleObj>
              </mc:Choice>
              <mc:Fallback>
                <p:oleObj name="Document" r:id="rId1" imgW="10983595" imgH="915670" progId="Word.Document.12">
                  <p:embed/>
                  <p:pic>
                    <p:nvPicPr>
                      <p:cNvPr id="0" name="图片 1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01663" y="1772816"/>
                        <a:ext cx="11037887" cy="919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601663" y="2564904"/>
          <a:ext cx="11037887" cy="179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" name="Document" r:id="rId3" imgW="10983595" imgH="1784985" progId="Word.Document.12">
                  <p:embed/>
                </p:oleObj>
              </mc:Choice>
              <mc:Fallback>
                <p:oleObj name="Document" r:id="rId3" imgW="10983595" imgH="1784985" progId="Word.Document.12">
                  <p:embed/>
                  <p:pic>
                    <p:nvPicPr>
                      <p:cNvPr id="0" name="图片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1663" y="2564904"/>
                        <a:ext cx="11037887" cy="1792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/>
        </p:nvGraphicFramePr>
        <p:xfrm>
          <a:off x="601663" y="4293096"/>
          <a:ext cx="11037887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" name="Document" r:id="rId5" imgW="10983595" imgH="870585" progId="Word.Document.12">
                  <p:embed/>
                </p:oleObj>
              </mc:Choice>
              <mc:Fallback>
                <p:oleObj name="Document" r:id="rId5" imgW="10983595" imgH="870585" progId="Word.Document.12">
                  <p:embed/>
                  <p:pic>
                    <p:nvPicPr>
                      <p:cNvPr id="0" name="图片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1663" y="4293096"/>
                        <a:ext cx="11037887" cy="873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35040" y="1369744"/>
            <a:ext cx="11318746" cy="4003472"/>
          </a:xfrm>
          <a:prstGeom prst="roundRect">
            <a:avLst>
              <a:gd name="adj" fmla="val 2756"/>
            </a:avLst>
          </a:prstGeom>
          <a:solidFill>
            <a:srgbClr val="F1DECF"/>
          </a:solidFill>
          <a:ln>
            <a:noFill/>
          </a:ln>
        </p:spPr>
        <p:txBody>
          <a:bodyPr/>
          <a:lstStyle>
            <a:lvl1pPr marL="342900" indent="2794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1184275" indent="-28575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592580" indent="-2286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2000250" indent="-2286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408555" indent="-2286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8657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33229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7801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42373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indent="-360045" algn="just" eaLnBrk="1" fontAlgn="ctr" hangingPunct="1">
              <a:lnSpc>
                <a:spcPts val="5000"/>
              </a:lnSpc>
              <a:spcBef>
                <a:spcPts val="100"/>
              </a:spcBef>
              <a:spcAft>
                <a:spcPts val="100"/>
              </a:spcAft>
              <a:buClr>
                <a:schemeClr val="accent1"/>
              </a:buClr>
              <a:buFont typeface="Wingdings" panose="05000000000000000000" pitchFamily="2" charset="2"/>
              <a:buNone/>
              <a:defRPr/>
            </a:pPr>
            <a:endParaRPr lang="zh-CN" altLang="en-US" dirty="0">
              <a:solidFill>
                <a:schemeClr val="tx1"/>
              </a:solidFill>
              <a:latin typeface="+mn-lt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601663" y="1556792"/>
          <a:ext cx="11037887" cy="94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" name="Document" r:id="rId1" imgW="10983595" imgH="944880" progId="Word.Document.12">
                  <p:embed/>
                </p:oleObj>
              </mc:Choice>
              <mc:Fallback>
                <p:oleObj name="Document" r:id="rId1" imgW="10983595" imgH="944880" progId="Word.Document.12">
                  <p:embed/>
                  <p:pic>
                    <p:nvPicPr>
                      <p:cNvPr id="0" name="图片 3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01663" y="1556792"/>
                        <a:ext cx="11037887" cy="947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601663" y="2457450"/>
          <a:ext cx="10955337" cy="182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" name="Document" r:id="rId3" imgW="11042650" imgH="1835150" progId="Word.Document.12">
                  <p:embed/>
                </p:oleObj>
              </mc:Choice>
              <mc:Fallback>
                <p:oleObj name="Document" r:id="rId3" imgW="11042650" imgH="1835150" progId="Word.Document.12">
                  <p:embed/>
                  <p:pic>
                    <p:nvPicPr>
                      <p:cNvPr id="0" name="图片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1663" y="2457450"/>
                        <a:ext cx="10955337" cy="1820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/>
        </p:nvGraphicFramePr>
        <p:xfrm>
          <a:off x="601663" y="4284067"/>
          <a:ext cx="11037887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" name="Document" r:id="rId5" imgW="10983595" imgH="870585" progId="Word.Document.12">
                  <p:embed/>
                </p:oleObj>
              </mc:Choice>
              <mc:Fallback>
                <p:oleObj name="Document" r:id="rId5" imgW="10983595" imgH="870585" progId="Word.Document.12">
                  <p:embed/>
                  <p:pic>
                    <p:nvPicPr>
                      <p:cNvPr id="0" name="图片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1663" y="4284067"/>
                        <a:ext cx="11037887" cy="873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435040" y="3536347"/>
            <a:ext cx="11318746" cy="2304256"/>
          </a:xfrm>
          <a:prstGeom prst="roundRect">
            <a:avLst>
              <a:gd name="adj" fmla="val 7208"/>
            </a:avLst>
          </a:prstGeom>
          <a:solidFill>
            <a:srgbClr val="F1DECF"/>
          </a:solidFill>
          <a:ln>
            <a:noFill/>
          </a:ln>
        </p:spPr>
        <p:txBody>
          <a:bodyPr/>
          <a:lstStyle>
            <a:lvl1pPr marL="342900" indent="2794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1184275" indent="-28575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592580" indent="-2286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2000250" indent="-2286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408555" indent="-2286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8657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33229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7801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42373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indent="-360045" algn="just" eaLnBrk="1" fontAlgn="ctr" hangingPunct="1">
              <a:lnSpc>
                <a:spcPts val="5000"/>
              </a:lnSpc>
              <a:spcBef>
                <a:spcPts val="100"/>
              </a:spcBef>
              <a:spcAft>
                <a:spcPts val="100"/>
              </a:spcAft>
              <a:buClr>
                <a:schemeClr val="accent1"/>
              </a:buClr>
              <a:buFont typeface="Wingdings" panose="05000000000000000000" pitchFamily="2" charset="2"/>
              <a:buNone/>
              <a:defRPr/>
            </a:pPr>
            <a:endParaRPr lang="zh-CN" altLang="en-US" dirty="0">
              <a:solidFill>
                <a:schemeClr val="tx1"/>
              </a:solidFill>
              <a:latin typeface="+mn-lt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4985" y="3618318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zh-CN" altLang="zh-CN" sz="2400" kern="100" dirty="0">
                <a:solidFill>
                  <a:srgbClr val="003399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【解</a:t>
            </a:r>
            <a:r>
              <a:rPr lang="zh-CN" altLang="en-US" sz="2400" kern="100" dirty="0">
                <a:solidFill>
                  <a:srgbClr val="003399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析</a:t>
            </a:r>
            <a:r>
              <a:rPr lang="zh-CN" altLang="zh-CN" sz="2400" kern="100" dirty="0">
                <a:solidFill>
                  <a:srgbClr val="003399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endParaRPr lang="zh-CN" altLang="zh-CN" sz="2400" kern="100" dirty="0">
              <a:solidFill>
                <a:srgbClr val="003399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601663" y="908720"/>
          <a:ext cx="11037887" cy="2633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" name="Document" r:id="rId1" imgW="10983595" imgH="2621915" progId="Word.Document.12">
                  <p:embed/>
                </p:oleObj>
              </mc:Choice>
              <mc:Fallback>
                <p:oleObj name="Document" r:id="rId1" imgW="10983595" imgH="2621915" progId="Word.Document.12">
                  <p:embed/>
                  <p:pic>
                    <p:nvPicPr>
                      <p:cNvPr id="0" name="图片 2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01663" y="908720"/>
                        <a:ext cx="11037887" cy="2633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601663" y="3643089"/>
          <a:ext cx="11037887" cy="216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Document" r:id="rId3" imgW="10983595" imgH="2153285" progId="Word.Document.12">
                  <p:embed/>
                </p:oleObj>
              </mc:Choice>
              <mc:Fallback>
                <p:oleObj name="Document" r:id="rId3" imgW="10983595" imgH="2153285" progId="Word.Document.12">
                  <p:embed/>
                  <p:pic>
                    <p:nvPicPr>
                      <p:cNvPr id="0" name="图片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1663" y="3643089"/>
                        <a:ext cx="11037887" cy="2162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0564390" y="1052736"/>
            <a:ext cx="69762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sz="2400" kern="100" dirty="0">
                <a:cs typeface="Times New Roman" panose="02020603050405020304" pitchFamily="18" charset="0"/>
              </a:rPr>
              <a:t>C</a:t>
            </a:r>
            <a:r>
              <a:rPr lang="zh-CN" altLang="zh-CN" sz="2400" kern="100" dirty="0">
                <a:cs typeface="Times New Roman" panose="02020603050405020304" pitchFamily="18" charset="0"/>
              </a:rPr>
              <a:t>　</a:t>
            </a:r>
            <a:endParaRPr lang="zh-CN" altLang="zh-CN" sz="105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435040" y="2996952"/>
            <a:ext cx="11318746" cy="3240360"/>
          </a:xfrm>
          <a:prstGeom prst="roundRect">
            <a:avLst>
              <a:gd name="adj" fmla="val 7208"/>
            </a:avLst>
          </a:prstGeom>
          <a:solidFill>
            <a:srgbClr val="F1DECF"/>
          </a:solidFill>
          <a:ln>
            <a:noFill/>
          </a:ln>
        </p:spPr>
        <p:txBody>
          <a:bodyPr/>
          <a:lstStyle>
            <a:lvl1pPr marL="342900" indent="2794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1184275" indent="-28575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592580" indent="-2286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2000250" indent="-2286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408555" indent="-2286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8657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33229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7801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42373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indent="-360045" algn="just" eaLnBrk="1" fontAlgn="ctr" hangingPunct="1">
              <a:lnSpc>
                <a:spcPts val="5000"/>
              </a:lnSpc>
              <a:spcBef>
                <a:spcPts val="100"/>
              </a:spcBef>
              <a:spcAft>
                <a:spcPts val="100"/>
              </a:spcAft>
              <a:buClr>
                <a:schemeClr val="accent1"/>
              </a:buClr>
              <a:buFont typeface="Wingdings" panose="05000000000000000000" pitchFamily="2" charset="2"/>
              <a:buNone/>
              <a:defRPr/>
            </a:pPr>
            <a:endParaRPr lang="zh-CN" altLang="en-US" dirty="0">
              <a:solidFill>
                <a:schemeClr val="tx1"/>
              </a:solidFill>
              <a:latin typeface="+mn-lt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4985" y="3078923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zh-CN" altLang="zh-CN" sz="2400" kern="100" dirty="0">
                <a:solidFill>
                  <a:srgbClr val="003399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【解</a:t>
            </a:r>
            <a:r>
              <a:rPr lang="zh-CN" altLang="en-US" sz="2400" kern="100" dirty="0">
                <a:solidFill>
                  <a:srgbClr val="003399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析</a:t>
            </a:r>
            <a:r>
              <a:rPr lang="zh-CN" altLang="zh-CN" sz="2400" kern="100" dirty="0">
                <a:solidFill>
                  <a:srgbClr val="003399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endParaRPr lang="zh-CN" altLang="zh-CN" sz="2400" kern="100" dirty="0">
              <a:solidFill>
                <a:srgbClr val="003399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/>
        </p:nvGraphicFramePr>
        <p:xfrm>
          <a:off x="601663" y="764704"/>
          <a:ext cx="11037887" cy="2392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" name="Document" r:id="rId1" imgW="10983595" imgH="2380615" progId="Word.Document.12">
                  <p:embed/>
                </p:oleObj>
              </mc:Choice>
              <mc:Fallback>
                <p:oleObj name="Document" r:id="rId1" imgW="10983595" imgH="2380615" progId="Word.Document.12">
                  <p:embed/>
                  <p:pic>
                    <p:nvPicPr>
                      <p:cNvPr id="0" name="图片 1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01663" y="764704"/>
                        <a:ext cx="11037887" cy="2392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601663" y="3014687"/>
          <a:ext cx="11037887" cy="322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Document" r:id="rId3" imgW="10983595" imgH="3207385" progId="Word.Document.12">
                  <p:embed/>
                </p:oleObj>
              </mc:Choice>
              <mc:Fallback>
                <p:oleObj name="Document" r:id="rId3" imgW="10983595" imgH="3207385" progId="Word.Document.12">
                  <p:embed/>
                  <p:pic>
                    <p:nvPicPr>
                      <p:cNvPr id="0" name="图片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1663" y="3014687"/>
                        <a:ext cx="11037887" cy="3222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0524989" y="1671191"/>
            <a:ext cx="92044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sz="2400" kern="100" dirty="0">
                <a:cs typeface="Times New Roman" panose="02020603050405020304" pitchFamily="18" charset="0"/>
              </a:rPr>
              <a:t>AC</a:t>
            </a:r>
            <a:r>
              <a:rPr lang="zh-CN" altLang="zh-CN" sz="2400" kern="100" dirty="0">
                <a:cs typeface="Times New Roman" panose="02020603050405020304" pitchFamily="18" charset="0"/>
              </a:rPr>
              <a:t>　</a:t>
            </a:r>
            <a:endParaRPr lang="zh-CN" altLang="zh-CN" sz="105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占位符 5"/>
          <p:cNvSpPr>
            <a:spLocks noGrp="1"/>
          </p:cNvSpPr>
          <p:nvPr>
            <p:ph type="body" sz="quarter" idx="10"/>
          </p:nvPr>
        </p:nvSpPr>
        <p:spPr>
          <a:xfrm>
            <a:off x="503982" y="1361482"/>
            <a:ext cx="11305256" cy="556114"/>
          </a:xfrm>
        </p:spPr>
        <p:txBody>
          <a:bodyPr/>
          <a:lstStyle/>
          <a:p>
            <a:pPr>
              <a:spcAft>
                <a:spcPts val="0"/>
              </a:spcAft>
              <a:tabLst>
                <a:tab pos="5600700" algn="l"/>
                <a:tab pos="9801225" algn="l"/>
              </a:tabLst>
            </a:pP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3. 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在数列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{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}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中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若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zh-CN" altLang="zh-CN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1)</a:t>
            </a:r>
            <a:r>
              <a:rPr lang="en-US" altLang="zh-CN" i="1" kern="100" baseline="30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则数列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{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}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的前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12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项和为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_____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．</a:t>
            </a:r>
            <a:endParaRPr lang="zh-CN" altLang="zh-CN" sz="1050" kern="100" dirty="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435040" y="2149970"/>
            <a:ext cx="11318746" cy="2647182"/>
          </a:xfrm>
          <a:prstGeom prst="roundRect">
            <a:avLst>
              <a:gd name="adj" fmla="val 7208"/>
            </a:avLst>
          </a:prstGeom>
          <a:solidFill>
            <a:srgbClr val="F1DECF"/>
          </a:solidFill>
          <a:ln>
            <a:noFill/>
          </a:ln>
        </p:spPr>
        <p:txBody>
          <a:bodyPr/>
          <a:lstStyle>
            <a:lvl1pPr marL="342900" indent="2794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1184275" indent="-28575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592580" indent="-2286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2000250" indent="-2286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408555" indent="-2286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8657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33229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7801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42373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indent="-360045" algn="just" eaLnBrk="1" fontAlgn="ctr" hangingPunct="1">
              <a:lnSpc>
                <a:spcPts val="5000"/>
              </a:lnSpc>
              <a:spcBef>
                <a:spcPts val="100"/>
              </a:spcBef>
              <a:spcAft>
                <a:spcPts val="100"/>
              </a:spcAft>
              <a:buClr>
                <a:schemeClr val="accent1"/>
              </a:buClr>
              <a:buFont typeface="Wingdings" panose="05000000000000000000" pitchFamily="2" charset="2"/>
              <a:buNone/>
              <a:defRPr/>
            </a:pPr>
            <a:endParaRPr lang="zh-CN" altLang="en-US" dirty="0">
              <a:solidFill>
                <a:schemeClr val="tx1"/>
              </a:solidFill>
              <a:latin typeface="+mn-lt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" name="文本占位符 1"/>
          <p:cNvSpPr txBox="1"/>
          <p:nvPr/>
        </p:nvSpPr>
        <p:spPr>
          <a:xfrm>
            <a:off x="531566" y="2172779"/>
            <a:ext cx="11144161" cy="2624373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just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184275" indent="-28575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–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592580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2000250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har char="–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408555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har char="»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1350010">
              <a:lnSpc>
                <a:spcPct val="140000"/>
              </a:lnSpc>
              <a:spcAft>
                <a:spcPts val="0"/>
              </a:spcAft>
              <a:tabLst>
                <a:tab pos="5600700" algn="l"/>
                <a:tab pos="9801225" algn="l"/>
              </a:tabLst>
            </a:pP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因为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1)</a:t>
            </a:r>
            <a:r>
              <a:rPr lang="en-US" altLang="zh-CN" i="1" kern="100" baseline="30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所以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1)</a:t>
            </a:r>
            <a:r>
              <a:rPr lang="en-US" altLang="zh-CN" i="1" kern="100" baseline="30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kern="100" baseline="30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+1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1.</a:t>
            </a:r>
            <a:endParaRPr lang="zh-CN" altLang="zh-CN" sz="1050" kern="100" dirty="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  <a:p>
            <a:pPr>
              <a:lnSpc>
                <a:spcPct val="140000"/>
              </a:lnSpc>
              <a:spcAft>
                <a:spcPts val="0"/>
              </a:spcAft>
              <a:tabLst>
                <a:tab pos="5600700" algn="l"/>
                <a:tab pos="9801225" algn="l"/>
              </a:tabLst>
            </a:pP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当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为奇数时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所以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2.</a:t>
            </a:r>
            <a:endParaRPr lang="zh-CN" altLang="zh-CN" sz="1050" kern="100" dirty="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  <a:p>
            <a:pPr>
              <a:lnSpc>
                <a:spcPct val="140000"/>
              </a:lnSpc>
              <a:spcAft>
                <a:spcPts val="0"/>
              </a:spcAft>
              <a:tabLst>
                <a:tab pos="5600700" algn="l"/>
                <a:tab pos="9801225" algn="l"/>
              </a:tabLst>
            </a:pP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当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为偶数时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所以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4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  <a:p>
            <a:pPr>
              <a:lnSpc>
                <a:spcPct val="140000"/>
              </a:lnSpc>
              <a:spcAft>
                <a:spcPts val="0"/>
              </a:spcAft>
              <a:tabLst>
                <a:tab pos="5600700" algn="l"/>
                <a:tab pos="9801225" algn="l"/>
              </a:tabLst>
            </a:pP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从而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S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12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5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7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9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11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4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6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8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10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12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en-US" altLang="zh-CN" kern="100" dirty="0">
                <a:latin typeface="宋体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×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4</a:t>
            </a:r>
            <a:r>
              <a:rPr lang="en-US" altLang="zh-CN" kern="100" dirty="0">
                <a:latin typeface="宋体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×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(2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6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10)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78.</a:t>
            </a:r>
            <a:endParaRPr lang="zh-CN" altLang="zh-CN" sz="1050" kern="100" dirty="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4985" y="2231941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zh-CN" altLang="zh-CN" sz="2400" kern="100" dirty="0">
                <a:solidFill>
                  <a:srgbClr val="003399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【解</a:t>
            </a:r>
            <a:r>
              <a:rPr lang="zh-CN" altLang="en-US" sz="2400" kern="100" dirty="0">
                <a:solidFill>
                  <a:srgbClr val="003399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析</a:t>
            </a:r>
            <a:r>
              <a:rPr lang="zh-CN" altLang="zh-CN" sz="2400" kern="100" dirty="0">
                <a:solidFill>
                  <a:srgbClr val="003399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endParaRPr lang="zh-CN" altLang="zh-CN" sz="2400" kern="100" dirty="0">
              <a:solidFill>
                <a:srgbClr val="003399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9928899" y="1377573"/>
            <a:ext cx="8002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sz="2400" kern="100" dirty="0">
                <a:ea typeface="仿宋" panose="02010609060101010101" pitchFamily="49" charset="-122"/>
                <a:cs typeface="Times New Roman" panose="02020603050405020304" pitchFamily="18" charset="0"/>
              </a:rPr>
              <a:t>78</a:t>
            </a:r>
            <a:r>
              <a:rPr lang="zh-CN" altLang="zh-CN" sz="2400" kern="100" dirty="0">
                <a:ea typeface="仿宋" panose="02010609060101010101" pitchFamily="49" charset="-122"/>
                <a:cs typeface="Times New Roman" panose="02020603050405020304" pitchFamily="18" charset="0"/>
              </a:rPr>
              <a:t>　</a:t>
            </a:r>
            <a:endParaRPr lang="zh-CN" altLang="zh-CN" sz="105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占位符 5"/>
          <p:cNvSpPr>
            <a:spLocks noGrp="1"/>
          </p:cNvSpPr>
          <p:nvPr>
            <p:ph type="body" sz="quarter" idx="10"/>
          </p:nvPr>
        </p:nvSpPr>
        <p:spPr>
          <a:xfrm>
            <a:off x="503982" y="1416376"/>
            <a:ext cx="11305256" cy="705578"/>
          </a:xfrm>
        </p:spPr>
        <p:txBody>
          <a:bodyPr/>
          <a:lstStyle/>
          <a:p>
            <a:pPr>
              <a:spcAft>
                <a:spcPts val="0"/>
              </a:spcAft>
              <a:tabLst>
                <a:tab pos="5600700" algn="l"/>
                <a:tab pos="9801225" algn="l"/>
              </a:tabLst>
            </a:pPr>
            <a:r>
              <a:rPr lang="en-US" altLang="zh-CN" sz="3200" b="1" kern="100" dirty="0">
                <a:solidFill>
                  <a:srgbClr val="CC4646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4. 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 </a:t>
            </a:r>
            <a:r>
              <a:rPr lang="en-US" altLang="zh-CN" kern="100" dirty="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人</a:t>
            </a:r>
            <a:r>
              <a:rPr lang="en-US" altLang="zh-CN" kern="100" dirty="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选必二</a:t>
            </a:r>
            <a:r>
              <a:rPr lang="en-US" altLang="zh-CN" kern="100" dirty="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P40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复习巩固</a:t>
            </a:r>
            <a:r>
              <a:rPr lang="en-US" altLang="zh-CN" kern="100" dirty="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3)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计算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x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x</a:t>
            </a:r>
            <a:r>
              <a:rPr lang="en-US" altLang="zh-CN" kern="100" baseline="30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宋体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…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nx</a:t>
            </a:r>
            <a:r>
              <a:rPr lang="en-US" altLang="zh-CN" i="1" kern="100" baseline="30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en-US" altLang="zh-CN" kern="100" baseline="30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-1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_________________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．</a:t>
            </a:r>
            <a:endParaRPr lang="zh-CN" altLang="zh-CN" sz="1050" kern="100" dirty="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435040" y="2132856"/>
            <a:ext cx="11318746" cy="4392488"/>
          </a:xfrm>
          <a:prstGeom prst="roundRect">
            <a:avLst>
              <a:gd name="adj" fmla="val 7208"/>
            </a:avLst>
          </a:prstGeom>
          <a:solidFill>
            <a:srgbClr val="F1DECF"/>
          </a:solidFill>
          <a:ln>
            <a:noFill/>
          </a:ln>
        </p:spPr>
        <p:txBody>
          <a:bodyPr/>
          <a:lstStyle>
            <a:lvl1pPr marL="342900" indent="2794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1184275" indent="-28575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592580" indent="-2286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2000250" indent="-2286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408555" indent="-2286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8657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33229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7801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42373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indent="-360045" algn="just" eaLnBrk="1" fontAlgn="ctr" hangingPunct="1">
              <a:lnSpc>
                <a:spcPts val="5000"/>
              </a:lnSpc>
              <a:spcBef>
                <a:spcPts val="100"/>
              </a:spcBef>
              <a:spcAft>
                <a:spcPts val="100"/>
              </a:spcAft>
              <a:buClr>
                <a:schemeClr val="accent1"/>
              </a:buClr>
              <a:buFont typeface="Wingdings" panose="05000000000000000000" pitchFamily="2" charset="2"/>
              <a:buNone/>
              <a:defRPr/>
            </a:pPr>
            <a:endParaRPr lang="zh-CN" altLang="en-US" dirty="0">
              <a:solidFill>
                <a:schemeClr val="tx1"/>
              </a:solidFill>
              <a:latin typeface="+mn-lt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4985" y="2247255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zh-CN" altLang="zh-CN" sz="2400" kern="100" dirty="0">
                <a:solidFill>
                  <a:srgbClr val="003399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【解</a:t>
            </a:r>
            <a:r>
              <a:rPr lang="zh-CN" altLang="en-US" sz="2400" kern="100" dirty="0">
                <a:solidFill>
                  <a:srgbClr val="003399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析</a:t>
            </a:r>
            <a:r>
              <a:rPr lang="zh-CN" altLang="zh-CN" sz="2400" kern="100" dirty="0">
                <a:solidFill>
                  <a:srgbClr val="003399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endParaRPr lang="zh-CN" altLang="zh-CN" sz="2400" kern="100" dirty="0">
              <a:solidFill>
                <a:srgbClr val="003399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601663" y="2132856"/>
          <a:ext cx="11037887" cy="91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" name="Document" r:id="rId1" imgW="10983595" imgH="915670" progId="Word.Document.12">
                  <p:embed/>
                </p:oleObj>
              </mc:Choice>
              <mc:Fallback>
                <p:oleObj name="Document" r:id="rId1" imgW="10983595" imgH="915670" progId="Word.Document.12">
                  <p:embed/>
                  <p:pic>
                    <p:nvPicPr>
                      <p:cNvPr id="0" name="图片 2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01663" y="2132856"/>
                        <a:ext cx="11037887" cy="919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601663" y="2819945"/>
          <a:ext cx="11037887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Document" r:id="rId3" imgW="10983595" imgH="2470150" progId="Word.Document.12">
                  <p:embed/>
                </p:oleObj>
              </mc:Choice>
              <mc:Fallback>
                <p:oleObj name="Document" r:id="rId3" imgW="10983595" imgH="2470150" progId="Word.Document.12">
                  <p:embed/>
                  <p:pic>
                    <p:nvPicPr>
                      <p:cNvPr id="0" name="图片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1663" y="2819945"/>
                        <a:ext cx="11037887" cy="2481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/>
        </p:nvGraphicFramePr>
        <p:xfrm>
          <a:off x="601663" y="4721497"/>
          <a:ext cx="11037887" cy="194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" name="Document" r:id="rId5" imgW="10983595" imgH="1941195" progId="Word.Document.12">
                  <p:embed/>
                </p:oleObj>
              </mc:Choice>
              <mc:Fallback>
                <p:oleObj name="Document" r:id="rId5" imgW="10983595" imgH="1941195" progId="Word.Document.12">
                  <p:embed/>
                  <p:pic>
                    <p:nvPicPr>
                      <p:cNvPr id="0" name="图片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1663" y="4721497"/>
                        <a:ext cx="11037887" cy="1947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/>
        </p:nvGraphicFramePr>
        <p:xfrm>
          <a:off x="8644135" y="158006"/>
          <a:ext cx="3813175" cy="197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" name="Document" r:id="rId7" imgW="3818890" imgH="1982470" progId="Word.Document.12">
                  <p:embed/>
                </p:oleObj>
              </mc:Choice>
              <mc:Fallback>
                <p:oleObj name="Document" r:id="rId7" imgW="3818890" imgH="1982470" progId="Word.Document.12">
                  <p:embed/>
                  <p:pic>
                    <p:nvPicPr>
                      <p:cNvPr id="0" name="图片 10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644135" y="158006"/>
                        <a:ext cx="3813175" cy="1974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9"/>
          <p:cNvSpPr>
            <a:spLocks noChangeArrowheads="1"/>
          </p:cNvSpPr>
          <p:nvPr/>
        </p:nvSpPr>
        <p:spPr bwMode="auto">
          <a:xfrm>
            <a:off x="0" y="2925763"/>
            <a:ext cx="12241213" cy="10064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>
              <a:defRPr/>
            </a:pPr>
            <a:r>
              <a:rPr lang="zh-CN" altLang="en-US" sz="6000" b="1" dirty="0">
                <a:solidFill>
                  <a:srgbClr val="FFFFFF"/>
                </a:solidFill>
                <a:latin typeface="+mj-ea"/>
                <a:ea typeface="+mj-ea"/>
              </a:rPr>
              <a:t>举题固法</a:t>
            </a:r>
            <a:endParaRPr lang="zh-CN" altLang="zh-CN" sz="6000" b="1" dirty="0">
              <a:solidFill>
                <a:srgbClr val="FFFFFF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占位符 1"/>
          <p:cNvSpPr txBox="1"/>
          <p:nvPr/>
        </p:nvSpPr>
        <p:spPr>
          <a:xfrm>
            <a:off x="2160166" y="1052736"/>
            <a:ext cx="9649072" cy="592213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just" rtl="0" eaLnBrk="1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184275" indent="-28575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–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592580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2000250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har char="–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408555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har char="»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zh-CN" sz="2800" b="1" u="sng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分组求和法</a:t>
            </a:r>
            <a:endParaRPr lang="zh-CN" altLang="en-US" sz="2800" u="sng" dirty="0"/>
          </a:p>
        </p:txBody>
      </p:sp>
      <p:grpSp>
        <p:nvGrpSpPr>
          <p:cNvPr id="21" name="组合 20"/>
          <p:cNvGrpSpPr/>
          <p:nvPr/>
        </p:nvGrpSpPr>
        <p:grpSpPr>
          <a:xfrm>
            <a:off x="451880" y="1070626"/>
            <a:ext cx="1595922" cy="646331"/>
            <a:chOff x="451880" y="1060393"/>
            <a:chExt cx="1595922" cy="646331"/>
          </a:xfrm>
        </p:grpSpPr>
        <p:sp>
          <p:nvSpPr>
            <p:cNvPr id="22" name="文本占位符 1"/>
            <p:cNvSpPr txBox="1"/>
            <p:nvPr/>
          </p:nvSpPr>
          <p:spPr>
            <a:xfrm>
              <a:off x="451880" y="1060393"/>
              <a:ext cx="1584176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lvl1pPr marL="0" indent="624205" algn="just" rtl="0" eaLnBrk="1" fontAlgn="base" hangingPunct="0">
                <a:lnSpc>
                  <a:spcPct val="13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tabLst>
                  <a:tab pos="5029200" algn="l"/>
                </a:tabLst>
                <a:defRPr sz="24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1pPr>
              <a:lvl2pPr marL="1184275" indent="-285750" algn="just" rtl="0" eaLnBrk="0" fontAlgn="base" hangingPunct="0">
                <a:lnSpc>
                  <a:spcPct val="145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Wingdings" panose="05000000000000000000" pitchFamily="2" charset="2"/>
                <a:buChar char="–"/>
                <a:tabLst>
                  <a:tab pos="5029200" algn="l"/>
                </a:tabLst>
                <a:defRPr sz="24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2pPr>
              <a:lvl3pPr marL="1592580" indent="-228600" algn="just" rtl="0" eaLnBrk="0" fontAlgn="base" hangingPunct="0">
                <a:lnSpc>
                  <a:spcPct val="145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tabLst>
                  <a:tab pos="5029200" algn="l"/>
                </a:tabLst>
                <a:defRPr sz="24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3pPr>
              <a:lvl4pPr marL="2000250" indent="-228600" algn="just" rtl="0" eaLnBrk="0" fontAlgn="base" hangingPunct="0">
                <a:lnSpc>
                  <a:spcPct val="145000"/>
                </a:lnSpc>
                <a:spcBef>
                  <a:spcPct val="20000"/>
                </a:spcBef>
                <a:spcAft>
                  <a:spcPct val="0"/>
                </a:spcAft>
                <a:buChar char="–"/>
                <a:tabLst>
                  <a:tab pos="5029200" algn="l"/>
                </a:tabLst>
                <a:defRPr sz="24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4pPr>
              <a:lvl5pPr marL="2408555" indent="-228600" algn="just" rtl="0" eaLnBrk="0" fontAlgn="base" hangingPunct="0">
                <a:lnSpc>
                  <a:spcPct val="14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5029200" algn="l"/>
                </a:tabLst>
                <a:defRPr sz="24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>
                <a:lnSpc>
                  <a:spcPct val="100000"/>
                </a:lnSpc>
              </a:pPr>
              <a:r>
                <a:rPr lang="zh-CN" altLang="en-US" sz="3600" dirty="0">
                  <a:latin typeface="方正粗倩_GBK" panose="03000509000000000000" pitchFamily="65" charset="-122"/>
                  <a:ea typeface="方正粗倩_GBK" panose="03000509000000000000" pitchFamily="65" charset="-122"/>
                </a:rPr>
                <a:t>目标</a:t>
              </a:r>
              <a:endParaRPr lang="zh-CN" altLang="en-US" sz="3600" dirty="0">
                <a:latin typeface="方正粗倩_GBK" panose="03000509000000000000" pitchFamily="65" charset="-122"/>
                <a:ea typeface="方正粗倩_GBK" panose="03000509000000000000" pitchFamily="65" charset="-122"/>
              </a:endParaRPr>
            </a:p>
          </p:txBody>
        </p:sp>
        <p:pic>
          <p:nvPicPr>
            <p:cNvPr id="23" name="Picture 4"/>
            <p:cNvPicPr>
              <a:picLocks noChangeAspect="1" noChangeArrowheads="1"/>
            </p:cNvPicPr>
            <p:nvPr/>
          </p:nvPicPr>
          <p:blipFill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5067" t="25383"/>
            <a:stretch>
              <a:fillRect/>
            </a:stretch>
          </p:blipFill>
          <p:spPr bwMode="auto">
            <a:xfrm>
              <a:off x="1512094" y="1196752"/>
              <a:ext cx="535708" cy="4477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4" name="文本框 11"/>
            <p:cNvSpPr txBox="1"/>
            <p:nvPr/>
          </p:nvSpPr>
          <p:spPr bwMode="auto">
            <a:xfrm>
              <a:off x="1568375" y="1111737"/>
              <a:ext cx="438150" cy="5238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altLang="zh-CN" sz="2800" b="1" dirty="0">
                  <a:solidFill>
                    <a:schemeClr val="bg1"/>
                  </a:solidFill>
                  <a:latin typeface="+mn-lt"/>
                  <a:ea typeface="楷体" panose="02010609060101010101" pitchFamily="49" charset="-122"/>
                </a:rPr>
                <a:t>1</a:t>
              </a:r>
              <a:endParaRPr lang="zh-CN" altLang="en-US" sz="2800" b="1" dirty="0">
                <a:solidFill>
                  <a:schemeClr val="bg1"/>
                </a:solidFill>
                <a:latin typeface="+mn-lt"/>
                <a:ea typeface="楷体" panose="02010609060101010101" pitchFamily="49" charset="-122"/>
              </a:endParaRPr>
            </a:p>
          </p:txBody>
        </p:sp>
      </p:grpSp>
      <p:sp>
        <p:nvSpPr>
          <p:cNvPr id="17" name="文本占位符 5"/>
          <p:cNvSpPr>
            <a:spLocks noGrp="1"/>
          </p:cNvSpPr>
          <p:nvPr>
            <p:ph type="body" sz="quarter" idx="10"/>
          </p:nvPr>
        </p:nvSpPr>
        <p:spPr>
          <a:xfrm>
            <a:off x="503982" y="2564904"/>
            <a:ext cx="11305256" cy="556114"/>
          </a:xfrm>
        </p:spPr>
        <p:txBody>
          <a:bodyPr/>
          <a:lstStyle/>
          <a:p>
            <a:pPr>
              <a:spcAft>
                <a:spcPts val="0"/>
              </a:spcAft>
              <a:tabLst>
                <a:tab pos="5600700" algn="l"/>
                <a:tab pos="9801225" algn="l"/>
              </a:tabLst>
            </a:pP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(1) 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求数列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{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}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的通项公式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endParaRPr lang="zh-CN" altLang="zh-CN" sz="1050" kern="100" dirty="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435040" y="3336588"/>
            <a:ext cx="11318746" cy="2828716"/>
          </a:xfrm>
          <a:prstGeom prst="roundRect">
            <a:avLst>
              <a:gd name="adj" fmla="val 7208"/>
            </a:avLst>
          </a:prstGeom>
          <a:solidFill>
            <a:srgbClr val="F1DECF"/>
          </a:solidFill>
          <a:ln>
            <a:noFill/>
          </a:ln>
        </p:spPr>
        <p:txBody>
          <a:bodyPr/>
          <a:lstStyle>
            <a:lvl1pPr marL="342900" indent="2794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1184275" indent="-28575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592580" indent="-2286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2000250" indent="-2286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408555" indent="-2286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8657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33229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7801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42373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indent="-360045" algn="just" eaLnBrk="1" fontAlgn="ctr" hangingPunct="1">
              <a:lnSpc>
                <a:spcPts val="5000"/>
              </a:lnSpc>
              <a:spcBef>
                <a:spcPts val="100"/>
              </a:spcBef>
              <a:spcAft>
                <a:spcPts val="100"/>
              </a:spcAft>
              <a:buClr>
                <a:schemeClr val="accent1"/>
              </a:buClr>
              <a:buFont typeface="Wingdings" panose="05000000000000000000" pitchFamily="2" charset="2"/>
              <a:buNone/>
              <a:defRPr/>
            </a:pPr>
            <a:endParaRPr lang="zh-CN" altLang="en-US" dirty="0">
              <a:solidFill>
                <a:schemeClr val="tx1"/>
              </a:solidFill>
              <a:latin typeface="+mn-lt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0" name="文本占位符 1"/>
          <p:cNvSpPr txBox="1"/>
          <p:nvPr/>
        </p:nvSpPr>
        <p:spPr>
          <a:xfrm>
            <a:off x="531566" y="3359397"/>
            <a:ext cx="11144161" cy="2624373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just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184275" indent="-28575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–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592580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2000250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har char="–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408555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har char="»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1350010" eaLnBrk="1">
              <a:lnSpc>
                <a:spcPct val="140000"/>
              </a:lnSpc>
              <a:spcAft>
                <a:spcPts val="0"/>
              </a:spcAft>
              <a:tabLst>
                <a:tab pos="5600700" algn="l"/>
                <a:tab pos="9801225" algn="l"/>
              </a:tabLst>
            </a:pP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因为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S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kern="100" baseline="30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当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kern="100" dirty="0">
                <a:latin typeface="宋体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≥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时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S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1)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2(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1)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2(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1)</a:t>
            </a:r>
            <a:r>
              <a:rPr lang="en-US" altLang="zh-CN" kern="100" baseline="30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，</a:t>
            </a:r>
            <a:endParaRPr lang="zh-CN" altLang="zh-CN" sz="1050" kern="100" dirty="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  <a:p>
            <a:pPr eaLnBrk="1">
              <a:lnSpc>
                <a:spcPct val="140000"/>
              </a:lnSpc>
              <a:spcAft>
                <a:spcPts val="0"/>
              </a:spcAft>
              <a:tabLst>
                <a:tab pos="5600700" algn="l"/>
                <a:tab pos="9801225" algn="l"/>
              </a:tabLst>
            </a:pP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两式相减得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S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S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kern="100" baseline="30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[(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1)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2(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1)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2(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1)</a:t>
            </a:r>
            <a:r>
              <a:rPr lang="en-US" altLang="zh-CN" kern="100" baseline="30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]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即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1)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(4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4)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则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1)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1)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4(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1)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，</a:t>
            </a:r>
            <a:endParaRPr lang="zh-CN" altLang="zh-CN" sz="1050" kern="100" dirty="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  <a:p>
            <a:pPr eaLnBrk="1">
              <a:lnSpc>
                <a:spcPct val="140000"/>
              </a:lnSpc>
              <a:spcAft>
                <a:spcPts val="0"/>
              </a:spcAft>
              <a:tabLst>
                <a:tab pos="5600700" algn="l"/>
                <a:tab pos="9801225" algn="l"/>
              </a:tabLst>
            </a:pP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所以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4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所以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{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}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是以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为首项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4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为公差的等差数列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故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4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2.</a:t>
            </a:r>
            <a:endParaRPr lang="zh-CN" altLang="zh-CN" sz="1050" kern="100" dirty="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474985" y="3418559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zh-CN" altLang="zh-CN" sz="2400" kern="100">
                <a:solidFill>
                  <a:srgbClr val="003399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【解答】</a:t>
            </a:r>
            <a:endParaRPr lang="zh-CN" altLang="zh-CN" sz="2400" kern="100" dirty="0">
              <a:solidFill>
                <a:srgbClr val="003399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grpSp>
        <p:nvGrpSpPr>
          <p:cNvPr id="6" name="组合 27"/>
          <p:cNvGrpSpPr/>
          <p:nvPr/>
        </p:nvGrpSpPr>
        <p:grpSpPr bwMode="auto">
          <a:xfrm>
            <a:off x="575990" y="1844824"/>
            <a:ext cx="831850" cy="476250"/>
            <a:chOff x="1020763" y="1855967"/>
            <a:chExt cx="831320" cy="475278"/>
          </a:xfrm>
        </p:grpSpPr>
        <p:pic>
          <p:nvPicPr>
            <p:cNvPr id="7" name="图片 28" descr="卡通画&#10;&#10;中度可信度描述已自动生成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030" r="24425"/>
            <a:stretch>
              <a:fillRect/>
            </a:stretch>
          </p:blipFill>
          <p:spPr bwMode="auto">
            <a:xfrm>
              <a:off x="1020763" y="1855967"/>
              <a:ext cx="717686" cy="395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文本框 29"/>
            <p:cNvSpPr txBox="1"/>
            <p:nvPr/>
          </p:nvSpPr>
          <p:spPr>
            <a:xfrm>
              <a:off x="1414212" y="1870225"/>
              <a:ext cx="437871" cy="46102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altLang="zh-CN" sz="2400" b="1" dirty="0">
                  <a:solidFill>
                    <a:schemeClr val="tx1"/>
                  </a:solidFill>
                  <a:latin typeface="+mn-lt"/>
                  <a:ea typeface="楷体" panose="02010609060101010101" pitchFamily="49" charset="-122"/>
                </a:rPr>
                <a:t>1</a:t>
              </a:r>
              <a:endParaRPr lang="zh-CN" altLang="en-US" sz="2400" b="1" dirty="0">
                <a:solidFill>
                  <a:schemeClr val="tx1"/>
                </a:solidFill>
                <a:latin typeface="+mn-lt"/>
                <a:ea typeface="楷体" panose="02010609060101010101" pitchFamily="49" charset="-122"/>
              </a:endParaRPr>
            </a:p>
          </p:txBody>
        </p:sp>
      </p:grpSp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601663" y="1772816"/>
          <a:ext cx="11037887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" name="Document" r:id="rId3" imgW="10983595" imgH="870585" progId="Word.Document.12">
                  <p:embed/>
                </p:oleObj>
              </mc:Choice>
              <mc:Fallback>
                <p:oleObj name="Document" r:id="rId3" imgW="10983595" imgH="870585" progId="Word.Document.12">
                  <p:embed/>
                  <p:pic>
                    <p:nvPicPr>
                      <p:cNvPr id="0" name="图片 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1663" y="1772816"/>
                        <a:ext cx="11037887" cy="873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文本占位符 5"/>
          <p:cNvSpPr>
            <a:spLocks noGrp="1"/>
          </p:cNvSpPr>
          <p:nvPr>
            <p:ph type="body" sz="quarter" idx="10"/>
          </p:nvPr>
        </p:nvSpPr>
        <p:spPr>
          <a:xfrm>
            <a:off x="503982" y="2204864"/>
            <a:ext cx="11305256" cy="556114"/>
          </a:xfrm>
        </p:spPr>
        <p:txBody>
          <a:bodyPr/>
          <a:lstStyle/>
          <a:p>
            <a:pPr>
              <a:spcAft>
                <a:spcPts val="0"/>
              </a:spcAft>
              <a:tabLst>
                <a:tab pos="5600700" algn="l"/>
                <a:tab pos="9801225" algn="l"/>
              </a:tabLst>
            </a:pP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(2) 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设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b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1)</a:t>
            </a:r>
            <a:r>
              <a:rPr lang="en-US" altLang="zh-CN" i="1" kern="100" baseline="30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求数列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{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b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}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的前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项和</a:t>
            </a:r>
            <a:r>
              <a:rPr lang="en-US" altLang="zh-CN" i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T</a:t>
            </a:r>
            <a:r>
              <a:rPr lang="en-US" altLang="zh-CN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435040" y="2976548"/>
            <a:ext cx="11318746" cy="1892612"/>
          </a:xfrm>
          <a:prstGeom prst="roundRect">
            <a:avLst>
              <a:gd name="adj" fmla="val 7208"/>
            </a:avLst>
          </a:prstGeom>
          <a:solidFill>
            <a:srgbClr val="F1DECF"/>
          </a:solidFill>
          <a:ln>
            <a:noFill/>
          </a:ln>
        </p:spPr>
        <p:txBody>
          <a:bodyPr/>
          <a:lstStyle>
            <a:lvl1pPr marL="342900" indent="2794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1184275" indent="-28575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592580" indent="-2286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2000250" indent="-2286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408555" indent="-228600"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8657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33229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7801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4237355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</a:tabLs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indent="-360045" algn="just" eaLnBrk="1" fontAlgn="ctr" hangingPunct="1">
              <a:lnSpc>
                <a:spcPts val="5000"/>
              </a:lnSpc>
              <a:spcBef>
                <a:spcPts val="100"/>
              </a:spcBef>
              <a:spcAft>
                <a:spcPts val="100"/>
              </a:spcAft>
              <a:buClr>
                <a:schemeClr val="accent1"/>
              </a:buClr>
              <a:buFont typeface="Wingdings" panose="05000000000000000000" pitchFamily="2" charset="2"/>
              <a:buNone/>
              <a:defRPr/>
            </a:pPr>
            <a:endParaRPr lang="zh-CN" altLang="en-US" dirty="0">
              <a:solidFill>
                <a:schemeClr val="tx1"/>
              </a:solidFill>
              <a:latin typeface="+mn-lt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0" name="文本占位符 1"/>
          <p:cNvSpPr txBox="1"/>
          <p:nvPr/>
        </p:nvSpPr>
        <p:spPr>
          <a:xfrm>
            <a:off x="531566" y="2999357"/>
            <a:ext cx="11144161" cy="159024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just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184275" indent="-28575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–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592580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2000250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har char="–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408555" indent="-228600" algn="just" rtl="0" eaLnBrk="0" fontAlgn="base" hangingPunct="0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har char="»"/>
              <a:tabLst>
                <a:tab pos="5029200" algn="l"/>
              </a:tabLst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1350010" eaLnBrk="1">
              <a:lnSpc>
                <a:spcPct val="140000"/>
              </a:lnSpc>
              <a:spcAft>
                <a:spcPts val="0"/>
              </a:spcAft>
              <a:tabLst>
                <a:tab pos="5600700" algn="l"/>
                <a:tab pos="9801225" algn="l"/>
              </a:tabLst>
            </a:pP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因为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1)</a:t>
            </a:r>
            <a:r>
              <a:rPr lang="en-US" altLang="zh-CN" i="1" kern="100" baseline="30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所以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1)</a:t>
            </a:r>
            <a:r>
              <a:rPr lang="en-US" altLang="zh-CN" kern="100" baseline="30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en-US" altLang="zh-CN" i="1" kern="100" baseline="30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kern="100" baseline="30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-1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[4(2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1)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2]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＝－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(8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6)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1)</a:t>
            </a:r>
            <a:r>
              <a:rPr lang="en-US" altLang="zh-CN" kern="100" baseline="30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en-US" altLang="zh-CN" i="1" kern="100" baseline="30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(4</a:t>
            </a:r>
            <a:r>
              <a:rPr lang="en-US" altLang="zh-CN" kern="100" dirty="0">
                <a:latin typeface="宋体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×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2)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8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所以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＝－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(8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6)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8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4.</a:t>
            </a:r>
            <a:endParaRPr lang="zh-CN" altLang="zh-CN" sz="1050" kern="100" dirty="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  <a:p>
            <a:pPr eaLnBrk="1">
              <a:lnSpc>
                <a:spcPct val="140000"/>
              </a:lnSpc>
              <a:spcAft>
                <a:spcPts val="0"/>
              </a:spcAft>
              <a:tabLst>
                <a:tab pos="5600700" algn="l"/>
                <a:tab pos="9801225" algn="l"/>
              </a:tabLst>
            </a:pP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所以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T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4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5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6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宋体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…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zh-CN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4</a:t>
            </a:r>
            <a:r>
              <a:rPr lang="en-US" altLang="zh-CN" i="1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kern="100" dirty="0">
                <a:latin typeface="Times New Roman" panose="02020603050405020304" pitchFamily="18" charset="0"/>
                <a:ea typeface="仿宋" panose="02010609060101010101" pitchFamily="49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474985" y="3058519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zh-CN" altLang="zh-CN" sz="2400" kern="100">
                <a:solidFill>
                  <a:srgbClr val="003399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【解答】</a:t>
            </a:r>
            <a:endParaRPr lang="zh-CN" altLang="zh-CN" sz="2400" kern="100" dirty="0">
              <a:solidFill>
                <a:srgbClr val="003399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grpSp>
        <p:nvGrpSpPr>
          <p:cNvPr id="6" name="组合 27"/>
          <p:cNvGrpSpPr/>
          <p:nvPr/>
        </p:nvGrpSpPr>
        <p:grpSpPr bwMode="auto">
          <a:xfrm>
            <a:off x="575990" y="1484784"/>
            <a:ext cx="831850" cy="476250"/>
            <a:chOff x="1020763" y="1855967"/>
            <a:chExt cx="831320" cy="475278"/>
          </a:xfrm>
        </p:grpSpPr>
        <p:pic>
          <p:nvPicPr>
            <p:cNvPr id="7" name="图片 28" descr="卡通画&#10;&#10;中度可信度描述已自动生成"/>
            <p:cNvPicPr>
              <a:picLocks noChangeAspect="1" noChangeArrowheads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030" r="24425"/>
            <a:stretch>
              <a:fillRect/>
            </a:stretch>
          </p:blipFill>
          <p:spPr bwMode="auto">
            <a:xfrm>
              <a:off x="1020763" y="1855967"/>
              <a:ext cx="717686" cy="395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文本框 29"/>
            <p:cNvSpPr txBox="1"/>
            <p:nvPr/>
          </p:nvSpPr>
          <p:spPr>
            <a:xfrm>
              <a:off x="1414212" y="1870225"/>
              <a:ext cx="437871" cy="46102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altLang="zh-CN" sz="2400" b="1" dirty="0">
                  <a:solidFill>
                    <a:schemeClr val="tx1"/>
                  </a:solidFill>
                  <a:latin typeface="+mn-lt"/>
                  <a:ea typeface="楷体" panose="02010609060101010101" pitchFamily="49" charset="-122"/>
                </a:rPr>
                <a:t>1</a:t>
              </a:r>
              <a:endParaRPr lang="zh-CN" altLang="en-US" sz="2400" b="1" dirty="0">
                <a:solidFill>
                  <a:schemeClr val="tx1"/>
                </a:solidFill>
                <a:latin typeface="+mn-lt"/>
                <a:ea typeface="楷体" panose="02010609060101010101" pitchFamily="49" charset="-122"/>
              </a:endParaRPr>
            </a:p>
          </p:txBody>
        </p:sp>
      </p:grpSp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601663" y="1412776"/>
          <a:ext cx="11037887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0" name="Document" r:id="rId2" imgW="10983595" imgH="870585" progId="Word.Document.12">
                  <p:embed/>
                </p:oleObj>
              </mc:Choice>
              <mc:Fallback>
                <p:oleObj name="Document" r:id="rId2" imgW="10983595" imgH="870585" progId="Word.Document.12">
                  <p:embed/>
                  <p:pic>
                    <p:nvPicPr>
                      <p:cNvPr id="0" name="对象 1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01663" y="1412776"/>
                        <a:ext cx="11037887" cy="873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503982" y="2243538"/>
            <a:ext cx="11305256" cy="1590244"/>
          </a:xfrm>
        </p:spPr>
        <p:txBody>
          <a:bodyPr/>
          <a:lstStyle/>
          <a:p>
            <a:pPr>
              <a:lnSpc>
                <a:spcPct val="140000"/>
              </a:lnSpc>
              <a:spcAft>
                <a:spcPts val="0"/>
              </a:spcAft>
              <a:tabLst>
                <a:tab pos="5600700" algn="l"/>
                <a:tab pos="9801225" algn="l"/>
              </a:tabLst>
            </a:pP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分组求和主要适用于通项是由两部分不同的形式构成的数列</a:t>
            </a:r>
            <a:r>
              <a:rPr lang="zh-CN" altLang="zh-CN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其次还适用于一些几项放在一起可以化简的数列或者分段型</a:t>
            </a:r>
            <a:r>
              <a:rPr lang="zh-CN" altLang="zh-CN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．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例如</a:t>
            </a:r>
            <a:r>
              <a:rPr lang="zh-CN" altLang="zh-CN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en-US" altLang="zh-CN" kern="100" dirty="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{</a:t>
            </a:r>
            <a:r>
              <a:rPr lang="en-US" altLang="zh-CN" i="1" kern="100" dirty="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i="1" kern="100" dirty="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kern="100" dirty="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}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型</a:t>
            </a:r>
            <a:r>
              <a:rPr lang="zh-CN" altLang="zh-CN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可先分别求出</a:t>
            </a:r>
            <a:r>
              <a:rPr lang="en-US" altLang="zh-CN" kern="100" dirty="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{</a:t>
            </a:r>
            <a:r>
              <a:rPr lang="en-US" altLang="zh-CN" i="1" kern="100" dirty="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kern="100" dirty="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}</a:t>
            </a:r>
            <a:r>
              <a:rPr lang="zh-CN" altLang="zh-CN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kern="100" dirty="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{</a:t>
            </a:r>
            <a:r>
              <a:rPr lang="en-US" altLang="zh-CN" i="1" kern="100" dirty="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zh-CN" i="1" kern="100" baseline="-25000" dirty="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kern="100" dirty="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}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的前</a:t>
            </a:r>
            <a:r>
              <a:rPr lang="en-US" altLang="zh-CN" i="1" kern="100" dirty="0">
                <a:latin typeface="Times New Roman" panose="02020603050405020304" pitchFamily="18" charset="0"/>
                <a:ea typeface="楷体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项和再求和</a:t>
            </a:r>
            <a:r>
              <a:rPr lang="zh-CN" altLang="zh-CN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．</a:t>
            </a:r>
            <a:endParaRPr lang="zh-CN" altLang="zh-CN" sz="1050" kern="100" dirty="0"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tags/tag1.xml><?xml version="1.0" encoding="utf-8"?>
<p:tagLst xmlns:p="http://schemas.openxmlformats.org/presentationml/2006/main">
  <p:tag name="COMMONDATA" val="eyJoZGlkIjoiZWIyYjhkNzFmZTQ1ZTgxNzc0MjFmMDA5OGQ5ZDk1YmMifQ=="/>
</p:tagLst>
</file>

<file path=ppt/theme/theme1.xml><?xml version="1.0" encoding="utf-8"?>
<a:theme xmlns:a="http://schemas.openxmlformats.org/drawingml/2006/main" name="高考总复习模板">
  <a:themeElements>
    <a:clrScheme name="南方凤凰台">
      <a:dk1>
        <a:srgbClr val="000000"/>
      </a:dk1>
      <a:lt1>
        <a:srgbClr val="FFFFFF"/>
      </a:lt1>
      <a:dk2>
        <a:srgbClr val="FF9900"/>
      </a:dk2>
      <a:lt2>
        <a:srgbClr val="C0C0C0"/>
      </a:lt2>
      <a:accent1>
        <a:srgbClr val="CC4646"/>
      </a:accent1>
      <a:accent2>
        <a:srgbClr val="E4BFA0"/>
      </a:accent2>
      <a:accent3>
        <a:srgbClr val="E0AD6A"/>
      </a:accent3>
      <a:accent4>
        <a:srgbClr val="EAEAEA"/>
      </a:accent4>
      <a:accent5>
        <a:srgbClr val="FFC000"/>
      </a:accent5>
      <a:accent6>
        <a:srgbClr val="92D050"/>
      </a:accent6>
      <a:hlink>
        <a:srgbClr val="CC4646"/>
      </a:hlink>
      <a:folHlink>
        <a:srgbClr val="A1A18B"/>
      </a:folHlink>
    </a:clrScheme>
    <a:fontScheme name="南方凤凰台">
      <a:majorFont>
        <a:latin typeface="Arial"/>
        <a:ea typeface="微软雅黑"/>
        <a:cs typeface=""/>
      </a:majorFont>
      <a:minorFont>
        <a:latin typeface="Times New Roman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none">
        <a:spAutoFit/>
      </a:bodyPr>
      <a:lstStyle>
        <a:defPPr>
          <a:defRPr sz="2400" dirty="0" smtClean="0">
            <a:solidFill>
              <a:srgbClr val="CC4646"/>
            </a:solidFill>
          </a:defRPr>
        </a:defPPr>
      </a:lstStyle>
    </a:spDef>
  </a:objectDefaults>
  <a:extraClrSchemeLst>
    <a:extraClrScheme>
      <a:clrScheme name="752179280 1">
        <a:dk1>
          <a:srgbClr val="003300"/>
        </a:dk1>
        <a:lt1>
          <a:srgbClr val="FFFFFF"/>
        </a:lt1>
        <a:dk2>
          <a:srgbClr val="FF9900"/>
        </a:dk2>
        <a:lt2>
          <a:srgbClr val="C0C0C0"/>
        </a:lt2>
        <a:accent1>
          <a:srgbClr val="3FB564"/>
        </a:accent1>
        <a:accent2>
          <a:srgbClr val="15A2E9"/>
        </a:accent2>
        <a:accent3>
          <a:srgbClr val="FFFFFF"/>
        </a:accent3>
        <a:accent4>
          <a:srgbClr val="002A00"/>
        </a:accent4>
        <a:accent5>
          <a:srgbClr val="AFD7B8"/>
        </a:accent5>
        <a:accent6>
          <a:srgbClr val="1292D3"/>
        </a:accent6>
        <a:hlink>
          <a:srgbClr val="7F70D8"/>
        </a:hlink>
        <a:folHlink>
          <a:srgbClr val="A1A18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52179280 2">
        <a:dk1>
          <a:srgbClr val="30311D"/>
        </a:dk1>
        <a:lt1>
          <a:srgbClr val="FFFFFF"/>
        </a:lt1>
        <a:dk2>
          <a:srgbClr val="44808E"/>
        </a:dk2>
        <a:lt2>
          <a:srgbClr val="DDDDDD"/>
        </a:lt2>
        <a:accent1>
          <a:srgbClr val="DCC242"/>
        </a:accent1>
        <a:accent2>
          <a:srgbClr val="388FDE"/>
        </a:accent2>
        <a:accent3>
          <a:srgbClr val="FFFFFF"/>
        </a:accent3>
        <a:accent4>
          <a:srgbClr val="272817"/>
        </a:accent4>
        <a:accent5>
          <a:srgbClr val="EBDDB0"/>
        </a:accent5>
        <a:accent6>
          <a:srgbClr val="3281C9"/>
        </a:accent6>
        <a:hlink>
          <a:srgbClr val="57BB7D"/>
        </a:hlink>
        <a:folHlink>
          <a:srgbClr val="A1A18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52179280 3">
        <a:dk1>
          <a:srgbClr val="000000"/>
        </a:dk1>
        <a:lt1>
          <a:srgbClr val="FFFFFF"/>
        </a:lt1>
        <a:dk2>
          <a:srgbClr val="1367BB"/>
        </a:dk2>
        <a:lt2>
          <a:srgbClr val="C0C0C0"/>
        </a:lt2>
        <a:accent1>
          <a:srgbClr val="68B3D8"/>
        </a:accent1>
        <a:accent2>
          <a:srgbClr val="EC8D4C"/>
        </a:accent2>
        <a:accent3>
          <a:srgbClr val="FFFFFF"/>
        </a:accent3>
        <a:accent4>
          <a:srgbClr val="000000"/>
        </a:accent4>
        <a:accent5>
          <a:srgbClr val="B9D6E9"/>
        </a:accent5>
        <a:accent6>
          <a:srgbClr val="D67F44"/>
        </a:accent6>
        <a:hlink>
          <a:srgbClr val="4CC737"/>
        </a:hlink>
        <a:folHlink>
          <a:srgbClr val="90A8B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52179280 4">
        <a:dk1>
          <a:srgbClr val="000000"/>
        </a:dk1>
        <a:lt1>
          <a:srgbClr val="FFFFFF"/>
        </a:lt1>
        <a:dk2>
          <a:srgbClr val="FF9900"/>
        </a:dk2>
        <a:lt2>
          <a:srgbClr val="C0C0C0"/>
        </a:lt2>
        <a:accent1>
          <a:srgbClr val="3FB564"/>
        </a:accent1>
        <a:accent2>
          <a:srgbClr val="15A2E9"/>
        </a:accent2>
        <a:accent3>
          <a:srgbClr val="FFFFFF"/>
        </a:accent3>
        <a:accent4>
          <a:srgbClr val="000000"/>
        </a:accent4>
        <a:accent5>
          <a:srgbClr val="AFD7B8"/>
        </a:accent5>
        <a:accent6>
          <a:srgbClr val="1292D3"/>
        </a:accent6>
        <a:hlink>
          <a:srgbClr val="7F70D8"/>
        </a:hlink>
        <a:folHlink>
          <a:srgbClr val="A1A18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1638</Words>
  <Application>WPS 演示</Application>
  <PresentationFormat>自定义</PresentationFormat>
  <Paragraphs>110</Paragraphs>
  <Slides>18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24</vt:i4>
      </vt:variant>
      <vt:variant>
        <vt:lpstr>幻灯片标题</vt:lpstr>
      </vt:variant>
      <vt:variant>
        <vt:i4>18</vt:i4>
      </vt:variant>
    </vt:vector>
  </HeadingPairs>
  <TitlesOfParts>
    <vt:vector size="58" baseType="lpstr">
      <vt:lpstr>Arial</vt:lpstr>
      <vt:lpstr>宋体</vt:lpstr>
      <vt:lpstr>Wingdings</vt:lpstr>
      <vt:lpstr>Times New Roman</vt:lpstr>
      <vt:lpstr>微软雅黑</vt:lpstr>
      <vt:lpstr>方正小标宋简体</vt:lpstr>
      <vt:lpstr>黑体</vt:lpstr>
      <vt:lpstr>等线</vt:lpstr>
      <vt:lpstr>Courier New</vt:lpstr>
      <vt:lpstr>仿宋</vt:lpstr>
      <vt:lpstr>楷体</vt:lpstr>
      <vt:lpstr>方正粗倩_GBK</vt:lpstr>
      <vt:lpstr>Arial Unicode MS</vt:lpstr>
      <vt:lpstr>Times New Roman</vt:lpstr>
      <vt:lpstr>Courier New</vt:lpstr>
      <vt:lpstr>高考总复习模板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CSU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Bill</dc:creator>
  <cp:lastModifiedBy>老师傅</cp:lastModifiedBy>
  <cp:revision>1863</cp:revision>
  <cp:lastPrinted>2411-12-30T00:00:00Z</cp:lastPrinted>
  <dcterms:created xsi:type="dcterms:W3CDTF">2008-03-11T13:01:00Z</dcterms:created>
  <dcterms:modified xsi:type="dcterms:W3CDTF">2025-04-14T08:31:11Z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3AECA348C0F9463BA4E091770F9D282C_13</vt:lpwstr>
  </property>
  <property fmtid="{D5CDD505-2E9C-101B-9397-08002B2CF9AE}" pid="3" name="KSOProductBuildVer">
    <vt:lpwstr>2052-12.1.0.20784</vt:lpwstr>
  </property>
</Properties>
</file>