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2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FD11-D70C-4C31-AC03-A03DD2800661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C3647-959B-4810-BCAC-52FA937A62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134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3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F06C47A0-1583-499B-99F3-CFF8D6C2B083}" type="datetimeFigureOut">
              <a:rPr lang="zh-CN" altLang="en-US" smtClean="0"/>
              <a:pPr/>
              <a:t>2024/12/3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41713B0-FD9A-4D81-8FB1-682F48F8AE5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2">
            <a:extLst>
              <a:ext uri="{FF2B5EF4-FFF2-40B4-BE49-F238E27FC236}">
                <a16:creationId xmlns:a16="http://schemas.microsoft.com/office/drawing/2014/main" xmlns="" id="{7F300F0C-4101-E4A4-CFB0-AAB70230DE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8933" y="2496322"/>
            <a:ext cx="102728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zh-CN" altLang="en-US" sz="6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关于三角函数教学的一点思考</a:t>
            </a:r>
            <a:endParaRPr lang="zh-CN" altLang="en-US" sz="6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1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2545216-AD74-799B-CEED-0D65B40D3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29" y="1044941"/>
            <a:ext cx="9833102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、背景：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刻画“周而复始”的周期性现象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62" y="1761786"/>
            <a:ext cx="10642516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、数学思想：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渗透数形结合，转化化归，特殊到一般等数学思想的重要素材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95" y="3155964"/>
            <a:ext cx="10478827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、核心素养：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培养数学抽象、数学建模、直观想象，逻辑推理等素养，培养发现问题、分析问题，解决问题的能力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107" y="4663030"/>
            <a:ext cx="10710250" cy="136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、知识延伸：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通过特殊函数的研究，进一步获得研究函数的经验、方法；研究函数的周期性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85" y="203200"/>
            <a:ext cx="4202203" cy="77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教学目标：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8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805" y="1231900"/>
            <a:ext cx="4649457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hp\Documents\Tencent Files\121972054\nt_qq\nt_data\Pic\2024-12\Ori\7daae11b4c3cf2db6fd97d423344b3d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0019" y="1161697"/>
            <a:ext cx="6153150" cy="5372100"/>
          </a:xfrm>
          <a:prstGeom prst="rect">
            <a:avLst/>
          </a:prstGeom>
          <a:noFill/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74" y="180622"/>
            <a:ext cx="4202203" cy="77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教学内容：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45618" y="1223622"/>
            <a:ext cx="4985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、感受生活中的“周期现象”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48347" y="1912245"/>
            <a:ext cx="4136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、理解角扩充的必要性；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64354" y="2631701"/>
            <a:ext cx="9234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、理解刻画圆周上点位置的相关量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x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y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r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α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l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之间存在联系；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5760" y="3391089"/>
            <a:ext cx="5578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、理解研究任意角三角函数的必要性；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60649" y="4124867"/>
            <a:ext cx="7962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、理解任意角的三角函数值能转化为锐角三角函数值；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84575" y="4869934"/>
            <a:ext cx="6194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6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、理解能用三角函数模型来刻画圆周运动；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DBFF0600-1949-3132-2CFC-170622753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63" y="220852"/>
            <a:ext cx="5376248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贯穿整章任务、主题：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2330419" y="1128545"/>
            <a:ext cx="2493904" cy="24939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" name="同心圆 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1361596" y="4388268"/>
            <a:ext cx="903568" cy="90356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531865" y="676907"/>
            <a:ext cx="366369" cy="3663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0"/>
          <p:cNvGrpSpPr/>
          <p:nvPr/>
        </p:nvGrpSpPr>
        <p:grpSpPr>
          <a:xfrm>
            <a:off x="6493913" y="3555823"/>
            <a:ext cx="401413" cy="401413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13"/>
          <p:cNvGrpSpPr/>
          <p:nvPr/>
        </p:nvGrpSpPr>
        <p:grpSpPr>
          <a:xfrm>
            <a:off x="7119617" y="1754637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16"/>
          <p:cNvGrpSpPr/>
          <p:nvPr/>
        </p:nvGrpSpPr>
        <p:grpSpPr>
          <a:xfrm>
            <a:off x="3574586" y="448648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9"/>
          <p:cNvGrpSpPr/>
          <p:nvPr/>
        </p:nvGrpSpPr>
        <p:grpSpPr>
          <a:xfrm>
            <a:off x="576293" y="5798678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6046381" y="1406424"/>
            <a:ext cx="366369" cy="3663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065732" y="6014569"/>
            <a:ext cx="183185" cy="18318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25"/>
          <p:cNvGrpSpPr/>
          <p:nvPr/>
        </p:nvGrpSpPr>
        <p:grpSpPr>
          <a:xfrm>
            <a:off x="4758535" y="4164626"/>
            <a:ext cx="1099479" cy="109947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73593" y="2026684"/>
            <a:ext cx="2323713" cy="697627"/>
          </a:xfrm>
          <a:prstGeom prst="rect">
            <a:avLst/>
          </a:prstGeom>
          <a:noFill/>
          <a:effectLst/>
        </p:spPr>
        <p:txBody>
          <a:bodyPr wrap="none" lIns="121917" tIns="60958" rIns="121917" bIns="60958" rtlCol="0">
            <a:spAutoFit/>
          </a:bodyPr>
          <a:lstStyle/>
          <a:p>
            <a:r>
              <a:rPr lang="en-US" altLang="zh-CN" sz="37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THANKS</a:t>
            </a:r>
            <a:endParaRPr lang="zh-CN" altLang="en-US" sz="37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91024" y="3190510"/>
            <a:ext cx="4538132" cy="196976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zh-CN" altLang="en-US" sz="6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不当之处</a:t>
            </a:r>
            <a:endParaRPr lang="en-US" altLang="zh-CN" sz="6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6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敬请指正</a:t>
            </a:r>
            <a:endParaRPr lang="en-US" altLang="zh-CN" sz="60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268</TotalTime>
  <Words>184</Words>
  <Application>Microsoft Office PowerPoint</Application>
  <PresentationFormat>自定义</PresentationFormat>
  <Paragraphs>17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暗香扑面</vt:lpstr>
      <vt:lpstr>关于三角函数教学的一点思考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弧 度 制</dc:title>
  <dc:creator>姣 刘</dc:creator>
  <cp:lastModifiedBy>hp</cp:lastModifiedBy>
  <cp:revision>30</cp:revision>
  <dcterms:created xsi:type="dcterms:W3CDTF">2024-11-19T12:06:11Z</dcterms:created>
  <dcterms:modified xsi:type="dcterms:W3CDTF">2024-12-03T04:54:14Z</dcterms:modified>
</cp:coreProperties>
</file>