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6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1370330"/>
            <a:ext cx="9799200" cy="2570400"/>
          </a:xfrm>
        </p:spPr>
        <p:txBody>
          <a:bodyPr>
            <a:normAutofit/>
          </a:bodyPr>
          <a:p>
            <a:r>
              <a:rPr lang="zh-CN" altLang="zh-CN" sz="4800"/>
              <a:t>三角函数公式教学课的几点思考</a:t>
            </a:r>
            <a:br>
              <a:rPr lang="zh-CN" altLang="zh-CN" sz="4800"/>
            </a:br>
            <a:r>
              <a:rPr lang="en-US" altLang="zh-CN" sz="4800">
                <a:sym typeface="+mn-ea"/>
              </a:rPr>
              <a:t>            </a:t>
            </a:r>
            <a:r>
              <a:rPr lang="en-US" altLang="zh-CN" sz="2400">
                <a:sym typeface="+mn-ea"/>
              </a:rPr>
              <a:t>——</a:t>
            </a:r>
            <a:r>
              <a:rPr lang="zh-CN" altLang="zh-CN" sz="2400">
                <a:sym typeface="+mn-ea"/>
              </a:rPr>
              <a:t>以《三角函数的诱导公式1》为例</a:t>
            </a:r>
            <a:endParaRPr lang="zh-CN" altLang="zh-CN" sz="2400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2.</a:t>
            </a:r>
            <a:r>
              <a:rPr lang="zh-CN" altLang="en-US"/>
              <a:t>教师要将</a:t>
            </a:r>
            <a:r>
              <a:rPr lang="en-US" altLang="zh-CN"/>
              <a:t>"</a:t>
            </a:r>
            <a:r>
              <a:rPr lang="zh-CN" altLang="en-US"/>
              <a:t>重视学生主体地位</a:t>
            </a:r>
            <a:r>
              <a:rPr lang="en-US" altLang="zh-CN"/>
              <a:t>"</a:t>
            </a:r>
            <a:r>
              <a:rPr lang="zh-CN" altLang="en-US"/>
              <a:t>落到实处。虽然课堂上没有热闹的学生活动，但学生的思维却</a:t>
            </a:r>
            <a:r>
              <a:rPr lang="en-US" altLang="zh-CN"/>
              <a:t> </a:t>
            </a:r>
            <a:r>
              <a:rPr lang="zh-CN" altLang="en-US"/>
              <a:t>没有因此受到限制．从问题的提出到解决再到解决方法的反思，以学生已有经验而层层设置的问题，时刻围绕学生思维的最近发展区，训练学生合情推理的思维习惯，培养学生提出问题的意识和能力．同时，教学过程所体现的教师对学生认识事物方式的充分认识，如问题由特殊到一般、再由具体回归抽象的设计，符合学生的认知水平；又教学中紧扣单位圆定义图，数形结合，让学生掌握知识的同时体验数学思想方法．这些都体现了教师对学生主体地位的肯定，真正地将</a:t>
            </a:r>
            <a:r>
              <a:rPr lang="en-US" altLang="zh-CN"/>
              <a:t>"</a:t>
            </a:r>
            <a:r>
              <a:rPr lang="zh-CN" altLang="en-US"/>
              <a:t>重视学生主体地位</a:t>
            </a:r>
            <a:r>
              <a:rPr lang="en-US" altLang="zh-CN"/>
              <a:t>"</a:t>
            </a:r>
            <a:r>
              <a:rPr lang="zh-CN" altLang="en-US"/>
              <a:t>落到了实处。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3.</a:t>
            </a:r>
            <a:r>
              <a:rPr lang="zh-CN" altLang="en-US"/>
              <a:t>教师要注意课堂知识发生、发展的衔接。实际教学中一些教师教学设计中的很多问题就像</a:t>
            </a:r>
            <a:r>
              <a:rPr lang="en-US" altLang="zh-CN"/>
              <a:t> "</a:t>
            </a:r>
            <a:r>
              <a:rPr lang="zh-CN" altLang="en-US"/>
              <a:t>帽子里蹦出的兔子</a:t>
            </a:r>
            <a:r>
              <a:rPr lang="en-US" altLang="zh-CN"/>
              <a:t>"</a:t>
            </a:r>
            <a:r>
              <a:rPr lang="zh-CN" altLang="en-US"/>
              <a:t>一样的突然，缺乏知识产生和发展的衔接，忽视学生的理解．而本节课教师一系列问题的合理设计，尤其是问题间的巧妙衔接，使整个课堂不仅阶段分明，而且自然流畅，一气呵成；探究后对知识发生、发展的反思，培养学生表征过程性知识的能力．课堂</a:t>
            </a:r>
            <a:r>
              <a:rPr lang="en-US" altLang="zh-CN"/>
              <a:t> </a:t>
            </a:r>
            <a:r>
              <a:rPr lang="zh-CN" altLang="en-US"/>
              <a:t>中的教学设计要的不仅是教师们眼中的合理，更重要的</a:t>
            </a:r>
            <a:r>
              <a:rPr lang="en-US" altLang="zh-CN"/>
              <a:t> </a:t>
            </a:r>
            <a:r>
              <a:rPr lang="zh-CN" altLang="en-US"/>
              <a:t>是让学生的思维</a:t>
            </a:r>
            <a:r>
              <a:rPr lang="en-US" altLang="zh-CN"/>
              <a:t>"</a:t>
            </a:r>
            <a:r>
              <a:rPr lang="zh-CN" altLang="en-US"/>
              <a:t>自然地流淌出来</a:t>
            </a:r>
            <a:r>
              <a:rPr lang="en-US" altLang="zh-CN"/>
              <a:t>"</a:t>
            </a:r>
            <a:r>
              <a:rPr lang="zh-CN" altLang="en-US"/>
              <a:t>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911225"/>
            <a:ext cx="10968990" cy="5418455"/>
          </a:xfrm>
        </p:spPr>
        <p:txBody>
          <a:bodyPr>
            <a:normAutofit fontScale="80000"/>
          </a:bodyPr>
          <a:p>
            <a:r>
              <a:rPr lang="zh-CN" altLang="en-US" sz="2250"/>
              <a:t>本节课的重点是是三组诱导公式的推导，难点在于如何引导学生探究，领会探究的一般方法，体验数形结合、归纳转化等数学思想。它是三角函数的重要性质</a:t>
            </a:r>
            <a:r>
              <a:rPr lang="en-US" altLang="zh-CN" sz="2250"/>
              <a:t>——</a:t>
            </a:r>
            <a:r>
              <a:rPr lang="zh-CN" altLang="en-US" sz="2250"/>
              <a:t>对称性的体现，本节课围绕</a:t>
            </a:r>
            <a:r>
              <a:rPr lang="en-US" altLang="zh-CN" sz="2250"/>
              <a:t>“</a:t>
            </a:r>
            <a:r>
              <a:rPr lang="zh-CN" altLang="en-US" sz="2250"/>
              <a:t>对称性</a:t>
            </a:r>
            <a:r>
              <a:rPr lang="en-US" altLang="zh-CN" sz="2250"/>
              <a:t>”</a:t>
            </a:r>
            <a:r>
              <a:rPr lang="zh-CN" altLang="en-US" sz="2250"/>
              <a:t>这一核心展开教学，实现了诱导公式教学的以简驭繁。</a:t>
            </a:r>
            <a:endParaRPr lang="zh-CN" altLang="en-US" sz="2250"/>
          </a:p>
          <a:p>
            <a:pPr marL="0" indent="0">
              <a:buNone/>
            </a:pPr>
            <a:r>
              <a:rPr lang="en-US" altLang="zh-CN" sz="2250"/>
              <a:t>1.</a:t>
            </a:r>
            <a:r>
              <a:rPr lang="zh-CN" altLang="en-US" sz="2250"/>
              <a:t>三角函数的诱导公式是角的终边对称性的</a:t>
            </a:r>
            <a:r>
              <a:rPr lang="en-US" altLang="zh-CN" sz="2250"/>
              <a:t>“</a:t>
            </a:r>
            <a:r>
              <a:rPr lang="zh-CN" altLang="en-US" sz="2250"/>
              <a:t>代数表示</a:t>
            </a:r>
            <a:r>
              <a:rPr lang="en-US" altLang="zh-CN" sz="2250"/>
              <a:t>”</a:t>
            </a:r>
            <a:r>
              <a:rPr lang="zh-CN" altLang="en-US" sz="2250"/>
              <a:t>，整节课以任意角三角函数的定义为依据，通过对称点坐标的关系探究而发现公式，较好的体现对称变换的思想方法。</a:t>
            </a:r>
            <a:endParaRPr lang="zh-CN" altLang="en-US" sz="2250"/>
          </a:p>
          <a:p>
            <a:pPr marL="0" indent="0">
              <a:buNone/>
            </a:pPr>
            <a:r>
              <a:rPr lang="en-US" altLang="zh-CN" sz="2250"/>
              <a:t>2.</a:t>
            </a:r>
            <a:r>
              <a:rPr lang="zh-CN" altLang="en-US" sz="2250"/>
              <a:t>本节课的教学路线图具体如下：</a:t>
            </a:r>
            <a:endParaRPr lang="zh-CN" altLang="en-US" sz="2250"/>
          </a:p>
          <a:p>
            <a:pPr marL="0" indent="0">
              <a:buNone/>
            </a:pPr>
            <a:r>
              <a:rPr lang="en-US" altLang="zh-CN" sz="2250"/>
              <a:t>   </a:t>
            </a:r>
            <a:endParaRPr lang="en-US" altLang="zh-CN" sz="2250"/>
          </a:p>
          <a:p>
            <a:pPr marL="0" indent="0">
              <a:buNone/>
            </a:pPr>
            <a:r>
              <a:rPr lang="en-US" altLang="zh-CN" sz="2250"/>
              <a:t>  </a:t>
            </a:r>
            <a:endParaRPr lang="en-US" altLang="zh-CN" sz="2250"/>
          </a:p>
          <a:p>
            <a:endParaRPr lang="en-US" altLang="zh-CN" sz="2250"/>
          </a:p>
          <a:p>
            <a:pPr marL="0" indent="0">
              <a:buNone/>
            </a:pPr>
            <a:r>
              <a:rPr lang="en-US" altLang="zh-CN" sz="2250"/>
              <a:t>3. </a:t>
            </a:r>
            <a:r>
              <a:rPr lang="zh-CN" altLang="en-US" sz="2250"/>
              <a:t>本节课采用问题探究教学法，探究活动更多地属于</a:t>
            </a:r>
            <a:r>
              <a:rPr lang="en-US" altLang="zh-CN" sz="2250"/>
              <a:t>“</a:t>
            </a:r>
            <a:r>
              <a:rPr lang="zh-CN" altLang="en-US" sz="2250"/>
              <a:t>教师引导下的学生生动探究</a:t>
            </a:r>
            <a:r>
              <a:rPr lang="en-US" altLang="zh-CN" sz="2250"/>
              <a:t>”</a:t>
            </a:r>
            <a:r>
              <a:rPr lang="zh-CN" altLang="en-US" sz="2250"/>
              <a:t>，其中公式（二）的探索成功，为随后的两个公式探索做了</a:t>
            </a:r>
            <a:r>
              <a:rPr lang="en-US" altLang="zh-CN" sz="2250"/>
              <a:t>“</a:t>
            </a:r>
            <a:r>
              <a:rPr lang="zh-CN" altLang="en-US" sz="2250"/>
              <a:t>榜样</a:t>
            </a:r>
            <a:r>
              <a:rPr lang="en-US" altLang="zh-CN" sz="2250"/>
              <a:t>”</a:t>
            </a:r>
            <a:r>
              <a:rPr lang="zh-CN" altLang="en-US" sz="2250"/>
              <a:t>，总体上探究活动开展的较好。</a:t>
            </a:r>
            <a:r>
              <a:rPr lang="en-US" altLang="zh-CN" sz="2250"/>
              <a:t>  </a:t>
            </a:r>
            <a:endParaRPr lang="en-US" altLang="zh-CN" sz="2250"/>
          </a:p>
          <a:p>
            <a:pPr marL="0" indent="0">
              <a:buNone/>
            </a:pPr>
            <a:r>
              <a:rPr lang="en-US" altLang="zh-CN"/>
              <a:t> 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02410" y="3481070"/>
            <a:ext cx="7978140" cy="11271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306195"/>
            <a:ext cx="10968990" cy="3222625"/>
          </a:xfrm>
        </p:spPr>
        <p:txBody>
          <a:bodyPr/>
          <a:p>
            <a:pPr marL="0" indent="0">
              <a:buNone/>
            </a:pPr>
            <a:r>
              <a:rPr lang="en-US" altLang="zh-CN"/>
              <a:t>4.</a:t>
            </a:r>
            <a:r>
              <a:rPr lang="zh-CN" altLang="en-US"/>
              <a:t>对课堂问题设置的思考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本课例是该内容的第一课时，重点是</a:t>
            </a:r>
            <a:r>
              <a:rPr lang="zh-CN" altLang="en-US"/>
              <a:t>三个诱导公式的推导，难点在于如何引导学生探究，</a:t>
            </a:r>
            <a:r>
              <a:rPr lang="en-US" altLang="zh-CN"/>
              <a:t> </a:t>
            </a:r>
            <a:r>
              <a:rPr lang="zh-CN" altLang="en-US"/>
              <a:t>领会探究的一般方法，体验数形结合、归纳转化等数学思想。纵观整节课，教师围绕</a:t>
            </a:r>
            <a:r>
              <a:rPr lang="en-US" altLang="zh-CN"/>
              <a:t>"</a:t>
            </a:r>
            <a:r>
              <a:rPr lang="zh-CN" altLang="en-US"/>
              <a:t>任意角三角函数值怎么去求</a:t>
            </a:r>
            <a:r>
              <a:rPr lang="en-US" altLang="zh-CN"/>
              <a:t>"</a:t>
            </a:r>
            <a:r>
              <a:rPr lang="zh-CN" altLang="en-US"/>
              <a:t>这一课题，设计了三个问题、一个思考来驱动整个教学过程．以环环相扣的问题串推进教学，层层设疑，不断地激发和调动学生进行探究的兴趣，既激发学生独立思考主动质疑的精神，又不露痕迹地进行着数学思想方法的渗透，</a:t>
            </a:r>
            <a:r>
              <a:rPr lang="en-US" altLang="zh-CN"/>
              <a:t> </a:t>
            </a:r>
            <a:r>
              <a:rPr lang="zh-CN" altLang="en-US"/>
              <a:t>同时还给学生怎样提出问题做出了一定的示范．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8425" y="488315"/>
            <a:ext cx="9201150" cy="561721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40155" y="1317625"/>
            <a:ext cx="9228455" cy="28651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9615" y="1271270"/>
            <a:ext cx="10732135" cy="369443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7415" y="958215"/>
            <a:ext cx="9893935" cy="446595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6445" y="1286510"/>
            <a:ext cx="10541635" cy="377888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889070"/>
            <a:ext cx="10969200" cy="705600"/>
          </a:xfrm>
        </p:spPr>
        <p:txBody>
          <a:bodyPr/>
          <a:p>
            <a:r>
              <a:rPr lang="en-US" altLang="zh-CN" sz="1800" b="1" spc="1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    </a:t>
            </a:r>
            <a:r>
              <a:rPr lang="zh-CN" altLang="en-US" sz="1800" b="1" spc="15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几点启示</a:t>
            </a:r>
            <a:endParaRPr lang="zh-CN" altLang="en-US" sz="1800" b="1" spc="15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教师要有</a:t>
            </a:r>
            <a:r>
              <a:rPr lang="en-US" altLang="zh-CN"/>
              <a:t>"</a:t>
            </a:r>
            <a:r>
              <a:rPr lang="zh-CN" altLang="en-US"/>
              <a:t>用教材教</a:t>
            </a:r>
            <a:r>
              <a:rPr lang="en-US" altLang="zh-CN"/>
              <a:t>"</a:t>
            </a:r>
            <a:r>
              <a:rPr lang="zh-CN" altLang="en-US"/>
              <a:t>而非</a:t>
            </a:r>
            <a:r>
              <a:rPr lang="en-US" altLang="zh-CN"/>
              <a:t>"</a:t>
            </a:r>
            <a:r>
              <a:rPr lang="zh-CN" altLang="en-US"/>
              <a:t>教教材</a:t>
            </a:r>
            <a:r>
              <a:rPr lang="en-US" altLang="zh-CN"/>
              <a:t>"</a:t>
            </a:r>
            <a:r>
              <a:rPr lang="zh-CN" altLang="en-US"/>
              <a:t>的意识，在教材三角函数诱导公式的设计中，直接说明了具有对称关系的角的同名三角函数值之间的关系。而本堂课的设计从求具体的角的三角函数值入手，通过学生的探索发现角的终边之间的关系，进而探究出两个角的终边之间具有某种对称关系，它们的同名三角函数值之间存在的关系。这样设计体现了</a:t>
            </a:r>
            <a:r>
              <a:rPr lang="en-US" altLang="zh-CN"/>
              <a:t>“</a:t>
            </a:r>
            <a:r>
              <a:rPr lang="zh-CN" altLang="en-US"/>
              <a:t>诱导</a:t>
            </a:r>
            <a:r>
              <a:rPr lang="en-US" altLang="zh-CN"/>
              <a:t>”</a:t>
            </a:r>
            <a:r>
              <a:rPr lang="zh-CN" altLang="en-US"/>
              <a:t>二字，很好地阐明的了</a:t>
            </a:r>
            <a:r>
              <a:rPr lang="en-US" altLang="zh-CN"/>
              <a:t>“</a:t>
            </a:r>
            <a:r>
              <a:rPr lang="zh-CN" altLang="en-US"/>
              <a:t>诱从何来，导出什么</a:t>
            </a:r>
            <a:r>
              <a:rPr lang="en-US" altLang="zh-CN"/>
              <a:t>”</a:t>
            </a:r>
            <a:r>
              <a:rPr lang="zh-CN" altLang="en-US"/>
              <a:t>。紧抓了诱导公式的几何本质，又符合学生的认知习惯，可以说是对教材的再创造．我们说教材是师生开展教学的主要工具，但并非是要</a:t>
            </a:r>
            <a:r>
              <a:rPr lang="en-US" altLang="zh-CN"/>
              <a:t>"</a:t>
            </a:r>
            <a:r>
              <a:rPr lang="zh-CN" altLang="en-US"/>
              <a:t>唯教材是举</a:t>
            </a:r>
            <a:r>
              <a:rPr lang="en-US" altLang="zh-CN"/>
              <a:t>"</a:t>
            </a:r>
            <a:r>
              <a:rPr lang="zh-CN" altLang="en-US"/>
              <a:t>，教师要有</a:t>
            </a:r>
            <a:r>
              <a:rPr lang="en-US" altLang="zh-CN"/>
              <a:t>"</a:t>
            </a:r>
            <a:r>
              <a:rPr lang="zh-CN" altLang="en-US"/>
              <a:t>用教材教</a:t>
            </a:r>
            <a:r>
              <a:rPr lang="en-US" altLang="zh-CN"/>
              <a:t>"</a:t>
            </a:r>
            <a:r>
              <a:rPr lang="zh-CN" altLang="en-US"/>
              <a:t>而非</a:t>
            </a:r>
            <a:r>
              <a:rPr lang="en-US" altLang="zh-CN"/>
              <a:t>"</a:t>
            </a:r>
            <a:r>
              <a:rPr lang="zh-CN" altLang="en-US"/>
              <a:t>教教材</a:t>
            </a:r>
            <a:r>
              <a:rPr lang="en-US" altLang="zh-CN"/>
              <a:t>"</a:t>
            </a:r>
            <a:r>
              <a:rPr lang="zh-CN" altLang="en-US"/>
              <a:t>的意识．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1317</Words>
  <Application>WPS 演示</Application>
  <PresentationFormat>宽屏</PresentationFormat>
  <Paragraphs>22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上善若水</cp:lastModifiedBy>
  <cp:revision>159</cp:revision>
  <dcterms:created xsi:type="dcterms:W3CDTF">2019-06-19T02:08:00Z</dcterms:created>
  <dcterms:modified xsi:type="dcterms:W3CDTF">2024-12-03T04:05:37Z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2052-12.1.0.18912</vt:lpwstr>
  </property>
  <property fmtid="{D5CDD505-2E9C-101B-9397-08002B2CF9AE}" pid="3" name="ICV">
    <vt:lpwstr>42E7FB0BE1B846CCB0755097F6B65BFE_11</vt:lpwstr>
  </property>
</Properties>
</file>