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676" r:id="rId3"/>
    <p:sldId id="633" r:id="rId4"/>
    <p:sldId id="691" r:id="rId5"/>
    <p:sldId id="647" r:id="rId6"/>
    <p:sldId id="632" r:id="rId7"/>
    <p:sldId id="648" r:id="rId8"/>
    <p:sldId id="643" r:id="rId9"/>
    <p:sldId id="634" r:id="rId10"/>
    <p:sldId id="635" r:id="rId11"/>
    <p:sldId id="600" r:id="rId12"/>
    <p:sldId id="650" r:id="rId13"/>
    <p:sldId id="652" r:id="rId14"/>
    <p:sldId id="654" r:id="rId15"/>
    <p:sldId id="680" r:id="rId16"/>
    <p:sldId id="657" r:id="rId17"/>
    <p:sldId id="384" r:id="rId18"/>
  </p:sldIdLst>
  <p:sldSz cx="12192000" cy="6858000"/>
  <p:notesSz cx="9144000" cy="6858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6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240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239.xml"/><Relationship Id="rId5" Type="http://schemas.openxmlformats.org/officeDocument/2006/relationships/tags" Target="../tags/tag238.xml"/><Relationship Id="rId4" Type="http://schemas.openxmlformats.org/officeDocument/2006/relationships/tags" Target="../tags/tag237.xml"/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" Type="http://schemas.openxmlformats.org/officeDocument/2006/relationships/tags" Target="../tags/tag23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image" Target="../media/image2.png"/><Relationship Id="rId2" Type="http://schemas.openxmlformats.org/officeDocument/2006/relationships/tags" Target="../tags/tag64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image" Target="../media/image1.jpeg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image" Target="../media/image2.png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tags" Target="../tags/tag87.xml"/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image" Target="../media/image2.png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0" Type="http://schemas.openxmlformats.org/officeDocument/2006/relationships/tags" Target="../tags/tag89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image" Target="../media/image2.png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image" Target="../media/image2.png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1" Type="http://schemas.openxmlformats.org/officeDocument/2006/relationships/tags" Target="../tags/tag107.xml"/><Relationship Id="rId10" Type="http://schemas.openxmlformats.org/officeDocument/2006/relationships/tags" Target="../tags/tag106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image" Target="../media/image2.png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1" Type="http://schemas.openxmlformats.org/officeDocument/2006/relationships/tags" Target="../tags/tag116.xml"/><Relationship Id="rId10" Type="http://schemas.openxmlformats.org/officeDocument/2006/relationships/tags" Target="../tags/tag115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tags" Target="../tags/tag122.xml"/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image" Target="../media/image2.png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3" Type="http://schemas.openxmlformats.org/officeDocument/2006/relationships/tags" Target="../tags/tag127.xml"/><Relationship Id="rId12" Type="http://schemas.openxmlformats.org/officeDocument/2006/relationships/tags" Target="../tags/tag126.xml"/><Relationship Id="rId11" Type="http://schemas.openxmlformats.org/officeDocument/2006/relationships/tags" Target="../tags/tag125.xml"/><Relationship Id="rId10" Type="http://schemas.openxmlformats.org/officeDocument/2006/relationships/tags" Target="../tags/tag124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tags" Target="../tags/tag133.xml"/><Relationship Id="rId7" Type="http://schemas.openxmlformats.org/officeDocument/2006/relationships/tags" Target="../tags/tag132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image" Target="../media/image5.png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0" Type="http://schemas.openxmlformats.org/officeDocument/2006/relationships/tags" Target="../tags/tag135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2.png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image" Target="../media/image2.png"/><Relationship Id="rId4" Type="http://schemas.openxmlformats.org/officeDocument/2006/relationships/tags" Target="../tags/tag15.xml"/><Relationship Id="rId3" Type="http://schemas.openxmlformats.org/officeDocument/2006/relationships/image" Target="../media/image3.png"/><Relationship Id="rId2" Type="http://schemas.openxmlformats.org/officeDocument/2006/relationships/tags" Target="../tags/tag14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image" Target="../media/image2.png"/><Relationship Id="rId2" Type="http://schemas.openxmlformats.org/officeDocument/2006/relationships/tags" Target="../tags/tag22.xml"/><Relationship Id="rId10" Type="http://schemas.openxmlformats.org/officeDocument/2006/relationships/tags" Target="../tags/tag29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image" Target="../media/image2.png"/><Relationship Id="rId2" Type="http://schemas.openxmlformats.org/officeDocument/2006/relationships/tags" Target="../tags/tag30.xml"/><Relationship Id="rId12" Type="http://schemas.openxmlformats.org/officeDocument/2006/relationships/tags" Target="../tags/tag39.xml"/><Relationship Id="rId11" Type="http://schemas.openxmlformats.org/officeDocument/2006/relationships/tags" Target="../tags/tag38.xml"/><Relationship Id="rId10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image" Target="../media/image2.png"/><Relationship Id="rId4" Type="http://schemas.openxmlformats.org/officeDocument/2006/relationships/tags" Target="../tags/tag41.xml"/><Relationship Id="rId3" Type="http://schemas.openxmlformats.org/officeDocument/2006/relationships/image" Target="../media/image4.png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image" Target="../media/image2.png"/><Relationship Id="rId2" Type="http://schemas.openxmlformats.org/officeDocument/2006/relationships/tags" Target="../tags/tag49.xml"/><Relationship Id="rId10" Type="http://schemas.openxmlformats.org/officeDocument/2006/relationships/tags" Target="../tags/tag56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image" Target="../media/image2.png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2" hasCustomPrompt="1"/>
            <p:custDataLst>
              <p:tags r:id="rId7"/>
            </p:custDataLst>
          </p:nvPr>
        </p:nvSpPr>
        <p:spPr>
          <a:xfrm>
            <a:off x="1652270" y="1614775"/>
            <a:ext cx="8527206" cy="1846659"/>
          </a:xfrm>
        </p:spPr>
        <p:txBody>
          <a:bodyPr vert="horz" wrap="square" lIns="0" tIns="0" rIns="0" bIns="0" rtlCol="0" anchor="b" anchorCtr="0">
            <a:normAutofit lnSpcReduction="1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6000" b="1" i="0" u="none" strike="noStrike" kern="1200" cap="none" spc="600" normalizeH="0" baseline="0" noProof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Arial" panose="020B0604020202020204" pitchFamily="34" charset="0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4" name="副标题 2"/>
          <p:cNvSpPr>
            <a:spLocks noGrp="1"/>
          </p:cNvSpPr>
          <p:nvPr>
            <p:ph type="subTitle" idx="3" hasCustomPrompt="1"/>
            <p:custDataLst>
              <p:tags r:id="rId8"/>
            </p:custDataLst>
          </p:nvPr>
        </p:nvSpPr>
        <p:spPr>
          <a:xfrm>
            <a:off x="1652271" y="3681105"/>
            <a:ext cx="5380825" cy="1562118"/>
          </a:xfrm>
        </p:spPr>
        <p:txBody>
          <a:bodyPr vert="horz" wrap="square" lIns="0" tIns="0" rIns="0" bIns="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200" normalizeH="0" baseline="0" noProof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1"/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2921000" y="3200878"/>
            <a:ext cx="6350000" cy="1370680"/>
          </a:xfrm>
        </p:spPr>
        <p:txBody>
          <a:bodyPr vert="horz" wrap="square" lIns="0" tIns="0" rIns="0" bIns="0" rtlCol="0" anchor="t" anchorCtr="0">
            <a:normAutofit lnSpcReduction="20000"/>
          </a:bodyPr>
          <a:lstStyle>
            <a:lvl1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100" b="0" i="0" u="none" strike="noStrike" kern="1200" cap="none" spc="200" normalizeH="0" baseline="0" noProof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7" name="标题 2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3234055" y="1651478"/>
            <a:ext cx="5724525" cy="1294765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8020" b="1" i="0" u="none" strike="noStrike" kern="1200" cap="none" spc="100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294600" y="302400"/>
            <a:ext cx="11602796" cy="62531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4600" y="30240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177310" y="58355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4827588" cy="68687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单击编辑标题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12189600" cy="266039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1080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5029200"/>
            <a:ext cx="12189600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1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12189600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2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3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959400"/>
            <a:ext cx="12189600" cy="49391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61" y="-10801"/>
            <a:ext cx="1753527" cy="17535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4461"/>
            <a:ext cx="1753527" cy="17535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5153" y="1811319"/>
            <a:ext cx="2887954" cy="32353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副标题 2"/>
          <p:cNvSpPr>
            <a:spLocks noGrp="1"/>
          </p:cNvSpPr>
          <p:nvPr>
            <p:ph type="subTitle" idx="3" hasCustomPrompt="1"/>
            <p:custDataLst>
              <p:tags r:id="rId10"/>
            </p:custDataLst>
          </p:nvPr>
        </p:nvSpPr>
        <p:spPr>
          <a:xfrm>
            <a:off x="4521236" y="2976598"/>
            <a:ext cx="6857365" cy="825334"/>
          </a:xfrm>
        </p:spPr>
        <p:txBody>
          <a:bodyPr vert="horz" wrap="square" lIns="0" tIns="0" rIns="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strike="noStrike" kern="1200" cap="none" spc="200" normalizeH="0" baseline="0" noProof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9" name="标题 3"/>
          <p:cNvSpPr>
            <a:spLocks noGrp="1"/>
          </p:cNvSpPr>
          <p:nvPr>
            <p:ph type="ctrTitle" idx="2" hasCustomPrompt="1"/>
            <p:custDataLst>
              <p:tags r:id="rId11"/>
            </p:custDataLst>
          </p:nvPr>
        </p:nvSpPr>
        <p:spPr>
          <a:xfrm>
            <a:off x="4521236" y="2000603"/>
            <a:ext cx="6858000" cy="845820"/>
          </a:xfrm>
        </p:spPr>
        <p:txBody>
          <a:bodyPr vert="horz" wrap="square" lIns="0" tIns="0" rIns="0" bIns="0" rtlCol="0" anchor="b" anchorCtr="0">
            <a:normAutofit fontScale="9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5000" b="1" i="0" u="none" strike="noStrike" kern="1200" cap="none" spc="500" normalizeH="0" baseline="0" noProof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6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8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9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1234440"/>
            <a:ext cx="3917838" cy="43891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6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7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5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6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9" Type="http://schemas.openxmlformats.org/officeDocument/2006/relationships/theme" Target="../theme/theme1.xml"/><Relationship Id="rId28" Type="http://schemas.openxmlformats.org/officeDocument/2006/relationships/image" Target="file:///D:\qq&#25991;&#20214;\712321467\Image\C2C\Image2\%7b75232B38-A165-1FB7-499C-2E1C792CACB5%7d.png" TargetMode="External"/><Relationship Id="rId27" Type="http://schemas.openxmlformats.org/officeDocument/2006/relationships/image" Target="../media/image7.png"/><Relationship Id="rId26" Type="http://schemas.openxmlformats.org/officeDocument/2006/relationships/tags" Target="../tags/tag142.xml"/><Relationship Id="rId25" Type="http://schemas.openxmlformats.org/officeDocument/2006/relationships/tags" Target="../tags/tag141.xml"/><Relationship Id="rId24" Type="http://schemas.openxmlformats.org/officeDocument/2006/relationships/tags" Target="../tags/tag140.xml"/><Relationship Id="rId23" Type="http://schemas.openxmlformats.org/officeDocument/2006/relationships/tags" Target="../tags/tag139.xml"/><Relationship Id="rId22" Type="http://schemas.openxmlformats.org/officeDocument/2006/relationships/tags" Target="../tags/tag138.xml"/><Relationship Id="rId21" Type="http://schemas.openxmlformats.org/officeDocument/2006/relationships/tags" Target="../tags/tag137.xml"/><Relationship Id="rId20" Type="http://schemas.openxmlformats.org/officeDocument/2006/relationships/tags" Target="../tags/tag136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6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1073743875" descr="学科网 zxxk.com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7" r:link="rId2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4.xml"/><Relationship Id="rId1" Type="http://schemas.openxmlformats.org/officeDocument/2006/relationships/tags" Target="../tags/tag14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tags" Target="../tags/tag211.xml"/><Relationship Id="rId7" Type="http://schemas.openxmlformats.org/officeDocument/2006/relationships/image" Target="NULL" TargetMode="External"/><Relationship Id="rId6" Type="http://schemas.openxmlformats.org/officeDocument/2006/relationships/image" Target="../media/image14.png"/><Relationship Id="rId5" Type="http://schemas.openxmlformats.org/officeDocument/2006/relationships/tags" Target="../tags/tag210.xml"/><Relationship Id="rId4" Type="http://schemas.openxmlformats.org/officeDocument/2006/relationships/image" Target="../media/image13.emf"/><Relationship Id="rId3" Type="http://schemas.openxmlformats.org/officeDocument/2006/relationships/oleObject" Target="../embeddings/oleObject5.bin"/><Relationship Id="rId2" Type="http://schemas.openxmlformats.org/officeDocument/2006/relationships/tags" Target="../tags/tag209.xml"/><Relationship Id="rId12" Type="http://schemas.openxmlformats.org/officeDocument/2006/relationships/vmlDrawing" Target="../drawings/vmlDrawing3.v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212.xml"/><Relationship Id="rId1" Type="http://schemas.openxmlformats.org/officeDocument/2006/relationships/tags" Target="../tags/tag208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tags" Target="../tags/tag216.xml"/><Relationship Id="rId7" Type="http://schemas.openxmlformats.org/officeDocument/2006/relationships/image" Target="NULL" TargetMode="External"/><Relationship Id="rId6" Type="http://schemas.openxmlformats.org/officeDocument/2006/relationships/image" Target="../media/image17.png"/><Relationship Id="rId5" Type="http://schemas.openxmlformats.org/officeDocument/2006/relationships/tags" Target="../tags/tag215.xml"/><Relationship Id="rId4" Type="http://schemas.openxmlformats.org/officeDocument/2006/relationships/image" Target="../media/image16.emf"/><Relationship Id="rId3" Type="http://schemas.openxmlformats.org/officeDocument/2006/relationships/oleObject" Target="../embeddings/oleObject6.bin"/><Relationship Id="rId2" Type="http://schemas.openxmlformats.org/officeDocument/2006/relationships/tags" Target="../tags/tag214.xml"/><Relationship Id="rId12" Type="http://schemas.openxmlformats.org/officeDocument/2006/relationships/vmlDrawing" Target="../drawings/vmlDrawing4.v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217.xml"/><Relationship Id="rId1" Type="http://schemas.openxmlformats.org/officeDocument/2006/relationships/tags" Target="../tags/tag213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tags" Target="../tags/tag221.xml"/><Relationship Id="rId7" Type="http://schemas.openxmlformats.org/officeDocument/2006/relationships/image" Target="NULL" TargetMode="External"/><Relationship Id="rId6" Type="http://schemas.openxmlformats.org/officeDocument/2006/relationships/image" Target="../media/image20.png"/><Relationship Id="rId5" Type="http://schemas.openxmlformats.org/officeDocument/2006/relationships/tags" Target="../tags/tag220.xml"/><Relationship Id="rId4" Type="http://schemas.openxmlformats.org/officeDocument/2006/relationships/tags" Target="../tags/tag219.xml"/><Relationship Id="rId3" Type="http://schemas.openxmlformats.org/officeDocument/2006/relationships/image" Target="../media/image19.emf"/><Relationship Id="rId2" Type="http://schemas.openxmlformats.org/officeDocument/2006/relationships/oleObject" Target="../embeddings/oleObject7.bin"/><Relationship Id="rId16" Type="http://schemas.openxmlformats.org/officeDocument/2006/relationships/vmlDrawing" Target="../drawings/vmlDrawing5.v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224.xml"/><Relationship Id="rId13" Type="http://schemas.openxmlformats.org/officeDocument/2006/relationships/image" Target="../media/image22.emf"/><Relationship Id="rId12" Type="http://schemas.openxmlformats.org/officeDocument/2006/relationships/oleObject" Target="../embeddings/oleObject8.bin"/><Relationship Id="rId11" Type="http://schemas.openxmlformats.org/officeDocument/2006/relationships/tags" Target="../tags/tag223.xml"/><Relationship Id="rId10" Type="http://schemas.openxmlformats.org/officeDocument/2006/relationships/tags" Target="../tags/tag222.xml"/><Relationship Id="rId1" Type="http://schemas.openxmlformats.org/officeDocument/2006/relationships/tags" Target="../tags/tag218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26.xml"/><Relationship Id="rId2" Type="http://schemas.openxmlformats.org/officeDocument/2006/relationships/image" Target="../media/image23.png"/><Relationship Id="rId1" Type="http://schemas.openxmlformats.org/officeDocument/2006/relationships/tags" Target="../tags/tag225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28.xml"/><Relationship Id="rId2" Type="http://schemas.openxmlformats.org/officeDocument/2006/relationships/image" Target="../media/image24.png"/><Relationship Id="rId1" Type="http://schemas.openxmlformats.org/officeDocument/2006/relationships/tags" Target="../tags/tag227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0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tags" Target="../tags/tag229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tags" Target="../tags/tag2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6.xml"/><Relationship Id="rId1" Type="http://schemas.openxmlformats.org/officeDocument/2006/relationships/tags" Target="../tags/tag14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3.xml"/><Relationship Id="rId4" Type="http://schemas.openxmlformats.org/officeDocument/2006/relationships/image" Target="../media/image8.png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59.xml"/><Relationship Id="rId8" Type="http://schemas.openxmlformats.org/officeDocument/2006/relationships/image" Target="../media/image10.wmf"/><Relationship Id="rId7" Type="http://schemas.openxmlformats.org/officeDocument/2006/relationships/oleObject" Target="../embeddings/oleObject1.bin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image" Target="../media/image9.jpeg"/><Relationship Id="rId2" Type="http://schemas.openxmlformats.org/officeDocument/2006/relationships/tags" Target="../tags/tag155.xml"/><Relationship Id="rId15" Type="http://schemas.openxmlformats.org/officeDocument/2006/relationships/vmlDrawing" Target="../drawings/vmlDrawing1.v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61.xml"/><Relationship Id="rId12" Type="http://schemas.openxmlformats.org/officeDocument/2006/relationships/tags" Target="../tags/tag160.xml"/><Relationship Id="rId11" Type="http://schemas.openxmlformats.org/officeDocument/2006/relationships/image" Target="../media/image11.wmf"/><Relationship Id="rId10" Type="http://schemas.openxmlformats.org/officeDocument/2006/relationships/oleObject" Target="../embeddings/oleObject2.bin"/><Relationship Id="rId1" Type="http://schemas.openxmlformats.org/officeDocument/2006/relationships/tags" Target="../tags/tag15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image" Target="../media/image11.wmf"/><Relationship Id="rId7" Type="http://schemas.openxmlformats.org/officeDocument/2006/relationships/oleObject" Target="../embeddings/oleObject3.bin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tags" Target="../tags/tag164.xml"/><Relationship Id="rId3" Type="http://schemas.openxmlformats.org/officeDocument/2006/relationships/image" Target="../media/image9.jpeg"/><Relationship Id="rId2" Type="http://schemas.openxmlformats.org/officeDocument/2006/relationships/tags" Target="../tags/tag163.xml"/><Relationship Id="rId15" Type="http://schemas.openxmlformats.org/officeDocument/2006/relationships/vmlDrawing" Target="../drawings/vmlDrawing2.v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69.xml"/><Relationship Id="rId12" Type="http://schemas.openxmlformats.org/officeDocument/2006/relationships/tags" Target="../tags/tag168.xml"/><Relationship Id="rId11" Type="http://schemas.openxmlformats.org/officeDocument/2006/relationships/image" Target="../media/image12.wmf"/><Relationship Id="rId10" Type="http://schemas.openxmlformats.org/officeDocument/2006/relationships/oleObject" Target="../embeddings/oleObject4.bin"/><Relationship Id="rId1" Type="http://schemas.openxmlformats.org/officeDocument/2006/relationships/tags" Target="../tags/tag16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78.xml"/><Relationship Id="rId8" Type="http://schemas.openxmlformats.org/officeDocument/2006/relationships/tags" Target="../tags/tag177.xml"/><Relationship Id="rId7" Type="http://schemas.openxmlformats.org/officeDocument/2006/relationships/tags" Target="../tags/tag176.xml"/><Relationship Id="rId6" Type="http://schemas.openxmlformats.org/officeDocument/2006/relationships/tags" Target="../tags/tag175.xml"/><Relationship Id="rId5" Type="http://schemas.openxmlformats.org/officeDocument/2006/relationships/tags" Target="../tags/tag174.xml"/><Relationship Id="rId4" Type="http://schemas.openxmlformats.org/officeDocument/2006/relationships/tags" Target="../tags/tag173.xml"/><Relationship Id="rId33" Type="http://schemas.openxmlformats.org/officeDocument/2006/relationships/slideLayout" Target="../slideLayouts/slideLayout2.xml"/><Relationship Id="rId32" Type="http://schemas.openxmlformats.org/officeDocument/2006/relationships/tags" Target="../tags/tag201.xml"/><Relationship Id="rId31" Type="http://schemas.openxmlformats.org/officeDocument/2006/relationships/tags" Target="../tags/tag200.xml"/><Relationship Id="rId30" Type="http://schemas.openxmlformats.org/officeDocument/2006/relationships/tags" Target="../tags/tag199.xml"/><Relationship Id="rId3" Type="http://schemas.openxmlformats.org/officeDocument/2006/relationships/tags" Target="../tags/tag172.xml"/><Relationship Id="rId29" Type="http://schemas.openxmlformats.org/officeDocument/2006/relationships/tags" Target="../tags/tag198.xml"/><Relationship Id="rId28" Type="http://schemas.openxmlformats.org/officeDocument/2006/relationships/tags" Target="../tags/tag197.xml"/><Relationship Id="rId27" Type="http://schemas.openxmlformats.org/officeDocument/2006/relationships/tags" Target="../tags/tag196.xml"/><Relationship Id="rId26" Type="http://schemas.openxmlformats.org/officeDocument/2006/relationships/tags" Target="../tags/tag195.xml"/><Relationship Id="rId25" Type="http://schemas.openxmlformats.org/officeDocument/2006/relationships/tags" Target="../tags/tag194.xml"/><Relationship Id="rId24" Type="http://schemas.openxmlformats.org/officeDocument/2006/relationships/tags" Target="../tags/tag193.xml"/><Relationship Id="rId23" Type="http://schemas.openxmlformats.org/officeDocument/2006/relationships/tags" Target="../tags/tag192.xml"/><Relationship Id="rId22" Type="http://schemas.openxmlformats.org/officeDocument/2006/relationships/tags" Target="../tags/tag191.xml"/><Relationship Id="rId21" Type="http://schemas.openxmlformats.org/officeDocument/2006/relationships/tags" Target="../tags/tag190.xml"/><Relationship Id="rId20" Type="http://schemas.openxmlformats.org/officeDocument/2006/relationships/tags" Target="../tags/tag189.xml"/><Relationship Id="rId2" Type="http://schemas.openxmlformats.org/officeDocument/2006/relationships/tags" Target="../tags/tag171.xml"/><Relationship Id="rId19" Type="http://schemas.openxmlformats.org/officeDocument/2006/relationships/tags" Target="../tags/tag188.xml"/><Relationship Id="rId18" Type="http://schemas.openxmlformats.org/officeDocument/2006/relationships/tags" Target="../tags/tag187.xml"/><Relationship Id="rId17" Type="http://schemas.openxmlformats.org/officeDocument/2006/relationships/tags" Target="../tags/tag186.xml"/><Relationship Id="rId16" Type="http://schemas.openxmlformats.org/officeDocument/2006/relationships/tags" Target="../tags/tag185.xml"/><Relationship Id="rId15" Type="http://schemas.openxmlformats.org/officeDocument/2006/relationships/tags" Target="../tags/tag184.xml"/><Relationship Id="rId14" Type="http://schemas.openxmlformats.org/officeDocument/2006/relationships/tags" Target="../tags/tag183.xml"/><Relationship Id="rId13" Type="http://schemas.openxmlformats.org/officeDocument/2006/relationships/tags" Target="../tags/tag182.xml"/><Relationship Id="rId12" Type="http://schemas.openxmlformats.org/officeDocument/2006/relationships/tags" Target="../tags/tag181.xml"/><Relationship Id="rId11" Type="http://schemas.openxmlformats.org/officeDocument/2006/relationships/tags" Target="../tags/tag180.xml"/><Relationship Id="rId10" Type="http://schemas.openxmlformats.org/officeDocument/2006/relationships/tags" Target="../tags/tag179.xml"/><Relationship Id="rId1" Type="http://schemas.openxmlformats.org/officeDocument/2006/relationships/tags" Target="../tags/tag170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tags" Target="../tags/tag20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" Type="http://schemas.openxmlformats.org/officeDocument/2006/relationships/tags" Target="../tags/tag2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8" name="标题 3"/>
          <p:cNvSpPr txBox="1"/>
          <p:nvPr>
            <p:custDataLst>
              <p:tags r:id="rId1"/>
            </p:custDataLst>
          </p:nvPr>
        </p:nvSpPr>
        <p:spPr>
          <a:xfrm>
            <a:off x="1670050" y="1906905"/>
            <a:ext cx="8471535" cy="203644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 fontScale="25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6000" b="1" i="0" u="none" strike="noStrike" kern="1200" cap="none" spc="600" normalizeH="0" baseline="0" noProof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Arial" panose="020B0604020202020204" pitchFamily="34" charset="0"/>
              </a:defRPr>
            </a:lvl1pPr>
          </a:lstStyle>
          <a:p>
            <a:r>
              <a:rPr lang="en-US" altLang="zh-CN" sz="16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5.3.1</a:t>
            </a:r>
            <a:r>
              <a:rPr sz="16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导数在研究函数中的应用</a:t>
            </a:r>
            <a:endParaRPr sz="16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sz="16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16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—</a:t>
            </a:r>
            <a:r>
              <a:rPr lang="zh-CN" altLang="en-US" sz="16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单调性（</a:t>
            </a:r>
            <a:r>
              <a:rPr lang="en-US" altLang="zh-CN" sz="16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sz="1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lang="en-US" altLang="zh-CN" sz="10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3200"/>
          </a:p>
          <a:p>
            <a:endParaRPr lang="zh-CN" altLang="en-US" sz="3200"/>
          </a:p>
          <a:p>
            <a:endParaRPr lang="zh-CN" altLang="en-US" sz="7000"/>
          </a:p>
          <a:p>
            <a:pPr algn="ctr"/>
            <a:r>
              <a:rPr lang="en-US" altLang="zh-CN" sz="12800">
                <a:latin typeface="宋体" panose="02010600030101010101" pitchFamily="2" charset="-122"/>
                <a:ea typeface="宋体" panose="02010600030101010101" pitchFamily="2" charset="-122"/>
              </a:rPr>
              <a:t>2024.12.17</a:t>
            </a:r>
            <a:endParaRPr lang="en-US" altLang="zh-CN" sz="1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1604" y="88298"/>
            <a:ext cx="8858885" cy="69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430780" algn="l"/>
              </a:tabLst>
            </a:pPr>
            <a:r>
              <a:rPr lang="en-US" altLang="zh-CN" sz="2600" b="1" kern="100">
                <a:solidFill>
                  <a:schemeClr val="accent1">
                    <a:lumMod val="50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2600" b="1" kern="100">
                <a:solidFill>
                  <a:schemeClr val="accent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三、例题：</a:t>
            </a:r>
            <a:endParaRPr lang="zh-CN" altLang="zh-CN" sz="2600" b="1" kern="100">
              <a:solidFill>
                <a:schemeClr val="accent1">
                  <a:lumMod val="50000"/>
                </a:schemeClr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58738" y="973138"/>
          <a:ext cx="12214225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Document" r:id="rId3" imgW="5121910" imgH="920750" progId="Word.Document.8">
                  <p:embed/>
                </p:oleObj>
              </mc:Choice>
              <mc:Fallback>
                <p:oleObj name="Document" r:id="rId3" imgW="5121910" imgH="9207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738" y="973138"/>
                        <a:ext cx="12214225" cy="218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1708162" y="1597548"/>
            <a:ext cx="5425073" cy="3964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 r:link="rId7"/>
          <a:stretch>
            <a:fillRect/>
          </a:stretch>
        </p:blipFill>
        <p:spPr>
          <a:xfrm>
            <a:off x="8329415" y="2575043"/>
            <a:ext cx="2750372" cy="200988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0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1604" y="88298"/>
            <a:ext cx="8858885" cy="69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430780" algn="l"/>
              </a:tabLst>
            </a:pPr>
            <a:r>
              <a:rPr lang="en-US" altLang="zh-CN" sz="2600" b="1" kern="100">
                <a:solidFill>
                  <a:schemeClr val="accent1">
                    <a:lumMod val="50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2600" b="1" kern="100">
                <a:solidFill>
                  <a:schemeClr val="accent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三、例题：</a:t>
            </a:r>
            <a:endParaRPr lang="zh-CN" altLang="zh-CN" sz="2600" b="1" kern="100">
              <a:solidFill>
                <a:schemeClr val="accent1">
                  <a:lumMod val="50000"/>
                </a:schemeClr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58738" y="973138"/>
          <a:ext cx="12141200" cy="217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Document" r:id="rId3" imgW="5121910" imgH="920750" progId="Word.Document.8">
                  <p:embed/>
                </p:oleObj>
              </mc:Choice>
              <mc:Fallback>
                <p:oleObj name="Document" r:id="rId3" imgW="5121910" imgH="9207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738" y="973138"/>
                        <a:ext cx="12141200" cy="217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540564" y="1871760"/>
            <a:ext cx="8325075" cy="2061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 r:link="rId7"/>
          <a:stretch>
            <a:fillRect/>
          </a:stretch>
        </p:blipFill>
        <p:spPr>
          <a:xfrm>
            <a:off x="9510389" y="1871760"/>
            <a:ext cx="2044798" cy="18430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0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-563777" y="725761"/>
          <a:ext cx="12677775" cy="277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Document" r:id="rId2" imgW="5379720" imgH="1177925" progId="Word.Document.8">
                  <p:embed/>
                </p:oleObj>
              </mc:Choice>
              <mc:Fallback>
                <p:oleObj name="Document" r:id="rId2" imgW="5379720" imgH="11779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563777" y="725761"/>
                        <a:ext cx="12677775" cy="2776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1604" y="88298"/>
            <a:ext cx="8858885" cy="69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430780" algn="l"/>
              </a:tabLst>
            </a:pPr>
            <a:r>
              <a:rPr lang="en-US" altLang="zh-CN" sz="2600" b="1" kern="100">
                <a:solidFill>
                  <a:schemeClr val="accent1">
                    <a:lumMod val="50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2600" b="1" kern="100">
                <a:solidFill>
                  <a:schemeClr val="accent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三、例题：</a:t>
            </a:r>
            <a:endParaRPr lang="zh-CN" altLang="zh-CN" sz="2600" b="1" kern="100">
              <a:solidFill>
                <a:schemeClr val="accent1">
                  <a:lumMod val="50000"/>
                </a:schemeClr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550223" y="1583324"/>
            <a:ext cx="7147771" cy="2125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 r:link="rId7"/>
          <a:stretch>
            <a:fillRect/>
          </a:stretch>
        </p:blipFill>
        <p:spPr>
          <a:xfrm>
            <a:off x="9357155" y="1583324"/>
            <a:ext cx="2039091" cy="17240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本框 6"/>
          <p:cNvSpPr txBox="1"/>
          <p:nvPr>
            <p:custDataLst>
              <p:tags r:id="rId10"/>
            </p:custDataLst>
          </p:nvPr>
        </p:nvSpPr>
        <p:spPr>
          <a:xfrm>
            <a:off x="59591" y="3829542"/>
            <a:ext cx="797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</a:rPr>
              <a:t>解：</a:t>
            </a:r>
            <a:endParaRPr lang="zh-CN" altLang="en-US" sz="2800">
              <a:solidFill>
                <a:srgbClr val="0000FF"/>
              </a:solidFill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458490" y="3829542"/>
          <a:ext cx="12033162" cy="3954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Document" r:id="rId12" imgW="5935980" imgH="1946275" progId="Word.Document.8">
                  <p:embed/>
                </p:oleObj>
              </mc:Choice>
              <mc:Fallback>
                <p:oleObj name="Document" r:id="rId12" imgW="5935980" imgH="19462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8490" y="3829542"/>
                        <a:ext cx="12033162" cy="3954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1604" y="88298"/>
            <a:ext cx="8858885" cy="69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430780" algn="l"/>
              </a:tabLst>
            </a:pPr>
            <a:r>
              <a:rPr lang="en-US" altLang="zh-CN" sz="2600" b="1" kern="100">
                <a:solidFill>
                  <a:schemeClr val="accent1">
                    <a:lumMod val="50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2600" b="1" kern="100">
                <a:solidFill>
                  <a:schemeClr val="accent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三、例题：</a:t>
            </a:r>
            <a:endParaRPr lang="zh-CN" altLang="zh-CN" sz="2600" b="1" kern="100">
              <a:solidFill>
                <a:schemeClr val="accent1">
                  <a:lumMod val="50000"/>
                </a:schemeClr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750570" y="1008380"/>
                <a:ext cx="9667875" cy="906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8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例</a:t>
                </a:r>
                <a:r>
                  <a:rPr lang="en-US" altLang="zh-CN" sz="28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2.</a:t>
                </a:r>
                <a:r>
                  <a:rPr lang="zh-CN" altLang="en-US" sz="28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确定函数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sz="28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8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28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−</m:t>
                    </m:r>
                    <m:r>
                      <a:rPr lang="en-US" altLang="zh-CN" sz="28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4</m:t>
                    </m:r>
                    <m:r>
                      <a:rPr lang="en-US" altLang="zh-CN" sz="28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+</m:t>
                    </m:r>
                    <m:r>
                      <a:rPr lang="en-US" altLang="zh-CN" sz="28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3</m:t>
                    </m:r>
                  </m:oMath>
                </a14:m>
                <a:r>
                  <a:rPr lang="zh-CN" altLang="en-US" sz="28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的单调性，并写出单调区间。</a:t>
                </a:r>
                <a:endParaRPr lang="zh-CN" alt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endParaRPr lang="zh-CN" alt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" y="1008380"/>
                <a:ext cx="9667875" cy="9067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1604" y="88298"/>
            <a:ext cx="8858885" cy="69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430780" algn="l"/>
              </a:tabLst>
            </a:pPr>
            <a:r>
              <a:rPr lang="en-US" altLang="zh-CN" sz="2600" b="1" kern="100">
                <a:solidFill>
                  <a:schemeClr val="accent1">
                    <a:lumMod val="50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2600" b="1" kern="100">
                <a:solidFill>
                  <a:schemeClr val="accent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三、例题：</a:t>
            </a:r>
            <a:endParaRPr lang="zh-CN" altLang="zh-CN" sz="2600" b="1" kern="100">
              <a:solidFill>
                <a:schemeClr val="accent1">
                  <a:lumMod val="50000"/>
                </a:schemeClr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750570" y="1008380"/>
                <a:ext cx="9667875" cy="1338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8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例</a:t>
                </a:r>
                <a:r>
                  <a:rPr lang="en-US" altLang="zh-CN" sz="28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3.</a:t>
                </a:r>
                <a:r>
                  <a:rPr lang="zh-CN" altLang="en-US" sz="28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利用导数讨论函数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sz="28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8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28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2</m:t>
                        </m:r>
                        <m:r>
                          <a:rPr lang="en-US" altLang="zh-CN" sz="28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3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−</m:t>
                    </m:r>
                    <m:r>
                      <a:rPr lang="en-US" altLang="zh-CN" sz="28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6</m:t>
                    </m:r>
                    <m:sSup>
                      <m:sSupPr>
                        <m:ctrlPr>
                          <a:rPr lang="en-US" altLang="zh-CN" sz="28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+</m:t>
                    </m:r>
                    <m:r>
                      <a:rPr lang="en-US" altLang="zh-CN" sz="28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7</m:t>
                    </m:r>
                  </m:oMath>
                </a14:m>
                <a:r>
                  <a:rPr lang="zh-CN" altLang="en-US" sz="28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的单调性，并写出单调区间。</a:t>
                </a:r>
                <a:endParaRPr lang="zh-CN" alt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endParaRPr lang="zh-CN" alt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" y="1008380"/>
                <a:ext cx="9667875" cy="13385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1604" y="88298"/>
            <a:ext cx="8858885" cy="69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430780" algn="l"/>
              </a:tabLst>
            </a:pPr>
            <a:r>
              <a:rPr lang="en-US" altLang="zh-CN" sz="2600" b="1" kern="100">
                <a:solidFill>
                  <a:schemeClr val="accent1">
                    <a:lumMod val="50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2600" b="1" kern="100">
                <a:solidFill>
                  <a:schemeClr val="accent1">
                    <a:lumMod val="50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四</a:t>
            </a:r>
            <a:r>
              <a:rPr lang="zh-CN" altLang="en-US" sz="2600" b="1" kern="100">
                <a:solidFill>
                  <a:schemeClr val="accent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、练习：</a:t>
            </a:r>
            <a:endParaRPr lang="zh-CN" altLang="zh-CN" sz="2600" b="1" kern="100">
              <a:solidFill>
                <a:schemeClr val="accent1">
                  <a:lumMod val="50000"/>
                </a:schemeClr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1250315" y="1466850"/>
                <a:ext cx="8990330" cy="9683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sz="28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1</a:t>
                </a:r>
                <a:r>
                  <a:rPr lang="en-US" altLang="zh-CN" sz="28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.</a:t>
                </a:r>
                <a:r>
                  <a:rPr lang="zh-CN" altLang="en-US" sz="28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判断函数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sz="28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8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28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−</m:t>
                    </m:r>
                    <m:r>
                      <a:rPr lang="en-US" altLang="zh-CN" sz="28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−</m:t>
                    </m:r>
                    <m:r>
                      <a:rPr lang="en-US" altLang="zh-CN" sz="28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2</m:t>
                    </m:r>
                  </m:oMath>
                </a14:m>
                <a:r>
                  <a:rPr lang="zh-CN" altLang="en-US" sz="28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的单调性，并写出单调区间。</a:t>
                </a:r>
                <a:endParaRPr lang="zh-CN" altLang="en-US" sz="28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endParaRPr>
              </a:p>
              <a:p>
                <a:endParaRPr lang="zh-CN" altLang="en-US" sz="28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315" y="1466850"/>
                <a:ext cx="8990330" cy="9683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1250315" y="3051810"/>
                <a:ext cx="7634605" cy="70294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sz="28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2</a:t>
                </a:r>
                <a:r>
                  <a:rPr lang="en-US" altLang="zh-CN" sz="28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.</a:t>
                </a:r>
                <a:r>
                  <a:rPr lang="zh-CN" altLang="en-US" sz="28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求函数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sz="28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8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28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zh-CN" sz="2800" i="1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i="1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3</m:t>
                            </m:r>
                          </m:den>
                        </m:f>
                        <m:r>
                          <a:rPr lang="en-US" altLang="zh-CN" sz="28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3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−</m:t>
                    </m:r>
                    <m:r>
                      <a:rPr lang="en-US" altLang="zh-CN" sz="28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4</m:t>
                    </m:r>
                    <m:r>
                      <a:rPr lang="en-US" altLang="zh-CN" sz="28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+</m:t>
                    </m:r>
                    <m:f>
                      <m:fPr>
                        <m:ctrlPr>
                          <a:rPr lang="en-US" altLang="zh-CN" sz="28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8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的单调区间。</a:t>
                </a:r>
                <a:endParaRPr lang="zh-CN" altLang="en-US" sz="28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315" y="3051810"/>
                <a:ext cx="7634605" cy="7029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1140" y="8890"/>
            <a:ext cx="8858885" cy="69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430780" algn="l"/>
              </a:tabLst>
            </a:pPr>
            <a:r>
              <a:rPr lang="en-US" altLang="zh-CN" sz="2600" b="1" kern="100">
                <a:solidFill>
                  <a:schemeClr val="accent1">
                    <a:lumMod val="50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2600" b="1" kern="100">
                <a:solidFill>
                  <a:schemeClr val="accent1">
                    <a:lumMod val="50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五、总结：</a:t>
            </a:r>
            <a:endParaRPr lang="zh-CN" altLang="zh-CN" sz="2600" b="1" kern="100">
              <a:solidFill>
                <a:schemeClr val="accent1">
                  <a:lumMod val="50000"/>
                </a:schemeClr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588205" y="725761"/>
            <a:ext cx="11161240" cy="4542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43078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知识清单：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43078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函数的单调性与其导数的关系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43078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利用导数判断函数的单调性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43078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利用导数求函数的单调区间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43078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由导数的信息画函数的大致图象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43078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方法归纳：方程思想、分类讨论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430780" algn="l"/>
              </a:tabLst>
            </a:pPr>
            <a:r>
              <a:rPr lang="en-US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常见误区：忽略定义域的限制；当单调区间不止一个时，连接符号出错</a:t>
            </a:r>
            <a:r>
              <a:rPr lang="en-US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spc="-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85495" y="313055"/>
            <a:ext cx="8858885" cy="69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430780" algn="l"/>
              </a:tabLst>
            </a:pPr>
            <a:r>
              <a:rPr lang="en-US" altLang="zh-CN" sz="2600" b="1" kern="100">
                <a:solidFill>
                  <a:schemeClr val="accent1">
                    <a:lumMod val="50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2600" b="1" kern="100">
                <a:solidFill>
                  <a:schemeClr val="accent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一、回顾：</a:t>
            </a:r>
            <a:endParaRPr lang="zh-CN" altLang="zh-CN" sz="2600" b="1" kern="100">
              <a:solidFill>
                <a:schemeClr val="accent1">
                  <a:lumMod val="50000"/>
                </a:schemeClr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47165" y="1904365"/>
            <a:ext cx="753554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1.基本初等函数的导数</a:t>
            </a:r>
            <a:endParaRPr lang="zh-CN" altLang="zh-CN" sz="2800" kern="10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endParaRPr lang="zh-CN" altLang="zh-CN" sz="2800" kern="10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2.函数四则运算的导数</a:t>
            </a:r>
            <a:endParaRPr lang="zh-CN" altLang="zh-CN" sz="2800" kern="10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391968" y="1256487"/>
            <a:ext cx="11187139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43078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b="1" kern="1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情境</a:t>
            </a:r>
            <a:r>
              <a:rPr lang="en-US" altLang="zh-CN" sz="2800" b="1" kern="1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  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我们知道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 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刻画了函数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在每一点处的变化趋势，而函数在每一点处的变化趋势可以反映函数的一些性质，比如函数的单调性。</a:t>
            </a:r>
            <a:endParaRPr lang="en-US" altLang="zh-CN" sz="2800" kern="10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43078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既然导数能刻画函数的变化趋势，我们不禁会想导数与函数的单调性是否有某种联系，这就是本节课要讨论的内容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5495" y="313055"/>
            <a:ext cx="8858885" cy="69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430780" algn="l"/>
              </a:tabLst>
            </a:pPr>
            <a:r>
              <a:rPr lang="en-US" altLang="zh-CN" sz="2600" b="1" kern="100">
                <a:solidFill>
                  <a:schemeClr val="accent1">
                    <a:lumMod val="50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2600" b="1" kern="100">
                <a:solidFill>
                  <a:schemeClr val="accent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二</a:t>
            </a:r>
            <a:r>
              <a:rPr lang="zh-CN" altLang="en-US" sz="2600" b="1" kern="100">
                <a:solidFill>
                  <a:schemeClr val="accent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、新知：</a:t>
            </a:r>
            <a:endParaRPr lang="zh-CN" altLang="zh-CN" sz="2600" b="1" kern="100">
              <a:solidFill>
                <a:schemeClr val="accent1">
                  <a:lumMod val="50000"/>
                </a:schemeClr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6375" y="119197"/>
            <a:ext cx="8858885" cy="69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430780" algn="l"/>
              </a:tabLst>
            </a:pPr>
            <a:r>
              <a:rPr lang="en-US" altLang="zh-CN" sz="2600" b="1" kern="100">
                <a:solidFill>
                  <a:schemeClr val="accent1">
                    <a:lumMod val="50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2600" b="1" kern="100">
                <a:solidFill>
                  <a:schemeClr val="accent1">
                    <a:lumMod val="50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二、新知：</a:t>
            </a:r>
            <a:endParaRPr lang="zh-CN" altLang="zh-CN" sz="2600" b="1" kern="100">
              <a:solidFill>
                <a:schemeClr val="accent1">
                  <a:lumMod val="50000"/>
                </a:schemeClr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407367" y="718090"/>
            <a:ext cx="11449272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430780" algn="l"/>
              </a:tabLst>
            </a:pPr>
            <a:r>
              <a:rPr lang="zh-CN" altLang="zh-CN" sz="2800" b="1" kern="1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问题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观察下面几个图象，判断函数的单调性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7" name="Picture 3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7902" y="1534607"/>
            <a:ext cx="8216195" cy="263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1140" y="8890"/>
            <a:ext cx="8858885" cy="69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430780" algn="l"/>
              </a:tabLst>
            </a:pPr>
            <a:r>
              <a:rPr lang="en-US" altLang="zh-CN" sz="2600" b="1" kern="100">
                <a:solidFill>
                  <a:schemeClr val="accent1">
                    <a:lumMod val="50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2600" b="1" kern="100">
                <a:solidFill>
                  <a:schemeClr val="accent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二、新知：</a:t>
            </a:r>
            <a:endParaRPr lang="zh-CN" altLang="zh-CN" sz="2600" b="1" kern="100">
              <a:solidFill>
                <a:schemeClr val="accent1">
                  <a:lumMod val="50000"/>
                </a:schemeClr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8" name="Image0050.jpe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3330" y="473298"/>
            <a:ext cx="5558670" cy="215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462599" y="893647"/>
            <a:ext cx="11449272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430780" algn="l"/>
              </a:tabLst>
            </a:pPr>
            <a:r>
              <a:rPr lang="zh-CN" altLang="en-US" sz="2800" b="1" kern="1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思考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导数</a:t>
            </a:r>
            <a:r>
              <a:rPr lang="zh-CN" altLang="en-US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和函数的单调性有什么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关系</a:t>
            </a:r>
            <a:r>
              <a:rPr lang="zh-CN" altLang="en-US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？</a:t>
            </a:r>
            <a:endParaRPr lang="zh-CN" altLang="zh-CN" sz="28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2599" y="2466726"/>
            <a:ext cx="8380413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>
                <a:solidFill>
                  <a:srgbClr val="CC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理由：</a:t>
            </a:r>
            <a:r>
              <a:rPr lang="zh-CN" altLang="en-US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如果函数</a:t>
            </a:r>
            <a:r>
              <a:rPr lang="en-US" altLang="zh-CN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f(x)</a:t>
            </a:r>
            <a:r>
              <a:rPr lang="zh-CN" altLang="en-US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在区间（</a:t>
            </a:r>
            <a:r>
              <a:rPr lang="en-US" altLang="zh-CN" sz="2800" err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a,b</a:t>
            </a:r>
            <a:r>
              <a:rPr lang="zh-CN" altLang="en-US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）上是增函数，</a:t>
            </a:r>
            <a:endParaRPr lang="zh-CN" altLang="en-US" sz="280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l" eaLnBrk="1" hangingPunct="1"/>
            <a:r>
              <a:rPr lang="zh-CN" altLang="en-US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那么对任意</a:t>
            </a:r>
            <a:r>
              <a:rPr lang="en-US" altLang="zh-CN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x</a:t>
            </a:r>
            <a:r>
              <a:rPr lang="en-US" altLang="zh-CN" sz="2800" baseline="-250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</a:t>
            </a:r>
            <a:r>
              <a:rPr lang="zh-CN" altLang="en-US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，</a:t>
            </a:r>
            <a:r>
              <a:rPr lang="en-US" altLang="zh-CN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x</a:t>
            </a:r>
            <a:r>
              <a:rPr lang="en-US" altLang="zh-CN" sz="2800" baseline="-250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2   </a:t>
            </a:r>
            <a:r>
              <a:rPr lang="en-US" altLang="zh-CN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(a,b)</a:t>
            </a:r>
            <a:r>
              <a:rPr lang="zh-CN" altLang="en-US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，当</a:t>
            </a:r>
            <a:r>
              <a:rPr lang="en-US" altLang="zh-CN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x</a:t>
            </a:r>
            <a:r>
              <a:rPr lang="en-US" altLang="zh-CN" sz="2800" baseline="-300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</a:t>
            </a:r>
            <a:r>
              <a:rPr lang="en-US" altLang="zh-CN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&lt;x</a:t>
            </a:r>
            <a:r>
              <a:rPr lang="en-US" altLang="zh-CN" sz="2800" baseline="-250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2</a:t>
            </a:r>
            <a:r>
              <a:rPr lang="zh-CN" altLang="en-US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时，</a:t>
            </a:r>
            <a:endParaRPr lang="en-US" altLang="zh-CN" sz="280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l" eaLnBrk="1" hangingPunct="1"/>
            <a:r>
              <a:rPr lang="en-US" altLang="zh-CN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f(x</a:t>
            </a:r>
            <a:r>
              <a:rPr lang="en-US" altLang="zh-CN" sz="2800" baseline="-300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</a:t>
            </a:r>
            <a:r>
              <a:rPr lang="en-US" altLang="zh-CN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)&lt;f(x</a:t>
            </a:r>
            <a:r>
              <a:rPr lang="en-US" altLang="zh-CN" sz="2800" baseline="-250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2</a:t>
            </a:r>
            <a:r>
              <a:rPr lang="en-US" altLang="zh-CN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)</a:t>
            </a:r>
            <a:r>
              <a:rPr lang="zh-CN" altLang="en-US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，即</a:t>
            </a:r>
            <a:r>
              <a:rPr lang="en-US" altLang="zh-CN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x</a:t>
            </a:r>
            <a:r>
              <a:rPr lang="en-US" altLang="zh-CN" sz="2800" baseline="-250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</a:t>
            </a:r>
            <a:r>
              <a:rPr lang="en-US" altLang="zh-CN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-x</a:t>
            </a:r>
            <a:r>
              <a:rPr lang="en-US" altLang="zh-CN" sz="2800" baseline="-250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2</a:t>
            </a:r>
            <a:r>
              <a:rPr lang="zh-CN" altLang="en-US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与</a:t>
            </a:r>
            <a:r>
              <a:rPr lang="en-US" altLang="zh-CN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f(x</a:t>
            </a:r>
            <a:r>
              <a:rPr lang="en-US" altLang="zh-CN" sz="2800" baseline="-250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</a:t>
            </a:r>
            <a:r>
              <a:rPr lang="en-US" altLang="zh-CN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)-f(x</a:t>
            </a:r>
            <a:r>
              <a:rPr lang="en-US" altLang="zh-CN" sz="2800" baseline="-250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2</a:t>
            </a:r>
            <a:r>
              <a:rPr lang="en-US" altLang="zh-CN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)</a:t>
            </a:r>
            <a:r>
              <a:rPr lang="zh-CN" altLang="en-US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同号，从而有</a:t>
            </a:r>
            <a:endParaRPr lang="zh-CN" altLang="en-US" sz="280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871639" y="3965267"/>
          <a:ext cx="4405312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7" imgW="1688465" imgH="431800" progId="Equation.DSMT4">
                  <p:embed/>
                </p:oleObj>
              </mc:Choice>
              <mc:Fallback>
                <p:oleObj name="Equation" r:id="rId7" imgW="1688465" imgH="431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871639" y="3965267"/>
                        <a:ext cx="4405312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3324971" y="2987773"/>
          <a:ext cx="342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10" imgW="127000" imgH="127000" progId="Equation.DSMT4">
                  <p:embed/>
                </p:oleObj>
              </mc:Choice>
              <mc:Fallback>
                <p:oleObj name="Equation" r:id="rId10" imgW="127000" imgH="1270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324971" y="2987773"/>
                        <a:ext cx="3429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0354" y="5024963"/>
            <a:ext cx="9150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2800">
                <a:solidFill>
                  <a:srgbClr val="CC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结论：</a:t>
            </a:r>
            <a:r>
              <a:rPr lang="zh-CN" altLang="en-US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这表明，导数大于</a:t>
            </a:r>
            <a:r>
              <a:rPr lang="en-US" altLang="zh-CN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0</a:t>
            </a:r>
            <a:r>
              <a:rPr lang="zh-CN" altLang="en-US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与函数单调递增密切相关</a:t>
            </a:r>
            <a:r>
              <a:rPr lang="en-US" altLang="zh-CN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.</a:t>
            </a:r>
            <a:endParaRPr lang="en-US" altLang="zh-CN" sz="280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  <p:custDataLst>
      <p:tags r:id="rId1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1140" y="8890"/>
            <a:ext cx="8858885" cy="69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430780" algn="l"/>
              </a:tabLst>
            </a:pPr>
            <a:r>
              <a:rPr lang="en-US" altLang="zh-CN" sz="2600" b="1" kern="100">
                <a:solidFill>
                  <a:schemeClr val="accent1">
                    <a:lumMod val="50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2600" b="1" kern="100">
                <a:solidFill>
                  <a:schemeClr val="accent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二、新知：</a:t>
            </a:r>
            <a:endParaRPr lang="zh-CN" altLang="zh-CN" sz="2600" b="1" kern="100">
              <a:solidFill>
                <a:schemeClr val="accent1">
                  <a:lumMod val="50000"/>
                </a:schemeClr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8" name="Image0050.jpe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3330" y="473298"/>
            <a:ext cx="5558670" cy="215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462599" y="893647"/>
            <a:ext cx="11449272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430780" algn="l"/>
              </a:tabLst>
            </a:pPr>
            <a:r>
              <a:rPr lang="zh-CN" altLang="en-US" sz="2800" b="1" kern="1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思考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导数</a:t>
            </a:r>
            <a:r>
              <a:rPr lang="zh-CN" altLang="en-US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和函数的单调性有什么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关系</a:t>
            </a:r>
            <a:r>
              <a:rPr lang="zh-CN" altLang="en-US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？</a:t>
            </a:r>
            <a:endParaRPr lang="zh-CN" altLang="zh-CN" sz="28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6209" y="2629740"/>
            <a:ext cx="93884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如果函数</a:t>
            </a:r>
            <a:r>
              <a:rPr lang="en-US" altLang="zh-CN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f(x)</a:t>
            </a:r>
            <a:r>
              <a:rPr lang="zh-CN" altLang="en-US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在区间（</a:t>
            </a:r>
            <a:r>
              <a:rPr lang="en-US" altLang="zh-CN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a,b</a:t>
            </a:r>
            <a:r>
              <a:rPr lang="zh-CN" altLang="en-US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）上是减函数，那么对任</a:t>
            </a:r>
            <a:endParaRPr lang="zh-CN" altLang="en-US" sz="280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l" eaLnBrk="1" hangingPunct="1"/>
            <a:r>
              <a:rPr lang="zh-CN" altLang="en-US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意</a:t>
            </a:r>
            <a:r>
              <a:rPr lang="en-US" altLang="zh-CN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x</a:t>
            </a:r>
            <a:r>
              <a:rPr lang="en-US" altLang="zh-CN" sz="2800" baseline="-250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</a:t>
            </a:r>
            <a:r>
              <a:rPr lang="zh-CN" altLang="en-US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，</a:t>
            </a:r>
            <a:r>
              <a:rPr lang="en-US" altLang="zh-CN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x</a:t>
            </a:r>
            <a:r>
              <a:rPr lang="en-US" altLang="zh-CN" sz="2800" baseline="-250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2   </a:t>
            </a:r>
            <a:r>
              <a:rPr lang="en-US" altLang="zh-CN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(a,b)</a:t>
            </a:r>
            <a:r>
              <a:rPr lang="zh-CN" altLang="en-US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，当</a:t>
            </a:r>
            <a:r>
              <a:rPr lang="en-US" altLang="zh-CN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x</a:t>
            </a:r>
            <a:r>
              <a:rPr lang="en-US" altLang="zh-CN" sz="2800" baseline="-300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</a:t>
            </a:r>
            <a:r>
              <a:rPr lang="en-US" altLang="zh-CN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&lt;x</a:t>
            </a:r>
            <a:r>
              <a:rPr lang="en-US" altLang="zh-CN" sz="2800" baseline="-250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2</a:t>
            </a:r>
            <a:r>
              <a:rPr lang="zh-CN" altLang="en-US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时， </a:t>
            </a:r>
            <a:r>
              <a:rPr lang="en-US" altLang="zh-CN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f(x</a:t>
            </a:r>
            <a:r>
              <a:rPr lang="en-US" altLang="zh-CN" sz="2800" baseline="-300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</a:t>
            </a:r>
            <a:r>
              <a:rPr lang="en-US" altLang="zh-CN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) &gt;f (x</a:t>
            </a:r>
            <a:r>
              <a:rPr lang="en-US" altLang="zh-CN" sz="2800" baseline="-250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2</a:t>
            </a:r>
            <a:r>
              <a:rPr lang="en-US" altLang="zh-CN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)</a:t>
            </a:r>
            <a:r>
              <a:rPr lang="zh-CN" altLang="en-US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，即</a:t>
            </a:r>
            <a:endParaRPr lang="zh-CN" altLang="en-US" sz="280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l" eaLnBrk="1" hangingPunct="1"/>
            <a:r>
              <a:rPr lang="en-US" altLang="zh-CN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x</a:t>
            </a:r>
            <a:r>
              <a:rPr lang="en-US" altLang="zh-CN" sz="2800" baseline="-250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</a:t>
            </a:r>
            <a:r>
              <a:rPr lang="en-US" altLang="zh-CN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-x</a:t>
            </a:r>
            <a:r>
              <a:rPr lang="en-US" altLang="zh-CN" sz="2800" baseline="-250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2</a:t>
            </a:r>
            <a:r>
              <a:rPr lang="zh-CN" altLang="en-US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与</a:t>
            </a:r>
            <a:r>
              <a:rPr lang="en-US" altLang="zh-CN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f(x</a:t>
            </a:r>
            <a:r>
              <a:rPr lang="en-US" altLang="zh-CN" sz="2800" baseline="-250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</a:t>
            </a:r>
            <a:r>
              <a:rPr lang="en-US" altLang="zh-CN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)-f(x</a:t>
            </a:r>
            <a:r>
              <a:rPr lang="en-US" altLang="zh-CN" sz="2800" baseline="-250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2</a:t>
            </a:r>
            <a:r>
              <a:rPr lang="en-US" altLang="zh-CN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)</a:t>
            </a:r>
            <a:r>
              <a:rPr lang="zh-CN" altLang="en-US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异号，从而有</a:t>
            </a:r>
            <a:endParaRPr lang="zh-CN" altLang="en-US" sz="280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1951571" y="3137581"/>
          <a:ext cx="407987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7" imgW="127000" imgH="127000" progId="Equation.DSMT4">
                  <p:embed/>
                </p:oleObj>
              </mc:Choice>
              <mc:Fallback>
                <p:oleObj name="Equation" r:id="rId7" imgW="127000" imgH="1270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51571" y="3137581"/>
                        <a:ext cx="407987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2848721" y="4205189"/>
          <a:ext cx="3833812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10" imgW="1676400" imgH="431800" progId="Equation.DSMT4">
                  <p:embed/>
                </p:oleObj>
              </mc:Choice>
              <mc:Fallback>
                <p:oleObj name="Equation" r:id="rId10" imgW="1676400" imgH="431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848721" y="4205189"/>
                        <a:ext cx="3833812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6209" y="5411643"/>
            <a:ext cx="87264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2800">
                <a:solidFill>
                  <a:srgbClr val="CC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结论：</a:t>
            </a:r>
            <a:r>
              <a:rPr lang="zh-CN" altLang="en-US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这表明，导数小于</a:t>
            </a:r>
            <a:r>
              <a:rPr lang="en-US" altLang="zh-CN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0</a:t>
            </a:r>
            <a:r>
              <a:rPr lang="zh-CN" altLang="en-US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与函数单调递减密切相关</a:t>
            </a:r>
            <a:r>
              <a:rPr lang="en-US" altLang="zh-CN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.</a:t>
            </a:r>
            <a:endParaRPr lang="en-US" altLang="zh-CN" sz="280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  <p:custDataLst>
      <p:tags r:id="rId1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1140" y="8890"/>
            <a:ext cx="885888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430780" algn="l"/>
              </a:tabLst>
            </a:pPr>
            <a:r>
              <a:rPr lang="en-US" altLang="zh-CN" sz="2600" b="1" kern="100">
                <a:solidFill>
                  <a:schemeClr val="accent1">
                    <a:lumMod val="50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2600" b="1" kern="100">
                <a:solidFill>
                  <a:schemeClr val="accent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二、新知探求：</a:t>
            </a:r>
            <a:endParaRPr lang="zh-CN" altLang="zh-CN" sz="2600" b="1" kern="100">
              <a:solidFill>
                <a:schemeClr val="accent1">
                  <a:lumMod val="50000"/>
                </a:schemeClr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481011" y="771010"/>
            <a:ext cx="11449272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ct val="0"/>
              </a:spcAft>
              <a:tabLst>
                <a:tab pos="2430780" algn="l"/>
              </a:tabLs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函数的单调性与其导数的正负之间的关系</a:t>
            </a:r>
            <a:endParaRPr lang="zh-CN" altLang="zh-CN" sz="1050" kern="10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定义在区间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b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内的函数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y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f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x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006385" y="2448321"/>
          <a:ext cx="5976664" cy="2284050"/>
        </p:xfrm>
        <a:graphic>
          <a:graphicData uri="http://schemas.openxmlformats.org/drawingml/2006/table">
            <a:tbl>
              <a:tblPr/>
              <a:tblGrid>
                <a:gridCol w="2904231"/>
                <a:gridCol w="3072433"/>
              </a:tblGrid>
              <a:tr h="761350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f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′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的正负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f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的单调性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350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f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′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)&gt;0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增函数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350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f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′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)&lt;0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减函数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" name="Group 40"/>
          <p:cNvGrpSpPr/>
          <p:nvPr>
            <p:custDataLst>
              <p:tags r:id="rId4"/>
            </p:custDataLst>
          </p:nvPr>
        </p:nvGrpSpPr>
        <p:grpSpPr>
          <a:xfrm>
            <a:off x="0" y="2564220"/>
            <a:ext cx="2909937" cy="2211963"/>
            <a:chOff x="204" y="2387"/>
            <a:chExt cx="2268" cy="1724"/>
          </a:xfrm>
        </p:grpSpPr>
        <p:sp>
          <p:nvSpPr>
            <p:cNvPr id="7" name="Line 4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rot="21255924" flipV="1">
              <a:off x="930" y="2840"/>
              <a:ext cx="1444" cy="8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Line 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204" y="3761"/>
              <a:ext cx="21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Line 7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 flipV="1">
              <a:off x="640" y="2688"/>
              <a:ext cx="0" cy="1423"/>
            </a:xfrm>
            <a:prstGeom prst="line">
              <a:avLst/>
            </a:prstGeom>
            <a:noFill/>
            <a:ln w="38100">
              <a:solidFill>
                <a:srgbClr val="333333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Arc 8"/>
            <p:cNvSpPr/>
            <p:nvPr>
              <p:custDataLst>
                <p:tags r:id="rId8"/>
              </p:custDataLst>
            </p:nvPr>
          </p:nvSpPr>
          <p:spPr bwMode="auto">
            <a:xfrm flipV="1">
              <a:off x="815" y="2387"/>
              <a:ext cx="1137" cy="1179"/>
            </a:xfrm>
            <a:custGeom>
              <a:avLst/>
              <a:gdLst>
                <a:gd name="T0" fmla="*/ 56 w 20768"/>
                <a:gd name="T1" fmla="*/ 0 h 21576"/>
                <a:gd name="T2" fmla="*/ 1137 w 20768"/>
                <a:gd name="T3" fmla="*/ 855 h 21576"/>
                <a:gd name="T4" fmla="*/ 0 w 20768"/>
                <a:gd name="T5" fmla="*/ 1179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768" h="21576" fill="none" extrusionOk="0">
                  <a:moveTo>
                    <a:pt x="1027" y="0"/>
                  </a:moveTo>
                  <a:cubicBezTo>
                    <a:pt x="10280" y="441"/>
                    <a:pt x="18221" y="6732"/>
                    <a:pt x="20768" y="15638"/>
                  </a:cubicBezTo>
                </a:path>
                <a:path w="20768" h="21576" stroke="0" extrusionOk="0">
                  <a:moveTo>
                    <a:pt x="1027" y="0"/>
                  </a:moveTo>
                  <a:cubicBezTo>
                    <a:pt x="10280" y="441"/>
                    <a:pt x="18221" y="6732"/>
                    <a:pt x="20768" y="15638"/>
                  </a:cubicBezTo>
                  <a:lnTo>
                    <a:pt x="0" y="21576"/>
                  </a:lnTo>
                  <a:lnTo>
                    <a:pt x="1027" y="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zh-CN" altLang="en-US"/>
            </a:p>
          </p:txBody>
        </p:sp>
        <p:sp>
          <p:nvSpPr>
            <p:cNvPr id="11" name="Line 9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858" y="3550"/>
              <a:ext cx="0" cy="21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Line 10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1949" y="2731"/>
              <a:ext cx="0" cy="103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" name="Text Box 11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71" y="3723"/>
              <a:ext cx="2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zh-CN" b="0" i="1">
                  <a:latin typeface="Times New Roman" panose="02020603050405020304" pitchFamily="18" charset="0"/>
                </a:rPr>
                <a:t>a</a:t>
              </a:r>
              <a:endParaRPr lang="en-US" altLang="zh-CN" b="0" i="1">
                <a:latin typeface="Times New Roman" panose="02020603050405020304" pitchFamily="18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896" y="3766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altLang="zh-CN" b="0" i="1">
                  <a:latin typeface="Times New Roman" panose="02020603050405020304" pitchFamily="18" charset="0"/>
                </a:rPr>
                <a:t>b</a:t>
              </a:r>
              <a:endParaRPr lang="en-US" altLang="zh-CN" b="0" i="1">
                <a:latin typeface="Times New Roman" panose="02020603050405020304" pitchFamily="18" charset="0"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832" y="2990"/>
              <a:ext cx="811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zh-CN" b="0" i="1">
                  <a:latin typeface="Times New Roman" panose="02020603050405020304" pitchFamily="18" charset="0"/>
                </a:rPr>
                <a:t>y=f(x)</a:t>
              </a:r>
              <a:endParaRPr lang="en-US" altLang="zh-CN" b="0" i="1">
                <a:latin typeface="Times New Roman" panose="02020603050405020304" pitchFamily="18" charset="0"/>
              </a:endParaRPr>
            </a:p>
          </p:txBody>
        </p:sp>
        <p:sp>
          <p:nvSpPr>
            <p:cNvPr id="17" name="Text Box 14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210" y="3731"/>
              <a:ext cx="26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zh-CN" sz="2800" b="0" i="1">
                  <a:latin typeface="Times New Roman" panose="02020603050405020304" pitchFamily="18" charset="0"/>
                </a:rPr>
                <a:t>x</a:t>
              </a:r>
              <a:endParaRPr lang="en-US" altLang="zh-CN" sz="2800" b="0" i="1">
                <a:latin typeface="Times New Roman" panose="02020603050405020304" pitchFamily="18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66" y="368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altLang="zh-CN" sz="2800" b="0" i="1">
                  <a:latin typeface="Times New Roman" panose="02020603050405020304" pitchFamily="18" charset="0"/>
                </a:rPr>
                <a:t>o</a:t>
              </a:r>
              <a:endParaRPr lang="en-US" altLang="zh-CN" sz="2800" b="0" i="1">
                <a:latin typeface="Times New Roman" panose="02020603050405020304" pitchFamily="18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0" y="2611"/>
              <a:ext cx="2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altLang="zh-CN" sz="2800" b="0" i="1">
                  <a:latin typeface="Times New Roman" panose="02020603050405020304" pitchFamily="18" charset="0"/>
                </a:rPr>
                <a:t>y</a:t>
              </a:r>
              <a:endParaRPr lang="en-US" altLang="zh-CN" sz="2800" b="0" i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0" name="Group 17"/>
          <p:cNvGrpSpPr/>
          <p:nvPr>
            <p:custDataLst>
              <p:tags r:id="rId17"/>
            </p:custDataLst>
          </p:nvPr>
        </p:nvGrpSpPr>
        <p:grpSpPr>
          <a:xfrm>
            <a:off x="9079497" y="2448321"/>
            <a:ext cx="3001264" cy="2284050"/>
            <a:chOff x="2844" y="2189"/>
            <a:chExt cx="2448" cy="1863"/>
          </a:xfrm>
        </p:grpSpPr>
        <p:sp>
          <p:nvSpPr>
            <p:cNvPr id="21" name="Line 18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rot="4495411" flipV="1">
              <a:off x="3681" y="2494"/>
              <a:ext cx="1444" cy="8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2" name="Group 19"/>
            <p:cNvGrpSpPr/>
            <p:nvPr>
              <p:custDataLst>
                <p:tags r:id="rId19"/>
              </p:custDataLst>
            </p:nvPr>
          </p:nvGrpSpPr>
          <p:grpSpPr>
            <a:xfrm>
              <a:off x="2844" y="2429"/>
              <a:ext cx="2448" cy="1623"/>
              <a:chOff x="2844" y="2070"/>
              <a:chExt cx="2448" cy="1623"/>
            </a:xfrm>
          </p:grpSpPr>
          <p:sp>
            <p:nvSpPr>
              <p:cNvPr id="23" name="Line 20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H="1">
                <a:off x="4716" y="3083"/>
                <a:ext cx="0" cy="23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" name="Line 21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844" y="3309"/>
                <a:ext cx="24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" name="Line 22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 flipH="1" flipV="1">
                <a:off x="3276" y="2109"/>
                <a:ext cx="0" cy="158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" name="Text Box 23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3557" y="2445"/>
                <a:ext cx="823" cy="3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en-US" altLang="zh-CN" b="0" i="1">
                    <a:latin typeface="Times New Roman" panose="02020603050405020304" pitchFamily="18" charset="0"/>
                  </a:rPr>
                  <a:t>y=f(x)</a:t>
                </a:r>
                <a:endParaRPr lang="en-US" altLang="zh-CN" b="0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" name="Text Box 24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004" y="3270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en-US" altLang="zh-CN" sz="2800" b="0" i="1">
                    <a:latin typeface="Times New Roman" panose="02020603050405020304" pitchFamily="18" charset="0"/>
                  </a:rPr>
                  <a:t>x</a:t>
                </a:r>
                <a:endParaRPr lang="en-US" altLang="zh-CN" sz="2800" b="0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" name="Rectangle 25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3084" y="3222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</a:pPr>
                <a:r>
                  <a:rPr lang="en-US" altLang="zh-CN" sz="2800" b="0" i="1">
                    <a:latin typeface="Times New Roman" panose="02020603050405020304" pitchFamily="18" charset="0"/>
                  </a:rPr>
                  <a:t>o</a:t>
                </a:r>
                <a:endParaRPr lang="en-US" altLang="zh-CN" sz="2800" b="0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" name="Rectangle 26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3096" y="2070"/>
                <a:ext cx="21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</a:pPr>
                <a:r>
                  <a:rPr lang="en-US" altLang="zh-CN" sz="2800" b="0" i="1">
                    <a:latin typeface="Times New Roman" panose="02020603050405020304" pitchFamily="18" charset="0"/>
                  </a:rPr>
                  <a:t>y</a:t>
                </a:r>
                <a:endParaRPr lang="en-US" altLang="zh-CN" sz="2800" b="0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" name="Arc 27"/>
              <p:cNvSpPr/>
              <p:nvPr>
                <p:custDataLst>
                  <p:tags r:id="rId27"/>
                </p:custDataLst>
              </p:nvPr>
            </p:nvSpPr>
            <p:spPr bwMode="auto">
              <a:xfrm rot="10800000" flipH="1" flipV="1">
                <a:off x="3468" y="2166"/>
                <a:ext cx="1252" cy="1312"/>
              </a:xfrm>
              <a:custGeom>
                <a:avLst/>
                <a:gdLst>
                  <a:gd name="T0" fmla="*/ 62 w 20768"/>
                  <a:gd name="T1" fmla="*/ 0 h 21576"/>
                  <a:gd name="T2" fmla="*/ 1252 w 20768"/>
                  <a:gd name="T3" fmla="*/ 951 h 21576"/>
                  <a:gd name="T4" fmla="*/ 0 w 20768"/>
                  <a:gd name="T5" fmla="*/ 1312 h 215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768" h="21576" fill="none" extrusionOk="0">
                    <a:moveTo>
                      <a:pt x="1027" y="0"/>
                    </a:moveTo>
                    <a:cubicBezTo>
                      <a:pt x="10280" y="441"/>
                      <a:pt x="18221" y="6732"/>
                      <a:pt x="20768" y="15638"/>
                    </a:cubicBezTo>
                  </a:path>
                  <a:path w="20768" h="21576" stroke="0" extrusionOk="0">
                    <a:moveTo>
                      <a:pt x="1027" y="0"/>
                    </a:moveTo>
                    <a:cubicBezTo>
                      <a:pt x="10280" y="441"/>
                      <a:pt x="18221" y="6732"/>
                      <a:pt x="20768" y="15638"/>
                    </a:cubicBezTo>
                    <a:lnTo>
                      <a:pt x="0" y="21576"/>
                    </a:lnTo>
                    <a:lnTo>
                      <a:pt x="1027" y="0"/>
                    </a:lnTo>
                    <a:close/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" name="Line 28"/>
              <p:cNvSpPr>
                <a:spLocks noChangeShapeType="1"/>
              </p:cNvSpPr>
              <p:nvPr>
                <p:custDataLst>
                  <p:tags r:id="rId28"/>
                </p:custDataLst>
              </p:nvPr>
            </p:nvSpPr>
            <p:spPr bwMode="auto">
              <a:xfrm flipH="1">
                <a:off x="3516" y="2166"/>
                <a:ext cx="0" cy="1152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2" name="Text Box 29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410" y="3270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en-US" altLang="zh-CN" b="0" i="1">
                    <a:latin typeface="Times New Roman" panose="02020603050405020304" pitchFamily="18" charset="0"/>
                  </a:rPr>
                  <a:t>a</a:t>
                </a:r>
                <a:endParaRPr lang="en-US" altLang="zh-CN" b="0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" name="Rectangle 30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648" y="3318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</a:pPr>
                <a:r>
                  <a:rPr lang="en-US" altLang="zh-CN" b="0" i="1">
                    <a:latin typeface="Times New Roman" panose="02020603050405020304" pitchFamily="18" charset="0"/>
                  </a:rPr>
                  <a:t>b</a:t>
                </a:r>
                <a:endParaRPr lang="en-US" altLang="zh-CN" b="0" i="1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4" name="矩形 33"/>
          <p:cNvSpPr/>
          <p:nvPr>
            <p:custDataLst>
              <p:tags r:id="rId31"/>
            </p:custDataLst>
          </p:nvPr>
        </p:nvSpPr>
        <p:spPr>
          <a:xfrm>
            <a:off x="407368" y="5157192"/>
            <a:ext cx="11449272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430780" algn="l"/>
              </a:tabLst>
            </a:pPr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注意点：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是常函数；</a:t>
            </a:r>
            <a:endParaRPr lang="en-US" altLang="zh-CN" sz="2800" kern="10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43078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原函数的图象只看增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减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的变化，导函数的图象只看正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负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的变化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custDataLst>
      <p:tags r:id="rId3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1775" y="688975"/>
            <a:ext cx="10888311" cy="164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8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kern="1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思考</a:t>
            </a:r>
            <a:r>
              <a:rPr lang="en-US" altLang="zh-CN" sz="2800" b="1" kern="1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1:  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在区间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(a,b)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上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如果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f′(x)&gt;0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f(x)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在该区间上单调递增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反过来也成立吗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altLang="zh-CN" sz="28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1140" y="8890"/>
            <a:ext cx="885888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430780" algn="l"/>
              </a:tabLst>
            </a:pPr>
            <a:r>
              <a:rPr lang="en-US" altLang="zh-CN" sz="2600" b="1" kern="100">
                <a:solidFill>
                  <a:schemeClr val="accent1">
                    <a:lumMod val="50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2600" b="1" kern="100">
                <a:solidFill>
                  <a:schemeClr val="accent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二、新知探求：</a:t>
            </a:r>
            <a:endParaRPr lang="zh-CN" altLang="zh-CN" sz="2600" b="1" kern="100">
              <a:solidFill>
                <a:schemeClr val="accent1">
                  <a:lumMod val="50000"/>
                </a:schemeClr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1775" y="688975"/>
            <a:ext cx="10888311" cy="1510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8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kern="1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思考</a:t>
            </a:r>
            <a:r>
              <a:rPr lang="en-US" altLang="zh-CN" sz="2800" b="1" kern="1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2:  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如果函数在某一个范围内变化得快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图象比较“陡峭”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则函数在这一范围内的导数值越大吗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altLang="zh-CN" sz="28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1140" y="8890"/>
            <a:ext cx="885888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430780" algn="l"/>
              </a:tabLst>
            </a:pPr>
            <a:r>
              <a:rPr lang="en-US" altLang="zh-CN" sz="2600" b="1" kern="100">
                <a:solidFill>
                  <a:schemeClr val="accent1">
                    <a:lumMod val="50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2600" b="1" kern="100">
                <a:solidFill>
                  <a:schemeClr val="accent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二、新知探求：</a:t>
            </a:r>
            <a:endParaRPr lang="zh-CN" altLang="zh-CN" sz="2600" b="1" kern="100">
              <a:solidFill>
                <a:schemeClr val="accent1">
                  <a:lumMod val="50000"/>
                </a:schemeClr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UNIQUEID" val="17"/>
  <p:tag name="KSO_WM_ASSEMBLE_CHIP_INDEX" val="4bf5de1c44e94b4396385658ea91df2b"/>
  <p:tag name="KSO_WM_BEAUTIFY_FLAG" val="#wm#"/>
  <p:tag name="KSO_WM_CHIP_FILLAREA_FILL_RULE" val="{&quot;fill_align&quot;:&quot;cm&quot;,&quot;fill_effect&quot;:[],&quot;fill_mode&quot;:&quot;adaptive&quot;,&quot;sacle_strategy&quot;:&quot;stretch&quot;}"/>
  <p:tag name="KSO_WM_CHIP_GROUPID" val="5f72ecabe9a9ac260a3f6ce6"/>
  <p:tag name="KSO_WM_CHIP_XID" val="5f72ecabe9a9ac260a3f6ce7"/>
  <p:tag name="KSO_WM_TAG_VERSION" val="1.0"/>
  <p:tag name="KSO_WM_TEMPLATE_CATEGORY" val="chip"/>
  <p:tag name="KSO_WM_TEMPLATE_INDEX" val="20204580"/>
  <p:tag name="KSO_WM_UNIT_COMPATIBLE" val="0"/>
  <p:tag name="KSO_WM_UNIT_DEC_AREA_ID" val="81fa3a48397b4307ac30074f50c9467b"/>
  <p:tag name="KSO_WM_UNIT_DEC_CHANGEPICRESERVED" val="1"/>
  <p:tag name="KSO_WM_UNIT_DEC_SUPPORTCHANGEPIC" val="0"/>
  <p:tag name="KSO_WM_UNIT_DECORATE_INFO" val=""/>
  <p:tag name="KSO_WM_UNIT_DIAGRAM_ISNUMVISUAL" val="0"/>
  <p:tag name="KSO_WM_UNIT_DIAGRAM_ISREFERUNIT" val="0"/>
  <p:tag name="KSO_WM_UNIT_HIGHLIGHT" val="0"/>
  <p:tag name="KSO_WM_UNIT_ID" val="chip20204580_1*i*1"/>
  <p:tag name="KSO_WM_UNIT_INDEX" val="1"/>
  <p:tag name="KSO_WM_UNIT_LAYERLEVEL" val="1"/>
  <p:tag name="KSO_WM_UNIT_SM_LIMIT_TYPE" val=""/>
  <p:tag name="KSO_WM_UNIT_SUBTYPE" val="v"/>
  <p:tag name="KSO_WM_UNIT_TYPE" val="i"/>
</p:tagLst>
</file>

<file path=ppt/tags/tag10.xml><?xml version="1.0" encoding="utf-8"?>
<p:tagLst xmlns:p="http://schemas.openxmlformats.org/presentationml/2006/main">
  <p:tag name="AS_UNIQUEID" val="27"/>
</p:tagLst>
</file>

<file path=ppt/tags/tag100.xml><?xml version="1.0" encoding="utf-8"?>
<p:tagLst xmlns:p="http://schemas.openxmlformats.org/presentationml/2006/main">
  <p:tag name="AS_UNIQUEID" val="130"/>
  <p:tag name="KSO_WM_ASSEMBLE_CHIP_INDEX" val="a7a592bade0b4937beebd2a374c5d4f6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72ecabe9a9ac260a3f6ce6"/>
  <p:tag name="KSO_WM_CHIP_XID" val="5f72ecabe9a9ac260a3f6ce9"/>
  <p:tag name="KSO_WM_SLIDE_BACKGROUND_TYPE" val="topBottom"/>
  <p:tag name="KSO_WM_TAG_VERSION" val="1.0"/>
  <p:tag name="KSO_WM_TEMPLATE_CATEGORY" val="chip"/>
  <p:tag name="KSO_WM_TEMPLATE_INDEX" val="20204580"/>
  <p:tag name="KSO_WM_UNIT_COMPATIBLE" val="0"/>
  <p:tag name="KSO_WM_UNIT_DEC_AREA_ID" val="ac321f1a1cfd479c932d9dcf26f9848a"/>
  <p:tag name="KSO_WM_UNIT_DECORATE_INFO" val=""/>
  <p:tag name="KSO_WM_UNIT_DIAGRAM_ISNUMVISUAL" val="0"/>
  <p:tag name="KSO_WM_UNIT_DIAGRAM_ISREFERUNIT" val="0"/>
  <p:tag name="KSO_WM_UNIT_HIGHLIGHT" val="0"/>
  <p:tag name="KSO_WM_UNIT_ID" val="chip2020458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01.xml><?xml version="1.0" encoding="utf-8"?>
<p:tagLst xmlns:p="http://schemas.openxmlformats.org/presentationml/2006/main">
  <p:tag name="AS_UNIQUEID" val="131"/>
  <p:tag name="KSO_WM_ASSEMBLE_CHIP_INDEX" val="7e8bd7ad492d41c988312682e67dda09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72ecabe9a9ac260a3f6ce6"/>
  <p:tag name="KSO_WM_CHIP_XID" val="5f72ecabe9a9ac260a3f6ce9"/>
  <p:tag name="KSO_WM_SLIDE_BACKGROUND_TYPE" val="topBottom"/>
  <p:tag name="KSO_WM_TAG_VERSION" val="1.0"/>
  <p:tag name="KSO_WM_TEMPLATE_CATEGORY" val="chip"/>
  <p:tag name="KSO_WM_TEMPLATE_INDEX" val="20204580"/>
  <p:tag name="KSO_WM_UNIT_COMPATIBLE" val="0"/>
  <p:tag name="KSO_WM_UNIT_DEC_AREA_ID" val="b38c9933165f4198bfa8e26f5116af48"/>
  <p:tag name="KSO_WM_UNIT_DECORATE_INFO" val=""/>
  <p:tag name="KSO_WM_UNIT_DIAGRAM_ISNUMVISUAL" val="0"/>
  <p:tag name="KSO_WM_UNIT_DIAGRAM_ISREFERUNIT" val="0"/>
  <p:tag name="KSO_WM_UNIT_HIGHLIGHT" val="0"/>
  <p:tag name="KSO_WM_UNIT_ID" val="chip2020458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02.xml><?xml version="1.0" encoding="utf-8"?>
<p:tagLst xmlns:p="http://schemas.openxmlformats.org/presentationml/2006/main">
  <p:tag name="AS_UNIQUEID" val="132"/>
  <p:tag name="KSO_WM_SLIDE_BACKGROUND_TYPE" val="topBottom"/>
</p:tagLst>
</file>

<file path=ppt/tags/tag103.xml><?xml version="1.0" encoding="utf-8"?>
<p:tagLst xmlns:p="http://schemas.openxmlformats.org/presentationml/2006/main">
  <p:tag name="AS_UNIQUEID" val="133"/>
  <p:tag name="KSO_WM_SLIDE_BACKGROUND_TYPE" val="topBottom"/>
</p:tagLst>
</file>

<file path=ppt/tags/tag104.xml><?xml version="1.0" encoding="utf-8"?>
<p:tagLst xmlns:p="http://schemas.openxmlformats.org/presentationml/2006/main">
  <p:tag name="AS_UNIQUEID" val="134"/>
  <p:tag name="KSO_WM_SLIDE_BACKGROUND_TYPE" val="topBottom"/>
</p:tagLst>
</file>

<file path=ppt/tags/tag105.xml><?xml version="1.0" encoding="utf-8"?>
<p:tagLst xmlns:p="http://schemas.openxmlformats.org/presentationml/2006/main">
  <p:tag name="AS_UNIQUEID" val="135"/>
  <p:tag name="KSO_WM_SLIDE_BACKGROUND_TYPE" val="topBottom"/>
</p:tagLst>
</file>

<file path=ppt/tags/tag106.xml><?xml version="1.0" encoding="utf-8"?>
<p:tagLst xmlns:p="http://schemas.openxmlformats.org/presentationml/2006/main">
  <p:tag name="AS_UNIQUEID" val="136"/>
  <p:tag name="KSO_WM_SLIDE_BACKGROUND_TYPE" val="topBottom"/>
</p:tagLst>
</file>

<file path=ppt/tags/tag107.xml><?xml version="1.0" encoding="utf-8"?>
<p:tagLst xmlns:p="http://schemas.openxmlformats.org/presentationml/2006/main">
  <p:tag name="AS_UNIQUEID" val="137"/>
  <p:tag name="KSO_WM_SLIDE_BACKGROUND_TYPE" val="topBottom"/>
</p:tagLst>
</file>

<file path=ppt/tags/tag108.xml><?xml version="1.0" encoding="utf-8"?>
<p:tagLst xmlns:p="http://schemas.openxmlformats.org/presentationml/2006/main">
  <p:tag name="AS_UNIQUEID" val="139"/>
  <p:tag name="KSO_WM_ASSEMBLE_CHIP_INDEX" val="7b7266b1216346ee8b4e687925cb19bb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72ecabe9a9ac260a3f6ce6"/>
  <p:tag name="KSO_WM_CHIP_XID" val="5f72ecabe9a9ac260a3f6ceb"/>
  <p:tag name="KSO_WM_SLIDE_BACKGROUND_TYPE" val="bottomTop"/>
  <p:tag name="KSO_WM_TAG_VERSION" val="1.0"/>
  <p:tag name="KSO_WM_TEMPLATE_CATEGORY" val="chip"/>
  <p:tag name="KSO_WM_TEMPLATE_INDEX" val="20204580"/>
  <p:tag name="KSO_WM_UNIT_COMPATIBLE" val="0"/>
  <p:tag name="KSO_WM_UNIT_DEC_AREA_ID" val="f397fee214924f809c471e9c8a22a87d"/>
  <p:tag name="KSO_WM_UNIT_DECORATE_INFO" val="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hip20204580_5*i*1"/>
  <p:tag name="KSO_WM_UNIT_INDEX" val="1"/>
  <p:tag name="KSO_WM_UNIT_LAYERLEVEL" val="1"/>
  <p:tag name="KSO_WM_UNIT_SM_LIMIT_TYPE" val="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09.xml><?xml version="1.0" encoding="utf-8"?>
<p:tagLst xmlns:p="http://schemas.openxmlformats.org/presentationml/2006/main">
  <p:tag name="AS_UNIQUEID" val="140"/>
  <p:tag name="KSO_WM_ASSEMBLE_CHIP_INDEX" val="b805bd96a176499bb543787bd2fa7d38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72ecabe9a9ac260a3f6ce6"/>
  <p:tag name="KSO_WM_CHIP_XID" val="5f72ecabe9a9ac260a3f6ce9"/>
  <p:tag name="KSO_WM_SLIDE_BACKGROUND_TYPE" val="bottomTop"/>
  <p:tag name="KSO_WM_TAG_VERSION" val="1.0"/>
  <p:tag name="KSO_WM_TEMPLATE_CATEGORY" val="chip"/>
  <p:tag name="KSO_WM_TEMPLATE_INDEX" val="20204580"/>
  <p:tag name="KSO_WM_UNIT_COMPATIBLE" val="0"/>
  <p:tag name="KSO_WM_UNIT_DEC_AREA_ID" val="eed1b63ad38d4e40b93060e900b90d4a"/>
  <p:tag name="KSO_WM_UNIT_DECORATE_INFO" val=""/>
  <p:tag name="KSO_WM_UNIT_DIAGRAM_ISNUMVISUAL" val="0"/>
  <p:tag name="KSO_WM_UNIT_DIAGRAM_ISREFERUNIT" val="0"/>
  <p:tag name="KSO_WM_UNIT_HIGHLIGHT" val="0"/>
  <p:tag name="KSO_WM_UNIT_ID" val="chip2020458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1.xml><?xml version="1.0" encoding="utf-8"?>
<p:tagLst xmlns:p="http://schemas.openxmlformats.org/presentationml/2006/main">
  <p:tag name="AS_UNIQUEID" val="28"/>
</p:tagLst>
</file>

<file path=ppt/tags/tag110.xml><?xml version="1.0" encoding="utf-8"?>
<p:tagLst xmlns:p="http://schemas.openxmlformats.org/presentationml/2006/main">
  <p:tag name="AS_UNIQUEID" val="141"/>
  <p:tag name="KSO_WM_ASSEMBLE_CHIP_INDEX" val="aa646888c64542e2af9d617ad7a1e80e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72ecabe9a9ac260a3f6ce6"/>
  <p:tag name="KSO_WM_CHIP_XID" val="5f72ecabe9a9ac260a3f6ce9"/>
  <p:tag name="KSO_WM_SLIDE_BACKGROUND_TYPE" val="bottomTop"/>
  <p:tag name="KSO_WM_TAG_VERSION" val="1.0"/>
  <p:tag name="KSO_WM_TEMPLATE_CATEGORY" val="chip"/>
  <p:tag name="KSO_WM_TEMPLATE_INDEX" val="20204580"/>
  <p:tag name="KSO_WM_UNIT_COMPATIBLE" val="0"/>
  <p:tag name="KSO_WM_UNIT_DEC_AREA_ID" val="1a1ebc8aa7764bc09de90ac035bbe648"/>
  <p:tag name="KSO_WM_UNIT_DECORATE_INFO" val=""/>
  <p:tag name="KSO_WM_UNIT_DIAGRAM_ISNUMVISUAL" val="0"/>
  <p:tag name="KSO_WM_UNIT_DIAGRAM_ISREFERUNIT" val="0"/>
  <p:tag name="KSO_WM_UNIT_HIGHLIGHT" val="0"/>
  <p:tag name="KSO_WM_UNIT_ID" val="chip2020458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11.xml><?xml version="1.0" encoding="utf-8"?>
<p:tagLst xmlns:p="http://schemas.openxmlformats.org/presentationml/2006/main">
  <p:tag name="AS_UNIQUEID" val="142"/>
  <p:tag name="KSO_WM_SLIDE_BACKGROUND_TYPE" val="bottomTop"/>
</p:tagLst>
</file>

<file path=ppt/tags/tag112.xml><?xml version="1.0" encoding="utf-8"?>
<p:tagLst xmlns:p="http://schemas.openxmlformats.org/presentationml/2006/main">
  <p:tag name="AS_UNIQUEID" val="143"/>
  <p:tag name="KSO_WM_SLIDE_BACKGROUND_TYPE" val="bottomTop"/>
</p:tagLst>
</file>

<file path=ppt/tags/tag113.xml><?xml version="1.0" encoding="utf-8"?>
<p:tagLst xmlns:p="http://schemas.openxmlformats.org/presentationml/2006/main">
  <p:tag name="AS_UNIQUEID" val="144"/>
  <p:tag name="KSO_WM_SLIDE_BACKGROUND_TYPE" val="bottomTop"/>
</p:tagLst>
</file>

<file path=ppt/tags/tag114.xml><?xml version="1.0" encoding="utf-8"?>
<p:tagLst xmlns:p="http://schemas.openxmlformats.org/presentationml/2006/main">
  <p:tag name="AS_UNIQUEID" val="145"/>
  <p:tag name="KSO_WM_SLIDE_BACKGROUND_TYPE" val="bottomTop"/>
</p:tagLst>
</file>

<file path=ppt/tags/tag115.xml><?xml version="1.0" encoding="utf-8"?>
<p:tagLst xmlns:p="http://schemas.openxmlformats.org/presentationml/2006/main">
  <p:tag name="AS_UNIQUEID" val="146"/>
  <p:tag name="KSO_WM_SLIDE_BACKGROUND_TYPE" val="bottomTop"/>
</p:tagLst>
</file>

<file path=ppt/tags/tag116.xml><?xml version="1.0" encoding="utf-8"?>
<p:tagLst xmlns:p="http://schemas.openxmlformats.org/presentationml/2006/main">
  <p:tag name="AS_UNIQUEID" val="147"/>
  <p:tag name="KSO_WM_SLIDE_BACKGROUND_TYPE" val="bottomTop"/>
</p:tagLst>
</file>

<file path=ppt/tags/tag117.xml><?xml version="1.0" encoding="utf-8"?>
<p:tagLst xmlns:p="http://schemas.openxmlformats.org/presentationml/2006/main">
  <p:tag name="AS_UNIQUEID" val="149"/>
  <p:tag name="KSO_WM_ASSEMBLE_CHIP_INDEX" val="3dcc3cc1eba64aecbab27f76fb4ada7e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72ecabe9a9ac260a3f6ce6"/>
  <p:tag name="KSO_WM_CHIP_XID" val="5f72ecabe9a9ac260a3f6ceb"/>
  <p:tag name="KSO_WM_SLIDE_BACKGROUND_TYPE" val="navigation"/>
  <p:tag name="KSO_WM_TAG_VERSION" val="1.0"/>
  <p:tag name="KSO_WM_TEMPLATE_CATEGORY" val="chip"/>
  <p:tag name="KSO_WM_TEMPLATE_INDEX" val="20204580"/>
  <p:tag name="KSO_WM_UNIT_COMPATIBLE" val="0"/>
  <p:tag name="KSO_WM_UNIT_DEC_AREA_ID" val="7c6c61c59eda4d33bb509d84b5d921b2"/>
  <p:tag name="KSO_WM_UNIT_DECORATE_INFO" val="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hip20204580_5*i*1"/>
  <p:tag name="KSO_WM_UNIT_INDEX" val="1"/>
  <p:tag name="KSO_WM_UNIT_LAYERLEVEL" val="1"/>
  <p:tag name="KSO_WM_UNIT_SM_LIMIT_TYPE" val="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18.xml><?xml version="1.0" encoding="utf-8"?>
<p:tagLst xmlns:p="http://schemas.openxmlformats.org/presentationml/2006/main">
  <p:tag name="AS_UNIQUEID" val="150"/>
  <p:tag name="KSO_WM_ASSEMBLE_CHIP_INDEX" val="15c4a462202f463db5959808c22289a5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72ecabe9a9ac260a3f6ce6"/>
  <p:tag name="KSO_WM_CHIP_XID" val="5f72ecabe9a9ac260a3f6ce9"/>
  <p:tag name="KSO_WM_SLIDE_BACKGROUND_TYPE" val="navigation"/>
  <p:tag name="KSO_WM_TAG_VERSION" val="1.0"/>
  <p:tag name="KSO_WM_TEMPLATE_CATEGORY" val="chip"/>
  <p:tag name="KSO_WM_TEMPLATE_INDEX" val="20204580"/>
  <p:tag name="KSO_WM_UNIT_COMPATIBLE" val="0"/>
  <p:tag name="KSO_WM_UNIT_DEC_AREA_ID" val="eee78a234ead443795050e2ea956b98e"/>
  <p:tag name="KSO_WM_UNIT_DECORATE_INFO" val=""/>
  <p:tag name="KSO_WM_UNIT_DIAGRAM_ISNUMVISUAL" val="0"/>
  <p:tag name="KSO_WM_UNIT_DIAGRAM_ISREFERUNIT" val="0"/>
  <p:tag name="KSO_WM_UNIT_HIGHLIGHT" val="0"/>
  <p:tag name="KSO_WM_UNIT_ID" val="chip2020458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19.xml><?xml version="1.0" encoding="utf-8"?>
<p:tagLst xmlns:p="http://schemas.openxmlformats.org/presentationml/2006/main">
  <p:tag name="AS_UNIQUEID" val="151"/>
  <p:tag name="KSO_WM_ASSEMBLE_CHIP_INDEX" val="a2c2f42398b94442836ae2a6e7b84515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72ecabe9a9ac260a3f6ce6"/>
  <p:tag name="KSO_WM_CHIP_XID" val="5f72ecabe9a9ac260a3f6ce9"/>
  <p:tag name="KSO_WM_SLIDE_BACKGROUND_TYPE" val="navigation"/>
  <p:tag name="KSO_WM_TAG_VERSION" val="1.0"/>
  <p:tag name="KSO_WM_TEMPLATE_CATEGORY" val="chip"/>
  <p:tag name="KSO_WM_TEMPLATE_INDEX" val="20204580"/>
  <p:tag name="KSO_WM_UNIT_COMPATIBLE" val="0"/>
  <p:tag name="KSO_WM_UNIT_DEC_AREA_ID" val="90225b462bb04702a2375b05ba44e259"/>
  <p:tag name="KSO_WM_UNIT_DECORATE_INFO" val=""/>
  <p:tag name="KSO_WM_UNIT_DIAGRAM_ISNUMVISUAL" val="0"/>
  <p:tag name="KSO_WM_UNIT_DIAGRAM_ISREFERUNIT" val="0"/>
  <p:tag name="KSO_WM_UNIT_HIGHLIGHT" val="0"/>
  <p:tag name="KSO_WM_UNIT_ID" val="chip2020458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2.xml><?xml version="1.0" encoding="utf-8"?>
<p:tagLst xmlns:p="http://schemas.openxmlformats.org/presentationml/2006/main">
  <p:tag name="AS_UNIQUEID" val="29"/>
</p:tagLst>
</file>

<file path=ppt/tags/tag120.xml><?xml version="1.0" encoding="utf-8"?>
<p:tagLst xmlns:p="http://schemas.openxmlformats.org/presentationml/2006/main">
  <p:tag name="AS_UNIQUEID" val="152"/>
  <p:tag name="KSO_WM_SLIDE_BACKGROUND_TYPE" val="navigation"/>
</p:tagLst>
</file>

<file path=ppt/tags/tag121.xml><?xml version="1.0" encoding="utf-8"?>
<p:tagLst xmlns:p="http://schemas.openxmlformats.org/presentationml/2006/main">
  <p:tag name="AS_UNIQUEID" val="153"/>
  <p:tag name="KSO_WM_SLIDE_BACKGROUND_TYPE" val="navigation"/>
</p:tagLst>
</file>

<file path=ppt/tags/tag122.xml><?xml version="1.0" encoding="utf-8"?>
<p:tagLst xmlns:p="http://schemas.openxmlformats.org/presentationml/2006/main">
  <p:tag name="AS_UNIQUEID" val="154"/>
  <p:tag name="KSO_WM_SLIDE_BACKGROUND_TYPE" val="navigation"/>
</p:tagLst>
</file>

<file path=ppt/tags/tag123.xml><?xml version="1.0" encoding="utf-8"?>
<p:tagLst xmlns:p="http://schemas.openxmlformats.org/presentationml/2006/main">
  <p:tag name="AS_UNIQUEID" val="155"/>
  <p:tag name="KSO_WM_SLIDE_BACKGROUND_TYPE" val="navigation"/>
</p:tagLst>
</file>

<file path=ppt/tags/tag124.xml><?xml version="1.0" encoding="utf-8"?>
<p:tagLst xmlns:p="http://schemas.openxmlformats.org/presentationml/2006/main">
  <p:tag name="AS_UNIQUEID" val="156"/>
  <p:tag name="KSO_WM_SLIDE_BACKGROUND_TYPE" val="navigation"/>
</p:tagLst>
</file>

<file path=ppt/tags/tag125.xml><?xml version="1.0" encoding="utf-8"?>
<p:tagLst xmlns:p="http://schemas.openxmlformats.org/presentationml/2006/main">
  <p:tag name="AS_UNIQUEID" val="157"/>
  <p:tag name="KSO_WM_SLIDE_BACKGROUND_TYPE" val="navigation"/>
</p:tagLst>
</file>

<file path=ppt/tags/tag126.xml><?xml version="1.0" encoding="utf-8"?>
<p:tagLst xmlns:p="http://schemas.openxmlformats.org/presentationml/2006/main">
  <p:tag name="AS_UNIQUEID" val="158"/>
  <p:tag name="KSO_WM_SLIDE_BACKGROUND_TYPE" val="navigation"/>
</p:tagLst>
</file>

<file path=ppt/tags/tag127.xml><?xml version="1.0" encoding="utf-8"?>
<p:tagLst xmlns:p="http://schemas.openxmlformats.org/presentationml/2006/main">
  <p:tag name="AS_UNIQUEID" val="159"/>
  <p:tag name="KSO_WM_SLIDE_BACKGROUND_TYPE" val="navigation"/>
</p:tagLst>
</file>

<file path=ppt/tags/tag128.xml><?xml version="1.0" encoding="utf-8"?>
<p:tagLst xmlns:p="http://schemas.openxmlformats.org/presentationml/2006/main">
  <p:tag name="AS_UNIQUEID" val="161"/>
  <p:tag name="KSO_WM_ASSEMBLE_CHIP_INDEX" val="61eb977c2bc240b89df3a9490c81b4c8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72ecabe9a9ac260a3f6ce6"/>
  <p:tag name="KSO_WM_CHIP_XID" val="5f72ecabe9a9ac260a3f6ceb"/>
  <p:tag name="KSO_WM_SLIDE_BACKGROUND_TYPE" val="belt"/>
  <p:tag name="KSO_WM_TAG_VERSION" val="1.0"/>
  <p:tag name="KSO_WM_TEMPLATE_CATEGORY" val="chip"/>
  <p:tag name="KSO_WM_TEMPLATE_INDEX" val="20204580"/>
  <p:tag name="KSO_WM_UNIT_COMPATIBLE" val="0"/>
  <p:tag name="KSO_WM_UNIT_DEC_AREA_ID" val="b72d8760e7b343f6941d157c35aadde3"/>
  <p:tag name="KSO_WM_UNIT_DECORATE_INFO" val="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hip20204580_5*i*1"/>
  <p:tag name="KSO_WM_UNIT_INDEX" val="1"/>
  <p:tag name="KSO_WM_UNIT_LAYERLEVEL" val="1"/>
  <p:tag name="KSO_WM_UNIT_SM_LIMIT_TYPE" val="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29.xml><?xml version="1.0" encoding="utf-8"?>
<p:tagLst xmlns:p="http://schemas.openxmlformats.org/presentationml/2006/main">
  <p:tag name="AS_UNIQUEID" val="162"/>
  <p:tag name="KSO_WM_ASSEMBLE_CHIP_INDEX" val="1ce526a10f96403bbfa9ebcae1f91bc7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72ecabe9a9ac260a3f6ce6"/>
  <p:tag name="KSO_WM_CHIP_XID" val="5f72ecabe9a9ac260a3f6ce9"/>
  <p:tag name="KSO_WM_SLIDE_BACKGROUND_TYPE" val="belt"/>
  <p:tag name="KSO_WM_TAG_VERSION" val="1.0"/>
  <p:tag name="KSO_WM_TEMPLATE_CATEGORY" val="chip"/>
  <p:tag name="KSO_WM_TEMPLATE_INDEX" val="20204580"/>
  <p:tag name="KSO_WM_UNIT_COMPATIBLE" val="0"/>
  <p:tag name="KSO_WM_UNIT_DEC_AREA_ID" val="f2cad9515c044075beec1b223d1c02ae"/>
  <p:tag name="KSO_WM_UNIT_DECORATE_INFO" val=""/>
  <p:tag name="KSO_WM_UNIT_DIAGRAM_ISNUMVISUAL" val="0"/>
  <p:tag name="KSO_WM_UNIT_DIAGRAM_ISREFERUNIT" val="0"/>
  <p:tag name="KSO_WM_UNIT_HIGHLIGHT" val="0"/>
  <p:tag name="KSO_WM_UNIT_ID" val="chip2020458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3.xml><?xml version="1.0" encoding="utf-8"?>
<p:tagLst xmlns:p="http://schemas.openxmlformats.org/presentationml/2006/main">
  <p:tag name="AS_UNIQUEID" val="30"/>
</p:tagLst>
</file>

<file path=ppt/tags/tag130.xml><?xml version="1.0" encoding="utf-8"?>
<p:tagLst xmlns:p="http://schemas.openxmlformats.org/presentationml/2006/main">
  <p:tag name="AS_UNIQUEID" val="163"/>
  <p:tag name="KSO_WM_ASSEMBLE_CHIP_INDEX" val="a4c511dcc1f74f8c93cbb8a62a2ce3f4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72ecabe9a9ac260a3f6ce6"/>
  <p:tag name="KSO_WM_CHIP_XID" val="5f72ecabe9a9ac260a3f6ce9"/>
  <p:tag name="KSO_WM_SLIDE_BACKGROUND_TYPE" val="belt"/>
  <p:tag name="KSO_WM_TAG_VERSION" val="1.0"/>
  <p:tag name="KSO_WM_TEMPLATE_CATEGORY" val="chip"/>
  <p:tag name="KSO_WM_TEMPLATE_INDEX" val="20204580"/>
  <p:tag name="KSO_WM_UNIT_COMPATIBLE" val="0"/>
  <p:tag name="KSO_WM_UNIT_DEC_AREA_ID" val="1989d32308554bdea8e689b44425ee61"/>
  <p:tag name="KSO_WM_UNIT_DECORATE_INFO" val=""/>
  <p:tag name="KSO_WM_UNIT_DIAGRAM_ISNUMVISUAL" val="0"/>
  <p:tag name="KSO_WM_UNIT_DIAGRAM_ISREFERUNIT" val="0"/>
  <p:tag name="KSO_WM_UNIT_HIGHLIGHT" val="0"/>
  <p:tag name="KSO_WM_UNIT_ID" val="chip2020458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31.xml><?xml version="1.0" encoding="utf-8"?>
<p:tagLst xmlns:p="http://schemas.openxmlformats.org/presentationml/2006/main">
  <p:tag name="AS_UNIQUEID" val="164"/>
  <p:tag name="KSO_WM_SLIDE_BACKGROUND_TYPE" val="belt"/>
</p:tagLst>
</file>

<file path=ppt/tags/tag132.xml><?xml version="1.0" encoding="utf-8"?>
<p:tagLst xmlns:p="http://schemas.openxmlformats.org/presentationml/2006/main">
  <p:tag name="AS_UNIQUEID" val="165"/>
  <p:tag name="KSO_WM_SLIDE_BACKGROUND_TYPE" val="belt"/>
</p:tagLst>
</file>

<file path=ppt/tags/tag133.xml><?xml version="1.0" encoding="utf-8"?>
<p:tagLst xmlns:p="http://schemas.openxmlformats.org/presentationml/2006/main">
  <p:tag name="AS_UNIQUEID" val="166"/>
  <p:tag name="KSO_WM_SLIDE_BACKGROUND_TYPE" val="belt"/>
</p:tagLst>
</file>

<file path=ppt/tags/tag134.xml><?xml version="1.0" encoding="utf-8"?>
<p:tagLst xmlns:p="http://schemas.openxmlformats.org/presentationml/2006/main">
  <p:tag name="AS_UNIQUEID" val="167"/>
  <p:tag name="KSO_WM_SLIDE_BACKGROUND_TYPE" val="belt"/>
</p:tagLst>
</file>

<file path=ppt/tags/tag135.xml><?xml version="1.0" encoding="utf-8"?>
<p:tagLst xmlns:p="http://schemas.openxmlformats.org/presentationml/2006/main">
  <p:tag name="AS_UNIQUEID" val="168"/>
  <p:tag name="KSO_WM_SLIDE_BACKGROUND_TYPE" val="belt"/>
</p:tagLst>
</file>

<file path=ppt/tags/tag136.xml><?xml version="1.0" encoding="utf-8"?>
<p:tagLst xmlns:p="http://schemas.openxmlformats.org/presentationml/2006/main">
  <p:tag name="AS_UNIQUEID" val="170"/>
  <p:tag name="KSO_WM_TEMPLATE_CATEGORY" val="custom"/>
  <p:tag name="KSO_WM_TEMPLATE_INDEX" val="20204580"/>
</p:tagLst>
</file>

<file path=ppt/tags/tag137.xml><?xml version="1.0" encoding="utf-8"?>
<p:tagLst xmlns:p="http://schemas.openxmlformats.org/presentationml/2006/main">
  <p:tag name="AS_UNIQUEID" val="171"/>
  <p:tag name="KSO_WM_TEMPLATE_CATEGORY" val="custom"/>
  <p:tag name="KSO_WM_TEMPLATE_INDEX" val="20204580"/>
</p:tagLst>
</file>

<file path=ppt/tags/tag138.xml><?xml version="1.0" encoding="utf-8"?>
<p:tagLst xmlns:p="http://schemas.openxmlformats.org/presentationml/2006/main">
  <p:tag name="AS_UNIQUEID" val="172"/>
</p:tagLst>
</file>

<file path=ppt/tags/tag139.xml><?xml version="1.0" encoding="utf-8"?>
<p:tagLst xmlns:p="http://schemas.openxmlformats.org/presentationml/2006/main">
  <p:tag name="AS_UNIQUEID" val="173"/>
</p:tagLst>
</file>

<file path=ppt/tags/tag14.xml><?xml version="1.0" encoding="utf-8"?>
<p:tagLst xmlns:p="http://schemas.openxmlformats.org/presentationml/2006/main">
  <p:tag name="AS_UNIQUEID" val="32"/>
  <p:tag name="KSO_WM_ASSEMBLE_CHIP_INDEX" val="c003c0dde8fc4eaba87f44e598b93247"/>
  <p:tag name="KSO_WM_BEAUTIFY_FLAG" val="#wm#"/>
  <p:tag name="KSO_WM_CHIP_FILLAREA_FILL_RULE" val="{&quot;fill_align&quot;:&quot;lm&quot;,&quot;fill_effect&quot;:[],&quot;fill_mode&quot;:&quot;adaptive&quot;,&quot;sacle_strategy&quot;:&quot;stretch&quot;}"/>
  <p:tag name="KSO_WM_CHIP_GROUPID" val="5f72ecabe9a9ac260a3f6ce6"/>
  <p:tag name="KSO_WM_CHIP_XID" val="5f72ecabe9a9ac260a3f6ce8"/>
  <p:tag name="KSO_WM_TAG_VERSION" val="1.0"/>
  <p:tag name="KSO_WM_TEMPLATE_CATEGORY" val="chip"/>
  <p:tag name="KSO_WM_TEMPLATE_INDEX" val="20204580"/>
  <p:tag name="KSO_WM_UNIT_COMPATIBLE" val="0"/>
  <p:tag name="KSO_WM_UNIT_DEC_AREA_ID" val="9ef5feb030d949fa9f5d92d933b63de2"/>
  <p:tag name="KSO_WM_UNIT_DECORATE_INFO" val=""/>
  <p:tag name="KSO_WM_UNIT_DIAGRAM_ISNUMVISUAL" val="0"/>
  <p:tag name="KSO_WM_UNIT_DIAGRAM_ISREFERUNIT" val="0"/>
  <p:tag name="KSO_WM_UNIT_HIGHLIGHT" val="0"/>
  <p:tag name="KSO_WM_UNIT_ID" val="chip20204580_2*i*1"/>
  <p:tag name="KSO_WM_UNIT_INDEX" val="1"/>
  <p:tag name="KSO_WM_UNIT_LAYERLEVEL" val="1"/>
  <p:tag name="KSO_WM_UNIT_SM_LIMIT_TYPE" val=""/>
  <p:tag name="KSO_WM_UNIT_SUBTYPE" val="u"/>
  <p:tag name="KSO_WM_UNIT_TYPE" val="i"/>
</p:tagLst>
</file>

<file path=ppt/tags/tag140.xml><?xml version="1.0" encoding="utf-8"?>
<p:tagLst xmlns:p="http://schemas.openxmlformats.org/presentationml/2006/main">
  <p:tag name="AS_UNIQUEID" val="174"/>
</p:tagLst>
</file>

<file path=ppt/tags/tag141.xml><?xml version="1.0" encoding="utf-8"?>
<p:tagLst xmlns:p="http://schemas.openxmlformats.org/presentationml/2006/main">
  <p:tag name="AS_UNIQUEID" val="175"/>
  <p:tag name="KSO_WM_BEAUTIFY_FLAG" val="#wm#"/>
  <p:tag name="KSO_WM_TAG_VERSION" val="1.0"/>
  <p:tag name="KSO_WM_TEMPLATE_CATEGORY" val="custom"/>
  <p:tag name="KSO_WM_TEMPLATE_INDEX" val="20204580"/>
</p:tagLst>
</file>

<file path=ppt/tags/tag142.xml><?xml version="1.0" encoding="utf-8"?>
<p:tagLst xmlns:p="http://schemas.openxmlformats.org/presentationml/2006/main">
  <p:tag name="AS_UNIQUEID" val="176"/>
</p:tagLst>
</file>

<file path=ppt/tags/tag143.xml><?xml version="1.0" encoding="utf-8"?>
<p:tagLst xmlns:p="http://schemas.openxmlformats.org/presentationml/2006/main">
  <p:tag name="AS_UNIQUEID" val="187"/>
</p:tagLst>
</file>

<file path=ppt/tags/tag14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80"/>
</p:tagLst>
</file>

<file path=ppt/tags/tag145.xml><?xml version="1.0" encoding="utf-8"?>
<p:tagLst xmlns:p="http://schemas.openxmlformats.org/presentationml/2006/main">
  <p:tag name="AS_UNIQUEID" val="15"/>
</p:tagLst>
</file>

<file path=ppt/tags/tag146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04580"/>
</p:tagLst>
</file>

<file path=ppt/tags/tag147.xml><?xml version="1.0" encoding="utf-8"?>
<p:tagLst xmlns:p="http://schemas.openxmlformats.org/presentationml/2006/main">
  <p:tag name="AS_UNIQUEID" val="189"/>
</p:tagLst>
</file>

<file path=ppt/tags/tag148.xml><?xml version="1.0" encoding="utf-8"?>
<p:tagLst xmlns:p="http://schemas.openxmlformats.org/presentationml/2006/main">
  <p:tag name="AS_UNIQUEID" val="15"/>
</p:tagLst>
</file>

<file path=ppt/tags/tag149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04580"/>
</p:tagLst>
</file>

<file path=ppt/tags/tag15.xml><?xml version="1.0" encoding="utf-8"?>
<p:tagLst xmlns:p="http://schemas.openxmlformats.org/presentationml/2006/main">
  <p:tag name="AS_UNIQUEID" val="33"/>
  <p:tag name="KSO_WM_ASSEMBLE_CHIP_INDEX" val="93017d9551584132a981aec834ca1091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72ecabe9a9ac260a3f6ce6"/>
  <p:tag name="KSO_WM_CHIP_XID" val="5f72ecabe9a9ac260a3f6ce9"/>
  <p:tag name="KSO_WM_TAG_VERSION" val="1.0"/>
  <p:tag name="KSO_WM_TEMPLATE_CATEGORY" val="chip"/>
  <p:tag name="KSO_WM_TEMPLATE_INDEX" val="20204580"/>
  <p:tag name="KSO_WM_UNIT_COMPATIBLE" val="0"/>
  <p:tag name="KSO_WM_UNIT_DEC_AREA_ID" val="903f5a9721ae4a7a894b08c60eb28b9b"/>
  <p:tag name="KSO_WM_UNIT_DECORATE_INFO" val=""/>
  <p:tag name="KSO_WM_UNIT_DIAGRAM_ISNUMVISUAL" val="0"/>
  <p:tag name="KSO_WM_UNIT_DIAGRAM_ISREFERUNIT" val="0"/>
  <p:tag name="KSO_WM_UNIT_HIGHLIGHT" val="0"/>
  <p:tag name="KSO_WM_UNIT_ID" val="chip2020458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50.xml><?xml version="1.0" encoding="utf-8"?>
<p:tagLst xmlns:p="http://schemas.openxmlformats.org/presentationml/2006/main">
  <p:tag name="AS_UNIQUEID" val="15"/>
</p:tagLst>
</file>

<file path=ppt/tags/tag151.xml><?xml version="1.0" encoding="utf-8"?>
<p:tagLst xmlns:p="http://schemas.openxmlformats.org/presentationml/2006/main">
  <p:tag name="AS_UNIQUEID" val="191"/>
</p:tagLst>
</file>

<file path=ppt/tags/tag152.xml><?xml version="1.0" encoding="utf-8"?>
<p:tagLst xmlns:p="http://schemas.openxmlformats.org/presentationml/2006/main">
  <p:tag name="AS_UNIQUEID" val="192"/>
</p:tagLst>
</file>

<file path=ppt/tags/tag153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04580"/>
</p:tagLst>
</file>

<file path=ppt/tags/tag154.xml><?xml version="1.0" encoding="utf-8"?>
<p:tagLst xmlns:p="http://schemas.openxmlformats.org/presentationml/2006/main">
  <p:tag name="AS_UNIQUEID" val="15"/>
</p:tagLst>
</file>

<file path=ppt/tags/tag155.xml><?xml version="1.0" encoding="utf-8"?>
<p:tagLst xmlns:p="http://schemas.openxmlformats.org/presentationml/2006/main">
  <p:tag name="AS_UNIQUEID" val="198"/>
</p:tagLst>
</file>

<file path=ppt/tags/tag156.xml><?xml version="1.0" encoding="utf-8"?>
<p:tagLst xmlns:p="http://schemas.openxmlformats.org/presentationml/2006/main">
  <p:tag name="AS_UNIQUEID" val="199"/>
</p:tagLst>
</file>

<file path=ppt/tags/tag157.xml><?xml version="1.0" encoding="utf-8"?>
<p:tagLst xmlns:p="http://schemas.openxmlformats.org/presentationml/2006/main">
  <p:tag name="AS_UNIQUEID" val="200"/>
</p:tagLst>
</file>

<file path=ppt/tags/tag158.xml><?xml version="1.0" encoding="utf-8"?>
<p:tagLst xmlns:p="http://schemas.openxmlformats.org/presentationml/2006/main">
  <p:tag name="AS_UNIQUEID" val="201"/>
</p:tagLst>
</file>

<file path=ppt/tags/tag159.xml><?xml version="1.0" encoding="utf-8"?>
<p:tagLst xmlns:p="http://schemas.openxmlformats.org/presentationml/2006/main">
  <p:tag name="AS_UNIQUEID" val="202"/>
</p:tagLst>
</file>

<file path=ppt/tags/tag16.xml><?xml version="1.0" encoding="utf-8"?>
<p:tagLst xmlns:p="http://schemas.openxmlformats.org/presentationml/2006/main">
  <p:tag name="AS_UNIQUEID" val="34"/>
  <p:tag name="KSO_WM_ASSEMBLE_CHIP_INDEX" val="a617855491804fd79e5d2cbe6b60c951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72ecabe9a9ac260a3f6ce6"/>
  <p:tag name="KSO_WM_CHIP_XID" val="5f72ecabe9a9ac260a3f6ce9"/>
  <p:tag name="KSO_WM_TAG_VERSION" val="1.0"/>
  <p:tag name="KSO_WM_TEMPLATE_CATEGORY" val="chip"/>
  <p:tag name="KSO_WM_TEMPLATE_INDEX" val="20204580"/>
  <p:tag name="KSO_WM_UNIT_COMPATIBLE" val="0"/>
  <p:tag name="KSO_WM_UNIT_DEC_AREA_ID" val="503f3a4f985343dfb919752ff5e7b6f4"/>
  <p:tag name="KSO_WM_UNIT_DECORATE_INFO" val=""/>
  <p:tag name="KSO_WM_UNIT_DIAGRAM_ISNUMVISUAL" val="0"/>
  <p:tag name="KSO_WM_UNIT_DIAGRAM_ISREFERUNIT" val="0"/>
  <p:tag name="KSO_WM_UNIT_HIGHLIGHT" val="0"/>
  <p:tag name="KSO_WM_UNIT_ID" val="chip2020458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60.xml><?xml version="1.0" encoding="utf-8"?>
<p:tagLst xmlns:p="http://schemas.openxmlformats.org/presentationml/2006/main">
  <p:tag name="AS_UNIQUEID" val="203"/>
</p:tagLst>
</file>

<file path=ppt/tags/tag161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04580"/>
</p:tagLst>
</file>

<file path=ppt/tags/tag162.xml><?xml version="1.0" encoding="utf-8"?>
<p:tagLst xmlns:p="http://schemas.openxmlformats.org/presentationml/2006/main">
  <p:tag name="AS_UNIQUEID" val="15"/>
</p:tagLst>
</file>

<file path=ppt/tags/tag163.xml><?xml version="1.0" encoding="utf-8"?>
<p:tagLst xmlns:p="http://schemas.openxmlformats.org/presentationml/2006/main">
  <p:tag name="AS_UNIQUEID" val="205"/>
</p:tagLst>
</file>

<file path=ppt/tags/tag164.xml><?xml version="1.0" encoding="utf-8"?>
<p:tagLst xmlns:p="http://schemas.openxmlformats.org/presentationml/2006/main">
  <p:tag name="AS_UNIQUEID" val="206"/>
</p:tagLst>
</file>

<file path=ppt/tags/tag165.xml><?xml version="1.0" encoding="utf-8"?>
<p:tagLst xmlns:p="http://schemas.openxmlformats.org/presentationml/2006/main">
  <p:tag name="AS_UNIQUEID" val="207"/>
</p:tagLst>
</file>

<file path=ppt/tags/tag166.xml><?xml version="1.0" encoding="utf-8"?>
<p:tagLst xmlns:p="http://schemas.openxmlformats.org/presentationml/2006/main">
  <p:tag name="AS_UNIQUEID" val="208"/>
</p:tagLst>
</file>

<file path=ppt/tags/tag167.xml><?xml version="1.0" encoding="utf-8"?>
<p:tagLst xmlns:p="http://schemas.openxmlformats.org/presentationml/2006/main">
  <p:tag name="AS_UNIQUEID" val="209"/>
</p:tagLst>
</file>

<file path=ppt/tags/tag168.xml><?xml version="1.0" encoding="utf-8"?>
<p:tagLst xmlns:p="http://schemas.openxmlformats.org/presentationml/2006/main">
  <p:tag name="AS_UNIQUEID" val="210"/>
</p:tagLst>
</file>

<file path=ppt/tags/tag169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04580"/>
</p:tagLst>
</file>

<file path=ppt/tags/tag17.xml><?xml version="1.0" encoding="utf-8"?>
<p:tagLst xmlns:p="http://schemas.openxmlformats.org/presentationml/2006/main">
  <p:tag name="AS_UNIQUEID" val="35"/>
</p:tagLst>
</file>

<file path=ppt/tags/tag170.xml><?xml version="1.0" encoding="utf-8"?>
<p:tagLst xmlns:p="http://schemas.openxmlformats.org/presentationml/2006/main">
  <p:tag name="AS_UNIQUEID" val="15"/>
</p:tagLst>
</file>

<file path=ppt/tags/tag171.xml><?xml version="1.0" encoding="utf-8"?>
<p:tagLst xmlns:p="http://schemas.openxmlformats.org/presentationml/2006/main">
  <p:tag name="AS_UNIQUEID" val="212"/>
</p:tagLst>
</file>

<file path=ppt/tags/tag172.xml><?xml version="1.0" encoding="utf-8"?>
<p:tagLst xmlns:p="http://schemas.openxmlformats.org/presentationml/2006/main">
  <p:tag name="AS_UNIQUEID" val="213"/>
</p:tagLst>
</file>

<file path=ppt/tags/tag173.xml><?xml version="1.0" encoding="utf-8"?>
<p:tagLst xmlns:p="http://schemas.openxmlformats.org/presentationml/2006/main">
  <p:tag name="AS_UNIQUEID" val="214"/>
</p:tagLst>
</file>

<file path=ppt/tags/tag174.xml><?xml version="1.0" encoding="utf-8"?>
<p:tagLst xmlns:p="http://schemas.openxmlformats.org/presentationml/2006/main">
  <p:tag name="AS_UNIQUEID" val="215"/>
</p:tagLst>
</file>

<file path=ppt/tags/tag175.xml><?xml version="1.0" encoding="utf-8"?>
<p:tagLst xmlns:p="http://schemas.openxmlformats.org/presentationml/2006/main">
  <p:tag name="AS_UNIQUEID" val="216"/>
</p:tagLst>
</file>

<file path=ppt/tags/tag176.xml><?xml version="1.0" encoding="utf-8"?>
<p:tagLst xmlns:p="http://schemas.openxmlformats.org/presentationml/2006/main">
  <p:tag name="AS_UNIQUEID" val="217"/>
</p:tagLst>
</file>

<file path=ppt/tags/tag177.xml><?xml version="1.0" encoding="utf-8"?>
<p:tagLst xmlns:p="http://schemas.openxmlformats.org/presentationml/2006/main">
  <p:tag name="AS_UNIQUEID" val="218"/>
</p:tagLst>
</file>

<file path=ppt/tags/tag178.xml><?xml version="1.0" encoding="utf-8"?>
<p:tagLst xmlns:p="http://schemas.openxmlformats.org/presentationml/2006/main">
  <p:tag name="AS_UNIQUEID" val="219"/>
</p:tagLst>
</file>

<file path=ppt/tags/tag179.xml><?xml version="1.0" encoding="utf-8"?>
<p:tagLst xmlns:p="http://schemas.openxmlformats.org/presentationml/2006/main">
  <p:tag name="AS_UNIQUEID" val="220"/>
</p:tagLst>
</file>

<file path=ppt/tags/tag18.xml><?xml version="1.0" encoding="utf-8"?>
<p:tagLst xmlns:p="http://schemas.openxmlformats.org/presentationml/2006/main">
  <p:tag name="AS_UNIQUEID" val="36"/>
</p:tagLst>
</file>

<file path=ppt/tags/tag180.xml><?xml version="1.0" encoding="utf-8"?>
<p:tagLst xmlns:p="http://schemas.openxmlformats.org/presentationml/2006/main">
  <p:tag name="AS_UNIQUEID" val="221"/>
</p:tagLst>
</file>

<file path=ppt/tags/tag181.xml><?xml version="1.0" encoding="utf-8"?>
<p:tagLst xmlns:p="http://schemas.openxmlformats.org/presentationml/2006/main">
  <p:tag name="AS_UNIQUEID" val="222"/>
</p:tagLst>
</file>

<file path=ppt/tags/tag182.xml><?xml version="1.0" encoding="utf-8"?>
<p:tagLst xmlns:p="http://schemas.openxmlformats.org/presentationml/2006/main">
  <p:tag name="AS_UNIQUEID" val="223"/>
</p:tagLst>
</file>

<file path=ppt/tags/tag183.xml><?xml version="1.0" encoding="utf-8"?>
<p:tagLst xmlns:p="http://schemas.openxmlformats.org/presentationml/2006/main">
  <p:tag name="AS_UNIQUEID" val="224"/>
</p:tagLst>
</file>

<file path=ppt/tags/tag184.xml><?xml version="1.0" encoding="utf-8"?>
<p:tagLst xmlns:p="http://schemas.openxmlformats.org/presentationml/2006/main">
  <p:tag name="AS_UNIQUEID" val="225"/>
</p:tagLst>
</file>

<file path=ppt/tags/tag185.xml><?xml version="1.0" encoding="utf-8"?>
<p:tagLst xmlns:p="http://schemas.openxmlformats.org/presentationml/2006/main">
  <p:tag name="AS_UNIQUEID" val="226"/>
</p:tagLst>
</file>

<file path=ppt/tags/tag186.xml><?xml version="1.0" encoding="utf-8"?>
<p:tagLst xmlns:p="http://schemas.openxmlformats.org/presentationml/2006/main">
  <p:tag name="AS_UNIQUEID" val="227"/>
</p:tagLst>
</file>

<file path=ppt/tags/tag187.xml><?xml version="1.0" encoding="utf-8"?>
<p:tagLst xmlns:p="http://schemas.openxmlformats.org/presentationml/2006/main">
  <p:tag name="AS_UNIQUEID" val="228"/>
</p:tagLst>
</file>

<file path=ppt/tags/tag188.xml><?xml version="1.0" encoding="utf-8"?>
<p:tagLst xmlns:p="http://schemas.openxmlformats.org/presentationml/2006/main">
  <p:tag name="AS_UNIQUEID" val="229"/>
</p:tagLst>
</file>

<file path=ppt/tags/tag189.xml><?xml version="1.0" encoding="utf-8"?>
<p:tagLst xmlns:p="http://schemas.openxmlformats.org/presentationml/2006/main">
  <p:tag name="AS_UNIQUEID" val="230"/>
</p:tagLst>
</file>

<file path=ppt/tags/tag19.xml><?xml version="1.0" encoding="utf-8"?>
<p:tagLst xmlns:p="http://schemas.openxmlformats.org/presentationml/2006/main">
  <p:tag name="AS_UNIQUEID" val="37"/>
</p:tagLst>
</file>

<file path=ppt/tags/tag190.xml><?xml version="1.0" encoding="utf-8"?>
<p:tagLst xmlns:p="http://schemas.openxmlformats.org/presentationml/2006/main">
  <p:tag name="AS_UNIQUEID" val="231"/>
</p:tagLst>
</file>

<file path=ppt/tags/tag191.xml><?xml version="1.0" encoding="utf-8"?>
<p:tagLst xmlns:p="http://schemas.openxmlformats.org/presentationml/2006/main">
  <p:tag name="AS_UNIQUEID" val="232"/>
</p:tagLst>
</file>

<file path=ppt/tags/tag192.xml><?xml version="1.0" encoding="utf-8"?>
<p:tagLst xmlns:p="http://schemas.openxmlformats.org/presentationml/2006/main">
  <p:tag name="AS_UNIQUEID" val="233"/>
</p:tagLst>
</file>

<file path=ppt/tags/tag193.xml><?xml version="1.0" encoding="utf-8"?>
<p:tagLst xmlns:p="http://schemas.openxmlformats.org/presentationml/2006/main">
  <p:tag name="AS_UNIQUEID" val="234"/>
</p:tagLst>
</file>

<file path=ppt/tags/tag194.xml><?xml version="1.0" encoding="utf-8"?>
<p:tagLst xmlns:p="http://schemas.openxmlformats.org/presentationml/2006/main">
  <p:tag name="AS_UNIQUEID" val="235"/>
</p:tagLst>
</file>

<file path=ppt/tags/tag195.xml><?xml version="1.0" encoding="utf-8"?>
<p:tagLst xmlns:p="http://schemas.openxmlformats.org/presentationml/2006/main">
  <p:tag name="AS_UNIQUEID" val="236"/>
</p:tagLst>
</file>

<file path=ppt/tags/tag196.xml><?xml version="1.0" encoding="utf-8"?>
<p:tagLst xmlns:p="http://schemas.openxmlformats.org/presentationml/2006/main">
  <p:tag name="AS_UNIQUEID" val="237"/>
</p:tagLst>
</file>

<file path=ppt/tags/tag197.xml><?xml version="1.0" encoding="utf-8"?>
<p:tagLst xmlns:p="http://schemas.openxmlformats.org/presentationml/2006/main">
  <p:tag name="AS_UNIQUEID" val="238"/>
</p:tagLst>
</file>

<file path=ppt/tags/tag198.xml><?xml version="1.0" encoding="utf-8"?>
<p:tagLst xmlns:p="http://schemas.openxmlformats.org/presentationml/2006/main">
  <p:tag name="AS_UNIQUEID" val="239"/>
</p:tagLst>
</file>

<file path=ppt/tags/tag199.xml><?xml version="1.0" encoding="utf-8"?>
<p:tagLst xmlns:p="http://schemas.openxmlformats.org/presentationml/2006/main">
  <p:tag name="AS_UNIQUEID" val="240"/>
</p:tagLst>
</file>

<file path=ppt/tags/tag2.xml><?xml version="1.0" encoding="utf-8"?>
<p:tagLst xmlns:p="http://schemas.openxmlformats.org/presentationml/2006/main">
  <p:tag name="AS_UNIQUEID" val="18"/>
</p:tagLst>
</file>

<file path=ppt/tags/tag20.xml><?xml version="1.0" encoding="utf-8"?>
<p:tagLst xmlns:p="http://schemas.openxmlformats.org/presentationml/2006/main">
  <p:tag name="AS_UNIQUEID" val="38"/>
  <p:tag name="KSO_WM_ASSEMBLE_CHIP_INDEX" val="89fdfd4d6c4e4aa2b34f2d492691e805"/>
  <p:tag name="KSO_WM_BEAUTIFY_FLAG" val="#wm#"/>
  <p:tag name="KSO_WM_CHIP_FILLAREA_FILL_RULE" val="{&quot;fill_align&quot;:&quot;cm&quot;,&quot;fill_mode&quot;:&quot;adaptive&quot;,&quot;sacle_strategy&quot;:&quot;smart&quot;}"/>
  <p:tag name="KSO_WM_CHIP_GROUPID" val="5ebe40d00ac41c4a0a525616"/>
  <p:tag name="KSO_WM_CHIP_XID" val="5ebe40d00ac41c4a0a525617"/>
  <p:tag name="KSO_WM_TAG_VERSION" val="1.0"/>
  <p:tag name="KSO_WM_TEMPLATE_ASSEMBLE_GROUPID" val="5f72ecabe9a9ac260a3f6ce6"/>
  <p:tag name="KSO_WM_TEMPLATE_ASSEMBLE_XID" val="5f7323620ff15d9a40f7d981"/>
  <p:tag name="KSO_WM_TEMPLATE_CATEGORY" val="custom"/>
  <p:tag name="KSO_WM_TEMPLATE_INDEX" val="20204580"/>
  <p:tag name="KSO_WM_UNIT_BLOCK" val="0"/>
  <p:tag name="KSO_WM_UNIT_COMPATIBLE" val="0"/>
  <p:tag name="KSO_WM_UNIT_DEC_AREA_ID" val="93c1ed9ac373482f8d17a56ee343aa6c"/>
  <p:tag name="KSO_WM_UNIT_DEFAULT_FONT" val="14;18;2"/>
  <p:tag name="KSO_WM_UNIT_DIAGRAM_ISNUMVISUAL" val="0"/>
  <p:tag name="KSO_WM_UNIT_DIAGRAM_ISREFERUNIT" val="0"/>
  <p:tag name="KSO_WM_UNIT_HIGHLIGHT" val="0"/>
  <p:tag name="KSO_WM_UNIT_ID" val="custom2020458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副标题内容"/>
  <p:tag name="KSO_WM_UNIT_TEXT_FILL_FORE_SCHEMECOLOR_INDEX" val="13"/>
  <p:tag name="KSO_WM_UNIT_TEXT_FILL_FORE_SCHEMECOLOR_INDEX_BRIGHTNESS" val="0.35"/>
  <p:tag name="KSO_WM_UNIT_TEXT_FILL_TYPE" val="1"/>
  <p:tag name="KSO_WM_UNIT_TYPE" val="b"/>
  <p:tag name="KSO_WM_UNIT_VALUE" val="87"/>
</p:tagLst>
</file>

<file path=ppt/tags/tag200.xml><?xml version="1.0" encoding="utf-8"?>
<p:tagLst xmlns:p="http://schemas.openxmlformats.org/presentationml/2006/main">
  <p:tag name="AS_UNIQUEID" val="241"/>
</p:tagLst>
</file>

<file path=ppt/tags/tag201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04580"/>
</p:tagLst>
</file>

<file path=ppt/tags/tag202.xml><?xml version="1.0" encoding="utf-8"?>
<p:tagLst xmlns:p="http://schemas.openxmlformats.org/presentationml/2006/main">
  <p:tag name="AS_UNIQUEID" val="243"/>
</p:tagLst>
</file>

<file path=ppt/tags/tag203.xml><?xml version="1.0" encoding="utf-8"?>
<p:tagLst xmlns:p="http://schemas.openxmlformats.org/presentationml/2006/main">
  <p:tag name="AS_UNIQUEID" val="15"/>
</p:tagLst>
</file>

<file path=ppt/tags/tag204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04580"/>
</p:tagLst>
</file>

<file path=ppt/tags/tag205.xml><?xml version="1.0" encoding="utf-8"?>
<p:tagLst xmlns:p="http://schemas.openxmlformats.org/presentationml/2006/main">
  <p:tag name="AS_UNIQUEID" val="246"/>
</p:tagLst>
</file>

<file path=ppt/tags/tag206.xml><?xml version="1.0" encoding="utf-8"?>
<p:tagLst xmlns:p="http://schemas.openxmlformats.org/presentationml/2006/main">
  <p:tag name="AS_UNIQUEID" val="15"/>
</p:tagLst>
</file>

<file path=ppt/tags/tag207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04580"/>
</p:tagLst>
</file>

<file path=ppt/tags/tag208.xml><?xml version="1.0" encoding="utf-8"?>
<p:tagLst xmlns:p="http://schemas.openxmlformats.org/presentationml/2006/main">
  <p:tag name="AS_UNIQUEID" val="15"/>
</p:tagLst>
</file>

<file path=ppt/tags/tag209.xml><?xml version="1.0" encoding="utf-8"?>
<p:tagLst xmlns:p="http://schemas.openxmlformats.org/presentationml/2006/main">
  <p:tag name="AS_UNIQUEID" val="249"/>
</p:tagLst>
</file>

<file path=ppt/tags/tag21.xml><?xml version="1.0" encoding="utf-8"?>
<p:tagLst xmlns:p="http://schemas.openxmlformats.org/presentationml/2006/main">
  <p:tag name="AS_UNIQUEID" val="39"/>
  <p:tag name="KSO_WM_ASSEMBLE_CHIP_INDEX" val="89fdfd4d6c4e4aa2b34f2d492691e805"/>
  <p:tag name="KSO_WM_BEAUTIFY_FLAG" val="#wm#"/>
  <p:tag name="KSO_WM_CHIP_FILLAREA_FILL_RULE" val="{&quot;fill_align&quot;:&quot;cm&quot;,&quot;fill_mode&quot;:&quot;adaptive&quot;,&quot;sacle_strategy&quot;:&quot;smart&quot;}"/>
  <p:tag name="KSO_WM_CHIP_GROUPID" val="5ebe40d00ac41c4a0a525616"/>
  <p:tag name="KSO_WM_CHIP_XID" val="5ebe40d00ac41c4a0a525617"/>
  <p:tag name="KSO_WM_TAG_VERSION" val="1.0"/>
  <p:tag name="KSO_WM_TEMPLATE_ASSEMBLE_GROUPID" val="5f72ecabe9a9ac260a3f6ce6"/>
  <p:tag name="KSO_WM_TEMPLATE_ASSEMBLE_XID" val="5f7323620ff15d9a40f7d981"/>
  <p:tag name="KSO_WM_TEMPLATE_CATEGORY" val="custom"/>
  <p:tag name="KSO_WM_TEMPLATE_INDEX" val="20204580"/>
  <p:tag name="KSO_WM_UNIT_BLOCK" val="0"/>
  <p:tag name="KSO_WM_UNIT_COMPATIBLE" val="0"/>
  <p:tag name="KSO_WM_UNIT_DEC_AREA_ID" val="3d59370012534aaf8bd3c34bd435dd6a"/>
  <p:tag name="KSO_WM_UNIT_DEFAULT_FONT" val="40;56;4"/>
  <p:tag name="KSO_WM_UNIT_DIAGRAM_ISNUMVISUAL" val="0"/>
  <p:tag name="KSO_WM_UNIT_DIAGRAM_ISREFERUNIT" val="0"/>
  <p:tag name="KSO_WM_UNIT_HIGHLIGHT" val="0"/>
  <p:tag name="KSO_WM_UNIT_ID" val="custom20204580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添加大标题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11"/>
</p:tagLst>
</file>

<file path=ppt/tags/tag210.xml><?xml version="1.0" encoding="utf-8"?>
<p:tagLst xmlns:p="http://schemas.openxmlformats.org/presentationml/2006/main">
  <p:tag name="AS_UNIQUEID" val="250"/>
</p:tagLst>
</file>

<file path=ppt/tags/tag211.xml><?xml version="1.0" encoding="utf-8"?>
<p:tagLst xmlns:p="http://schemas.openxmlformats.org/presentationml/2006/main">
  <p:tag name="AS_UNIQUEID" val="251"/>
</p:tagLst>
</file>

<file path=ppt/tags/tag212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04580"/>
</p:tagLst>
</file>

<file path=ppt/tags/tag213.xml><?xml version="1.0" encoding="utf-8"?>
<p:tagLst xmlns:p="http://schemas.openxmlformats.org/presentationml/2006/main">
  <p:tag name="AS_UNIQUEID" val="15"/>
</p:tagLst>
</file>

<file path=ppt/tags/tag214.xml><?xml version="1.0" encoding="utf-8"?>
<p:tagLst xmlns:p="http://schemas.openxmlformats.org/presentationml/2006/main">
  <p:tag name="AS_UNIQUEID" val="258"/>
</p:tagLst>
</file>

<file path=ppt/tags/tag215.xml><?xml version="1.0" encoding="utf-8"?>
<p:tagLst xmlns:p="http://schemas.openxmlformats.org/presentationml/2006/main">
  <p:tag name="AS_UNIQUEID" val="259"/>
</p:tagLst>
</file>

<file path=ppt/tags/tag216.xml><?xml version="1.0" encoding="utf-8"?>
<p:tagLst xmlns:p="http://schemas.openxmlformats.org/presentationml/2006/main">
  <p:tag name="AS_UNIQUEID" val="260"/>
</p:tagLst>
</file>

<file path=ppt/tags/tag217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04580"/>
</p:tagLst>
</file>

<file path=ppt/tags/tag218.xml><?xml version="1.0" encoding="utf-8"?>
<p:tagLst xmlns:p="http://schemas.openxmlformats.org/presentationml/2006/main">
  <p:tag name="AS_UNIQUEID" val="265"/>
</p:tagLst>
</file>

<file path=ppt/tags/tag219.xml><?xml version="1.0" encoding="utf-8"?>
<p:tagLst xmlns:p="http://schemas.openxmlformats.org/presentationml/2006/main">
  <p:tag name="AS_UNIQUEID" val="15"/>
</p:tagLst>
</file>

<file path=ppt/tags/tag22.xml><?xml version="1.0" encoding="utf-8"?>
<p:tagLst xmlns:p="http://schemas.openxmlformats.org/presentationml/2006/main">
  <p:tag name="AS_UNIQUEID" val="41"/>
  <p:tag name="KSO_WM_ASSEMBLE_CHIP_INDEX" val="5f4355833f0f4d1e9732e90f25e687b7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72ecabe9a9ac260a3f6ce6"/>
  <p:tag name="KSO_WM_CHIP_XID" val="5f72ecabe9a9ac260a3f6ce9"/>
  <p:tag name="KSO_WM_TAG_VERSION" val="1.0"/>
  <p:tag name="KSO_WM_TEMPLATE_CATEGORY" val="chip"/>
  <p:tag name="KSO_WM_TEMPLATE_INDEX" val="20204580"/>
  <p:tag name="KSO_WM_UNIT_COMPATIBLE" val="0"/>
  <p:tag name="KSO_WM_UNIT_DEC_AREA_ID" val="6c0d4dba37f24815a9b284bbf6f610a4"/>
  <p:tag name="KSO_WM_UNIT_DECORATE_INFO" val=""/>
  <p:tag name="KSO_WM_UNIT_DIAGRAM_ISNUMVISUAL" val="0"/>
  <p:tag name="KSO_WM_UNIT_DIAGRAM_ISREFERUNIT" val="0"/>
  <p:tag name="KSO_WM_UNIT_HIGHLIGHT" val="0"/>
  <p:tag name="KSO_WM_UNIT_ID" val="chip2020458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220.xml><?xml version="1.0" encoding="utf-8"?>
<p:tagLst xmlns:p="http://schemas.openxmlformats.org/presentationml/2006/main">
  <p:tag name="AS_UNIQUEID" val="266"/>
</p:tagLst>
</file>

<file path=ppt/tags/tag221.xml><?xml version="1.0" encoding="utf-8"?>
<p:tagLst xmlns:p="http://schemas.openxmlformats.org/presentationml/2006/main">
  <p:tag name="AS_UNIQUEID" val="267"/>
</p:tagLst>
</file>

<file path=ppt/tags/tag222.xml><?xml version="1.0" encoding="utf-8"?>
<p:tagLst xmlns:p="http://schemas.openxmlformats.org/presentationml/2006/main">
  <p:tag name="AS_UNIQUEID" val="268"/>
</p:tagLst>
</file>

<file path=ppt/tags/tag223.xml><?xml version="1.0" encoding="utf-8"?>
<p:tagLst xmlns:p="http://schemas.openxmlformats.org/presentationml/2006/main">
  <p:tag name="AS_UNIQUEID" val="269"/>
</p:tagLst>
</file>

<file path=ppt/tags/tag224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04580"/>
</p:tagLst>
</file>

<file path=ppt/tags/tag225.xml><?xml version="1.0" encoding="utf-8"?>
<p:tagLst xmlns:p="http://schemas.openxmlformats.org/presentationml/2006/main">
  <p:tag name="AS_UNIQUEID" val="15"/>
</p:tagLst>
</file>

<file path=ppt/tags/tag226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04580"/>
</p:tagLst>
</file>

<file path=ppt/tags/tag227.xml><?xml version="1.0" encoding="utf-8"?>
<p:tagLst xmlns:p="http://schemas.openxmlformats.org/presentationml/2006/main">
  <p:tag name="AS_UNIQUEID" val="15"/>
</p:tagLst>
</file>

<file path=ppt/tags/tag228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04580"/>
</p:tagLst>
</file>

<file path=ppt/tags/tag229.xml><?xml version="1.0" encoding="utf-8"?>
<p:tagLst xmlns:p="http://schemas.openxmlformats.org/presentationml/2006/main">
  <p:tag name="AS_UNIQUEID" val="15"/>
</p:tagLst>
</file>

<file path=ppt/tags/tag23.xml><?xml version="1.0" encoding="utf-8"?>
<p:tagLst xmlns:p="http://schemas.openxmlformats.org/presentationml/2006/main">
  <p:tag name="AS_UNIQUEID" val="42"/>
  <p:tag name="KSO_WM_ASSEMBLE_CHIP_INDEX" val="f652d08d4e314aada44d7275b244adc6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72ecabe9a9ac260a3f6ce6"/>
  <p:tag name="KSO_WM_CHIP_XID" val="5f72ecabe9a9ac260a3f6ce9"/>
  <p:tag name="KSO_WM_TAG_VERSION" val="1.0"/>
  <p:tag name="KSO_WM_TEMPLATE_CATEGORY" val="chip"/>
  <p:tag name="KSO_WM_TEMPLATE_INDEX" val="20204580"/>
  <p:tag name="KSO_WM_UNIT_COMPATIBLE" val="0"/>
  <p:tag name="KSO_WM_UNIT_DEC_AREA_ID" val="dd99edbdea3b42448d654c64c5a8486d"/>
  <p:tag name="KSO_WM_UNIT_DECORATE_INFO" val=""/>
  <p:tag name="KSO_WM_UNIT_DIAGRAM_ISNUMVISUAL" val="0"/>
  <p:tag name="KSO_WM_UNIT_DIAGRAM_ISREFERUNIT" val="0"/>
  <p:tag name="KSO_WM_UNIT_HIGHLIGHT" val="0"/>
  <p:tag name="KSO_WM_UNIT_ID" val="chip2020458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230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04580"/>
</p:tagLst>
</file>

<file path=ppt/tags/tag231.xml><?xml version="1.0" encoding="utf-8"?>
<p:tagLst xmlns:p="http://schemas.openxmlformats.org/presentationml/2006/main">
  <p:tag name="AS_UNIQUEID" val="15"/>
</p:tagLst>
</file>

<file path=ppt/tags/tag232.xml><?xml version="1.0" encoding="utf-8"?>
<p:tagLst xmlns:p="http://schemas.openxmlformats.org/presentationml/2006/main">
  <p:tag name="AS_UNIQUEID" val="338"/>
</p:tagLst>
</file>

<file path=ppt/tags/tag233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04580"/>
</p:tagLst>
</file>

<file path=ppt/tags/tag234.xml><?xml version="1.0" encoding="utf-8"?>
<p:tagLst xmlns:p="http://schemas.openxmlformats.org/presentationml/2006/main">
  <p:tag name="AS_UNIQUEID" val="178"/>
</p:tagLst>
</file>

<file path=ppt/tags/tag235.xml><?xml version="1.0" encoding="utf-8"?>
<p:tagLst xmlns:p="http://schemas.openxmlformats.org/presentationml/2006/main">
  <p:tag name="AS_UNIQUEID" val="179"/>
</p:tagLst>
</file>

<file path=ppt/tags/tag236.xml><?xml version="1.0" encoding="utf-8"?>
<p:tagLst xmlns:p="http://schemas.openxmlformats.org/presentationml/2006/main">
  <p:tag name="AS_UNIQUEID" val="180"/>
</p:tagLst>
</file>

<file path=ppt/tags/tag237.xml><?xml version="1.0" encoding="utf-8"?>
<p:tagLst xmlns:p="http://schemas.openxmlformats.org/presentationml/2006/main">
  <p:tag name="AS_UNIQUEID" val="181"/>
</p:tagLst>
</file>

<file path=ppt/tags/tag238.xml><?xml version="1.0" encoding="utf-8"?>
<p:tagLst xmlns:p="http://schemas.openxmlformats.org/presentationml/2006/main">
  <p:tag name="AS_UNIQUEID" val="182"/>
</p:tagLst>
</file>

<file path=ppt/tags/tag239.xml><?xml version="1.0" encoding="utf-8"?>
<p:tagLst xmlns:p="http://schemas.openxmlformats.org/presentationml/2006/main">
  <p:tag name="AS_UNIQUEID" val="183"/>
</p:tagLst>
</file>

<file path=ppt/tags/tag24.xml><?xml version="1.0" encoding="utf-8"?>
<p:tagLst xmlns:p="http://schemas.openxmlformats.org/presentationml/2006/main">
  <p:tag name="AS_UNIQUEID" val="43"/>
</p:tagLst>
</file>

<file path=ppt/tags/tag240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Mjc0MjEzODQ2MjdiNTUxNTc4MmFjOGY4NDc1ZDJkNTMifQ=="/>
  <p:tag name="KSO_DOCER_TEMPLATE_OPEN_ONCE_MARK" val="1"/>
</p:tagLst>
</file>

<file path=ppt/tags/tag25.xml><?xml version="1.0" encoding="utf-8"?>
<p:tagLst xmlns:p="http://schemas.openxmlformats.org/presentationml/2006/main">
  <p:tag name="AS_UNIQUEID" val="44"/>
</p:tagLst>
</file>

<file path=ppt/tags/tag26.xml><?xml version="1.0" encoding="utf-8"?>
<p:tagLst xmlns:p="http://schemas.openxmlformats.org/presentationml/2006/main">
  <p:tag name="AS_UNIQUEID" val="45"/>
</p:tagLst>
</file>

<file path=ppt/tags/tag27.xml><?xml version="1.0" encoding="utf-8"?>
<p:tagLst xmlns:p="http://schemas.openxmlformats.org/presentationml/2006/main">
  <p:tag name="AS_UNIQUEID" val="46"/>
</p:tagLst>
</file>

<file path=ppt/tags/tag28.xml><?xml version="1.0" encoding="utf-8"?>
<p:tagLst xmlns:p="http://schemas.openxmlformats.org/presentationml/2006/main">
  <p:tag name="AS_UNIQUEID" val="47"/>
</p:tagLst>
</file>

<file path=ppt/tags/tag29.xml><?xml version="1.0" encoding="utf-8"?>
<p:tagLst xmlns:p="http://schemas.openxmlformats.org/presentationml/2006/main">
  <p:tag name="AS_UNIQUEID" val="48"/>
</p:tagLst>
</file>

<file path=ppt/tags/tag3.xml><?xml version="1.0" encoding="utf-8"?>
<p:tagLst xmlns:p="http://schemas.openxmlformats.org/presentationml/2006/main">
  <p:tag name="AS_UNIQUEID" val="19"/>
</p:tagLst>
</file>

<file path=ppt/tags/tag30.xml><?xml version="1.0" encoding="utf-8"?>
<p:tagLst xmlns:p="http://schemas.openxmlformats.org/presentationml/2006/main">
  <p:tag name="AS_UNIQUEID" val="50"/>
  <p:tag name="KSO_WM_ASSEMBLE_CHIP_INDEX" val="5f4355833f0f4d1e9732e90f25e687b7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72ecabe9a9ac260a3f6ce6"/>
  <p:tag name="KSO_WM_CHIP_XID" val="5f72ecabe9a9ac260a3f6ce9"/>
  <p:tag name="KSO_WM_TAG_VERSION" val="1.0"/>
  <p:tag name="KSO_WM_TEMPLATE_CATEGORY" val="chip"/>
  <p:tag name="KSO_WM_TEMPLATE_INDEX" val="20204580"/>
  <p:tag name="KSO_WM_UNIT_COMPATIBLE" val="0"/>
  <p:tag name="KSO_WM_UNIT_DEC_AREA_ID" val="6c0d4dba37f24815a9b284bbf6f610a4"/>
  <p:tag name="KSO_WM_UNIT_DECORATE_INFO" val=""/>
  <p:tag name="KSO_WM_UNIT_DIAGRAM_ISNUMVISUAL" val="0"/>
  <p:tag name="KSO_WM_UNIT_DIAGRAM_ISREFERUNIT" val="0"/>
  <p:tag name="KSO_WM_UNIT_HIGHLIGHT" val="0"/>
  <p:tag name="KSO_WM_UNIT_ID" val="chip2020458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31.xml><?xml version="1.0" encoding="utf-8"?>
<p:tagLst xmlns:p="http://schemas.openxmlformats.org/presentationml/2006/main">
  <p:tag name="AS_UNIQUEID" val="51"/>
  <p:tag name="KSO_WM_ASSEMBLE_CHIP_INDEX" val="f652d08d4e314aada44d7275b244adc6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72ecabe9a9ac260a3f6ce6"/>
  <p:tag name="KSO_WM_CHIP_XID" val="5f72ecabe9a9ac260a3f6ce9"/>
  <p:tag name="KSO_WM_TAG_VERSION" val="1.0"/>
  <p:tag name="KSO_WM_TEMPLATE_CATEGORY" val="chip"/>
  <p:tag name="KSO_WM_TEMPLATE_INDEX" val="20204580"/>
  <p:tag name="KSO_WM_UNIT_COMPATIBLE" val="0"/>
  <p:tag name="KSO_WM_UNIT_DEC_AREA_ID" val="dd99edbdea3b42448d654c64c5a8486d"/>
  <p:tag name="KSO_WM_UNIT_DECORATE_INFO" val=""/>
  <p:tag name="KSO_WM_UNIT_DIAGRAM_ISNUMVISUAL" val="0"/>
  <p:tag name="KSO_WM_UNIT_DIAGRAM_ISREFERUNIT" val="0"/>
  <p:tag name="KSO_WM_UNIT_HIGHLIGHT" val="0"/>
  <p:tag name="KSO_WM_UNIT_ID" val="chip2020458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32.xml><?xml version="1.0" encoding="utf-8"?>
<p:tagLst xmlns:p="http://schemas.openxmlformats.org/presentationml/2006/main">
  <p:tag name="AS_UNIQUEID" val="52"/>
</p:tagLst>
</file>

<file path=ppt/tags/tag33.xml><?xml version="1.0" encoding="utf-8"?>
<p:tagLst xmlns:p="http://schemas.openxmlformats.org/presentationml/2006/main">
  <p:tag name="AS_UNIQUEID" val="53"/>
</p:tagLst>
</file>

<file path=ppt/tags/tag34.xml><?xml version="1.0" encoding="utf-8"?>
<p:tagLst xmlns:p="http://schemas.openxmlformats.org/presentationml/2006/main">
  <p:tag name="AS_UNIQUEID" val="54"/>
</p:tagLst>
</file>

<file path=ppt/tags/tag35.xml><?xml version="1.0" encoding="utf-8"?>
<p:tagLst xmlns:p="http://schemas.openxmlformats.org/presentationml/2006/main">
  <p:tag name="AS_UNIQUEID" val="55"/>
</p:tagLst>
</file>

<file path=ppt/tags/tag36.xml><?xml version="1.0" encoding="utf-8"?>
<p:tagLst xmlns:p="http://schemas.openxmlformats.org/presentationml/2006/main">
  <p:tag name="AS_UNIQUEID" val="56"/>
</p:tagLst>
</file>

<file path=ppt/tags/tag37.xml><?xml version="1.0" encoding="utf-8"?>
<p:tagLst xmlns:p="http://schemas.openxmlformats.org/presentationml/2006/main">
  <p:tag name="AS_UNIQUEID" val="57"/>
</p:tagLst>
</file>

<file path=ppt/tags/tag38.xml><?xml version="1.0" encoding="utf-8"?>
<p:tagLst xmlns:p="http://schemas.openxmlformats.org/presentationml/2006/main">
  <p:tag name="AS_UNIQUEID" val="58"/>
</p:tagLst>
</file>

<file path=ppt/tags/tag39.xml><?xml version="1.0" encoding="utf-8"?>
<p:tagLst xmlns:p="http://schemas.openxmlformats.org/presentationml/2006/main">
  <p:tag name="AS_UNIQUEID" val="59"/>
</p:tagLst>
</file>

<file path=ppt/tags/tag4.xml><?xml version="1.0" encoding="utf-8"?>
<p:tagLst xmlns:p="http://schemas.openxmlformats.org/presentationml/2006/main">
  <p:tag name="AS_UNIQUEID" val="20"/>
</p:tagLst>
</file>

<file path=ppt/tags/tag40.xml><?xml version="1.0" encoding="utf-8"?>
<p:tagLst xmlns:p="http://schemas.openxmlformats.org/presentationml/2006/main">
  <p:tag name="AS_UNIQUEID" val="61"/>
  <p:tag name="KSO_WM_ASSEMBLE_CHIP_INDEX" val="108ba0aae444405e9e1a36f2a1157a6d"/>
  <p:tag name="KSO_WM_BEAUTIFY_FLAG" val="#wm#"/>
  <p:tag name="KSO_WM_CHIP_FILLAREA_FILL_RULE" val="{&quot;fill_align&quot;:&quot;lm&quot;,&quot;fill_effect&quot;:[],&quot;fill_mode&quot;:&quot;adaptive&quot;,&quot;sacle_strategy&quot;:&quot;stretch&quot;}"/>
  <p:tag name="KSO_WM_CHIP_GROUPID" val="5f72ecabe9a9ac260a3f6ce6"/>
  <p:tag name="KSO_WM_CHIP_XID" val="5f72ecabe9a9ac260a3f6ce8"/>
  <p:tag name="KSO_WM_TAG_VERSION" val="1.0"/>
  <p:tag name="KSO_WM_TEMPLATE_CATEGORY" val="chip"/>
  <p:tag name="KSO_WM_TEMPLATE_INDEX" val="20204580"/>
  <p:tag name="KSO_WM_UNIT_COMPATIBLE" val="0"/>
  <p:tag name="KSO_WM_UNIT_DEC_AREA_ID" val="c6ad523cefe64ff591f4ac81118f97ed"/>
  <p:tag name="KSO_WM_UNIT_DECORATE_INFO" val=""/>
  <p:tag name="KSO_WM_UNIT_DIAGRAM_ISNUMVISUAL" val="0"/>
  <p:tag name="KSO_WM_UNIT_DIAGRAM_ISREFERUNIT" val="0"/>
  <p:tag name="KSO_WM_UNIT_HIGHLIGHT" val="0"/>
  <p:tag name="KSO_WM_UNIT_ID" val="chip20204580_2*i*1"/>
  <p:tag name="KSO_WM_UNIT_INDEX" val="1"/>
  <p:tag name="KSO_WM_UNIT_LAYERLEVEL" val="1"/>
  <p:tag name="KSO_WM_UNIT_SM_LIMIT_TYPE" val=""/>
  <p:tag name="KSO_WM_UNIT_SUBTYPE" val="u"/>
  <p:tag name="KSO_WM_UNIT_TYPE" val="i"/>
</p:tagLst>
</file>

<file path=ppt/tags/tag41.xml><?xml version="1.0" encoding="utf-8"?>
<p:tagLst xmlns:p="http://schemas.openxmlformats.org/presentationml/2006/main">
  <p:tag name="AS_UNIQUEID" val="62"/>
  <p:tag name="KSO_WM_ASSEMBLE_CHIP_INDEX" val="962186c4e24f483b83d1d3e3d9c93231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72ecabe9a9ac260a3f6ce6"/>
  <p:tag name="KSO_WM_CHIP_XID" val="5f72ecabe9a9ac260a3f6ce9"/>
  <p:tag name="KSO_WM_TAG_VERSION" val="1.0"/>
  <p:tag name="KSO_WM_TEMPLATE_CATEGORY" val="chip"/>
  <p:tag name="KSO_WM_TEMPLATE_INDEX" val="20204580"/>
  <p:tag name="KSO_WM_UNIT_COMPATIBLE" val="0"/>
  <p:tag name="KSO_WM_UNIT_DEC_AREA_ID" val="a12ea315fb9e40fb94fe6a814cc4f93c"/>
  <p:tag name="KSO_WM_UNIT_DECORATE_INFO" val=""/>
  <p:tag name="KSO_WM_UNIT_DIAGRAM_ISNUMVISUAL" val="0"/>
  <p:tag name="KSO_WM_UNIT_DIAGRAM_ISREFERUNIT" val="0"/>
  <p:tag name="KSO_WM_UNIT_HIGHLIGHT" val="0"/>
  <p:tag name="KSO_WM_UNIT_ID" val="chip2020458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42.xml><?xml version="1.0" encoding="utf-8"?>
<p:tagLst xmlns:p="http://schemas.openxmlformats.org/presentationml/2006/main">
  <p:tag name="AS_UNIQUEID" val="63"/>
</p:tagLst>
</file>

<file path=ppt/tags/tag43.xml><?xml version="1.0" encoding="utf-8"?>
<p:tagLst xmlns:p="http://schemas.openxmlformats.org/presentationml/2006/main">
  <p:tag name="AS_UNIQUEID" val="64"/>
</p:tagLst>
</file>

<file path=ppt/tags/tag44.xml><?xml version="1.0" encoding="utf-8"?>
<p:tagLst xmlns:p="http://schemas.openxmlformats.org/presentationml/2006/main">
  <p:tag name="AS_UNIQUEID" val="65"/>
</p:tagLst>
</file>

<file path=ppt/tags/tag45.xml><?xml version="1.0" encoding="utf-8"?>
<p:tagLst xmlns:p="http://schemas.openxmlformats.org/presentationml/2006/main">
  <p:tag name="AS_UNIQUEID" val="66"/>
</p:tagLst>
</file>

<file path=ppt/tags/tag46.xml><?xml version="1.0" encoding="utf-8"?>
<p:tagLst xmlns:p="http://schemas.openxmlformats.org/presentationml/2006/main">
  <p:tag name="AS_UNIQUEID" val="68"/>
</p:tagLst>
</file>

<file path=ppt/tags/tag47.xml><?xml version="1.0" encoding="utf-8"?>
<p:tagLst xmlns:p="http://schemas.openxmlformats.org/presentationml/2006/main">
  <p:tag name="AS_UNIQUEID" val="69"/>
</p:tagLst>
</file>

<file path=ppt/tags/tag48.xml><?xml version="1.0" encoding="utf-8"?>
<p:tagLst xmlns:p="http://schemas.openxmlformats.org/presentationml/2006/main">
  <p:tag name="AS_UNIQUEID" val="70"/>
</p:tagLst>
</file>

<file path=ppt/tags/tag49.xml><?xml version="1.0" encoding="utf-8"?>
<p:tagLst xmlns:p="http://schemas.openxmlformats.org/presentationml/2006/main">
  <p:tag name="AS_UNIQUEID" val="72"/>
  <p:tag name="KSO_WM_ASSEMBLE_CHIP_INDEX" val="5f4355833f0f4d1e9732e90f25e687b7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72ecabe9a9ac260a3f6ce6"/>
  <p:tag name="KSO_WM_CHIP_XID" val="5f72ecabe9a9ac260a3f6ce9"/>
  <p:tag name="KSO_WM_TAG_VERSION" val="1.0"/>
  <p:tag name="KSO_WM_TEMPLATE_CATEGORY" val="chip"/>
  <p:tag name="KSO_WM_TEMPLATE_INDEX" val="20204580"/>
  <p:tag name="KSO_WM_UNIT_COMPATIBLE" val="0"/>
  <p:tag name="KSO_WM_UNIT_DEC_AREA_ID" val="6c0d4dba37f24815a9b284bbf6f610a4"/>
  <p:tag name="KSO_WM_UNIT_DECORATE_INFO" val=""/>
  <p:tag name="KSO_WM_UNIT_DIAGRAM_ISNUMVISUAL" val="0"/>
  <p:tag name="KSO_WM_UNIT_DIAGRAM_ISREFERUNIT" val="0"/>
  <p:tag name="KSO_WM_UNIT_HIGHLIGHT" val="0"/>
  <p:tag name="KSO_WM_UNIT_ID" val="chip2020458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5.xml><?xml version="1.0" encoding="utf-8"?>
<p:tagLst xmlns:p="http://schemas.openxmlformats.org/presentationml/2006/main">
  <p:tag name="AS_UNIQUEID" val="21"/>
  <p:tag name="KSO_WM_ASSEMBLE_CHIP_INDEX" val="44cc7f37d1ae49c19e478fa4d2d83159"/>
  <p:tag name="KSO_WM_BEAUTIFY_FLAG" val="#wm#"/>
  <p:tag name="KSO_WM_CHIP_FILLAREA_FILL_RULE" val="{&quot;fill_align&quot;:&quot;cm&quot;,&quot;fill_mode&quot;:&quot;adaptive&quot;,&quot;sacle_strategy&quot;:&quot;smart&quot;}"/>
  <p:tag name="KSO_WM_CHIP_GROUPID" val="5f2a1a4945e1f15ec24fe3ea"/>
  <p:tag name="KSO_WM_CHIP_XID" val="5f2a1a4945e1f15ec24fe3eb"/>
  <p:tag name="KSO_WM_TAG_VERSION" val="1.0"/>
  <p:tag name="KSO_WM_TEMPLATE_ASSEMBLE_GROUPID" val="5f72ecabe9a9ac260a3f6ce6"/>
  <p:tag name="KSO_WM_TEMPLATE_ASSEMBLE_XID" val="5f7323620ff15d9a40f7d98d"/>
  <p:tag name="KSO_WM_TEMPLATE_CATEGORY" val="custom"/>
  <p:tag name="KSO_WM_TEMPLATE_INDEX" val="20204580"/>
  <p:tag name="KSO_WM_UNIT_BLOCK" val="0"/>
  <p:tag name="KSO_WM_UNIT_COMPATIBLE" val="0"/>
  <p:tag name="KSO_WM_UNIT_DEC_AREA_ID" val="89bb89ee4f4142d6ae8185365e5dad06"/>
  <p:tag name="KSO_WM_UNIT_DEFAULT_FONT" val="24;60;4"/>
  <p:tag name="KSO_WM_UNIT_DIAGRAM_ISNUMVISUAL" val="0"/>
  <p:tag name="KSO_WM_UNIT_DIAGRAM_ISREFERUNIT" val="0"/>
  <p:tag name="KSO_WM_UNIT_HIGHLIGHT" val="0"/>
  <p:tag name="KSO_WM_UNIT_ID" val="custom20204580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新媒体运营月度计划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24"/>
</p:tagLst>
</file>

<file path=ppt/tags/tag50.xml><?xml version="1.0" encoding="utf-8"?>
<p:tagLst xmlns:p="http://schemas.openxmlformats.org/presentationml/2006/main">
  <p:tag name="AS_UNIQUEID" val="73"/>
  <p:tag name="KSO_WM_ASSEMBLE_CHIP_INDEX" val="f652d08d4e314aada44d7275b244adc6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72ecabe9a9ac260a3f6ce6"/>
  <p:tag name="KSO_WM_CHIP_XID" val="5f72ecabe9a9ac260a3f6ce9"/>
  <p:tag name="KSO_WM_TAG_VERSION" val="1.0"/>
  <p:tag name="KSO_WM_TEMPLATE_CATEGORY" val="chip"/>
  <p:tag name="KSO_WM_TEMPLATE_INDEX" val="20204580"/>
  <p:tag name="KSO_WM_UNIT_COMPATIBLE" val="0"/>
  <p:tag name="KSO_WM_UNIT_DEC_AREA_ID" val="dd99edbdea3b42448d654c64c5a8486d"/>
  <p:tag name="KSO_WM_UNIT_DECORATE_INFO" val=""/>
  <p:tag name="KSO_WM_UNIT_DIAGRAM_ISNUMVISUAL" val="0"/>
  <p:tag name="KSO_WM_UNIT_DIAGRAM_ISREFERUNIT" val="0"/>
  <p:tag name="KSO_WM_UNIT_HIGHLIGHT" val="0"/>
  <p:tag name="KSO_WM_UNIT_ID" val="chip2020458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51.xml><?xml version="1.0" encoding="utf-8"?>
<p:tagLst xmlns:p="http://schemas.openxmlformats.org/presentationml/2006/main">
  <p:tag name="AS_UNIQUEID" val="74"/>
</p:tagLst>
</file>

<file path=ppt/tags/tag52.xml><?xml version="1.0" encoding="utf-8"?>
<p:tagLst xmlns:p="http://schemas.openxmlformats.org/presentationml/2006/main">
  <p:tag name="AS_UNIQUEID" val="75"/>
</p:tagLst>
</file>

<file path=ppt/tags/tag53.xml><?xml version="1.0" encoding="utf-8"?>
<p:tagLst xmlns:p="http://schemas.openxmlformats.org/presentationml/2006/main">
  <p:tag name="AS_UNIQUEID" val="76"/>
</p:tagLst>
</file>

<file path=ppt/tags/tag54.xml><?xml version="1.0" encoding="utf-8"?>
<p:tagLst xmlns:p="http://schemas.openxmlformats.org/presentationml/2006/main">
  <p:tag name="AS_UNIQUEID" val="77"/>
</p:tagLst>
</file>

<file path=ppt/tags/tag55.xml><?xml version="1.0" encoding="utf-8"?>
<p:tagLst xmlns:p="http://schemas.openxmlformats.org/presentationml/2006/main">
  <p:tag name="AS_UNIQUEID" val="78"/>
</p:tagLst>
</file>

<file path=ppt/tags/tag56.xml><?xml version="1.0" encoding="utf-8"?>
<p:tagLst xmlns:p="http://schemas.openxmlformats.org/presentationml/2006/main">
  <p:tag name="AS_UNIQUEID" val="79"/>
</p:tagLst>
</file>

<file path=ppt/tags/tag57.xml><?xml version="1.0" encoding="utf-8"?>
<p:tagLst xmlns:p="http://schemas.openxmlformats.org/presentationml/2006/main">
  <p:tag name="AS_UNIQUEID" val="81"/>
  <p:tag name="KSO_WM_ASSEMBLE_CHIP_INDEX" val="5f4355833f0f4d1e9732e90f25e687b7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72ecabe9a9ac260a3f6ce6"/>
  <p:tag name="KSO_WM_CHIP_XID" val="5f72ecabe9a9ac260a3f6ce9"/>
  <p:tag name="KSO_WM_TAG_VERSION" val="1.0"/>
  <p:tag name="KSO_WM_TEMPLATE_CATEGORY" val="chip"/>
  <p:tag name="KSO_WM_TEMPLATE_INDEX" val="20204580"/>
  <p:tag name="KSO_WM_UNIT_COMPATIBLE" val="0"/>
  <p:tag name="KSO_WM_UNIT_DEC_AREA_ID" val="6c0d4dba37f24815a9b284bbf6f610a4"/>
  <p:tag name="KSO_WM_UNIT_DECORATE_INFO" val=""/>
  <p:tag name="KSO_WM_UNIT_DIAGRAM_ISNUMVISUAL" val="0"/>
  <p:tag name="KSO_WM_UNIT_DIAGRAM_ISREFERUNIT" val="0"/>
  <p:tag name="KSO_WM_UNIT_HIGHLIGHT" val="0"/>
  <p:tag name="KSO_WM_UNIT_ID" val="chip2020458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58.xml><?xml version="1.0" encoding="utf-8"?>
<p:tagLst xmlns:p="http://schemas.openxmlformats.org/presentationml/2006/main">
  <p:tag name="AS_UNIQUEID" val="82"/>
  <p:tag name="KSO_WM_ASSEMBLE_CHIP_INDEX" val="f652d08d4e314aada44d7275b244adc6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72ecabe9a9ac260a3f6ce6"/>
  <p:tag name="KSO_WM_CHIP_XID" val="5f72ecabe9a9ac260a3f6ce9"/>
  <p:tag name="KSO_WM_TAG_VERSION" val="1.0"/>
  <p:tag name="KSO_WM_TEMPLATE_CATEGORY" val="chip"/>
  <p:tag name="KSO_WM_TEMPLATE_INDEX" val="20204580"/>
  <p:tag name="KSO_WM_UNIT_COMPATIBLE" val="0"/>
  <p:tag name="KSO_WM_UNIT_DEC_AREA_ID" val="dd99edbdea3b42448d654c64c5a8486d"/>
  <p:tag name="KSO_WM_UNIT_DECORATE_INFO" val=""/>
  <p:tag name="KSO_WM_UNIT_DIAGRAM_ISNUMVISUAL" val="0"/>
  <p:tag name="KSO_WM_UNIT_DIAGRAM_ISREFERUNIT" val="0"/>
  <p:tag name="KSO_WM_UNIT_HIGHLIGHT" val="0"/>
  <p:tag name="KSO_WM_UNIT_ID" val="chip2020458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59.xml><?xml version="1.0" encoding="utf-8"?>
<p:tagLst xmlns:p="http://schemas.openxmlformats.org/presentationml/2006/main">
  <p:tag name="AS_UNIQUEID" val="83"/>
</p:tagLst>
</file>

<file path=ppt/tags/tag6.xml><?xml version="1.0" encoding="utf-8"?>
<p:tagLst xmlns:p="http://schemas.openxmlformats.org/presentationml/2006/main">
  <p:tag name="AS_UNIQUEID" val="22"/>
  <p:tag name="KSO_WM_ASSEMBLE_CHIP_INDEX" val="44cc7f37d1ae49c19e478fa4d2d83159"/>
  <p:tag name="KSO_WM_BEAUTIFY_FLAG" val="#wm#"/>
  <p:tag name="KSO_WM_CHIP_FILLAREA_FILL_RULE" val="{&quot;fill_align&quot;:&quot;cm&quot;,&quot;fill_mode&quot;:&quot;adaptive&quot;,&quot;sacle_strategy&quot;:&quot;smart&quot;}"/>
  <p:tag name="KSO_WM_CHIP_GROUPID" val="5f2a1a4945e1f15ec24fe3ea"/>
  <p:tag name="KSO_WM_CHIP_XID" val="5f2a1a4945e1f15ec24fe3eb"/>
  <p:tag name="KSO_WM_TAG_VERSION" val="1.0"/>
  <p:tag name="KSO_WM_TEMPLATE_ASSEMBLE_GROUPID" val="5f72ecabe9a9ac260a3f6ce6"/>
  <p:tag name="KSO_WM_TEMPLATE_ASSEMBLE_XID" val="5f7323620ff15d9a40f7d98d"/>
  <p:tag name="KSO_WM_TEMPLATE_CATEGORY" val="custom"/>
  <p:tag name="KSO_WM_TEMPLATE_INDEX" val="20204580"/>
  <p:tag name="KSO_WM_UNIT_BLOCK" val="0"/>
  <p:tag name="KSO_WM_UNIT_COMPATIBLE" val="0"/>
  <p:tag name="KSO_WM_UNIT_DEC_AREA_ID" val="a33ede815e7747ecb7ec55cecec98f9e"/>
  <p:tag name="KSO_WM_UNIT_DEFAULT_FONT" val="18;24;2"/>
  <p:tag name="KSO_WM_UNIT_DIAGRAM_ISNUMVISUAL" val="0"/>
  <p:tag name="KSO_WM_UNIT_DIAGRAM_ISREFERUNIT" val="0"/>
  <p:tag name="KSO_WM_UNIT_HIGHLIGHT" val="0"/>
  <p:tag name="KSO_WM_UNIT_ID" val="custom2020458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文本具体内容，简明扼要地阐述你的观点"/>
  <p:tag name="KSO_WM_UNIT_TEXT_FILL_FORE_SCHEMECOLOR_INDEX" val="13"/>
  <p:tag name="KSO_WM_UNIT_TEXT_FILL_FORE_SCHEMECOLOR_INDEX_BRIGHTNESS" val="0.35"/>
  <p:tag name="KSO_WM_UNIT_TEXT_FILL_TYPE" val="1"/>
  <p:tag name="KSO_WM_UNIT_TYPE" val="b"/>
  <p:tag name="KSO_WM_UNIT_VALUE" val="63"/>
</p:tagLst>
</file>

<file path=ppt/tags/tag60.xml><?xml version="1.0" encoding="utf-8"?>
<p:tagLst xmlns:p="http://schemas.openxmlformats.org/presentationml/2006/main">
  <p:tag name="AS_UNIQUEID" val="84"/>
</p:tagLst>
</file>

<file path=ppt/tags/tag61.xml><?xml version="1.0" encoding="utf-8"?>
<p:tagLst xmlns:p="http://schemas.openxmlformats.org/presentationml/2006/main">
  <p:tag name="AS_UNIQUEID" val="85"/>
</p:tagLst>
</file>

<file path=ppt/tags/tag62.xml><?xml version="1.0" encoding="utf-8"?>
<p:tagLst xmlns:p="http://schemas.openxmlformats.org/presentationml/2006/main">
  <p:tag name="AS_UNIQUEID" val="86"/>
</p:tagLst>
</file>

<file path=ppt/tags/tag63.xml><?xml version="1.0" encoding="utf-8"?>
<p:tagLst xmlns:p="http://schemas.openxmlformats.org/presentationml/2006/main">
  <p:tag name="AS_UNIQUEID" val="87"/>
</p:tagLst>
</file>

<file path=ppt/tags/tag64.xml><?xml version="1.0" encoding="utf-8"?>
<p:tagLst xmlns:p="http://schemas.openxmlformats.org/presentationml/2006/main">
  <p:tag name="AS_UNIQUEID" val="89"/>
  <p:tag name="KSO_WM_ASSEMBLE_CHIP_INDEX" val="5f4355833f0f4d1e9732e90f25e687b7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72ecabe9a9ac260a3f6ce6"/>
  <p:tag name="KSO_WM_CHIP_XID" val="5f72ecabe9a9ac260a3f6ce9"/>
  <p:tag name="KSO_WM_TAG_VERSION" val="1.0"/>
  <p:tag name="KSO_WM_TEMPLATE_CATEGORY" val="chip"/>
  <p:tag name="KSO_WM_TEMPLATE_INDEX" val="20204580"/>
  <p:tag name="KSO_WM_UNIT_COMPATIBLE" val="0"/>
  <p:tag name="KSO_WM_UNIT_DEC_AREA_ID" val="6c0d4dba37f24815a9b284bbf6f610a4"/>
  <p:tag name="KSO_WM_UNIT_DECORATE_INFO" val=""/>
  <p:tag name="KSO_WM_UNIT_DIAGRAM_ISNUMVISUAL" val="0"/>
  <p:tag name="KSO_WM_UNIT_DIAGRAM_ISREFERUNIT" val="0"/>
  <p:tag name="KSO_WM_UNIT_HIGHLIGHT" val="0"/>
  <p:tag name="KSO_WM_UNIT_ID" val="chip2020458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65.xml><?xml version="1.0" encoding="utf-8"?>
<p:tagLst xmlns:p="http://schemas.openxmlformats.org/presentationml/2006/main">
  <p:tag name="AS_UNIQUEID" val="90"/>
  <p:tag name="KSO_WM_ASSEMBLE_CHIP_INDEX" val="f652d08d4e314aada44d7275b244adc6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72ecabe9a9ac260a3f6ce6"/>
  <p:tag name="KSO_WM_CHIP_XID" val="5f72ecabe9a9ac260a3f6ce9"/>
  <p:tag name="KSO_WM_TAG_VERSION" val="1.0"/>
  <p:tag name="KSO_WM_TEMPLATE_CATEGORY" val="chip"/>
  <p:tag name="KSO_WM_TEMPLATE_INDEX" val="20204580"/>
  <p:tag name="KSO_WM_UNIT_COMPATIBLE" val="0"/>
  <p:tag name="KSO_WM_UNIT_DEC_AREA_ID" val="dd99edbdea3b42448d654c64c5a8486d"/>
  <p:tag name="KSO_WM_UNIT_DECORATE_INFO" val=""/>
  <p:tag name="KSO_WM_UNIT_DIAGRAM_ISNUMVISUAL" val="0"/>
  <p:tag name="KSO_WM_UNIT_DIAGRAM_ISREFERUNIT" val="0"/>
  <p:tag name="KSO_WM_UNIT_HIGHLIGHT" val="0"/>
  <p:tag name="KSO_WM_UNIT_ID" val="chip2020458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66.xml><?xml version="1.0" encoding="utf-8"?>
<p:tagLst xmlns:p="http://schemas.openxmlformats.org/presentationml/2006/main">
  <p:tag name="AS_UNIQUEID" val="91"/>
</p:tagLst>
</file>

<file path=ppt/tags/tag67.xml><?xml version="1.0" encoding="utf-8"?>
<p:tagLst xmlns:p="http://schemas.openxmlformats.org/presentationml/2006/main">
  <p:tag name="AS_UNIQUEID" val="92"/>
</p:tagLst>
</file>

<file path=ppt/tags/tag68.xml><?xml version="1.0" encoding="utf-8"?>
<p:tagLst xmlns:p="http://schemas.openxmlformats.org/presentationml/2006/main">
  <p:tag name="AS_UNIQUEID" val="93"/>
</p:tagLst>
</file>

<file path=ppt/tags/tag69.xml><?xml version="1.0" encoding="utf-8"?>
<p:tagLst xmlns:p="http://schemas.openxmlformats.org/presentationml/2006/main">
  <p:tag name="AS_UNIQUEID" val="94"/>
</p:tagLst>
</file>

<file path=ppt/tags/tag7.xml><?xml version="1.0" encoding="utf-8"?>
<p:tagLst xmlns:p="http://schemas.openxmlformats.org/presentationml/2006/main">
  <p:tag name="AS_UNIQUEID" val="24"/>
  <p:tag name="KSO_WM_ASSEMBLE_CHIP_INDEX" val="5f4355833f0f4d1e9732e90f25e687b7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72ecabe9a9ac260a3f6ce6"/>
  <p:tag name="KSO_WM_CHIP_XID" val="5f72ecabe9a9ac260a3f6ce9"/>
  <p:tag name="KSO_WM_TAG_VERSION" val="1.0"/>
  <p:tag name="KSO_WM_TEMPLATE_CATEGORY" val="chip"/>
  <p:tag name="KSO_WM_TEMPLATE_INDEX" val="20204580"/>
  <p:tag name="KSO_WM_UNIT_COMPATIBLE" val="0"/>
  <p:tag name="KSO_WM_UNIT_DEC_AREA_ID" val="6c0d4dba37f24815a9b284bbf6f610a4"/>
  <p:tag name="KSO_WM_UNIT_DECORATE_INFO" val=""/>
  <p:tag name="KSO_WM_UNIT_DIAGRAM_ISNUMVISUAL" val="0"/>
  <p:tag name="KSO_WM_UNIT_DIAGRAM_ISREFERUNIT" val="0"/>
  <p:tag name="KSO_WM_UNIT_HIGHLIGHT" val="0"/>
  <p:tag name="KSO_WM_UNIT_ID" val="chip2020458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70.xml><?xml version="1.0" encoding="utf-8"?>
<p:tagLst xmlns:p="http://schemas.openxmlformats.org/presentationml/2006/main">
  <p:tag name="AS_UNIQUEID" val="96"/>
  <p:tag name="KSO_WM_ASSEMBLE_CHIP_INDEX" val="d279adbdc1fd4cab944a9f03fe52ab06"/>
  <p:tag name="KSO_WM_BEAUTIFY_FLAG" val="#wm#"/>
  <p:tag name="KSO_WM_CHIP_FILLAREA_FILL_RULE" val="{&quot;fill_align&quot;:&quot;cm&quot;,&quot;fill_effect&quot;:[],&quot;fill_mode&quot;:&quot;adaptive&quot;,&quot;sacle_strategy&quot;:&quot;stretch&quot;}"/>
  <p:tag name="KSO_WM_CHIP_GROUPID" val="5f72ecabe9a9ac260a3f6ce6"/>
  <p:tag name="KSO_WM_CHIP_XID" val="5f72ecabe9a9ac260a3f6ce7"/>
  <p:tag name="KSO_WM_TAG_VERSION" val="1.0"/>
  <p:tag name="KSO_WM_TEMPLATE_CATEGORY" val="chip"/>
  <p:tag name="KSO_WM_TEMPLATE_INDEX" val="20204580"/>
  <p:tag name="KSO_WM_UNIT_COMPATIBLE" val="0"/>
  <p:tag name="KSO_WM_UNIT_DEC_AREA_ID" val="4ef41b5c7844451dab7aea3be55aeabb"/>
  <p:tag name="KSO_WM_UNIT_DEC_CHANGEPICRESERVED" val="1"/>
  <p:tag name="KSO_WM_UNIT_DEC_SUPPORTCHANGEPIC" val="0"/>
  <p:tag name="KSO_WM_UNIT_DECORATE_INFO" val=""/>
  <p:tag name="KSO_WM_UNIT_DIAGRAM_ISNUMVISUAL" val="0"/>
  <p:tag name="KSO_WM_UNIT_DIAGRAM_ISREFERUNIT" val="0"/>
  <p:tag name="KSO_WM_UNIT_HIGHLIGHT" val="0"/>
  <p:tag name="KSO_WM_UNIT_ID" val="chip20204580_1*i*1"/>
  <p:tag name="KSO_WM_UNIT_INDEX" val="1"/>
  <p:tag name="KSO_WM_UNIT_LAYERLEVEL" val="1"/>
  <p:tag name="KSO_WM_UNIT_SM_LIMIT_TYPE" val=""/>
  <p:tag name="KSO_WM_UNIT_SUBTYPE" val="v"/>
  <p:tag name="KSO_WM_UNIT_TYPE" val="i"/>
</p:tagLst>
</file>

<file path=ppt/tags/tag71.xml><?xml version="1.0" encoding="utf-8"?>
<p:tagLst xmlns:p="http://schemas.openxmlformats.org/presentationml/2006/main">
  <p:tag name="AS_UNIQUEID" val="97"/>
</p:tagLst>
</file>

<file path=ppt/tags/tag72.xml><?xml version="1.0" encoding="utf-8"?>
<p:tagLst xmlns:p="http://schemas.openxmlformats.org/presentationml/2006/main">
  <p:tag name="AS_UNIQUEID" val="98"/>
</p:tagLst>
</file>

<file path=ppt/tags/tag73.xml><?xml version="1.0" encoding="utf-8"?>
<p:tagLst xmlns:p="http://schemas.openxmlformats.org/presentationml/2006/main">
  <p:tag name="AS_UNIQUEID" val="99"/>
</p:tagLst>
</file>

<file path=ppt/tags/tag74.xml><?xml version="1.0" encoding="utf-8"?>
<p:tagLst xmlns:p="http://schemas.openxmlformats.org/presentationml/2006/main">
  <p:tag name="AS_UNIQUEID" val="100"/>
  <p:tag name="KSO_WM_ASSEMBLE_CHIP_INDEX" val="e5dfaae293e7430d977a417fa05b407d"/>
  <p:tag name="KSO_WM_BEAUTIFY_FLAG" val="#wm#"/>
  <p:tag name="KSO_WM_CHIP_FILLAREA_FILL_RULE" val="{&quot;fill_align&quot;:&quot;cm&quot;,&quot;fill_mode&quot;:&quot;adaptive&quot;,&quot;sacle_strategy&quot;:&quot;smart&quot;}"/>
  <p:tag name="KSO_WM_CHIP_GROUPID" val="5ebe3b510ac41c4a0a5255fc"/>
  <p:tag name="KSO_WM_CHIP_XID" val="5ebe3b510ac41c4a0a5255fd"/>
  <p:tag name="KSO_WM_TAG_VERSION" val="1.0"/>
  <p:tag name="KSO_WM_TEMPLATE_ASSEMBLE_GROUPID" val="5f72ecabe9a9ac260a3f6ce6"/>
  <p:tag name="KSO_WM_TEMPLATE_ASSEMBLE_XID" val="5f7323620ff15d9a40f7da02"/>
  <p:tag name="KSO_WM_TEMPLATE_CATEGORY" val="custom"/>
  <p:tag name="KSO_WM_TEMPLATE_INDEX" val="20204580"/>
  <p:tag name="KSO_WM_UNIT_BLOCK" val="0"/>
  <p:tag name="KSO_WM_UNIT_COMPATIBLE" val="0"/>
  <p:tag name="KSO_WM_UNIT_DEC_AREA_ID" val="181280d56b9749d7ae7e5dbe47b8322a"/>
  <p:tag name="KSO_WM_UNIT_DEFAULT_FONT" val="18;24;2"/>
  <p:tag name="KSO_WM_UNIT_DIAGRAM_ISNUMVISUAL" val="0"/>
  <p:tag name="KSO_WM_UNIT_DIAGRAM_ISREFERUNIT" val="0"/>
  <p:tag name="KSO_WM_UNIT_HIGHLIGHT" val="0"/>
  <p:tag name="KSO_WM_UNIT_ID" val="custom2020458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输入你的副标题，文字是您思想的提炼，为了最终演示发布的良好效果，请尽量言简意赅的阐述观点，以便观者可以准确理解您所传达的信息。"/>
  <p:tag name="KSO_WM_UNIT_TEXT_FILL_FORE_SCHEMECOLOR_INDEX" val="13"/>
  <p:tag name="KSO_WM_UNIT_TEXT_FILL_FORE_SCHEMECOLOR_INDEX_BRIGHTNESS" val="0.35"/>
  <p:tag name="KSO_WM_UNIT_TEXT_FILL_TYPE" val="1"/>
  <p:tag name="KSO_WM_UNIT_TYPE" val="b"/>
  <p:tag name="KSO_WM_UNIT_VALUE" val="100"/>
</p:tagLst>
</file>

<file path=ppt/tags/tag75.xml><?xml version="1.0" encoding="utf-8"?>
<p:tagLst xmlns:p="http://schemas.openxmlformats.org/presentationml/2006/main">
  <p:tag name="AS_UNIQUEID" val="101"/>
  <p:tag name="KSO_WM_ASSEMBLE_CHIP_INDEX" val="e5dfaae293e7430d977a417fa05b407d"/>
  <p:tag name="KSO_WM_BEAUTIFY_FLAG" val="#wm#"/>
  <p:tag name="KSO_WM_CHIP_FILLAREA_FILL_RULE" val="{&quot;fill_align&quot;:&quot;cm&quot;,&quot;fill_mode&quot;:&quot;adaptive&quot;,&quot;sacle_strategy&quot;:&quot;smart&quot;}"/>
  <p:tag name="KSO_WM_CHIP_GROUPID" val="5ebe3b510ac41c4a0a5255fc"/>
  <p:tag name="KSO_WM_CHIP_XID" val="5ebe3b510ac41c4a0a5255fd"/>
  <p:tag name="KSO_WM_TAG_VERSION" val="1.0"/>
  <p:tag name="KSO_WM_TEMPLATE_ASSEMBLE_GROUPID" val="5f72ecabe9a9ac260a3f6ce6"/>
  <p:tag name="KSO_WM_TEMPLATE_ASSEMBLE_XID" val="5f7323620ff15d9a40f7da02"/>
  <p:tag name="KSO_WM_TEMPLATE_CATEGORY" val="custom"/>
  <p:tag name="KSO_WM_TEMPLATE_INDEX" val="20204580"/>
  <p:tag name="KSO_WM_UNIT_BLOCK" val="0"/>
  <p:tag name="KSO_WM_UNIT_COMPATIBLE" val="0"/>
  <p:tag name="KSO_WM_UNIT_DEC_AREA_ID" val="d0b8698a1d464e39a87d222c6d41d7e3"/>
  <p:tag name="KSO_WM_UNIT_DEFAULT_FONT" val="66;88;4"/>
  <p:tag name="KSO_WM_UNIT_DIAGRAM_ISNUMVISUAL" val="0"/>
  <p:tag name="KSO_WM_UNIT_DIAGRAM_ISREFERUNIT" val="0"/>
  <p:tag name="KSO_WM_UNIT_HIGHLIGHT" val="0"/>
  <p:tag name="KSO_WM_UNIT_ID" val="custom20204580_1*a*1"/>
  <p:tag name="KSO_WM_UNIT_INDEX" val="1"/>
  <p:tag name="KSO_WM_UNIT_ISCONTENTSTITLE" val="0"/>
  <p:tag name="KSO_WM_UNIT_ISNUMDGMTITLE" val="0"/>
  <p:tag name="KSO_WM_UNIT_LAYERLEVEL" val="1"/>
  <p:tag name="KSO_WM_UNIT_NOCLEAR" val="1"/>
  <p:tag name="KSO_WM_UNIT_PRESET_TEXT" val="谢谢观看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6"/>
</p:tagLst>
</file>

<file path=ppt/tags/tag76.xml><?xml version="1.0" encoding="utf-8"?>
<p:tagLst xmlns:p="http://schemas.openxmlformats.org/presentationml/2006/main">
  <p:tag name="AS_UNIQUEID" val="103"/>
  <p:tag name="KSO_WM_ASSEMBLE_CHIP_INDEX" val="5f4355833f0f4d1e9732e90f25e687b7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72ecabe9a9ac260a3f6ce6"/>
  <p:tag name="KSO_WM_CHIP_XID" val="5f72ecabe9a9ac260a3f6ce9"/>
  <p:tag name="KSO_WM_SLIDE_BACKGROUND_TYPE" val="general"/>
  <p:tag name="KSO_WM_TAG_VERSION" val="1.0"/>
  <p:tag name="KSO_WM_TEMPLATE_CATEGORY" val="chip"/>
  <p:tag name="KSO_WM_TEMPLATE_INDEX" val="20204580"/>
  <p:tag name="KSO_WM_UNIT_COMPATIBLE" val="0"/>
  <p:tag name="KSO_WM_UNIT_DEC_AREA_ID" val="6c0d4dba37f24815a9b284bbf6f610a4"/>
  <p:tag name="KSO_WM_UNIT_DECORATE_INFO" val=""/>
  <p:tag name="KSO_WM_UNIT_DIAGRAM_ISNUMVISUAL" val="0"/>
  <p:tag name="KSO_WM_UNIT_DIAGRAM_ISREFERUNIT" val="0"/>
  <p:tag name="KSO_WM_UNIT_HIGHLIGHT" val="0"/>
  <p:tag name="KSO_WM_UNIT_ID" val="chip2020458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77.xml><?xml version="1.0" encoding="utf-8"?>
<p:tagLst xmlns:p="http://schemas.openxmlformats.org/presentationml/2006/main">
  <p:tag name="AS_UNIQUEID" val="104"/>
  <p:tag name="KSO_WM_ASSEMBLE_CHIP_INDEX" val="f652d08d4e314aada44d7275b244adc6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72ecabe9a9ac260a3f6ce6"/>
  <p:tag name="KSO_WM_CHIP_XID" val="5f72ecabe9a9ac260a3f6ce9"/>
  <p:tag name="KSO_WM_SLIDE_BACKGROUND_TYPE" val="general"/>
  <p:tag name="KSO_WM_TAG_VERSION" val="1.0"/>
  <p:tag name="KSO_WM_TEMPLATE_CATEGORY" val="chip"/>
  <p:tag name="KSO_WM_TEMPLATE_INDEX" val="20204580"/>
  <p:tag name="KSO_WM_UNIT_COMPATIBLE" val="0"/>
  <p:tag name="KSO_WM_UNIT_DEC_AREA_ID" val="dd99edbdea3b42448d654c64c5a8486d"/>
  <p:tag name="KSO_WM_UNIT_DECORATE_INFO" val=""/>
  <p:tag name="KSO_WM_UNIT_DIAGRAM_ISNUMVISUAL" val="0"/>
  <p:tag name="KSO_WM_UNIT_DIAGRAM_ISREFERUNIT" val="0"/>
  <p:tag name="KSO_WM_UNIT_HIGHLIGHT" val="0"/>
  <p:tag name="KSO_WM_UNIT_ID" val="chip2020458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78.xml><?xml version="1.0" encoding="utf-8"?>
<p:tagLst xmlns:p="http://schemas.openxmlformats.org/presentationml/2006/main">
  <p:tag name="AS_UNIQUEID" val="105"/>
  <p:tag name="KSO_WM_SLIDE_BACKGROUND_TYPE" val="general"/>
</p:tagLst>
</file>

<file path=ppt/tags/tag79.xml><?xml version="1.0" encoding="utf-8"?>
<p:tagLst xmlns:p="http://schemas.openxmlformats.org/presentationml/2006/main">
  <p:tag name="AS_UNIQUEID" val="106"/>
  <p:tag name="KSO_WM_SLIDE_BACKGROUND_TYPE" val="general"/>
</p:tagLst>
</file>

<file path=ppt/tags/tag8.xml><?xml version="1.0" encoding="utf-8"?>
<p:tagLst xmlns:p="http://schemas.openxmlformats.org/presentationml/2006/main">
  <p:tag name="AS_UNIQUEID" val="25"/>
  <p:tag name="KSO_WM_ASSEMBLE_CHIP_INDEX" val="f652d08d4e314aada44d7275b244adc6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72ecabe9a9ac260a3f6ce6"/>
  <p:tag name="KSO_WM_CHIP_XID" val="5f72ecabe9a9ac260a3f6ce9"/>
  <p:tag name="KSO_WM_TAG_VERSION" val="1.0"/>
  <p:tag name="KSO_WM_TEMPLATE_CATEGORY" val="chip"/>
  <p:tag name="KSO_WM_TEMPLATE_INDEX" val="20204580"/>
  <p:tag name="KSO_WM_UNIT_COMPATIBLE" val="0"/>
  <p:tag name="KSO_WM_UNIT_DEC_AREA_ID" val="dd99edbdea3b42448d654c64c5a8486d"/>
  <p:tag name="KSO_WM_UNIT_DECORATE_INFO" val=""/>
  <p:tag name="KSO_WM_UNIT_DIAGRAM_ISNUMVISUAL" val="0"/>
  <p:tag name="KSO_WM_UNIT_DIAGRAM_ISREFERUNIT" val="0"/>
  <p:tag name="KSO_WM_UNIT_HIGHLIGHT" val="0"/>
  <p:tag name="KSO_WM_UNIT_ID" val="chip2020458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80.xml><?xml version="1.0" encoding="utf-8"?>
<p:tagLst xmlns:p="http://schemas.openxmlformats.org/presentationml/2006/main">
  <p:tag name="AS_UNIQUEID" val="107"/>
  <p:tag name="KSO_WM_SLIDE_BACKGROUND_TYPE" val="general"/>
</p:tagLst>
</file>

<file path=ppt/tags/tag81.xml><?xml version="1.0" encoding="utf-8"?>
<p:tagLst xmlns:p="http://schemas.openxmlformats.org/presentationml/2006/main">
  <p:tag name="AS_UNIQUEID" val="108"/>
  <p:tag name="KSO_WM_SLIDE_BACKGROUND_TYPE" val="general"/>
</p:tagLst>
</file>

<file path=ppt/tags/tag82.xml><?xml version="1.0" encoding="utf-8"?>
<p:tagLst xmlns:p="http://schemas.openxmlformats.org/presentationml/2006/main">
  <p:tag name="AS_UNIQUEID" val="110"/>
  <p:tag name="KSO_WM_ASSEMBLE_CHIP_INDEX" val="d5fb74bb92964636acf79f92902c5107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72ecabe9a9ac260a3f6ce6"/>
  <p:tag name="KSO_WM_CHIP_XID" val="5f72ecabe9a9ac260a3f6ceb"/>
  <p:tag name="KSO_WM_SLIDE_BACKGROUND_TYPE" val="frame"/>
  <p:tag name="KSO_WM_TAG_VERSION" val="1.0"/>
  <p:tag name="KSO_WM_TEMPLATE_CATEGORY" val="chip"/>
  <p:tag name="KSO_WM_TEMPLATE_INDEX" val="20204580"/>
  <p:tag name="KSO_WM_UNIT_COMPATIBLE" val="0"/>
  <p:tag name="KSO_WM_UNIT_DEC_AREA_ID" val="0bbafd9ff66a4095af4c686bfbcdc4e6"/>
  <p:tag name="KSO_WM_UNIT_DECORATE_INFO" val="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hip20204580_5*i*1"/>
  <p:tag name="KSO_WM_UNIT_INDEX" val="1"/>
  <p:tag name="KSO_WM_UNIT_LAYERLEVEL" val="1"/>
  <p:tag name="KSO_WM_UNIT_SM_LIMIT_TYPE" val="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83.xml><?xml version="1.0" encoding="utf-8"?>
<p:tagLst xmlns:p="http://schemas.openxmlformats.org/presentationml/2006/main">
  <p:tag name="AS_UNIQUEID" val="111"/>
  <p:tag name="KSO_WM_ASSEMBLE_CHIP_INDEX" val="4351e7b9a2d943f584eb56d28cb3efdd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72ecabe9a9ac260a3f6ce6"/>
  <p:tag name="KSO_WM_CHIP_XID" val="5f72ecabe9a9ac260a3f6ce9"/>
  <p:tag name="KSO_WM_SLIDE_BACKGROUND_TYPE" val="frame"/>
  <p:tag name="KSO_WM_TAG_VERSION" val="1.0"/>
  <p:tag name="KSO_WM_TEMPLATE_CATEGORY" val="chip"/>
  <p:tag name="KSO_WM_TEMPLATE_INDEX" val="20204580"/>
  <p:tag name="KSO_WM_UNIT_COMPATIBLE" val="0"/>
  <p:tag name="KSO_WM_UNIT_DEC_AREA_ID" val="c0809a8da3c347fd819165dea2ce77e3"/>
  <p:tag name="KSO_WM_UNIT_DECORATE_INFO" val=""/>
  <p:tag name="KSO_WM_UNIT_DIAGRAM_ISNUMVISUAL" val="0"/>
  <p:tag name="KSO_WM_UNIT_DIAGRAM_ISREFERUNIT" val="0"/>
  <p:tag name="KSO_WM_UNIT_HIGHLIGHT" val="0"/>
  <p:tag name="KSO_WM_UNIT_ID" val="chip2020458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84.xml><?xml version="1.0" encoding="utf-8"?>
<p:tagLst xmlns:p="http://schemas.openxmlformats.org/presentationml/2006/main">
  <p:tag name="AS_UNIQUEID" val="112"/>
  <p:tag name="KSO_WM_ASSEMBLE_CHIP_INDEX" val="28af8d1039c64840b0df7b5b39fb4544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72ecabe9a9ac260a3f6ce6"/>
  <p:tag name="KSO_WM_CHIP_XID" val="5f72ecabe9a9ac260a3f6ce9"/>
  <p:tag name="KSO_WM_SLIDE_BACKGROUND_TYPE" val="frame"/>
  <p:tag name="KSO_WM_TAG_VERSION" val="1.0"/>
  <p:tag name="KSO_WM_TEMPLATE_CATEGORY" val="chip"/>
  <p:tag name="KSO_WM_TEMPLATE_INDEX" val="20204580"/>
  <p:tag name="KSO_WM_UNIT_COMPATIBLE" val="0"/>
  <p:tag name="KSO_WM_UNIT_DEC_AREA_ID" val="122ebe0ef2f2436b93b6bfb1125c8b28"/>
  <p:tag name="KSO_WM_UNIT_DECORATE_INFO" val=""/>
  <p:tag name="KSO_WM_UNIT_DIAGRAM_ISNUMVISUAL" val="0"/>
  <p:tag name="KSO_WM_UNIT_DIAGRAM_ISREFERUNIT" val="0"/>
  <p:tag name="KSO_WM_UNIT_HIGHLIGHT" val="0"/>
  <p:tag name="KSO_WM_UNIT_ID" val="chip2020458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85.xml><?xml version="1.0" encoding="utf-8"?>
<p:tagLst xmlns:p="http://schemas.openxmlformats.org/presentationml/2006/main">
  <p:tag name="AS_UNIQUEID" val="113"/>
  <p:tag name="KSO_WM_SLIDE_BACKGROUND_TYPE" val="frame"/>
</p:tagLst>
</file>

<file path=ppt/tags/tag86.xml><?xml version="1.0" encoding="utf-8"?>
<p:tagLst xmlns:p="http://schemas.openxmlformats.org/presentationml/2006/main">
  <p:tag name="AS_UNIQUEID" val="114"/>
  <p:tag name="KSO_WM_SLIDE_BACKGROUND_TYPE" val="frame"/>
</p:tagLst>
</file>

<file path=ppt/tags/tag87.xml><?xml version="1.0" encoding="utf-8"?>
<p:tagLst xmlns:p="http://schemas.openxmlformats.org/presentationml/2006/main">
  <p:tag name="AS_UNIQUEID" val="115"/>
  <p:tag name="KSO_WM_SLIDE_BACKGROUND_TYPE" val="frame"/>
</p:tagLst>
</file>

<file path=ppt/tags/tag88.xml><?xml version="1.0" encoding="utf-8"?>
<p:tagLst xmlns:p="http://schemas.openxmlformats.org/presentationml/2006/main">
  <p:tag name="AS_UNIQUEID" val="116"/>
  <p:tag name="KSO_WM_SLIDE_BACKGROUND_TYPE" val="frame"/>
</p:tagLst>
</file>

<file path=ppt/tags/tag89.xml><?xml version="1.0" encoding="utf-8"?>
<p:tagLst xmlns:p="http://schemas.openxmlformats.org/presentationml/2006/main">
  <p:tag name="AS_UNIQUEID" val="117"/>
  <p:tag name="KSO_WM_SLIDE_BACKGROUND_TYPE" val="frame"/>
</p:tagLst>
</file>

<file path=ppt/tags/tag9.xml><?xml version="1.0" encoding="utf-8"?>
<p:tagLst xmlns:p="http://schemas.openxmlformats.org/presentationml/2006/main">
  <p:tag name="AS_UNIQUEID" val="26"/>
</p:tagLst>
</file>

<file path=ppt/tags/tag90.xml><?xml version="1.0" encoding="utf-8"?>
<p:tagLst xmlns:p="http://schemas.openxmlformats.org/presentationml/2006/main">
  <p:tag name="AS_UNIQUEID" val="119"/>
  <p:tag name="KSO_WM_ASSEMBLE_CHIP_INDEX" val="1cbbb0ddd474471e9078a8a7884647ae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72ecabe9a9ac260a3f6ce6"/>
  <p:tag name="KSO_WM_CHIP_XID" val="5f72ecabe9a9ac260a3f6ceb"/>
  <p:tag name="KSO_WM_SLIDE_BACKGROUND_TYPE" val="leftRight"/>
  <p:tag name="KSO_WM_TAG_VERSION" val="1.0"/>
  <p:tag name="KSO_WM_TEMPLATE_CATEGORY" val="chip"/>
  <p:tag name="KSO_WM_TEMPLATE_INDEX" val="20204580"/>
  <p:tag name="KSO_WM_UNIT_COMPATIBLE" val="0"/>
  <p:tag name="KSO_WM_UNIT_DEC_AREA_ID" val="c90505359e1d4215ae1ca00ddf97f766"/>
  <p:tag name="KSO_WM_UNIT_DECORATE_INFO" val="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hip20204580_5*i*1"/>
  <p:tag name="KSO_WM_UNIT_INDEX" val="1"/>
  <p:tag name="KSO_WM_UNIT_LAYERLEVEL" val="1"/>
  <p:tag name="KSO_WM_UNIT_SM_LIMIT_TYPE" val="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91.xml><?xml version="1.0" encoding="utf-8"?>
<p:tagLst xmlns:p="http://schemas.openxmlformats.org/presentationml/2006/main">
  <p:tag name="AS_UNIQUEID" val="120"/>
  <p:tag name="KSO_WM_ASSEMBLE_CHIP_INDEX" val="9e262b173f34499ca2209d957a312bf1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72ecabe9a9ac260a3f6ce6"/>
  <p:tag name="KSO_WM_CHIP_XID" val="5f72ecabe9a9ac260a3f6ce9"/>
  <p:tag name="KSO_WM_SLIDE_BACKGROUND_TYPE" val="leftRight"/>
  <p:tag name="KSO_WM_TAG_VERSION" val="1.0"/>
  <p:tag name="KSO_WM_TEMPLATE_CATEGORY" val="chip"/>
  <p:tag name="KSO_WM_TEMPLATE_INDEX" val="20204580"/>
  <p:tag name="KSO_WM_UNIT_COMPATIBLE" val="0"/>
  <p:tag name="KSO_WM_UNIT_DEC_AREA_ID" val="51d31e21996b440fa35e1cea9aa0b52a"/>
  <p:tag name="KSO_WM_UNIT_DECORATE_INFO" val=""/>
  <p:tag name="KSO_WM_UNIT_DIAGRAM_ISNUMVISUAL" val="0"/>
  <p:tag name="KSO_WM_UNIT_DIAGRAM_ISREFERUNIT" val="0"/>
  <p:tag name="KSO_WM_UNIT_HIGHLIGHT" val="0"/>
  <p:tag name="KSO_WM_UNIT_ID" val="chip2020458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92.xml><?xml version="1.0" encoding="utf-8"?>
<p:tagLst xmlns:p="http://schemas.openxmlformats.org/presentationml/2006/main">
  <p:tag name="AS_UNIQUEID" val="121"/>
  <p:tag name="KSO_WM_ASSEMBLE_CHIP_INDEX" val="7ec6b9dbd08841e8960d388b359fbba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72ecabe9a9ac260a3f6ce6"/>
  <p:tag name="KSO_WM_CHIP_XID" val="5f72ecabe9a9ac260a3f6ce9"/>
  <p:tag name="KSO_WM_SLIDE_BACKGROUND_TYPE" val="leftRight"/>
  <p:tag name="KSO_WM_TAG_VERSION" val="1.0"/>
  <p:tag name="KSO_WM_TEMPLATE_CATEGORY" val="chip"/>
  <p:tag name="KSO_WM_TEMPLATE_INDEX" val="20204580"/>
  <p:tag name="KSO_WM_UNIT_COMPATIBLE" val="0"/>
  <p:tag name="KSO_WM_UNIT_DEC_AREA_ID" val="20ad9a3289e74b7bb5a4337ff8c09b7c"/>
  <p:tag name="KSO_WM_UNIT_DECORATE_INFO" val=""/>
  <p:tag name="KSO_WM_UNIT_DIAGRAM_ISNUMVISUAL" val="0"/>
  <p:tag name="KSO_WM_UNIT_DIAGRAM_ISREFERUNIT" val="0"/>
  <p:tag name="KSO_WM_UNIT_HIGHLIGHT" val="0"/>
  <p:tag name="KSO_WM_UNIT_ID" val="chip2020458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93.xml><?xml version="1.0" encoding="utf-8"?>
<p:tagLst xmlns:p="http://schemas.openxmlformats.org/presentationml/2006/main">
  <p:tag name="AS_UNIQUEID" val="122"/>
  <p:tag name="KSO_WM_SLIDE_BACKGROUND_TYPE" val="leftRight"/>
</p:tagLst>
</file>

<file path=ppt/tags/tag94.xml><?xml version="1.0" encoding="utf-8"?>
<p:tagLst xmlns:p="http://schemas.openxmlformats.org/presentationml/2006/main">
  <p:tag name="AS_UNIQUEID" val="123"/>
  <p:tag name="KSO_WM_SLIDE_BACKGROUND_TYPE" val="leftRight"/>
</p:tagLst>
</file>

<file path=ppt/tags/tag95.xml><?xml version="1.0" encoding="utf-8"?>
<p:tagLst xmlns:p="http://schemas.openxmlformats.org/presentationml/2006/main">
  <p:tag name="AS_UNIQUEID" val="124"/>
  <p:tag name="KSO_WM_SLIDE_BACKGROUND_TYPE" val="leftRight"/>
</p:tagLst>
</file>

<file path=ppt/tags/tag96.xml><?xml version="1.0" encoding="utf-8"?>
<p:tagLst xmlns:p="http://schemas.openxmlformats.org/presentationml/2006/main">
  <p:tag name="AS_UNIQUEID" val="125"/>
  <p:tag name="KSO_WM_SLIDE_BACKGROUND_TYPE" val="leftRight"/>
</p:tagLst>
</file>

<file path=ppt/tags/tag97.xml><?xml version="1.0" encoding="utf-8"?>
<p:tagLst xmlns:p="http://schemas.openxmlformats.org/presentationml/2006/main">
  <p:tag name="AS_UNIQUEID" val="126"/>
  <p:tag name="KSO_WM_SLIDE_BACKGROUND_TYPE" val="leftRight"/>
</p:tagLst>
</file>

<file path=ppt/tags/tag98.xml><?xml version="1.0" encoding="utf-8"?>
<p:tagLst xmlns:p="http://schemas.openxmlformats.org/presentationml/2006/main">
  <p:tag name="AS_UNIQUEID" val="127"/>
  <p:tag name="KSO_WM_SLIDE_BACKGROUND_TYPE" val="leftRight"/>
</p:tagLst>
</file>

<file path=ppt/tags/tag99.xml><?xml version="1.0" encoding="utf-8"?>
<p:tagLst xmlns:p="http://schemas.openxmlformats.org/presentationml/2006/main">
  <p:tag name="AS_UNIQUEID" val="129"/>
  <p:tag name="KSO_WM_ASSEMBLE_CHIP_INDEX" val="0fe3a22cef194d9a98f5445b94135070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72ecabe9a9ac260a3f6ce6"/>
  <p:tag name="KSO_WM_CHIP_XID" val="5f72ecabe9a9ac260a3f6ceb"/>
  <p:tag name="KSO_WM_SLIDE_BACKGROUND_TYPE" val="topBottom"/>
  <p:tag name="KSO_WM_TAG_VERSION" val="1.0"/>
  <p:tag name="KSO_WM_TEMPLATE_CATEGORY" val="chip"/>
  <p:tag name="KSO_WM_TEMPLATE_INDEX" val="20204580"/>
  <p:tag name="KSO_WM_UNIT_COMPATIBLE" val="0"/>
  <p:tag name="KSO_WM_UNIT_DEC_AREA_ID" val="c003f3c4e0cd4ef8875ccb467a8e20d1"/>
  <p:tag name="KSO_WM_UNIT_DECORATE_INFO" val="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hip20204580_5*i*1"/>
  <p:tag name="KSO_WM_UNIT_INDEX" val="1"/>
  <p:tag name="KSO_WM_UNIT_LAYERLEVEL" val="1"/>
  <p:tag name="KSO_WM_UNIT_SM_LIMIT_TYPE" val="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heme/theme1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ECEFF3"/>
      </a:dk2>
      <a:lt2>
        <a:srgbClr val="FFFFFF"/>
      </a:lt2>
      <a:accent1>
        <a:srgbClr val="3C77E3"/>
      </a:accent1>
      <a:accent2>
        <a:srgbClr val="0B88BA"/>
      </a:accent2>
      <a:accent3>
        <a:srgbClr val="178B69"/>
      </a:accent3>
      <a:accent4>
        <a:srgbClr val="4D7F32"/>
      </a:accent4>
      <a:accent5>
        <a:srgbClr val="9C6823"/>
      </a:accent5>
      <a:accent6>
        <a:srgbClr val="E1503A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1135</Words>
  <Application>WPS 演示</Application>
  <PresentationFormat/>
  <Paragraphs>129</Paragraphs>
  <Slides>16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8</vt:i4>
      </vt:variant>
      <vt:variant>
        <vt:lpstr>幻灯片标题</vt:lpstr>
      </vt:variant>
      <vt:variant>
        <vt:i4>16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汉仪旗黑-85S</vt:lpstr>
      <vt:lpstr>黑体</vt:lpstr>
      <vt:lpstr>Times New Roman</vt:lpstr>
      <vt:lpstr>方正中等线简体</vt:lpstr>
      <vt:lpstr>Courier New</vt:lpstr>
      <vt:lpstr>楷体_GB2312</vt:lpstr>
      <vt:lpstr>Cambria Math</vt:lpstr>
      <vt:lpstr>Arial Unicode MS</vt:lpstr>
      <vt:lpstr>Calibri</vt:lpstr>
      <vt:lpstr>1_Office 主题​​</vt:lpstr>
      <vt:lpstr>Equation.DSMT4</vt:lpstr>
      <vt:lpstr>Equation.DSMT4</vt:lpstr>
      <vt:lpstr>Equation.DSMT4</vt:lpstr>
      <vt:lpstr>Equation.DSMT4</vt:lpstr>
      <vt:lpstr>Word.Document.8</vt:lpstr>
      <vt:lpstr>Word.Document.8</vt:lpstr>
      <vt:lpstr>Word.Document.8</vt:lpstr>
      <vt:lpstr>Word.Document.8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Administrator</cp:lastModifiedBy>
  <cp:revision>16</cp:revision>
  <cp:lastPrinted>2024-05-29T19:19:00Z</cp:lastPrinted>
  <dcterms:created xsi:type="dcterms:W3CDTF">2024-05-29T19:19:00Z</dcterms:created>
  <dcterms:modified xsi:type="dcterms:W3CDTF">2024-12-16T12:11:15Z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ABAC2FB1A8694E08B81EB66EB38ABDC0_13</vt:lpwstr>
  </property>
  <property fmtid="{D5CDD505-2E9C-101B-9397-08002B2CF9AE}" pid="7" name="KSOProductBuildVer">
    <vt:lpwstr>2052-12.1.0.19302</vt:lpwstr>
  </property>
</Properties>
</file>