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wav" ContentType="audio/x-wav"/>
  <Default Extension="png" ContentType="image/png"/>
  <Default Extension="emf" ContentType="image/x-emf"/>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3"/>
  </p:sldMasterIdLst>
  <p:notesMasterIdLst>
    <p:notesMasterId r:id="rId6"/>
  </p:notesMasterIdLst>
  <p:sldIdLst>
    <p:sldId id="312" r:id="rId4"/>
    <p:sldId id="1412" r:id="rId5"/>
    <p:sldId id="1413" r:id="rId7"/>
    <p:sldId id="1414" r:id="rId8"/>
    <p:sldId id="1415" r:id="rId9"/>
    <p:sldId id="1416" r:id="rId10"/>
    <p:sldId id="1417" r:id="rId11"/>
    <p:sldId id="1418" r:id="rId12"/>
    <p:sldId id="1419" r:id="rId13"/>
    <p:sldId id="1420" r:id="rId14"/>
    <p:sldId id="1421" r:id="rId15"/>
    <p:sldId id="1422" r:id="rId16"/>
    <p:sldId id="1429" r:id="rId17"/>
    <p:sldId id="1430" r:id="rId18"/>
    <p:sldId id="1423" r:id="rId19"/>
    <p:sldId id="1424" r:id="rId20"/>
    <p:sldId id="1425" r:id="rId21"/>
    <p:sldId id="1426" r:id="rId22"/>
    <p:sldId id="1427" r:id="rId23"/>
    <p:sldId id="1428" r:id="rId24"/>
    <p:sldId id="1431" r:id="rId25"/>
  </p:sldIdLst>
  <p:sldSz cx="12192000" cy="6858000"/>
  <p:notesSz cx="6858000" cy="12192000"/>
  <p:custDataLst>
    <p:tags r:id="rId3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2" pos="3428" userDrawn="1">
          <p15:clr>
            <a:srgbClr val="A4A3A4"/>
          </p15:clr>
        </p15:guide>
        <p15:guide id="6" orient="horz" pos="731" userDrawn="1">
          <p15:clr>
            <a:srgbClr val="F26B43"/>
          </p15:clr>
        </p15:guide>
        <p15:guide id="7" pos="316" userDrawn="1">
          <p15:clr>
            <a:srgbClr val="F26B43"/>
          </p15:clr>
        </p15:guide>
        <p15:guide id="8" orient="horz" pos="2178" userDrawn="1">
          <p15:clr>
            <a:srgbClr val="A4A3A4"/>
          </p15:clr>
        </p15:guide>
        <p15:guide id="9" orient="horz" pos="4166" userDrawn="1">
          <p15:clr>
            <a:srgbClr val="A4A3A4"/>
          </p15:clr>
        </p15:guide>
        <p15:guide id="10" orient="horz" pos="1737" userDrawn="1">
          <p15:clr>
            <a:srgbClr val="A4A3A4"/>
          </p15:clr>
        </p15:guide>
        <p15:guide id="11" pos="502" userDrawn="1">
          <p15:clr>
            <a:srgbClr val="A4A3A4"/>
          </p15:clr>
        </p15:guide>
        <p15:guide id="12" pos="2031" userDrawn="1">
          <p15:clr>
            <a:srgbClr val="A4A3A4"/>
          </p15:clr>
        </p15:guide>
        <p15:guide id="13" pos="4530" userDrawn="1">
          <p15:clr>
            <a:srgbClr val="A4A3A4"/>
          </p15:clr>
        </p15:guide>
        <p15:guide id="14" pos="7470" userDrawn="1">
          <p15:clr>
            <a:srgbClr val="F26B43"/>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94610"/>
  </p:normalViewPr>
  <p:slideViewPr>
    <p:cSldViewPr snapToGrid="0" snapToObjects="1" showGuides="1">
      <p:cViewPr varScale="1">
        <p:scale>
          <a:sx n="100" d="100"/>
          <a:sy n="100" d="100"/>
        </p:scale>
        <p:origin x="72" y="234"/>
      </p:cViewPr>
      <p:guideLst>
        <p:guide orient="horz" pos="1593"/>
        <p:guide pos="3428"/>
        <p:guide orient="horz" pos="731"/>
        <p:guide pos="316"/>
        <p:guide orient="horz" pos="2178"/>
        <p:guide orient="horz" pos="4166"/>
        <p:guide orient="horz" pos="1737"/>
        <p:guide pos="502"/>
        <p:guide pos="2031"/>
        <p:guide pos="4530"/>
        <p:guide pos="747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774.xml"/><Relationship Id="rId3" Type="http://schemas.openxmlformats.org/officeDocument/2006/relationships/slideMaster" Target="slideMasters/slideMaster2.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304.xml"/><Relationship Id="rId4" Type="http://schemas.openxmlformats.org/officeDocument/2006/relationships/tags" Target="../tags/tag303.xml"/><Relationship Id="rId3" Type="http://schemas.openxmlformats.org/officeDocument/2006/relationships/tags" Target="../tags/tag302.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394.xml"/><Relationship Id="rId4" Type="http://schemas.openxmlformats.org/officeDocument/2006/relationships/tags" Target="../tags/tag393.xml"/><Relationship Id="rId3" Type="http://schemas.openxmlformats.org/officeDocument/2006/relationships/tags" Target="../tags/tag392.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482.xml"/><Relationship Id="rId4" Type="http://schemas.openxmlformats.org/officeDocument/2006/relationships/tags" Target="../tags/tag481.xml"/><Relationship Id="rId3" Type="http://schemas.openxmlformats.org/officeDocument/2006/relationships/tags" Target="../tags/tag480.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546.xml"/><Relationship Id="rId4" Type="http://schemas.openxmlformats.org/officeDocument/2006/relationships/tags" Target="../tags/tag545.xml"/><Relationship Id="rId3" Type="http://schemas.openxmlformats.org/officeDocument/2006/relationships/tags" Target="../tags/tag544.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686.xml"/><Relationship Id="rId4" Type="http://schemas.openxmlformats.org/officeDocument/2006/relationships/tags" Target="../tags/tag685.xml"/><Relationship Id="rId3" Type="http://schemas.openxmlformats.org/officeDocument/2006/relationships/tags" Target="../tags/tag684.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txBox="1">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10"/>
            <p:custDataLst>
              <p:tags r:id="rId5"/>
            </p:custDataLst>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txBox="1">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10"/>
            <p:custDataLst>
              <p:tags r:id="rId5"/>
            </p:custDataLst>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txBox="1">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10"/>
            <p:custDataLst>
              <p:tags r:id="rId5"/>
            </p:custDataLst>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txBox="1">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10"/>
            <p:custDataLst>
              <p:tags r:id="rId5"/>
            </p:custDataLst>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3"/>
            </p:custDataLst>
          </p:nvPr>
        </p:nvSpPr>
        <p:spPr/>
      </p:sp>
      <p:sp>
        <p:nvSpPr>
          <p:cNvPr id="3" name="Notes Placeholder 2"/>
          <p:cNvSpPr txBox="1">
            <a:spLocks noGrp="1"/>
          </p:cNvSpPr>
          <p:nvPr>
            <p:ph type="body" idx="1"/>
            <p:custDataLst>
              <p:tags r:id="rId4"/>
            </p:custDataLst>
          </p:nvPr>
        </p:nvSpPr>
        <p:spPr/>
        <p:txBody>
          <a:bodyPr/>
          <a:lstStyle/>
          <a:p>
            <a:endParaRPr lang="en-US"/>
          </a:p>
        </p:txBody>
      </p:sp>
      <p:sp>
        <p:nvSpPr>
          <p:cNvPr id="4" name="Slide Number Placeholder 3"/>
          <p:cNvSpPr>
            <a:spLocks noGrp="1"/>
          </p:cNvSpPr>
          <p:nvPr>
            <p:ph type="sldNum" sz="quarter" idx="10"/>
            <p:custDataLst>
              <p:tags r:id="rId5"/>
            </p:custDataLst>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custDataLst>
              <p:tags r:id="rId3"/>
            </p:custDataLst>
          </p:nvPr>
        </p:nvSpPr>
        <p:spPr>
          <a:xfrm>
            <a:off x="685800" y="1143000"/>
            <a:ext cx="5486400" cy="3086100"/>
          </a:xfrm>
        </p:spPr>
      </p:sp>
      <p:sp>
        <p:nvSpPr>
          <p:cNvPr id="45059" name="备注占位符 2"/>
          <p:cNvSpPr txBox="1">
            <a:spLocks noGrp="1"/>
          </p:cNvSpPr>
          <p:nvPr>
            <p:ph type="body" idx="1"/>
            <p:custDataLst>
              <p:tags r:id="rId4"/>
            </p:custDataLst>
          </p:nvPr>
        </p:nvSpPr>
        <p:spPr>
          <a:noFill/>
        </p:spPr>
        <p:txBody>
          <a:bodyPr/>
          <a:lstStyle/>
          <a:p>
            <a:endParaRPr lang="zh-CN" altLang="en-US" smtClean="0"/>
          </a:p>
        </p:txBody>
      </p:sp>
      <p:sp>
        <p:nvSpPr>
          <p:cNvPr id="45060" name="灯片编号占位符 3"/>
          <p:cNvSpPr>
            <a:spLocks noGrp="1"/>
          </p:cNvSpPr>
          <p:nvPr>
            <p:ph type="sldNum" sz="quarter" idx="5"/>
            <p:custDataLst>
              <p:tags r:id="rId5"/>
            </p:custDataLst>
          </p:nvPr>
        </p:nvSpPr>
        <p:spPr>
          <a:noFill/>
        </p:spPr>
        <p:txBody>
          <a:bodyPr/>
          <a:lstStyle>
            <a:lvl1pPr>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fld id="{F1912F3F-70A7-4A38-8133-C2C8C0A34D80}" type="slidenum">
              <a:rPr kumimoji="0" lang="en-US" altLang="zh-CN" sz="1200" b="0" smtClean="0">
                <a:solidFill>
                  <a:srgbClr val="000000"/>
                </a:solidFill>
                <a:latin typeface="Arial" panose="020B0604020202020204" pitchFamily="34" charset="0"/>
                <a:ea typeface="宋体" panose="02010600030101010101" pitchFamily="2" charset="-122"/>
              </a:rPr>
            </a:fld>
            <a:endParaRPr kumimoji="0" lang="en-US" altLang="zh-CN" sz="1200" b="0" smtClean="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custDataLst>
              <p:tags r:id="rId3"/>
            </p:custDataLst>
          </p:nvPr>
        </p:nvSpPr>
        <p:spPr>
          <a:noFill/>
        </p:spPr>
        <p:txBody>
          <a:bodyPr/>
          <a:lstStyle>
            <a:lvl1pPr>
              <a:defRPr kumimoji="1" sz="3200" b="1">
                <a:solidFill>
                  <a:srgbClr val="0000FF"/>
                </a:solidFill>
                <a:latin typeface="楷体_GB2312" pitchFamily="49" charset="-122"/>
                <a:ea typeface="楷体_GB2312" pitchFamily="49" charset="-122"/>
              </a:defRPr>
            </a:lvl1pPr>
            <a:lvl2pPr marL="742950" indent="-285750">
              <a:defRPr kumimoji="1" sz="3200" b="1">
                <a:solidFill>
                  <a:srgbClr val="0000FF"/>
                </a:solidFill>
                <a:latin typeface="楷体_GB2312" pitchFamily="49" charset="-122"/>
                <a:ea typeface="楷体_GB2312" pitchFamily="49" charset="-122"/>
              </a:defRPr>
            </a:lvl2pPr>
            <a:lvl3pPr marL="1143000" indent="-228600">
              <a:defRPr kumimoji="1" sz="3200" b="1">
                <a:solidFill>
                  <a:srgbClr val="0000FF"/>
                </a:solidFill>
                <a:latin typeface="楷体_GB2312" pitchFamily="49" charset="-122"/>
                <a:ea typeface="楷体_GB2312" pitchFamily="49" charset="-122"/>
              </a:defRPr>
            </a:lvl3pPr>
            <a:lvl4pPr marL="1600200" indent="-228600">
              <a:defRPr kumimoji="1" sz="3200" b="1">
                <a:solidFill>
                  <a:srgbClr val="0000FF"/>
                </a:solidFill>
                <a:latin typeface="楷体_GB2312" pitchFamily="49" charset="-122"/>
                <a:ea typeface="楷体_GB2312" pitchFamily="49" charset="-122"/>
              </a:defRPr>
            </a:lvl4pPr>
            <a:lvl5pPr marL="2057400" indent="-228600">
              <a:defRPr kumimoji="1" sz="3200" b="1">
                <a:solidFill>
                  <a:srgbClr val="0000FF"/>
                </a:solidFill>
                <a:latin typeface="楷体_GB2312" pitchFamily="49" charset="-122"/>
                <a:ea typeface="楷体_GB2312" pitchFamily="49" charset="-122"/>
              </a:defRPr>
            </a:lvl5pPr>
            <a:lvl6pPr marL="25146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29718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4290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3886200" indent="-2286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fld id="{756CCD7C-C911-4F57-A853-DEF901BB47F3}" type="slidenum">
              <a:rPr kumimoji="0" lang="en-US" altLang="zh-CN" sz="1200" b="0" smtClean="0">
                <a:solidFill>
                  <a:srgbClr val="000000"/>
                </a:solidFill>
                <a:latin typeface="Arial" panose="020B0604020202020204" pitchFamily="34" charset="0"/>
                <a:ea typeface="宋体" panose="02010600030101010101" pitchFamily="2" charset="-122"/>
              </a:rPr>
            </a:fld>
            <a:endParaRPr kumimoji="0" lang="en-US" altLang="zh-CN" sz="1200" b="0" smtClean="0">
              <a:solidFill>
                <a:srgbClr val="000000"/>
              </a:solidFill>
              <a:latin typeface="Arial" panose="020B0604020202020204" pitchFamily="34" charset="0"/>
              <a:ea typeface="宋体" panose="02010600030101010101" pitchFamily="2" charset="-122"/>
            </a:endParaRPr>
          </a:p>
        </p:txBody>
      </p:sp>
      <p:sp>
        <p:nvSpPr>
          <p:cNvPr id="48131" name="Rectangle 2"/>
          <p:cNvSpPr>
            <a:spLocks noGrp="1" noRot="1" noChangeAspect="1" noChangeArrowheads="1" noTextEdit="1"/>
          </p:cNvSpPr>
          <p:nvPr>
            <p:ph type="sldImg"/>
            <p:custDataLst>
              <p:tags r:id="rId4"/>
            </p:custDataLst>
          </p:nvPr>
        </p:nvSpPr>
        <p:spPr>
          <a:xfrm>
            <a:off x="685800" y="1143000"/>
            <a:ext cx="5486400" cy="3086100"/>
          </a:xfrm>
        </p:spPr>
      </p:sp>
      <p:sp>
        <p:nvSpPr>
          <p:cNvPr id="48132" name="Rectangle 3"/>
          <p:cNvSpPr txBox="1">
            <a:spLocks noGrp="1" noChangeArrowheads="1"/>
          </p:cNvSpPr>
          <p:nvPr>
            <p:ph type="body" idx="1"/>
            <p:custDataLst>
              <p:tags r:id="rId5"/>
            </p:custDataLst>
          </p:nvPr>
        </p:nvSpPr>
        <p:spPr>
          <a:noFill/>
        </p:spPr>
        <p:txBody>
          <a:bodyPr/>
          <a:lstStyle/>
          <a:p>
            <a:pPr eaLnBrk="1" hangingPunct="1"/>
            <a:r>
              <a:rPr lang="zh-CN" altLang="en-US" smtClean="0"/>
              <a:t>的确良</a:t>
            </a: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100" b="1" i="0" u="none" strike="noStrike" kern="0" cap="none" spc="0" normalizeH="0" baseline="0" noProof="0" smtClean="0">
                <a:ln>
                  <a:noFill/>
                </a:ln>
                <a:solidFill>
                  <a:srgbClr val="0000FF"/>
                </a:solidFill>
                <a:effectLst/>
                <a:uLnTx/>
                <a:uFillTx/>
                <a:latin typeface="Times New Roman" panose="02020603050405020304" charset="0"/>
                <a:ea typeface="+mn-ea"/>
              </a:rPr>
              <a:t>定量的衡量化学反应进行的程度，K值只说明反应能达到的最大限度，不能说明反应的速度。一般来说，K＞105，认为该反应接近完全。K ≤10-5则认为正反应难以进行</a:t>
            </a:r>
            <a:endParaRPr kumimoji="0" lang="zh-CN" altLang="en-US" sz="1100" b="1" i="0" u="none" strike="noStrike" kern="0" cap="none" spc="0" normalizeH="0" baseline="0" noProof="0" smtClean="0">
              <a:ln>
                <a:noFill/>
              </a:ln>
              <a:solidFill>
                <a:srgbClr val="0000FF"/>
              </a:solidFill>
              <a:effectLst/>
              <a:uLnTx/>
              <a:uFillTx/>
              <a:latin typeface="Times New Roman" panose="02020603050405020304" charset="0"/>
              <a:ea typeface="+mn-ea"/>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1100" b="1" i="0" u="none" strike="noStrike" kern="0" cap="none" spc="0" normalizeH="0" baseline="0" noProof="0" smtClean="0">
              <a:ln>
                <a:noFill/>
              </a:ln>
              <a:solidFill>
                <a:srgbClr val="0000FF"/>
              </a:solidFill>
              <a:effectLst/>
              <a:uLnTx/>
              <a:uFillTx/>
              <a:latin typeface="Times New Roman" panose="02020603050405020304" charset="0"/>
              <a:ea typeface="+mn-ea"/>
            </a:endParaRPr>
          </a:p>
        </p:txBody>
      </p:sp>
      <p:sp>
        <p:nvSpPr>
          <p:cNvPr id="4" name="灯片编号占位符 3"/>
          <p:cNvSpPr>
            <a:spLocks noGrp="1"/>
          </p:cNvSpPr>
          <p:nvPr>
            <p:ph type="sldNum" sz="quarter" idx="10"/>
            <p:custDataLst>
              <p:tags r:id="rId5"/>
            </p:custDataLst>
          </p:nvPr>
        </p:nvSpPr>
        <p:spPr/>
        <p:txBody>
          <a:bodyPr/>
          <a:lstStyle/>
          <a:p>
            <a:fld id="{652EA1D0-3DE6-4582-8006-B11DB4BDA37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13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3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ags" Target="../tags/tag140.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4.png"/><Relationship Id="rId4" Type="http://schemas.openxmlformats.org/officeDocument/2006/relationships/tags" Target="../tags/tag4.xml"/><Relationship Id="rId3" Type="http://schemas.openxmlformats.org/officeDocument/2006/relationships/image" Target="../media/image3.png"/><Relationship Id="rId25" Type="http://schemas.openxmlformats.org/officeDocument/2006/relationships/tags" Target="../tags/tag23.xml"/><Relationship Id="rId24" Type="http://schemas.openxmlformats.org/officeDocument/2006/relationships/tags" Target="../tags/tag22.xml"/><Relationship Id="rId23" Type="http://schemas.openxmlformats.org/officeDocument/2006/relationships/tags" Target="../tags/tag2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3.xml"/><Relationship Id="rId19" Type="http://schemas.openxmlformats.org/officeDocument/2006/relationships/tags" Target="../tags/tag17.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image" Target="../media/image5.png"/><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image" Target="../media/image7.svg"/><Relationship Id="rId20" Type="http://schemas.openxmlformats.org/officeDocument/2006/relationships/tags" Target="../tags/tag40.xml"/><Relationship Id="rId2" Type="http://schemas.openxmlformats.org/officeDocument/2006/relationships/image" Target="../media/image6.png"/><Relationship Id="rId19" Type="http://schemas.openxmlformats.org/officeDocument/2006/relationships/tags" Target="../tags/tag39.xml"/><Relationship Id="rId18" Type="http://schemas.openxmlformats.org/officeDocument/2006/relationships/tags" Target="../tags/tag38.xml"/><Relationship Id="rId17" Type="http://schemas.openxmlformats.org/officeDocument/2006/relationships/tags" Target="../tags/tag37.xml"/><Relationship Id="rId16" Type="http://schemas.openxmlformats.org/officeDocument/2006/relationships/tags" Target="../tags/tag36.xml"/><Relationship Id="rId15" Type="http://schemas.openxmlformats.org/officeDocument/2006/relationships/tags" Target="../tags/tag35.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image" Target="../media/image8.png"/><Relationship Id="rId20" Type="http://schemas.openxmlformats.org/officeDocument/2006/relationships/tags" Target="../tags/tag58.xml"/><Relationship Id="rId2" Type="http://schemas.openxmlformats.org/officeDocument/2006/relationships/tags" Target="../tags/tag41.xml"/><Relationship Id="rId19" Type="http://schemas.openxmlformats.org/officeDocument/2006/relationships/tags" Target="../tags/tag57.xml"/><Relationship Id="rId18" Type="http://schemas.openxmlformats.org/officeDocument/2006/relationships/tags" Target="../tags/tag56.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image" Target="../media/image7.svg"/><Relationship Id="rId20" Type="http://schemas.openxmlformats.org/officeDocument/2006/relationships/tags" Target="../tags/tag75.xml"/><Relationship Id="rId2" Type="http://schemas.openxmlformats.org/officeDocument/2006/relationships/image" Target="../media/image6.png"/><Relationship Id="rId19" Type="http://schemas.openxmlformats.org/officeDocument/2006/relationships/tags" Target="../tags/tag74.xml"/><Relationship Id="rId18" Type="http://schemas.openxmlformats.org/officeDocument/2006/relationships/tags" Target="../tags/tag73.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7.svg"/><Relationship Id="rId24" Type="http://schemas.openxmlformats.org/officeDocument/2006/relationships/tags" Target="../tags/tag96.xml"/><Relationship Id="rId23" Type="http://schemas.openxmlformats.org/officeDocument/2006/relationships/tags" Target="../tags/tag95.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image" Target="../media/image6.png"/><Relationship Id="rId19" Type="http://schemas.openxmlformats.org/officeDocument/2006/relationships/tags" Target="../tags/tag91.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image" Target="../media/image7.svg"/><Relationship Id="rId24" Type="http://schemas.openxmlformats.org/officeDocument/2006/relationships/tags" Target="../tags/tag117.xml"/><Relationship Id="rId23" Type="http://schemas.openxmlformats.org/officeDocument/2006/relationships/tags" Target="../tags/tag116.xml"/><Relationship Id="rId22" Type="http://schemas.openxmlformats.org/officeDocument/2006/relationships/tags" Target="../tags/tag115.xml"/><Relationship Id="rId21" Type="http://schemas.openxmlformats.org/officeDocument/2006/relationships/tags" Target="../tags/tag114.xml"/><Relationship Id="rId20" Type="http://schemas.openxmlformats.org/officeDocument/2006/relationships/tags" Target="../tags/tag113.xml"/><Relationship Id="rId2" Type="http://schemas.openxmlformats.org/officeDocument/2006/relationships/image" Target="../media/image6.png"/><Relationship Id="rId19" Type="http://schemas.openxmlformats.org/officeDocument/2006/relationships/tags" Target="../tags/tag112.xml"/><Relationship Id="rId18" Type="http://schemas.openxmlformats.org/officeDocument/2006/relationships/tags" Target="../tags/tag111.xml"/><Relationship Id="rId17" Type="http://schemas.openxmlformats.org/officeDocument/2006/relationships/tags" Target="../tags/tag110.xml"/><Relationship Id="rId16" Type="http://schemas.openxmlformats.org/officeDocument/2006/relationships/tags" Target="../tags/tag109.xml"/><Relationship Id="rId15" Type="http://schemas.openxmlformats.org/officeDocument/2006/relationships/tags" Target="../tags/tag108.xml"/><Relationship Id="rId14" Type="http://schemas.openxmlformats.org/officeDocument/2006/relationships/tags" Target="../tags/tag107.xml"/><Relationship Id="rId13" Type="http://schemas.openxmlformats.org/officeDocument/2006/relationships/tags" Target="../tags/tag106.xml"/><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image" Target="../media/image7.svg"/><Relationship Id="rId20" Type="http://schemas.openxmlformats.org/officeDocument/2006/relationships/tags" Target="../tags/tag134.xml"/><Relationship Id="rId2" Type="http://schemas.openxmlformats.org/officeDocument/2006/relationships/image" Target="../media/image6.png"/><Relationship Id="rId19" Type="http://schemas.openxmlformats.org/officeDocument/2006/relationships/tags" Target="../tags/tag133.xml"/><Relationship Id="rId18" Type="http://schemas.openxmlformats.org/officeDocument/2006/relationships/tags" Target="../tags/tag132.xml"/><Relationship Id="rId17" Type="http://schemas.openxmlformats.org/officeDocument/2006/relationships/tags" Target="../tags/tag131.xml"/><Relationship Id="rId16" Type="http://schemas.openxmlformats.org/officeDocument/2006/relationships/tags" Target="../tags/tag130.xml"/><Relationship Id="rId15" Type="http://schemas.openxmlformats.org/officeDocument/2006/relationships/tags" Target="../tags/tag129.xml"/><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2" name="Hexin Shape 2" descr="preencoded.png"/>
          <p:cNvPicPr>
            <a:picLocks noChangeAspect="1"/>
          </p:cNvPicPr>
          <p:nvPr>
            <p:custDataLst>
              <p:tags r:id="rId2"/>
            </p:custDataLst>
          </p:nvPr>
        </p:nvPicPr>
        <p:blipFill>
          <a:blip r:embed="rId3"/>
          <a:stretch>
            <a:fillRect/>
          </a:stretch>
        </p:blipFill>
        <p:spPr>
          <a:xfrm>
            <a:off x="0" y="0"/>
            <a:ext cx="12188952" cy="685800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内容1">
    <p:bg>
      <p:bgPr>
        <a:blipFill dpi="0" rotWithShape="1">
          <a:blip r:embed="rId2">
            <a:lum/>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ckCover">
    <p:spTree>
      <p:nvGrpSpPr>
        <p:cNvPr id="1" name=""/>
        <p:cNvGrpSpPr/>
        <p:nvPr/>
      </p:nvGrpSpPr>
      <p:grpSpPr>
        <a:xfrm>
          <a:off x="0" y="0"/>
          <a:ext cx="0" cy="0"/>
          <a:chOff x="0" y="0"/>
          <a:chExt cx="0" cy="0"/>
        </a:xfrm>
      </p:grpSpPr>
      <p:pic>
        <p:nvPicPr>
          <p:cNvPr id="2" name="Hexin Shape 2" descr="preencoded.png"/>
          <p:cNvPicPr>
            <a:picLocks noChangeAspect="1"/>
          </p:cNvPicPr>
          <p:nvPr>
            <p:custDataLst>
              <p:tags r:id="rId2"/>
            </p:custDataLst>
          </p:nvPr>
        </p:nvPicPr>
        <p:blipFill>
          <a:blip r:embed="rId3"/>
          <a:stretch>
            <a:fillRect/>
          </a:stretch>
        </p:blipFill>
        <p:spPr>
          <a:xfrm>
            <a:off x="0" y="0"/>
            <a:ext cx="12188952" cy="6858000"/>
          </a:xfrm>
          <a:prstGeom prst="rect">
            <a:avLst/>
          </a:prstGeom>
        </p:spPr>
      </p:pic>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内容1#q1=1,2,3,4,5">
    <p:bg>
      <p:bgPr>
        <a:blipFill dpi="0" rotWithShape="1">
          <a:blip r:embed="rId2">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内容1#q1=1,2,3,4,5,6">
    <p:spTree>
      <p:nvGrpSpPr>
        <p:cNvPr id="1" name=""/>
        <p:cNvGrpSpPr/>
        <p:nvPr/>
      </p:nvGrpSpPr>
      <p:grpSpPr>
        <a:xfrm>
          <a:off x="0" y="0"/>
          <a:ext cx="0" cy="0"/>
          <a:chOff x="0" y="0"/>
          <a:chExt cx="0" cy="0"/>
        </a:xfrm>
      </p:grpSpPr>
      <p:pic>
        <p:nvPicPr>
          <p:cNvPr id="2" name="Hexin Shape 2" descr="preencoded.png"/>
          <p:cNvPicPr>
            <a:picLocks noChangeAspect="1"/>
          </p:cNvPicPr>
          <p:nvPr>
            <p:custDataLst>
              <p:tags r:id="rId2"/>
            </p:custDataLst>
          </p:nvPr>
        </p:nvPicPr>
        <p:blipFill>
          <a:blip r:embed="rId3"/>
          <a:stretch>
            <a:fillRect/>
          </a:stretch>
        </p:blipFill>
        <p:spPr>
          <a:xfrm>
            <a:off x="0" y="0"/>
            <a:ext cx="12188952" cy="6858000"/>
          </a:xfrm>
          <a:prstGeom prst="rect">
            <a:avLst/>
          </a:prstGeom>
        </p:spPr>
      </p:pic>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内容1#q2=1,2,3,4,5">
    <p:spTree>
      <p:nvGrpSpPr>
        <p:cNvPr id="1" name=""/>
        <p:cNvGrpSpPr/>
        <p:nvPr/>
      </p:nvGrpSpPr>
      <p:grpSpPr>
        <a:xfrm>
          <a:off x="0" y="0"/>
          <a:ext cx="0" cy="0"/>
          <a:chOff x="0" y="0"/>
          <a:chExt cx="0" cy="0"/>
        </a:xfrm>
      </p:grpSpPr>
      <p:pic>
        <p:nvPicPr>
          <p:cNvPr id="2" name="Hexin Shape 2" descr="preencoded.png"/>
          <p:cNvPicPr>
            <a:picLocks noChangeAspect="1"/>
          </p:cNvPicPr>
          <p:nvPr>
            <p:custDataLst>
              <p:tags r:id="rId2"/>
            </p:custDataLst>
          </p:nvPr>
        </p:nvPicPr>
        <p:blipFill>
          <a:blip r:embed="rId3"/>
          <a:stretch>
            <a:fillRect/>
          </a:stretch>
        </p:blipFill>
        <p:spPr>
          <a:xfrm>
            <a:off x="0" y="0"/>
            <a:ext cx="12188952" cy="6858000"/>
          </a:xfrm>
          <a:prstGeom prst="rect">
            <a:avLst/>
          </a:prstGeom>
        </p:spPr>
      </p:pic>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讲解模板">
    <p:spTree>
      <p:nvGrpSpPr>
        <p:cNvPr id="1" name=""/>
        <p:cNvGrpSpPr/>
        <p:nvPr/>
      </p:nvGrpSpPr>
      <p:grpSpPr>
        <a:xfrm>
          <a:off x="0" y="0"/>
          <a:ext cx="0" cy="0"/>
          <a:chOff x="0" y="0"/>
          <a:chExt cx="0" cy="0"/>
        </a:xfrm>
      </p:grpSpPr>
      <p:sp>
        <p:nvSpPr>
          <p:cNvPr id="3" name="图文框 2"/>
          <p:cNvSpPr/>
          <p:nvPr userDrawn="1"/>
        </p:nvSpPr>
        <p:spPr>
          <a:xfrm>
            <a:off x="0" y="0"/>
            <a:ext cx="12192317" cy="6858000"/>
          </a:xfrm>
          <a:prstGeom prst="frame">
            <a:avLst>
              <a:gd name="adj1" fmla="val 213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790">
              <a:solidFill>
                <a:schemeClr val="tx1"/>
              </a:solidFill>
            </a:endParaRPr>
          </a:p>
        </p:txBody>
      </p:sp>
      <p:sp>
        <p:nvSpPr>
          <p:cNvPr id="4" name="箭头: 五边形 12"/>
          <p:cNvSpPr/>
          <p:nvPr userDrawn="1"/>
        </p:nvSpPr>
        <p:spPr>
          <a:xfrm>
            <a:off x="645113" y="333375"/>
            <a:ext cx="1785129" cy="544513"/>
          </a:xfrm>
          <a:prstGeom prst="homePlate">
            <a:avLst/>
          </a:prstGeom>
          <a:solidFill>
            <a:srgbClr val="CC4646"/>
          </a:solidFill>
          <a:ln w="57150">
            <a:solidFill>
              <a:srgbClr val="E4BF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795" b="1" dirty="0" smtClean="0">
                <a:solidFill>
                  <a:srgbClr val="FFFFFF"/>
                </a:solidFill>
                <a:latin typeface="微软雅黑" panose="020B0503020204020204" pitchFamily="34" charset="-122"/>
                <a:ea typeface="微软雅黑" panose="020B0503020204020204" pitchFamily="34" charset="-122"/>
              </a:rPr>
              <a:t>考点研析</a:t>
            </a:r>
            <a:endParaRPr lang="zh-CN" altLang="en-US" sz="1795" b="1" dirty="0">
              <a:solidFill>
                <a:srgbClr val="FFFFFF"/>
              </a:solidFill>
              <a:latin typeface="微软雅黑" panose="020B0503020204020204" pitchFamily="34" charset="-122"/>
              <a:ea typeface="微软雅黑" panose="020B0503020204020204" pitchFamily="34" charset="-122"/>
            </a:endParaRPr>
          </a:p>
        </p:txBody>
      </p:sp>
      <p:sp>
        <p:nvSpPr>
          <p:cNvPr id="6" name="文本占位符 10"/>
          <p:cNvSpPr>
            <a:spLocks noGrp="1"/>
          </p:cNvSpPr>
          <p:nvPr>
            <p:ph type="body" sz="quarter" idx="10"/>
          </p:nvPr>
        </p:nvSpPr>
        <p:spPr>
          <a:xfrm>
            <a:off x="488168" y="984328"/>
            <a:ext cx="11241155" cy="572464"/>
          </a:xfrm>
          <a:prstGeom prst="rect">
            <a:avLst/>
          </a:prstGeom>
        </p:spPr>
        <p:txBody>
          <a:bodyPr wrap="square">
            <a:spAutoFit/>
          </a:bodyPr>
          <a:lstStyle>
            <a:lvl1pPr marL="0" indent="621665" eaLnBrk="1">
              <a:lnSpc>
                <a:spcPct val="130000"/>
              </a:lnSpc>
              <a:spcBef>
                <a:spcPts val="0"/>
              </a:spcBef>
              <a:defRPr sz="2390">
                <a:latin typeface="+mn-lt"/>
                <a:ea typeface="+mn-ea"/>
              </a:defRPr>
            </a:lvl1pPr>
          </a:lstStyle>
          <a:p>
            <a:pPr lvl="0"/>
            <a:r>
              <a:rPr lang="zh-CN" altLang="en-US" dirty="0"/>
              <a:t>单击此处编辑母版文本</a:t>
            </a:r>
            <a:r>
              <a:rPr lang="zh-CN" altLang="en-US" dirty="0" smtClean="0"/>
              <a:t>样式</a:t>
            </a:r>
            <a:endParaRPr lang="zh-CN" altLang="en-US" dirty="0"/>
          </a:p>
        </p:txBody>
      </p:sp>
    </p:spTree>
  </p:cSld>
  <p:clrMapOvr>
    <a:masterClrMapping/>
  </p:clrMapOvr>
  <p:transition spd="slow">
    <p:push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
    <p:spTree>
      <p:nvGrpSpPr>
        <p:cNvPr id="1" name=""/>
        <p:cNvGrpSpPr/>
        <p:nvPr/>
      </p:nvGrpSpPr>
      <p:grpSpPr>
        <a:xfrm>
          <a:off x="0" y="0"/>
          <a:ext cx="0" cy="0"/>
          <a:chOff x="0" y="0"/>
          <a:chExt cx="0" cy="0"/>
        </a:xfrm>
      </p:grpSpPr>
      <p:pic>
        <p:nvPicPr>
          <p:cNvPr id="2" name="Hexin Shape 2" descr="preencoded.png"/>
          <p:cNvPicPr>
            <a:picLocks noChangeAspect="1"/>
          </p:cNvPicPr>
          <p:nvPr userDrawn="1">
            <p:custDataLst>
              <p:tags r:id="rId2"/>
            </p:custDataLst>
          </p:nvPr>
        </p:nvPicPr>
        <p:blipFill>
          <a:blip r:embed="rId3"/>
          <a:stretch>
            <a:fillRect/>
          </a:stretch>
        </p:blipFill>
        <p:spPr>
          <a:xfrm>
            <a:off x="0" y="0"/>
            <a:ext cx="12188952" cy="6858000"/>
          </a:xfrm>
          <a:prstGeom prst="rect">
            <a:avLst/>
          </a:prstGeom>
        </p:spPr>
      </p:pic>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目录">
    <p:spTree>
      <p:nvGrpSpPr>
        <p:cNvPr id="1" name=""/>
        <p:cNvGrpSpPr/>
        <p:nvPr/>
      </p:nvGrpSpPr>
      <p:grpSpPr>
        <a:xfrm>
          <a:off x="0" y="0"/>
          <a:ext cx="0" cy="0"/>
          <a:chOff x="0" y="0"/>
          <a:chExt cx="0" cy="0"/>
        </a:xfrm>
      </p:grpSpPr>
      <p:pic>
        <p:nvPicPr>
          <p:cNvPr id="2" name="Hexin Shape 2" descr="preencoded.png"/>
          <p:cNvPicPr>
            <a:picLocks noChangeAspect="1"/>
          </p:cNvPicPr>
          <p:nvPr>
            <p:custDataLst>
              <p:tags r:id="rId2"/>
            </p:custDataLst>
          </p:nvPr>
        </p:nvPicPr>
        <p:blipFill>
          <a:blip r:embed="rId3"/>
          <a:stretch>
            <a:fillRect/>
          </a:stretch>
        </p:blipFill>
        <p:spPr>
          <a:xfrm>
            <a:off x="0" y="0"/>
            <a:ext cx="12188952" cy="6858000"/>
          </a:xfrm>
          <a:prstGeom prst="rect">
            <a:avLst/>
          </a:prstGeom>
        </p:spPr>
      </p:pic>
      <p:pic>
        <p:nvPicPr>
          <p:cNvPr id="3" name="Hexin Shape 3" descr="preencoded.png"/>
          <p:cNvPicPr>
            <a:picLocks noChangeAspect="1"/>
          </p:cNvPicPr>
          <p:nvPr>
            <p:custDataLst>
              <p:tags r:id="rId4"/>
            </p:custDataLst>
          </p:nvPr>
        </p:nvPicPr>
        <p:blipFill>
          <a:blip r:embed="rId5"/>
          <a:stretch>
            <a:fillRect/>
          </a:stretch>
        </p:blipFill>
        <p:spPr>
          <a:xfrm>
            <a:off x="548640" y="3163824"/>
            <a:ext cx="2011680" cy="2450592"/>
          </a:xfrm>
          <a:prstGeom prst="rect">
            <a:avLst/>
          </a:prstGeom>
        </p:spPr>
      </p:pic>
      <p:pic>
        <p:nvPicPr>
          <p:cNvPr id="4" name="Hexin Shape 4" descr="preencoded.png"/>
          <p:cNvPicPr>
            <a:picLocks noChangeAspect="1"/>
          </p:cNvPicPr>
          <p:nvPr>
            <p:custDataLst>
              <p:tags r:id="rId6"/>
            </p:custDataLst>
          </p:nvPr>
        </p:nvPicPr>
        <p:blipFill>
          <a:blip r:embed="rId5"/>
          <a:stretch>
            <a:fillRect/>
          </a:stretch>
        </p:blipFill>
        <p:spPr>
          <a:xfrm>
            <a:off x="2779776" y="3163824"/>
            <a:ext cx="2011680" cy="2450592"/>
          </a:xfrm>
          <a:prstGeom prst="rect">
            <a:avLst/>
          </a:prstGeom>
        </p:spPr>
      </p:pic>
      <p:pic>
        <p:nvPicPr>
          <p:cNvPr id="5" name="Hexin Shape 5" descr="preencoded.png"/>
          <p:cNvPicPr>
            <a:picLocks noChangeAspect="1"/>
          </p:cNvPicPr>
          <p:nvPr>
            <p:custDataLst>
              <p:tags r:id="rId7"/>
            </p:custDataLst>
          </p:nvPr>
        </p:nvPicPr>
        <p:blipFill>
          <a:blip r:embed="rId5"/>
          <a:stretch>
            <a:fillRect/>
          </a:stretch>
        </p:blipFill>
        <p:spPr>
          <a:xfrm>
            <a:off x="5001768" y="3163824"/>
            <a:ext cx="2011680" cy="2450592"/>
          </a:xfrm>
          <a:prstGeom prst="rect">
            <a:avLst/>
          </a:prstGeom>
        </p:spPr>
      </p:pic>
      <p:pic>
        <p:nvPicPr>
          <p:cNvPr id="6" name="Hexin Shape 6" descr="preencoded.png"/>
          <p:cNvPicPr>
            <a:picLocks noChangeAspect="1"/>
          </p:cNvPicPr>
          <p:nvPr>
            <p:custDataLst>
              <p:tags r:id="rId8"/>
            </p:custDataLst>
          </p:nvPr>
        </p:nvPicPr>
        <p:blipFill>
          <a:blip r:embed="rId5"/>
          <a:stretch>
            <a:fillRect/>
          </a:stretch>
        </p:blipFill>
        <p:spPr>
          <a:xfrm>
            <a:off x="7232904" y="3163824"/>
            <a:ext cx="2011680" cy="2450592"/>
          </a:xfrm>
          <a:prstGeom prst="rect">
            <a:avLst/>
          </a:prstGeom>
        </p:spPr>
      </p:pic>
      <p:pic>
        <p:nvPicPr>
          <p:cNvPr id="7" name="Hexin Shape 7" descr="preencoded.png"/>
          <p:cNvPicPr>
            <a:picLocks noChangeAspect="1"/>
          </p:cNvPicPr>
          <p:nvPr>
            <p:custDataLst>
              <p:tags r:id="rId9"/>
            </p:custDataLst>
          </p:nvPr>
        </p:nvPicPr>
        <p:blipFill>
          <a:blip r:embed="rId5"/>
          <a:stretch>
            <a:fillRect/>
          </a:stretch>
        </p:blipFill>
        <p:spPr>
          <a:xfrm>
            <a:off x="9518904" y="3163824"/>
            <a:ext cx="2011680" cy="2450592"/>
          </a:xfrm>
          <a:prstGeom prst="rect">
            <a:avLst/>
          </a:prstGeom>
        </p:spPr>
      </p:pic>
      <p:pic>
        <p:nvPicPr>
          <p:cNvPr id="8" name="Hexin Shape 8" descr="preencoded.png"/>
          <p:cNvPicPr>
            <a:picLocks noChangeAspect="1"/>
          </p:cNvPicPr>
          <p:nvPr>
            <p:custDataLst>
              <p:tags r:id="rId10"/>
            </p:custDataLst>
          </p:nvPr>
        </p:nvPicPr>
        <p:blipFill>
          <a:blip r:embed="rId11"/>
          <a:stretch>
            <a:fillRect/>
          </a:stretch>
        </p:blipFill>
        <p:spPr>
          <a:xfrm>
            <a:off x="960120" y="3429000"/>
            <a:ext cx="1188720" cy="1188720"/>
          </a:xfrm>
          <a:prstGeom prst="rect">
            <a:avLst/>
          </a:prstGeom>
        </p:spPr>
      </p:pic>
      <p:pic>
        <p:nvPicPr>
          <p:cNvPr id="9" name="Hexin Shape 9" descr="preencoded.png"/>
          <p:cNvPicPr>
            <a:picLocks noChangeAspect="1"/>
          </p:cNvPicPr>
          <p:nvPr>
            <p:custDataLst>
              <p:tags r:id="rId12"/>
            </p:custDataLst>
          </p:nvPr>
        </p:nvPicPr>
        <p:blipFill>
          <a:blip r:embed="rId11"/>
          <a:stretch>
            <a:fillRect/>
          </a:stretch>
        </p:blipFill>
        <p:spPr>
          <a:xfrm>
            <a:off x="3172968" y="3429000"/>
            <a:ext cx="1188720" cy="1188720"/>
          </a:xfrm>
          <a:prstGeom prst="rect">
            <a:avLst/>
          </a:prstGeom>
        </p:spPr>
      </p:pic>
      <p:pic>
        <p:nvPicPr>
          <p:cNvPr id="10" name="Hexin Shape 10" descr="preencoded.png"/>
          <p:cNvPicPr>
            <a:picLocks noChangeAspect="1"/>
          </p:cNvPicPr>
          <p:nvPr>
            <p:custDataLst>
              <p:tags r:id="rId13"/>
            </p:custDataLst>
          </p:nvPr>
        </p:nvPicPr>
        <p:blipFill>
          <a:blip r:embed="rId11"/>
          <a:stretch>
            <a:fillRect/>
          </a:stretch>
        </p:blipFill>
        <p:spPr>
          <a:xfrm>
            <a:off x="5413248" y="3429000"/>
            <a:ext cx="1188720" cy="1188720"/>
          </a:xfrm>
          <a:prstGeom prst="rect">
            <a:avLst/>
          </a:prstGeom>
        </p:spPr>
      </p:pic>
      <p:pic>
        <p:nvPicPr>
          <p:cNvPr id="11" name="Hexin Shape 11" descr="preencoded.png"/>
          <p:cNvPicPr>
            <a:picLocks noChangeAspect="1"/>
          </p:cNvPicPr>
          <p:nvPr>
            <p:custDataLst>
              <p:tags r:id="rId14"/>
            </p:custDataLst>
          </p:nvPr>
        </p:nvPicPr>
        <p:blipFill>
          <a:blip r:embed="rId11"/>
          <a:stretch>
            <a:fillRect/>
          </a:stretch>
        </p:blipFill>
        <p:spPr>
          <a:xfrm>
            <a:off x="7690104" y="3429000"/>
            <a:ext cx="1188720" cy="1188720"/>
          </a:xfrm>
          <a:prstGeom prst="rect">
            <a:avLst/>
          </a:prstGeom>
        </p:spPr>
      </p:pic>
      <p:pic>
        <p:nvPicPr>
          <p:cNvPr id="12" name="Hexin Shape 12" descr="preencoded.png"/>
          <p:cNvPicPr>
            <a:picLocks noChangeAspect="1"/>
          </p:cNvPicPr>
          <p:nvPr>
            <p:custDataLst>
              <p:tags r:id="rId15"/>
            </p:custDataLst>
          </p:nvPr>
        </p:nvPicPr>
        <p:blipFill>
          <a:blip r:embed="rId11"/>
          <a:stretch>
            <a:fillRect/>
          </a:stretch>
        </p:blipFill>
        <p:spPr>
          <a:xfrm>
            <a:off x="9921240" y="3429000"/>
            <a:ext cx="1188720" cy="1188720"/>
          </a:xfrm>
          <a:prstGeom prst="rect">
            <a:avLst/>
          </a:prstGeom>
        </p:spPr>
      </p:pic>
      <p:sp>
        <p:nvSpPr>
          <p:cNvPr id="13" name="Hexin Shape 13"/>
          <p:cNvSpPr/>
          <p:nvPr>
            <p:custDataLst>
              <p:tags r:id="rId16"/>
            </p:custDataLst>
          </p:nvPr>
        </p:nvSpPr>
        <p:spPr>
          <a:xfrm>
            <a:off x="1088136" y="3465576"/>
            <a:ext cx="932688" cy="932688"/>
          </a:xfrm>
          <a:prstGeom prst="rect">
            <a:avLst/>
          </a:prstGeom>
          <a:noFill/>
        </p:spPr>
        <p:txBody>
          <a:bodyPr wrap="square" lIns="0" tIns="0" rIns="0" bIns="0" rtlCol="0" anchor="ctr"/>
          <a:lstStyle/>
          <a:p>
            <a:pPr algn="ctr">
              <a:lnSpc>
                <a:spcPct val="100000"/>
              </a:lnSpc>
            </a:pPr>
            <a:r>
              <a:rPr lang="en-US" sz="3600" b="1" i="0">
                <a:solidFill>
                  <a:srgbClr val="FFFFFF"/>
                </a:solidFill>
                <a:latin typeface="Calibri" panose="020F0502020204030204" pitchFamily="34" charset="0"/>
                <a:ea typeface="Calibri" panose="020F0502020204030204" pitchFamily="34" charset="-122"/>
                <a:cs typeface="Calibri" panose="020F0502020204030204" pitchFamily="34" charset="-120"/>
              </a:rPr>
              <a:t>01</a:t>
            </a:r>
            <a:endParaRPr lang="en-US" sz="3600"/>
          </a:p>
        </p:txBody>
      </p:sp>
      <p:sp>
        <p:nvSpPr>
          <p:cNvPr id="14" name="Hexin Shape 14"/>
          <p:cNvSpPr/>
          <p:nvPr>
            <p:custDataLst>
              <p:tags r:id="rId17"/>
            </p:custDataLst>
          </p:nvPr>
        </p:nvSpPr>
        <p:spPr>
          <a:xfrm>
            <a:off x="3319272" y="3465576"/>
            <a:ext cx="932688" cy="932688"/>
          </a:xfrm>
          <a:prstGeom prst="rect">
            <a:avLst/>
          </a:prstGeom>
          <a:noFill/>
        </p:spPr>
        <p:txBody>
          <a:bodyPr wrap="square" lIns="0" tIns="0" rIns="0" bIns="0" rtlCol="0" anchor="ctr"/>
          <a:lstStyle/>
          <a:p>
            <a:pPr algn="ctr">
              <a:lnSpc>
                <a:spcPct val="100000"/>
              </a:lnSpc>
            </a:pPr>
            <a:r>
              <a:rPr lang="en-US" sz="3600" b="1" i="0">
                <a:solidFill>
                  <a:srgbClr val="FFFFFF"/>
                </a:solidFill>
                <a:latin typeface="Calibri" panose="020F0502020204030204" pitchFamily="34" charset="0"/>
                <a:ea typeface="Calibri" panose="020F0502020204030204" pitchFamily="34" charset="-122"/>
                <a:cs typeface="Calibri" panose="020F0502020204030204" pitchFamily="34" charset="-120"/>
              </a:rPr>
              <a:t>02</a:t>
            </a:r>
            <a:endParaRPr lang="en-US" sz="3600"/>
          </a:p>
        </p:txBody>
      </p:sp>
      <p:sp>
        <p:nvSpPr>
          <p:cNvPr id="15" name="Hexin Shape 15"/>
          <p:cNvSpPr/>
          <p:nvPr>
            <p:custDataLst>
              <p:tags r:id="rId18"/>
            </p:custDataLst>
          </p:nvPr>
        </p:nvSpPr>
        <p:spPr>
          <a:xfrm>
            <a:off x="5541264" y="3465576"/>
            <a:ext cx="932688" cy="932688"/>
          </a:xfrm>
          <a:prstGeom prst="rect">
            <a:avLst/>
          </a:prstGeom>
          <a:noFill/>
        </p:spPr>
        <p:txBody>
          <a:bodyPr wrap="square" lIns="0" tIns="0" rIns="0" bIns="0" rtlCol="0" anchor="ctr"/>
          <a:lstStyle/>
          <a:p>
            <a:pPr algn="ctr">
              <a:lnSpc>
                <a:spcPct val="100000"/>
              </a:lnSpc>
            </a:pPr>
            <a:r>
              <a:rPr lang="en-US" sz="3600" b="1" i="0">
                <a:solidFill>
                  <a:srgbClr val="FFFFFF"/>
                </a:solidFill>
                <a:latin typeface="Calibri" panose="020F0502020204030204" pitchFamily="34" charset="0"/>
                <a:ea typeface="Calibri" panose="020F0502020204030204" pitchFamily="34" charset="-122"/>
                <a:cs typeface="Calibri" panose="020F0502020204030204" pitchFamily="34" charset="-120"/>
              </a:rPr>
              <a:t>03</a:t>
            </a:r>
            <a:endParaRPr lang="en-US" sz="3600"/>
          </a:p>
        </p:txBody>
      </p:sp>
      <p:sp>
        <p:nvSpPr>
          <p:cNvPr id="16" name="Hexin Shape 16"/>
          <p:cNvSpPr/>
          <p:nvPr>
            <p:custDataLst>
              <p:tags r:id="rId19"/>
            </p:custDataLst>
          </p:nvPr>
        </p:nvSpPr>
        <p:spPr>
          <a:xfrm>
            <a:off x="7772400" y="3465576"/>
            <a:ext cx="932688" cy="932688"/>
          </a:xfrm>
          <a:prstGeom prst="rect">
            <a:avLst/>
          </a:prstGeom>
          <a:noFill/>
        </p:spPr>
        <p:txBody>
          <a:bodyPr wrap="square" lIns="0" tIns="0" rIns="0" bIns="0" rtlCol="0" anchor="ctr"/>
          <a:lstStyle/>
          <a:p>
            <a:pPr algn="ctr">
              <a:lnSpc>
                <a:spcPct val="100000"/>
              </a:lnSpc>
            </a:pPr>
            <a:r>
              <a:rPr lang="en-US" sz="3600" b="1" i="0">
                <a:solidFill>
                  <a:srgbClr val="FFFFFF"/>
                </a:solidFill>
                <a:latin typeface="Calibri" panose="020F0502020204030204" pitchFamily="34" charset="0"/>
                <a:ea typeface="Calibri" panose="020F0502020204030204" pitchFamily="34" charset="-122"/>
                <a:cs typeface="Calibri" panose="020F0502020204030204" pitchFamily="34" charset="-120"/>
              </a:rPr>
              <a:t>04</a:t>
            </a:r>
            <a:endParaRPr lang="en-US" sz="3600"/>
          </a:p>
        </p:txBody>
      </p:sp>
      <p:sp>
        <p:nvSpPr>
          <p:cNvPr id="17" name="Hexin Shape 17"/>
          <p:cNvSpPr/>
          <p:nvPr>
            <p:custDataLst>
              <p:tags r:id="rId20"/>
            </p:custDataLst>
          </p:nvPr>
        </p:nvSpPr>
        <p:spPr>
          <a:xfrm>
            <a:off x="10049256" y="3465576"/>
            <a:ext cx="932688" cy="932688"/>
          </a:xfrm>
          <a:prstGeom prst="rect">
            <a:avLst/>
          </a:prstGeom>
          <a:noFill/>
        </p:spPr>
        <p:txBody>
          <a:bodyPr wrap="square" lIns="0" tIns="0" rIns="0" bIns="0" rtlCol="0" anchor="ctr"/>
          <a:lstStyle/>
          <a:p>
            <a:pPr algn="ctr">
              <a:lnSpc>
                <a:spcPct val="100000"/>
              </a:lnSpc>
            </a:pPr>
            <a:r>
              <a:rPr lang="en-US" sz="3600" b="1" i="0">
                <a:solidFill>
                  <a:srgbClr val="FFFFFF"/>
                </a:solidFill>
                <a:latin typeface="Calibri" panose="020F0502020204030204" pitchFamily="34" charset="0"/>
                <a:ea typeface="Calibri" panose="020F0502020204030204" pitchFamily="34" charset="-122"/>
                <a:cs typeface="Calibri" panose="020F0502020204030204" pitchFamily="34" charset="-120"/>
              </a:rPr>
              <a:t>05</a:t>
            </a:r>
            <a:endParaRPr lang="en-US" sz="3600"/>
          </a:p>
        </p:txBody>
      </p:sp>
      <p:sp>
        <p:nvSpPr>
          <p:cNvPr id="18" name="Hexin Shape 18"/>
          <p:cNvSpPr/>
          <p:nvPr>
            <p:custDataLst>
              <p:tags r:id="rId21"/>
            </p:custDataLst>
          </p:nvPr>
        </p:nvSpPr>
        <p:spPr>
          <a:xfrm>
            <a:off x="548640" y="4562856"/>
            <a:ext cx="2011680" cy="512064"/>
          </a:xfrm>
          <a:prstGeom prst="rect">
            <a:avLst/>
          </a:prstGeom>
          <a:noFill/>
        </p:spPr>
        <p:txBody>
          <a:bodyPr wrap="square" lIns="0" tIns="0" rIns="0" bIns="0" rtlCol="0" anchor="ctr"/>
          <a:lstStyle/>
          <a:p>
            <a:pPr algn="ctr">
              <a:lnSpc>
                <a:spcPct val="100000"/>
              </a:lnSpc>
            </a:pPr>
            <a:r>
              <a:rPr lang="en-US" sz="32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考情分析</a:t>
            </a:r>
            <a:endParaRPr lang="en-US" sz="3200"/>
          </a:p>
        </p:txBody>
      </p:sp>
      <p:sp>
        <p:nvSpPr>
          <p:cNvPr id="19" name="Hexin Shape 19"/>
          <p:cNvSpPr/>
          <p:nvPr>
            <p:custDataLst>
              <p:tags r:id="rId22"/>
            </p:custDataLst>
          </p:nvPr>
        </p:nvSpPr>
        <p:spPr>
          <a:xfrm>
            <a:off x="2779776" y="4562856"/>
            <a:ext cx="2011680" cy="512064"/>
          </a:xfrm>
          <a:prstGeom prst="rect">
            <a:avLst/>
          </a:prstGeom>
          <a:noFill/>
        </p:spPr>
        <p:txBody>
          <a:bodyPr wrap="square" lIns="0" tIns="0" rIns="0" bIns="0" rtlCol="0" anchor="ctr"/>
          <a:lstStyle/>
          <a:p>
            <a:pPr algn="ctr">
              <a:lnSpc>
                <a:spcPct val="100000"/>
              </a:lnSpc>
            </a:pPr>
            <a:r>
              <a:rPr lang="en-US" sz="32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知识建构</a:t>
            </a:r>
            <a:endParaRPr lang="en-US" sz="3200"/>
          </a:p>
        </p:txBody>
      </p:sp>
      <p:sp>
        <p:nvSpPr>
          <p:cNvPr id="20" name="Hexin Shape 20"/>
          <p:cNvSpPr/>
          <p:nvPr>
            <p:custDataLst>
              <p:tags r:id="rId23"/>
            </p:custDataLst>
          </p:nvPr>
        </p:nvSpPr>
        <p:spPr>
          <a:xfrm>
            <a:off x="5001768" y="4562856"/>
            <a:ext cx="2011680" cy="512064"/>
          </a:xfrm>
          <a:prstGeom prst="rect">
            <a:avLst/>
          </a:prstGeom>
          <a:noFill/>
        </p:spPr>
        <p:txBody>
          <a:bodyPr wrap="square" lIns="0" tIns="0" rIns="0" bIns="0" rtlCol="0" anchor="ctr"/>
          <a:lstStyle/>
          <a:p>
            <a:pPr algn="ctr">
              <a:lnSpc>
                <a:spcPct val="100000"/>
              </a:lnSpc>
            </a:pPr>
            <a:r>
              <a:rPr lang="en-US" sz="32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真题研析</a:t>
            </a:r>
            <a:endParaRPr lang="en-US" sz="3200"/>
          </a:p>
        </p:txBody>
      </p:sp>
      <p:sp>
        <p:nvSpPr>
          <p:cNvPr id="21" name="Hexin Shape 21"/>
          <p:cNvSpPr/>
          <p:nvPr>
            <p:custDataLst>
              <p:tags r:id="rId24"/>
            </p:custDataLst>
          </p:nvPr>
        </p:nvSpPr>
        <p:spPr>
          <a:xfrm>
            <a:off x="7232904" y="4562856"/>
            <a:ext cx="2011680" cy="512064"/>
          </a:xfrm>
          <a:prstGeom prst="rect">
            <a:avLst/>
          </a:prstGeom>
          <a:noFill/>
        </p:spPr>
        <p:txBody>
          <a:bodyPr wrap="square" lIns="0" tIns="0" rIns="0" bIns="0" rtlCol="0" anchor="ctr"/>
          <a:lstStyle/>
          <a:p>
            <a:pPr algn="ctr">
              <a:lnSpc>
                <a:spcPct val="100000"/>
              </a:lnSpc>
            </a:pPr>
            <a:r>
              <a:rPr lang="en-US" sz="32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核心提炼</a:t>
            </a:r>
            <a:endParaRPr lang="en-US" sz="3200"/>
          </a:p>
        </p:txBody>
      </p:sp>
      <p:sp>
        <p:nvSpPr>
          <p:cNvPr id="22" name="Hexin Shape 22"/>
          <p:cNvSpPr/>
          <p:nvPr>
            <p:custDataLst>
              <p:tags r:id="rId25"/>
            </p:custDataLst>
          </p:nvPr>
        </p:nvSpPr>
        <p:spPr>
          <a:xfrm>
            <a:off x="9518904" y="4562856"/>
            <a:ext cx="2011680" cy="512064"/>
          </a:xfrm>
          <a:prstGeom prst="rect">
            <a:avLst/>
          </a:prstGeom>
          <a:noFill/>
        </p:spPr>
        <p:txBody>
          <a:bodyPr wrap="square" lIns="0" tIns="0" rIns="0" bIns="0" rtlCol="0" anchor="ctr"/>
          <a:lstStyle/>
          <a:p>
            <a:pPr algn="ctr">
              <a:lnSpc>
                <a:spcPct val="100000"/>
              </a:lnSpc>
            </a:pPr>
            <a:r>
              <a:rPr lang="en-US" sz="32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题型归纳</a:t>
            </a:r>
            <a:endParaRPr lang="en-US" sz="320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内容">
    <p:bg>
      <p:bgPr>
        <a:blipFill dpi="0" rotWithShape="1">
          <a:blip r:embed="rId2">
            <a:lum/>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grpSp>
        <p:nvGrpSpPr>
          <p:cNvPr id="3" name="组合 2"/>
          <p:cNvGrpSpPr/>
          <p:nvPr userDrawn="1">
            <p:custDataLst>
              <p:tags r:id="rId4"/>
            </p:custDataLst>
          </p:nvPr>
        </p:nvGrpSpPr>
        <p:grpSpPr>
          <a:xfrm>
            <a:off x="334961" y="311900"/>
            <a:ext cx="5986041" cy="559007"/>
            <a:chOff x="334961" y="311900"/>
            <a:chExt cx="5986041" cy="559007"/>
          </a:xfrm>
        </p:grpSpPr>
        <p:sp>
          <p:nvSpPr>
            <p:cNvPr id="4" name="文本框 3"/>
            <p:cNvSpPr txBox="1"/>
            <p:nvPr>
              <p:custDataLst>
                <p:tags r:id="rId5"/>
              </p:custDataLst>
            </p:nvPr>
          </p:nvSpPr>
          <p:spPr>
            <a:xfrm>
              <a:off x="1181854" y="311900"/>
              <a:ext cx="3029676" cy="473271"/>
            </a:xfrm>
            <a:prstGeom prst="rect">
              <a:avLst/>
            </a:prstGeom>
            <a:noFill/>
          </p:spPr>
          <p:txBody>
            <a:bodyPr wrap="none" lIns="0" tIns="0" rIns="0" bIns="0" rtlCol="0">
              <a:spAutoFit/>
            </a:bodyPr>
            <a:lstStyle/>
            <a:p>
              <a:pPr algn="just">
                <a:lnSpc>
                  <a:spcPct val="120000"/>
                </a:lnSpc>
              </a:pPr>
              <a:r>
                <a:rPr lang="zh-CN" altLang="en-US" sz="2800" b="1">
                  <a:solidFill>
                    <a:srgbClr val="FE5305"/>
                  </a:solidFill>
                  <a:latin typeface="微软雅黑" panose="020B0503020204020204" pitchFamily="34" charset="-122"/>
                  <a:ea typeface="微软雅黑" panose="020B0503020204020204" pitchFamily="34" charset="-122"/>
                </a:rPr>
                <a:t>考情透视</a:t>
              </a:r>
              <a:r>
                <a:rPr lang="en-US" altLang="zh-CN" sz="2800" b="1">
                  <a:solidFill>
                    <a:srgbClr val="FE5305"/>
                  </a:solidFill>
                  <a:latin typeface="微软雅黑" panose="020B0503020204020204" pitchFamily="34" charset="-122"/>
                  <a:ea typeface="微软雅黑" panose="020B0503020204020204" pitchFamily="34" charset="-122"/>
                </a:rPr>
                <a:t>·</a:t>
              </a:r>
              <a:r>
                <a:rPr lang="zh-CN" altLang="en-US" sz="2800" b="1">
                  <a:solidFill>
                    <a:srgbClr val="FE5305"/>
                  </a:solidFill>
                  <a:latin typeface="微软雅黑" panose="020B0503020204020204" pitchFamily="34" charset="-122"/>
                  <a:ea typeface="微软雅黑" panose="020B0503020204020204" pitchFamily="34" charset="-122"/>
                </a:rPr>
                <a:t>目标导航</a:t>
              </a:r>
              <a:endParaRPr lang="zh-CN" altLang="en-US" sz="2800" b="1">
                <a:solidFill>
                  <a:srgbClr val="FE5305"/>
                </a:solidFill>
                <a:latin typeface="微软雅黑" panose="020B0503020204020204" pitchFamily="34" charset="-122"/>
                <a:ea typeface="微软雅黑" panose="020B0503020204020204" pitchFamily="34" charset="-122"/>
              </a:endParaRPr>
            </a:p>
          </p:txBody>
        </p:sp>
        <p:grpSp>
          <p:nvGrpSpPr>
            <p:cNvPr id="5" name="组合 4"/>
            <p:cNvGrpSpPr/>
            <p:nvPr>
              <p:custDataLst>
                <p:tags r:id="rId6"/>
              </p:custDataLst>
            </p:nvPr>
          </p:nvGrpSpPr>
          <p:grpSpPr>
            <a:xfrm>
              <a:off x="334961" y="802318"/>
              <a:ext cx="5490804" cy="68589"/>
              <a:chOff x="528957" y="1415060"/>
              <a:chExt cx="5490804" cy="68589"/>
            </a:xfrm>
          </p:grpSpPr>
          <p:cxnSp>
            <p:nvCxnSpPr>
              <p:cNvPr id="18" name="直接连接符 17"/>
              <p:cNvCxnSpPr/>
              <p:nvPr>
                <p:custDataLst>
                  <p:tags r:id="rId7"/>
                </p:custDataLst>
              </p:nvPr>
            </p:nvCxnSpPr>
            <p:spPr>
              <a:xfrm>
                <a:off x="1547567" y="1449354"/>
                <a:ext cx="4472194"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圆角 18"/>
              <p:cNvSpPr/>
              <p:nvPr>
                <p:custDataLst>
                  <p:tags r:id="rId8"/>
                </p:custDataLst>
              </p:nvPr>
            </p:nvSpPr>
            <p:spPr>
              <a:xfrm>
                <a:off x="528957" y="1415060"/>
                <a:ext cx="3898901" cy="6858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grpSp>
        <p:grpSp>
          <p:nvGrpSpPr>
            <p:cNvPr id="6" name="组合 5"/>
            <p:cNvGrpSpPr/>
            <p:nvPr>
              <p:custDataLst>
                <p:tags r:id="rId9"/>
              </p:custDataLst>
            </p:nvPr>
          </p:nvGrpSpPr>
          <p:grpSpPr>
            <a:xfrm>
              <a:off x="5870998" y="813600"/>
              <a:ext cx="450004" cy="46023"/>
              <a:chOff x="4581427" y="2078594"/>
              <a:chExt cx="1659117" cy="169682"/>
            </a:xfrm>
          </p:grpSpPr>
          <p:grpSp>
            <p:nvGrpSpPr>
              <p:cNvPr id="10" name="组合 9"/>
              <p:cNvGrpSpPr/>
              <p:nvPr>
                <p:custDataLst>
                  <p:tags r:id="rId10"/>
                </p:custDataLst>
              </p:nvPr>
            </p:nvGrpSpPr>
            <p:grpSpPr>
              <a:xfrm>
                <a:off x="4581427" y="2078594"/>
                <a:ext cx="598859" cy="169682"/>
                <a:chOff x="4581427" y="2078594"/>
                <a:chExt cx="598859" cy="169682"/>
              </a:xfrm>
            </p:grpSpPr>
            <p:sp>
              <p:nvSpPr>
                <p:cNvPr id="15" name="椭圆 14"/>
                <p:cNvSpPr/>
                <p:nvPr>
                  <p:custDataLst>
                    <p:tags r:id="rId11"/>
                  </p:custDataLst>
                </p:nvPr>
              </p:nvSpPr>
              <p:spPr>
                <a:xfrm>
                  <a:off x="4581427"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12"/>
                  </p:custDataLst>
                </p:nvPr>
              </p:nvSpPr>
              <p:spPr>
                <a:xfrm>
                  <a:off x="4796016"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13"/>
                  </p:custDataLst>
                </p:nvPr>
              </p:nvSpPr>
              <p:spPr>
                <a:xfrm>
                  <a:off x="5010604"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custDataLst>
                  <p:tags r:id="rId14"/>
                </p:custDataLst>
              </p:nvPr>
            </p:nvGrpSpPr>
            <p:grpSpPr>
              <a:xfrm>
                <a:off x="5600700" y="2078594"/>
                <a:ext cx="639844" cy="169682"/>
                <a:chOff x="5600700" y="2078594"/>
                <a:chExt cx="639844" cy="169682"/>
              </a:xfrm>
            </p:grpSpPr>
            <p:sp>
              <p:nvSpPr>
                <p:cNvPr id="12" name="椭圆 11"/>
                <p:cNvSpPr/>
                <p:nvPr>
                  <p:custDataLst>
                    <p:tags r:id="rId15"/>
                  </p:custDataLst>
                </p:nvPr>
              </p:nvSpPr>
              <p:spPr>
                <a:xfrm>
                  <a:off x="5600700"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16"/>
                  </p:custDataLst>
                </p:nvPr>
              </p:nvSpPr>
              <p:spPr>
                <a:xfrm>
                  <a:off x="5835781"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17"/>
                  </p:custDataLst>
                </p:nvPr>
              </p:nvSpPr>
              <p:spPr>
                <a:xfrm>
                  <a:off x="6070862"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p:cNvGrpSpPr/>
            <p:nvPr>
              <p:custDataLst>
                <p:tags r:id="rId18"/>
              </p:custDataLst>
            </p:nvPr>
          </p:nvGrpSpPr>
          <p:grpSpPr>
            <a:xfrm>
              <a:off x="334963" y="377216"/>
              <a:ext cx="792957" cy="342637"/>
              <a:chOff x="881446" y="1470776"/>
              <a:chExt cx="792957" cy="342637"/>
            </a:xfrm>
          </p:grpSpPr>
          <p:sp>
            <p:nvSpPr>
              <p:cNvPr id="8" name="chevron_225598"/>
              <p:cNvSpPr/>
              <p:nvPr>
                <p:custDataLst>
                  <p:tags r:id="rId19"/>
                </p:custDataLst>
              </p:nvPr>
            </p:nvSpPr>
            <p:spPr>
              <a:xfrm rot="10800000">
                <a:off x="881446" y="1470776"/>
                <a:ext cx="560944" cy="342636"/>
              </a:xfrm>
              <a:custGeom>
                <a:avLst/>
                <a:gdLst>
                  <a:gd name="connsiteX0" fmla="*/ 148077 w 558218"/>
                  <a:gd name="connsiteY0" fmla="*/ 479905 h 606722"/>
                  <a:gd name="connsiteX1" fmla="*/ 164347 w 558218"/>
                  <a:gd name="connsiteY1" fmla="*/ 485240 h 606722"/>
                  <a:gd name="connsiteX2" fmla="*/ 168170 w 558218"/>
                  <a:gd name="connsiteY2" fmla="*/ 492886 h 606722"/>
                  <a:gd name="connsiteX3" fmla="*/ 162746 w 558218"/>
                  <a:gd name="connsiteY3" fmla="*/ 509156 h 606722"/>
                  <a:gd name="connsiteX4" fmla="*/ 157323 w 558218"/>
                  <a:gd name="connsiteY4" fmla="*/ 510401 h 606722"/>
                  <a:gd name="connsiteX5" fmla="*/ 146566 w 558218"/>
                  <a:gd name="connsiteY5" fmla="*/ 503733 h 606722"/>
                  <a:gd name="connsiteX6" fmla="*/ 142743 w 558218"/>
                  <a:gd name="connsiteY6" fmla="*/ 496087 h 606722"/>
                  <a:gd name="connsiteX7" fmla="*/ 148077 w 558218"/>
                  <a:gd name="connsiteY7" fmla="*/ 479905 h 606722"/>
                  <a:gd name="connsiteX8" fmla="*/ 53885 w 558218"/>
                  <a:gd name="connsiteY8" fmla="*/ 292552 h 606722"/>
                  <a:gd name="connsiteX9" fmla="*/ 70089 w 558218"/>
                  <a:gd name="connsiteY9" fmla="*/ 297886 h 606722"/>
                  <a:gd name="connsiteX10" fmla="*/ 144878 w 558218"/>
                  <a:gd name="connsiteY10" fmla="*/ 446598 h 606722"/>
                  <a:gd name="connsiteX11" fmla="*/ 139536 w 558218"/>
                  <a:gd name="connsiteY11" fmla="*/ 462865 h 606722"/>
                  <a:gd name="connsiteX12" fmla="*/ 134105 w 558218"/>
                  <a:gd name="connsiteY12" fmla="*/ 464109 h 606722"/>
                  <a:gd name="connsiteX13" fmla="*/ 123243 w 558218"/>
                  <a:gd name="connsiteY13" fmla="*/ 457442 h 606722"/>
                  <a:gd name="connsiteX14" fmla="*/ 48453 w 558218"/>
                  <a:gd name="connsiteY14" fmla="*/ 308730 h 606722"/>
                  <a:gd name="connsiteX15" fmla="*/ 53885 w 558218"/>
                  <a:gd name="connsiteY15" fmla="*/ 292552 h 606722"/>
                  <a:gd name="connsiteX16" fmla="*/ 395055 w 558218"/>
                  <a:gd name="connsiteY16" fmla="*/ 24173 h 606722"/>
                  <a:gd name="connsiteX17" fmla="*/ 254619 w 558218"/>
                  <a:gd name="connsiteY17" fmla="*/ 303317 h 606722"/>
                  <a:gd name="connsiteX18" fmla="*/ 395055 w 558218"/>
                  <a:gd name="connsiteY18" fmla="*/ 582549 h 606722"/>
                  <a:gd name="connsiteX19" fmla="*/ 526503 w 558218"/>
                  <a:gd name="connsiteY19" fmla="*/ 582549 h 606722"/>
                  <a:gd name="connsiteX20" fmla="*/ 388825 w 558218"/>
                  <a:gd name="connsiteY20" fmla="*/ 308738 h 606722"/>
                  <a:gd name="connsiteX21" fmla="*/ 388825 w 558218"/>
                  <a:gd name="connsiteY21" fmla="*/ 297895 h 606722"/>
                  <a:gd name="connsiteX22" fmla="*/ 526503 w 558218"/>
                  <a:gd name="connsiteY22" fmla="*/ 24173 h 606722"/>
                  <a:gd name="connsiteX23" fmla="*/ 166035 w 558218"/>
                  <a:gd name="connsiteY23" fmla="*/ 24173 h 606722"/>
                  <a:gd name="connsiteX24" fmla="*/ 25658 w 558218"/>
                  <a:gd name="connsiteY24" fmla="*/ 303317 h 606722"/>
                  <a:gd name="connsiteX25" fmla="*/ 166035 w 558218"/>
                  <a:gd name="connsiteY25" fmla="*/ 582549 h 606722"/>
                  <a:gd name="connsiteX26" fmla="*/ 297511 w 558218"/>
                  <a:gd name="connsiteY26" fmla="*/ 582549 h 606722"/>
                  <a:gd name="connsiteX27" fmla="*/ 159804 w 558218"/>
                  <a:gd name="connsiteY27" fmla="*/ 308738 h 606722"/>
                  <a:gd name="connsiteX28" fmla="*/ 159804 w 558218"/>
                  <a:gd name="connsiteY28" fmla="*/ 297895 h 606722"/>
                  <a:gd name="connsiteX29" fmla="*/ 297511 w 558218"/>
                  <a:gd name="connsiteY29" fmla="*/ 24173 h 606722"/>
                  <a:gd name="connsiteX30" fmla="*/ 387580 w 558218"/>
                  <a:gd name="connsiteY30" fmla="*/ 0 h 606722"/>
                  <a:gd name="connsiteX31" fmla="*/ 546082 w 558218"/>
                  <a:gd name="connsiteY31" fmla="*/ 0 h 606722"/>
                  <a:gd name="connsiteX32" fmla="*/ 556405 w 558218"/>
                  <a:gd name="connsiteY32" fmla="*/ 5777 h 606722"/>
                  <a:gd name="connsiteX33" fmla="*/ 556939 w 558218"/>
                  <a:gd name="connsiteY33" fmla="*/ 17508 h 606722"/>
                  <a:gd name="connsiteX34" fmla="*/ 413210 w 558218"/>
                  <a:gd name="connsiteY34" fmla="*/ 303317 h 606722"/>
                  <a:gd name="connsiteX35" fmla="*/ 556939 w 558218"/>
                  <a:gd name="connsiteY35" fmla="*/ 589214 h 606722"/>
                  <a:gd name="connsiteX36" fmla="*/ 556405 w 558218"/>
                  <a:gd name="connsiteY36" fmla="*/ 600945 h 606722"/>
                  <a:gd name="connsiteX37" fmla="*/ 546082 w 558218"/>
                  <a:gd name="connsiteY37" fmla="*/ 606722 h 606722"/>
                  <a:gd name="connsiteX38" fmla="*/ 387580 w 558218"/>
                  <a:gd name="connsiteY38" fmla="*/ 606722 h 606722"/>
                  <a:gd name="connsiteX39" fmla="*/ 376722 w 558218"/>
                  <a:gd name="connsiteY39" fmla="*/ 600057 h 606722"/>
                  <a:gd name="connsiteX40" fmla="*/ 230323 w 558218"/>
                  <a:gd name="connsiteY40" fmla="*/ 308738 h 606722"/>
                  <a:gd name="connsiteX41" fmla="*/ 230323 w 558218"/>
                  <a:gd name="connsiteY41" fmla="*/ 297895 h 606722"/>
                  <a:gd name="connsiteX42" fmla="*/ 376722 w 558218"/>
                  <a:gd name="connsiteY42" fmla="*/ 6665 h 606722"/>
                  <a:gd name="connsiteX43" fmla="*/ 387580 w 558218"/>
                  <a:gd name="connsiteY43" fmla="*/ 0 h 606722"/>
                  <a:gd name="connsiteX44" fmla="*/ 158558 w 558218"/>
                  <a:gd name="connsiteY44" fmla="*/ 0 h 606722"/>
                  <a:gd name="connsiteX45" fmla="*/ 317094 w 558218"/>
                  <a:gd name="connsiteY45" fmla="*/ 0 h 606722"/>
                  <a:gd name="connsiteX46" fmla="*/ 327420 w 558218"/>
                  <a:gd name="connsiteY46" fmla="*/ 5777 h 606722"/>
                  <a:gd name="connsiteX47" fmla="*/ 327954 w 558218"/>
                  <a:gd name="connsiteY47" fmla="*/ 17508 h 606722"/>
                  <a:gd name="connsiteX48" fmla="*/ 184195 w 558218"/>
                  <a:gd name="connsiteY48" fmla="*/ 303317 h 606722"/>
                  <a:gd name="connsiteX49" fmla="*/ 327954 w 558218"/>
                  <a:gd name="connsiteY49" fmla="*/ 589214 h 606722"/>
                  <a:gd name="connsiteX50" fmla="*/ 327420 w 558218"/>
                  <a:gd name="connsiteY50" fmla="*/ 600945 h 606722"/>
                  <a:gd name="connsiteX51" fmla="*/ 317094 w 558218"/>
                  <a:gd name="connsiteY51" fmla="*/ 606722 h 606722"/>
                  <a:gd name="connsiteX52" fmla="*/ 158558 w 558218"/>
                  <a:gd name="connsiteY52" fmla="*/ 606722 h 606722"/>
                  <a:gd name="connsiteX53" fmla="*/ 147698 w 558218"/>
                  <a:gd name="connsiteY53" fmla="*/ 600057 h 606722"/>
                  <a:gd name="connsiteX54" fmla="*/ 1268 w 558218"/>
                  <a:gd name="connsiteY54" fmla="*/ 308738 h 606722"/>
                  <a:gd name="connsiteX55" fmla="*/ 1268 w 558218"/>
                  <a:gd name="connsiteY55" fmla="*/ 297895 h 606722"/>
                  <a:gd name="connsiteX56" fmla="*/ 147698 w 558218"/>
                  <a:gd name="connsiteY56" fmla="*/ 6665 h 606722"/>
                  <a:gd name="connsiteX57" fmla="*/ 158558 w 55821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58218" h="606722">
                    <a:moveTo>
                      <a:pt x="148077" y="479905"/>
                    </a:moveTo>
                    <a:cubicBezTo>
                      <a:pt x="154034" y="476882"/>
                      <a:pt x="161324" y="479283"/>
                      <a:pt x="164347" y="485240"/>
                    </a:cubicBezTo>
                    <a:lnTo>
                      <a:pt x="168170" y="492886"/>
                    </a:lnTo>
                    <a:cubicBezTo>
                      <a:pt x="171192" y="498843"/>
                      <a:pt x="168703" y="506133"/>
                      <a:pt x="162746" y="509156"/>
                    </a:cubicBezTo>
                    <a:cubicBezTo>
                      <a:pt x="161057" y="510045"/>
                      <a:pt x="159190" y="510401"/>
                      <a:pt x="157323" y="510401"/>
                    </a:cubicBezTo>
                    <a:cubicBezTo>
                      <a:pt x="152967" y="510401"/>
                      <a:pt x="148700" y="508000"/>
                      <a:pt x="146566" y="503733"/>
                    </a:cubicBezTo>
                    <a:lnTo>
                      <a:pt x="142743" y="496087"/>
                    </a:lnTo>
                    <a:cubicBezTo>
                      <a:pt x="139720" y="490130"/>
                      <a:pt x="142121" y="482839"/>
                      <a:pt x="148077" y="479905"/>
                    </a:cubicBezTo>
                    <a:close/>
                    <a:moveTo>
                      <a:pt x="53885" y="292552"/>
                    </a:moveTo>
                    <a:cubicBezTo>
                      <a:pt x="59850" y="289530"/>
                      <a:pt x="67151" y="291930"/>
                      <a:pt x="70089" y="297886"/>
                    </a:cubicBezTo>
                    <a:lnTo>
                      <a:pt x="144878" y="446598"/>
                    </a:lnTo>
                    <a:cubicBezTo>
                      <a:pt x="147905" y="452553"/>
                      <a:pt x="145501" y="459842"/>
                      <a:pt x="139536" y="462865"/>
                    </a:cubicBezTo>
                    <a:cubicBezTo>
                      <a:pt x="137755" y="463665"/>
                      <a:pt x="135886" y="464109"/>
                      <a:pt x="134105" y="464109"/>
                    </a:cubicBezTo>
                    <a:cubicBezTo>
                      <a:pt x="129653" y="464109"/>
                      <a:pt x="125379" y="461709"/>
                      <a:pt x="123243" y="457442"/>
                    </a:cubicBezTo>
                    <a:lnTo>
                      <a:pt x="48453" y="308730"/>
                    </a:lnTo>
                    <a:cubicBezTo>
                      <a:pt x="45515" y="302775"/>
                      <a:pt x="47919" y="295486"/>
                      <a:pt x="53885" y="292552"/>
                    </a:cubicBezTo>
                    <a:close/>
                    <a:moveTo>
                      <a:pt x="395055" y="24173"/>
                    </a:moveTo>
                    <a:lnTo>
                      <a:pt x="254619" y="303317"/>
                    </a:lnTo>
                    <a:lnTo>
                      <a:pt x="395055" y="582549"/>
                    </a:lnTo>
                    <a:lnTo>
                      <a:pt x="526503" y="582549"/>
                    </a:lnTo>
                    <a:lnTo>
                      <a:pt x="388825" y="308738"/>
                    </a:lnTo>
                    <a:cubicBezTo>
                      <a:pt x="387135" y="305361"/>
                      <a:pt x="387135" y="301361"/>
                      <a:pt x="388825" y="297895"/>
                    </a:cubicBezTo>
                    <a:lnTo>
                      <a:pt x="526503" y="24173"/>
                    </a:lnTo>
                    <a:close/>
                    <a:moveTo>
                      <a:pt x="166035" y="24173"/>
                    </a:moveTo>
                    <a:lnTo>
                      <a:pt x="25658" y="303317"/>
                    </a:lnTo>
                    <a:lnTo>
                      <a:pt x="166035" y="582549"/>
                    </a:lnTo>
                    <a:lnTo>
                      <a:pt x="297511" y="582549"/>
                    </a:lnTo>
                    <a:lnTo>
                      <a:pt x="159804" y="308738"/>
                    </a:lnTo>
                    <a:cubicBezTo>
                      <a:pt x="158113" y="305361"/>
                      <a:pt x="158113" y="301361"/>
                      <a:pt x="159804" y="297895"/>
                    </a:cubicBezTo>
                    <a:lnTo>
                      <a:pt x="297511" y="24173"/>
                    </a:lnTo>
                    <a:close/>
                    <a:moveTo>
                      <a:pt x="387580" y="0"/>
                    </a:moveTo>
                    <a:lnTo>
                      <a:pt x="546082" y="0"/>
                    </a:lnTo>
                    <a:cubicBezTo>
                      <a:pt x="550265" y="0"/>
                      <a:pt x="554180" y="2133"/>
                      <a:pt x="556405" y="5777"/>
                    </a:cubicBezTo>
                    <a:cubicBezTo>
                      <a:pt x="558630" y="9331"/>
                      <a:pt x="558808" y="13775"/>
                      <a:pt x="556939" y="17508"/>
                    </a:cubicBezTo>
                    <a:lnTo>
                      <a:pt x="413210" y="303317"/>
                    </a:lnTo>
                    <a:lnTo>
                      <a:pt x="556939" y="589214"/>
                    </a:lnTo>
                    <a:cubicBezTo>
                      <a:pt x="558808" y="592947"/>
                      <a:pt x="558630" y="597391"/>
                      <a:pt x="556405" y="600945"/>
                    </a:cubicBezTo>
                    <a:cubicBezTo>
                      <a:pt x="554180" y="604500"/>
                      <a:pt x="550265" y="606722"/>
                      <a:pt x="546082" y="606722"/>
                    </a:cubicBezTo>
                    <a:lnTo>
                      <a:pt x="387580" y="606722"/>
                    </a:lnTo>
                    <a:cubicBezTo>
                      <a:pt x="382952" y="606722"/>
                      <a:pt x="378769" y="604145"/>
                      <a:pt x="376722" y="600057"/>
                    </a:cubicBezTo>
                    <a:lnTo>
                      <a:pt x="230323" y="308738"/>
                    </a:lnTo>
                    <a:cubicBezTo>
                      <a:pt x="228632" y="305361"/>
                      <a:pt x="228632" y="301361"/>
                      <a:pt x="230323" y="297895"/>
                    </a:cubicBezTo>
                    <a:lnTo>
                      <a:pt x="376722" y="6665"/>
                    </a:lnTo>
                    <a:cubicBezTo>
                      <a:pt x="378769" y="2577"/>
                      <a:pt x="382952" y="0"/>
                      <a:pt x="387580" y="0"/>
                    </a:cubicBezTo>
                    <a:close/>
                    <a:moveTo>
                      <a:pt x="158558" y="0"/>
                    </a:moveTo>
                    <a:lnTo>
                      <a:pt x="317094" y="0"/>
                    </a:lnTo>
                    <a:cubicBezTo>
                      <a:pt x="321367" y="0"/>
                      <a:pt x="325194" y="2133"/>
                      <a:pt x="327420" y="5777"/>
                    </a:cubicBezTo>
                    <a:cubicBezTo>
                      <a:pt x="329645" y="9331"/>
                      <a:pt x="329823" y="13775"/>
                      <a:pt x="327954" y="17508"/>
                    </a:cubicBezTo>
                    <a:lnTo>
                      <a:pt x="184195" y="303317"/>
                    </a:lnTo>
                    <a:lnTo>
                      <a:pt x="327954" y="589214"/>
                    </a:lnTo>
                    <a:cubicBezTo>
                      <a:pt x="329823" y="592947"/>
                      <a:pt x="329645" y="597391"/>
                      <a:pt x="327420" y="600945"/>
                    </a:cubicBezTo>
                    <a:cubicBezTo>
                      <a:pt x="325194" y="604500"/>
                      <a:pt x="321367" y="606722"/>
                      <a:pt x="317094" y="606722"/>
                    </a:cubicBezTo>
                    <a:lnTo>
                      <a:pt x="158558" y="606722"/>
                    </a:lnTo>
                    <a:cubicBezTo>
                      <a:pt x="153929" y="606722"/>
                      <a:pt x="149746" y="604145"/>
                      <a:pt x="147698" y="600057"/>
                    </a:cubicBezTo>
                    <a:lnTo>
                      <a:pt x="1268" y="308738"/>
                    </a:lnTo>
                    <a:cubicBezTo>
                      <a:pt x="-423" y="305361"/>
                      <a:pt x="-423" y="301361"/>
                      <a:pt x="1268" y="297895"/>
                    </a:cubicBezTo>
                    <a:lnTo>
                      <a:pt x="147698" y="6665"/>
                    </a:lnTo>
                    <a:cubicBezTo>
                      <a:pt x="149746" y="2577"/>
                      <a:pt x="153929" y="0"/>
                      <a:pt x="158558" y="0"/>
                    </a:cubicBezTo>
                    <a:close/>
                  </a:path>
                </a:pathLst>
              </a:custGeom>
              <a:solidFill>
                <a:srgbClr val="FE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arrow_156300"/>
              <p:cNvSpPr/>
              <p:nvPr>
                <p:custDataLst>
                  <p:tags r:id="rId20"/>
                </p:custDataLst>
              </p:nvPr>
            </p:nvSpPr>
            <p:spPr>
              <a:xfrm>
                <a:off x="1331766" y="1470776"/>
                <a:ext cx="342637" cy="342637"/>
              </a:xfrm>
              <a:custGeom>
                <a:avLst/>
                <a:gdLst>
                  <a:gd name="connsiteX0" fmla="*/ 207956 w 605592"/>
                  <a:gd name="connsiteY0" fmla="*/ 89900 h 605592"/>
                  <a:gd name="connsiteX1" fmla="*/ 275355 w 605592"/>
                  <a:gd name="connsiteY1" fmla="*/ 89900 h 605592"/>
                  <a:gd name="connsiteX2" fmla="*/ 480056 w 605592"/>
                  <a:gd name="connsiteY2" fmla="*/ 302831 h 605592"/>
                  <a:gd name="connsiteX3" fmla="*/ 275355 w 605592"/>
                  <a:gd name="connsiteY3" fmla="*/ 515762 h 605592"/>
                  <a:gd name="connsiteX4" fmla="*/ 207956 w 605592"/>
                  <a:gd name="connsiteY4" fmla="*/ 515762 h 605592"/>
                  <a:gd name="connsiteX5" fmla="*/ 364941 w 605592"/>
                  <a:gd name="connsiteY5" fmla="*/ 352703 h 605592"/>
                  <a:gd name="connsiteX6" fmla="*/ 413029 w 605592"/>
                  <a:gd name="connsiteY6" fmla="*/ 302831 h 605592"/>
                  <a:gd name="connsiteX7" fmla="*/ 364941 w 605592"/>
                  <a:gd name="connsiteY7" fmla="*/ 252959 h 605592"/>
                  <a:gd name="connsiteX8" fmla="*/ 89033 w 605592"/>
                  <a:gd name="connsiteY8" fmla="*/ 37820 h 605592"/>
                  <a:gd name="connsiteX9" fmla="*/ 344249 w 605592"/>
                  <a:gd name="connsiteY9" fmla="*/ 302842 h 605592"/>
                  <a:gd name="connsiteX10" fmla="*/ 89033 w 605592"/>
                  <a:gd name="connsiteY10" fmla="*/ 567772 h 605592"/>
                  <a:gd name="connsiteX11" fmla="*/ 298386 w 605592"/>
                  <a:gd name="connsiteY11" fmla="*/ 567772 h 605592"/>
                  <a:gd name="connsiteX12" fmla="*/ 553045 w 605592"/>
                  <a:gd name="connsiteY12" fmla="*/ 302842 h 605592"/>
                  <a:gd name="connsiteX13" fmla="*/ 298386 w 605592"/>
                  <a:gd name="connsiteY13" fmla="*/ 37820 h 605592"/>
                  <a:gd name="connsiteX14" fmla="*/ 0 w 605592"/>
                  <a:gd name="connsiteY14" fmla="*/ 0 h 605592"/>
                  <a:gd name="connsiteX15" fmla="*/ 314448 w 605592"/>
                  <a:gd name="connsiteY15" fmla="*/ 0 h 605592"/>
                  <a:gd name="connsiteX16" fmla="*/ 605592 w 605592"/>
                  <a:gd name="connsiteY16" fmla="*/ 302842 h 605592"/>
                  <a:gd name="connsiteX17" fmla="*/ 314448 w 605592"/>
                  <a:gd name="connsiteY17" fmla="*/ 605592 h 605592"/>
                  <a:gd name="connsiteX18" fmla="*/ 0 w 605592"/>
                  <a:gd name="connsiteY18" fmla="*/ 605592 h 605592"/>
                  <a:gd name="connsiteX19" fmla="*/ 291609 w 605592"/>
                  <a:gd name="connsiteY19" fmla="*/ 302842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592" h="605592">
                    <a:moveTo>
                      <a:pt x="207956" y="89900"/>
                    </a:moveTo>
                    <a:lnTo>
                      <a:pt x="275355" y="89900"/>
                    </a:lnTo>
                    <a:lnTo>
                      <a:pt x="480056" y="302831"/>
                    </a:lnTo>
                    <a:lnTo>
                      <a:pt x="275355" y="515762"/>
                    </a:lnTo>
                    <a:lnTo>
                      <a:pt x="207956" y="515762"/>
                    </a:lnTo>
                    <a:lnTo>
                      <a:pt x="364941" y="352703"/>
                    </a:lnTo>
                    <a:lnTo>
                      <a:pt x="413029" y="302831"/>
                    </a:lnTo>
                    <a:lnTo>
                      <a:pt x="364941" y="252959"/>
                    </a:lnTo>
                    <a:close/>
                    <a:moveTo>
                      <a:pt x="89033" y="37820"/>
                    </a:moveTo>
                    <a:lnTo>
                      <a:pt x="344249" y="302842"/>
                    </a:lnTo>
                    <a:lnTo>
                      <a:pt x="89033" y="567772"/>
                    </a:lnTo>
                    <a:lnTo>
                      <a:pt x="298386" y="567772"/>
                    </a:lnTo>
                    <a:lnTo>
                      <a:pt x="553045" y="302842"/>
                    </a:lnTo>
                    <a:lnTo>
                      <a:pt x="298386" y="37820"/>
                    </a:lnTo>
                    <a:close/>
                    <a:moveTo>
                      <a:pt x="0" y="0"/>
                    </a:moveTo>
                    <a:lnTo>
                      <a:pt x="314448" y="0"/>
                    </a:lnTo>
                    <a:lnTo>
                      <a:pt x="605592" y="302842"/>
                    </a:lnTo>
                    <a:lnTo>
                      <a:pt x="314448" y="605592"/>
                    </a:lnTo>
                    <a:lnTo>
                      <a:pt x="0" y="605592"/>
                    </a:lnTo>
                    <a:lnTo>
                      <a:pt x="291609" y="302842"/>
                    </a:lnTo>
                    <a:close/>
                  </a:path>
                </a:pathLst>
              </a:custGeom>
              <a:solidFill>
                <a:srgbClr val="FE5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内容">
    <p:spTree>
      <p:nvGrpSpPr>
        <p:cNvPr id="1" name=""/>
        <p:cNvGrpSpPr/>
        <p:nvPr/>
      </p:nvGrpSpPr>
      <p:grpSpPr>
        <a:xfrm>
          <a:off x="0" y="0"/>
          <a:ext cx="0" cy="0"/>
          <a:chOff x="0" y="0"/>
          <a:chExt cx="0" cy="0"/>
        </a:xfrm>
      </p:grpSpPr>
      <p:pic>
        <p:nvPicPr>
          <p:cNvPr id="22" name="图片 21"/>
          <p:cNvPicPr>
            <a:picLocks noChangeAspect="1"/>
          </p:cNvPicPr>
          <p:nvPr userDrawn="1">
            <p:custDataLst>
              <p:tags r:id="rId2"/>
            </p:custDataLst>
          </p:nvPr>
        </p:nvPicPr>
        <p:blipFill>
          <a:blip r:embed="rId3"/>
          <a:stretch>
            <a:fillRect/>
          </a:stretch>
        </p:blipFill>
        <p:spPr>
          <a:xfrm>
            <a:off x="0" y="0"/>
            <a:ext cx="12192000" cy="6857999"/>
          </a:xfrm>
          <a:prstGeom prst="rect">
            <a:avLst/>
          </a:prstGeom>
        </p:spPr>
      </p:pic>
      <p:grpSp>
        <p:nvGrpSpPr>
          <p:cNvPr id="3" name="组合 2"/>
          <p:cNvGrpSpPr/>
          <p:nvPr userDrawn="1">
            <p:custDataLst>
              <p:tags r:id="rId4"/>
            </p:custDataLst>
          </p:nvPr>
        </p:nvGrpSpPr>
        <p:grpSpPr>
          <a:xfrm>
            <a:off x="334961" y="311900"/>
            <a:ext cx="5986041" cy="559007"/>
            <a:chOff x="334961" y="311900"/>
            <a:chExt cx="5986041" cy="559007"/>
          </a:xfrm>
        </p:grpSpPr>
        <p:sp>
          <p:nvSpPr>
            <p:cNvPr id="4" name="文本框 3"/>
            <p:cNvSpPr txBox="1"/>
            <p:nvPr>
              <p:custDataLst>
                <p:tags r:id="rId5"/>
              </p:custDataLst>
            </p:nvPr>
          </p:nvSpPr>
          <p:spPr>
            <a:xfrm>
              <a:off x="1181854" y="311900"/>
              <a:ext cx="3029676" cy="473271"/>
            </a:xfrm>
            <a:prstGeom prst="rect">
              <a:avLst/>
            </a:prstGeom>
            <a:noFill/>
          </p:spPr>
          <p:txBody>
            <a:bodyPr wrap="none" lIns="0" tIns="0" rIns="0" bIns="0" rtlCol="0">
              <a:spAutoFit/>
            </a:bodyPr>
            <a:lstStyle/>
            <a:p>
              <a:pPr algn="just">
                <a:lnSpc>
                  <a:spcPct val="120000"/>
                </a:lnSpc>
              </a:pPr>
              <a:r>
                <a:rPr lang="zh-CN" altLang="en-US" sz="2800" b="1">
                  <a:solidFill>
                    <a:srgbClr val="00A8B0"/>
                  </a:solidFill>
                  <a:latin typeface="微软雅黑" panose="020B0503020204020204" pitchFamily="34" charset="-122"/>
                  <a:ea typeface="微软雅黑" panose="020B0503020204020204" pitchFamily="34" charset="-122"/>
                </a:rPr>
                <a:t>知识导图</a:t>
              </a:r>
              <a:r>
                <a:rPr lang="en-US" altLang="zh-CN" sz="2800" b="1">
                  <a:solidFill>
                    <a:srgbClr val="00A8B0"/>
                  </a:solidFill>
                  <a:latin typeface="微软雅黑" panose="020B0503020204020204" pitchFamily="34" charset="-122"/>
                  <a:ea typeface="微软雅黑" panose="020B0503020204020204" pitchFamily="34" charset="-122"/>
                </a:rPr>
                <a:t>·</a:t>
              </a:r>
              <a:r>
                <a:rPr lang="zh-CN" altLang="en-US" sz="2800" b="1">
                  <a:solidFill>
                    <a:srgbClr val="00A8B0"/>
                  </a:solidFill>
                  <a:latin typeface="微软雅黑" panose="020B0503020204020204" pitchFamily="34" charset="-122"/>
                  <a:ea typeface="微软雅黑" panose="020B0503020204020204" pitchFamily="34" charset="-122"/>
                </a:rPr>
                <a:t>思维引航</a:t>
              </a:r>
              <a:endParaRPr lang="zh-CN" altLang="en-US" sz="2800" b="1">
                <a:solidFill>
                  <a:srgbClr val="00A8B0"/>
                </a:solidFill>
                <a:latin typeface="微软雅黑" panose="020B0503020204020204" pitchFamily="34" charset="-122"/>
                <a:ea typeface="微软雅黑" panose="020B0503020204020204" pitchFamily="34" charset="-122"/>
              </a:endParaRPr>
            </a:p>
          </p:txBody>
        </p:sp>
        <p:grpSp>
          <p:nvGrpSpPr>
            <p:cNvPr id="5" name="组合 4"/>
            <p:cNvGrpSpPr/>
            <p:nvPr>
              <p:custDataLst>
                <p:tags r:id="rId6"/>
              </p:custDataLst>
            </p:nvPr>
          </p:nvGrpSpPr>
          <p:grpSpPr>
            <a:xfrm>
              <a:off x="334961" y="802318"/>
              <a:ext cx="5490804" cy="68589"/>
              <a:chOff x="528957" y="1415060"/>
              <a:chExt cx="5490804" cy="68589"/>
            </a:xfrm>
          </p:grpSpPr>
          <p:cxnSp>
            <p:nvCxnSpPr>
              <p:cNvPr id="18" name="直接连接符 17"/>
              <p:cNvCxnSpPr/>
              <p:nvPr>
                <p:custDataLst>
                  <p:tags r:id="rId7"/>
                </p:custDataLst>
              </p:nvPr>
            </p:nvCxnSpPr>
            <p:spPr>
              <a:xfrm>
                <a:off x="1547567" y="1449354"/>
                <a:ext cx="4472194"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圆角 18"/>
              <p:cNvSpPr/>
              <p:nvPr>
                <p:custDataLst>
                  <p:tags r:id="rId8"/>
                </p:custDataLst>
              </p:nvPr>
            </p:nvSpPr>
            <p:spPr>
              <a:xfrm>
                <a:off x="528957" y="1415060"/>
                <a:ext cx="3898901" cy="6858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grpSp>
        <p:grpSp>
          <p:nvGrpSpPr>
            <p:cNvPr id="6" name="组合 5"/>
            <p:cNvGrpSpPr/>
            <p:nvPr>
              <p:custDataLst>
                <p:tags r:id="rId9"/>
              </p:custDataLst>
            </p:nvPr>
          </p:nvGrpSpPr>
          <p:grpSpPr>
            <a:xfrm>
              <a:off x="5870998" y="813600"/>
              <a:ext cx="450004" cy="46023"/>
              <a:chOff x="4581427" y="2078594"/>
              <a:chExt cx="1659117" cy="169682"/>
            </a:xfrm>
          </p:grpSpPr>
          <p:grpSp>
            <p:nvGrpSpPr>
              <p:cNvPr id="10" name="组合 9"/>
              <p:cNvGrpSpPr/>
              <p:nvPr>
                <p:custDataLst>
                  <p:tags r:id="rId10"/>
                </p:custDataLst>
              </p:nvPr>
            </p:nvGrpSpPr>
            <p:grpSpPr>
              <a:xfrm>
                <a:off x="4581427" y="2078594"/>
                <a:ext cx="598859" cy="169682"/>
                <a:chOff x="4581427" y="2078594"/>
                <a:chExt cx="598859" cy="169682"/>
              </a:xfrm>
            </p:grpSpPr>
            <p:sp>
              <p:nvSpPr>
                <p:cNvPr id="15" name="椭圆 14"/>
                <p:cNvSpPr/>
                <p:nvPr>
                  <p:custDataLst>
                    <p:tags r:id="rId11"/>
                  </p:custDataLst>
                </p:nvPr>
              </p:nvSpPr>
              <p:spPr>
                <a:xfrm>
                  <a:off x="4581427"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12"/>
                  </p:custDataLst>
                </p:nvPr>
              </p:nvSpPr>
              <p:spPr>
                <a:xfrm>
                  <a:off x="4796016"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13"/>
                  </p:custDataLst>
                </p:nvPr>
              </p:nvSpPr>
              <p:spPr>
                <a:xfrm>
                  <a:off x="5010604"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custDataLst>
                  <p:tags r:id="rId14"/>
                </p:custDataLst>
              </p:nvPr>
            </p:nvGrpSpPr>
            <p:grpSpPr>
              <a:xfrm>
                <a:off x="5600700" y="2078594"/>
                <a:ext cx="639844" cy="169682"/>
                <a:chOff x="5600700" y="2078594"/>
                <a:chExt cx="639844" cy="169682"/>
              </a:xfrm>
            </p:grpSpPr>
            <p:sp>
              <p:nvSpPr>
                <p:cNvPr id="12" name="椭圆 11"/>
                <p:cNvSpPr/>
                <p:nvPr>
                  <p:custDataLst>
                    <p:tags r:id="rId15"/>
                  </p:custDataLst>
                </p:nvPr>
              </p:nvSpPr>
              <p:spPr>
                <a:xfrm>
                  <a:off x="5600700"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16"/>
                  </p:custDataLst>
                </p:nvPr>
              </p:nvSpPr>
              <p:spPr>
                <a:xfrm>
                  <a:off x="5835781"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17"/>
                  </p:custDataLst>
                </p:nvPr>
              </p:nvSpPr>
              <p:spPr>
                <a:xfrm>
                  <a:off x="6070862"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p:cNvGrpSpPr/>
            <p:nvPr>
              <p:custDataLst>
                <p:tags r:id="rId18"/>
              </p:custDataLst>
            </p:nvPr>
          </p:nvGrpSpPr>
          <p:grpSpPr>
            <a:xfrm>
              <a:off x="334963" y="377216"/>
              <a:ext cx="792957" cy="342637"/>
              <a:chOff x="881446" y="1470776"/>
              <a:chExt cx="792957" cy="342637"/>
            </a:xfrm>
          </p:grpSpPr>
          <p:sp>
            <p:nvSpPr>
              <p:cNvPr id="8" name="chevron_225598"/>
              <p:cNvSpPr/>
              <p:nvPr>
                <p:custDataLst>
                  <p:tags r:id="rId19"/>
                </p:custDataLst>
              </p:nvPr>
            </p:nvSpPr>
            <p:spPr>
              <a:xfrm rot="10800000">
                <a:off x="881446" y="1470776"/>
                <a:ext cx="560944" cy="342636"/>
              </a:xfrm>
              <a:custGeom>
                <a:avLst/>
                <a:gdLst>
                  <a:gd name="connsiteX0" fmla="*/ 148077 w 558218"/>
                  <a:gd name="connsiteY0" fmla="*/ 479905 h 606722"/>
                  <a:gd name="connsiteX1" fmla="*/ 164347 w 558218"/>
                  <a:gd name="connsiteY1" fmla="*/ 485240 h 606722"/>
                  <a:gd name="connsiteX2" fmla="*/ 168170 w 558218"/>
                  <a:gd name="connsiteY2" fmla="*/ 492886 h 606722"/>
                  <a:gd name="connsiteX3" fmla="*/ 162746 w 558218"/>
                  <a:gd name="connsiteY3" fmla="*/ 509156 h 606722"/>
                  <a:gd name="connsiteX4" fmla="*/ 157323 w 558218"/>
                  <a:gd name="connsiteY4" fmla="*/ 510401 h 606722"/>
                  <a:gd name="connsiteX5" fmla="*/ 146566 w 558218"/>
                  <a:gd name="connsiteY5" fmla="*/ 503733 h 606722"/>
                  <a:gd name="connsiteX6" fmla="*/ 142743 w 558218"/>
                  <a:gd name="connsiteY6" fmla="*/ 496087 h 606722"/>
                  <a:gd name="connsiteX7" fmla="*/ 148077 w 558218"/>
                  <a:gd name="connsiteY7" fmla="*/ 479905 h 606722"/>
                  <a:gd name="connsiteX8" fmla="*/ 53885 w 558218"/>
                  <a:gd name="connsiteY8" fmla="*/ 292552 h 606722"/>
                  <a:gd name="connsiteX9" fmla="*/ 70089 w 558218"/>
                  <a:gd name="connsiteY9" fmla="*/ 297886 h 606722"/>
                  <a:gd name="connsiteX10" fmla="*/ 144878 w 558218"/>
                  <a:gd name="connsiteY10" fmla="*/ 446598 h 606722"/>
                  <a:gd name="connsiteX11" fmla="*/ 139536 w 558218"/>
                  <a:gd name="connsiteY11" fmla="*/ 462865 h 606722"/>
                  <a:gd name="connsiteX12" fmla="*/ 134105 w 558218"/>
                  <a:gd name="connsiteY12" fmla="*/ 464109 h 606722"/>
                  <a:gd name="connsiteX13" fmla="*/ 123243 w 558218"/>
                  <a:gd name="connsiteY13" fmla="*/ 457442 h 606722"/>
                  <a:gd name="connsiteX14" fmla="*/ 48453 w 558218"/>
                  <a:gd name="connsiteY14" fmla="*/ 308730 h 606722"/>
                  <a:gd name="connsiteX15" fmla="*/ 53885 w 558218"/>
                  <a:gd name="connsiteY15" fmla="*/ 292552 h 606722"/>
                  <a:gd name="connsiteX16" fmla="*/ 395055 w 558218"/>
                  <a:gd name="connsiteY16" fmla="*/ 24173 h 606722"/>
                  <a:gd name="connsiteX17" fmla="*/ 254619 w 558218"/>
                  <a:gd name="connsiteY17" fmla="*/ 303317 h 606722"/>
                  <a:gd name="connsiteX18" fmla="*/ 395055 w 558218"/>
                  <a:gd name="connsiteY18" fmla="*/ 582549 h 606722"/>
                  <a:gd name="connsiteX19" fmla="*/ 526503 w 558218"/>
                  <a:gd name="connsiteY19" fmla="*/ 582549 h 606722"/>
                  <a:gd name="connsiteX20" fmla="*/ 388825 w 558218"/>
                  <a:gd name="connsiteY20" fmla="*/ 308738 h 606722"/>
                  <a:gd name="connsiteX21" fmla="*/ 388825 w 558218"/>
                  <a:gd name="connsiteY21" fmla="*/ 297895 h 606722"/>
                  <a:gd name="connsiteX22" fmla="*/ 526503 w 558218"/>
                  <a:gd name="connsiteY22" fmla="*/ 24173 h 606722"/>
                  <a:gd name="connsiteX23" fmla="*/ 166035 w 558218"/>
                  <a:gd name="connsiteY23" fmla="*/ 24173 h 606722"/>
                  <a:gd name="connsiteX24" fmla="*/ 25658 w 558218"/>
                  <a:gd name="connsiteY24" fmla="*/ 303317 h 606722"/>
                  <a:gd name="connsiteX25" fmla="*/ 166035 w 558218"/>
                  <a:gd name="connsiteY25" fmla="*/ 582549 h 606722"/>
                  <a:gd name="connsiteX26" fmla="*/ 297511 w 558218"/>
                  <a:gd name="connsiteY26" fmla="*/ 582549 h 606722"/>
                  <a:gd name="connsiteX27" fmla="*/ 159804 w 558218"/>
                  <a:gd name="connsiteY27" fmla="*/ 308738 h 606722"/>
                  <a:gd name="connsiteX28" fmla="*/ 159804 w 558218"/>
                  <a:gd name="connsiteY28" fmla="*/ 297895 h 606722"/>
                  <a:gd name="connsiteX29" fmla="*/ 297511 w 558218"/>
                  <a:gd name="connsiteY29" fmla="*/ 24173 h 606722"/>
                  <a:gd name="connsiteX30" fmla="*/ 387580 w 558218"/>
                  <a:gd name="connsiteY30" fmla="*/ 0 h 606722"/>
                  <a:gd name="connsiteX31" fmla="*/ 546082 w 558218"/>
                  <a:gd name="connsiteY31" fmla="*/ 0 h 606722"/>
                  <a:gd name="connsiteX32" fmla="*/ 556405 w 558218"/>
                  <a:gd name="connsiteY32" fmla="*/ 5777 h 606722"/>
                  <a:gd name="connsiteX33" fmla="*/ 556939 w 558218"/>
                  <a:gd name="connsiteY33" fmla="*/ 17508 h 606722"/>
                  <a:gd name="connsiteX34" fmla="*/ 413210 w 558218"/>
                  <a:gd name="connsiteY34" fmla="*/ 303317 h 606722"/>
                  <a:gd name="connsiteX35" fmla="*/ 556939 w 558218"/>
                  <a:gd name="connsiteY35" fmla="*/ 589214 h 606722"/>
                  <a:gd name="connsiteX36" fmla="*/ 556405 w 558218"/>
                  <a:gd name="connsiteY36" fmla="*/ 600945 h 606722"/>
                  <a:gd name="connsiteX37" fmla="*/ 546082 w 558218"/>
                  <a:gd name="connsiteY37" fmla="*/ 606722 h 606722"/>
                  <a:gd name="connsiteX38" fmla="*/ 387580 w 558218"/>
                  <a:gd name="connsiteY38" fmla="*/ 606722 h 606722"/>
                  <a:gd name="connsiteX39" fmla="*/ 376722 w 558218"/>
                  <a:gd name="connsiteY39" fmla="*/ 600057 h 606722"/>
                  <a:gd name="connsiteX40" fmla="*/ 230323 w 558218"/>
                  <a:gd name="connsiteY40" fmla="*/ 308738 h 606722"/>
                  <a:gd name="connsiteX41" fmla="*/ 230323 w 558218"/>
                  <a:gd name="connsiteY41" fmla="*/ 297895 h 606722"/>
                  <a:gd name="connsiteX42" fmla="*/ 376722 w 558218"/>
                  <a:gd name="connsiteY42" fmla="*/ 6665 h 606722"/>
                  <a:gd name="connsiteX43" fmla="*/ 387580 w 558218"/>
                  <a:gd name="connsiteY43" fmla="*/ 0 h 606722"/>
                  <a:gd name="connsiteX44" fmla="*/ 158558 w 558218"/>
                  <a:gd name="connsiteY44" fmla="*/ 0 h 606722"/>
                  <a:gd name="connsiteX45" fmla="*/ 317094 w 558218"/>
                  <a:gd name="connsiteY45" fmla="*/ 0 h 606722"/>
                  <a:gd name="connsiteX46" fmla="*/ 327420 w 558218"/>
                  <a:gd name="connsiteY46" fmla="*/ 5777 h 606722"/>
                  <a:gd name="connsiteX47" fmla="*/ 327954 w 558218"/>
                  <a:gd name="connsiteY47" fmla="*/ 17508 h 606722"/>
                  <a:gd name="connsiteX48" fmla="*/ 184195 w 558218"/>
                  <a:gd name="connsiteY48" fmla="*/ 303317 h 606722"/>
                  <a:gd name="connsiteX49" fmla="*/ 327954 w 558218"/>
                  <a:gd name="connsiteY49" fmla="*/ 589214 h 606722"/>
                  <a:gd name="connsiteX50" fmla="*/ 327420 w 558218"/>
                  <a:gd name="connsiteY50" fmla="*/ 600945 h 606722"/>
                  <a:gd name="connsiteX51" fmla="*/ 317094 w 558218"/>
                  <a:gd name="connsiteY51" fmla="*/ 606722 h 606722"/>
                  <a:gd name="connsiteX52" fmla="*/ 158558 w 558218"/>
                  <a:gd name="connsiteY52" fmla="*/ 606722 h 606722"/>
                  <a:gd name="connsiteX53" fmla="*/ 147698 w 558218"/>
                  <a:gd name="connsiteY53" fmla="*/ 600057 h 606722"/>
                  <a:gd name="connsiteX54" fmla="*/ 1268 w 558218"/>
                  <a:gd name="connsiteY54" fmla="*/ 308738 h 606722"/>
                  <a:gd name="connsiteX55" fmla="*/ 1268 w 558218"/>
                  <a:gd name="connsiteY55" fmla="*/ 297895 h 606722"/>
                  <a:gd name="connsiteX56" fmla="*/ 147698 w 558218"/>
                  <a:gd name="connsiteY56" fmla="*/ 6665 h 606722"/>
                  <a:gd name="connsiteX57" fmla="*/ 158558 w 55821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58218" h="606722">
                    <a:moveTo>
                      <a:pt x="148077" y="479905"/>
                    </a:moveTo>
                    <a:cubicBezTo>
                      <a:pt x="154034" y="476882"/>
                      <a:pt x="161324" y="479283"/>
                      <a:pt x="164347" y="485240"/>
                    </a:cubicBezTo>
                    <a:lnTo>
                      <a:pt x="168170" y="492886"/>
                    </a:lnTo>
                    <a:cubicBezTo>
                      <a:pt x="171192" y="498843"/>
                      <a:pt x="168703" y="506133"/>
                      <a:pt x="162746" y="509156"/>
                    </a:cubicBezTo>
                    <a:cubicBezTo>
                      <a:pt x="161057" y="510045"/>
                      <a:pt x="159190" y="510401"/>
                      <a:pt x="157323" y="510401"/>
                    </a:cubicBezTo>
                    <a:cubicBezTo>
                      <a:pt x="152967" y="510401"/>
                      <a:pt x="148700" y="508000"/>
                      <a:pt x="146566" y="503733"/>
                    </a:cubicBezTo>
                    <a:lnTo>
                      <a:pt x="142743" y="496087"/>
                    </a:lnTo>
                    <a:cubicBezTo>
                      <a:pt x="139720" y="490130"/>
                      <a:pt x="142121" y="482839"/>
                      <a:pt x="148077" y="479905"/>
                    </a:cubicBezTo>
                    <a:close/>
                    <a:moveTo>
                      <a:pt x="53885" y="292552"/>
                    </a:moveTo>
                    <a:cubicBezTo>
                      <a:pt x="59850" y="289530"/>
                      <a:pt x="67151" y="291930"/>
                      <a:pt x="70089" y="297886"/>
                    </a:cubicBezTo>
                    <a:lnTo>
                      <a:pt x="144878" y="446598"/>
                    </a:lnTo>
                    <a:cubicBezTo>
                      <a:pt x="147905" y="452553"/>
                      <a:pt x="145501" y="459842"/>
                      <a:pt x="139536" y="462865"/>
                    </a:cubicBezTo>
                    <a:cubicBezTo>
                      <a:pt x="137755" y="463665"/>
                      <a:pt x="135886" y="464109"/>
                      <a:pt x="134105" y="464109"/>
                    </a:cubicBezTo>
                    <a:cubicBezTo>
                      <a:pt x="129653" y="464109"/>
                      <a:pt x="125379" y="461709"/>
                      <a:pt x="123243" y="457442"/>
                    </a:cubicBezTo>
                    <a:lnTo>
                      <a:pt x="48453" y="308730"/>
                    </a:lnTo>
                    <a:cubicBezTo>
                      <a:pt x="45515" y="302775"/>
                      <a:pt x="47919" y="295486"/>
                      <a:pt x="53885" y="292552"/>
                    </a:cubicBezTo>
                    <a:close/>
                    <a:moveTo>
                      <a:pt x="395055" y="24173"/>
                    </a:moveTo>
                    <a:lnTo>
                      <a:pt x="254619" y="303317"/>
                    </a:lnTo>
                    <a:lnTo>
                      <a:pt x="395055" y="582549"/>
                    </a:lnTo>
                    <a:lnTo>
                      <a:pt x="526503" y="582549"/>
                    </a:lnTo>
                    <a:lnTo>
                      <a:pt x="388825" y="308738"/>
                    </a:lnTo>
                    <a:cubicBezTo>
                      <a:pt x="387135" y="305361"/>
                      <a:pt x="387135" y="301361"/>
                      <a:pt x="388825" y="297895"/>
                    </a:cubicBezTo>
                    <a:lnTo>
                      <a:pt x="526503" y="24173"/>
                    </a:lnTo>
                    <a:close/>
                    <a:moveTo>
                      <a:pt x="166035" y="24173"/>
                    </a:moveTo>
                    <a:lnTo>
                      <a:pt x="25658" y="303317"/>
                    </a:lnTo>
                    <a:lnTo>
                      <a:pt x="166035" y="582549"/>
                    </a:lnTo>
                    <a:lnTo>
                      <a:pt x="297511" y="582549"/>
                    </a:lnTo>
                    <a:lnTo>
                      <a:pt x="159804" y="308738"/>
                    </a:lnTo>
                    <a:cubicBezTo>
                      <a:pt x="158113" y="305361"/>
                      <a:pt x="158113" y="301361"/>
                      <a:pt x="159804" y="297895"/>
                    </a:cubicBezTo>
                    <a:lnTo>
                      <a:pt x="297511" y="24173"/>
                    </a:lnTo>
                    <a:close/>
                    <a:moveTo>
                      <a:pt x="387580" y="0"/>
                    </a:moveTo>
                    <a:lnTo>
                      <a:pt x="546082" y="0"/>
                    </a:lnTo>
                    <a:cubicBezTo>
                      <a:pt x="550265" y="0"/>
                      <a:pt x="554180" y="2133"/>
                      <a:pt x="556405" y="5777"/>
                    </a:cubicBezTo>
                    <a:cubicBezTo>
                      <a:pt x="558630" y="9331"/>
                      <a:pt x="558808" y="13775"/>
                      <a:pt x="556939" y="17508"/>
                    </a:cubicBezTo>
                    <a:lnTo>
                      <a:pt x="413210" y="303317"/>
                    </a:lnTo>
                    <a:lnTo>
                      <a:pt x="556939" y="589214"/>
                    </a:lnTo>
                    <a:cubicBezTo>
                      <a:pt x="558808" y="592947"/>
                      <a:pt x="558630" y="597391"/>
                      <a:pt x="556405" y="600945"/>
                    </a:cubicBezTo>
                    <a:cubicBezTo>
                      <a:pt x="554180" y="604500"/>
                      <a:pt x="550265" y="606722"/>
                      <a:pt x="546082" y="606722"/>
                    </a:cubicBezTo>
                    <a:lnTo>
                      <a:pt x="387580" y="606722"/>
                    </a:lnTo>
                    <a:cubicBezTo>
                      <a:pt x="382952" y="606722"/>
                      <a:pt x="378769" y="604145"/>
                      <a:pt x="376722" y="600057"/>
                    </a:cubicBezTo>
                    <a:lnTo>
                      <a:pt x="230323" y="308738"/>
                    </a:lnTo>
                    <a:cubicBezTo>
                      <a:pt x="228632" y="305361"/>
                      <a:pt x="228632" y="301361"/>
                      <a:pt x="230323" y="297895"/>
                    </a:cubicBezTo>
                    <a:lnTo>
                      <a:pt x="376722" y="6665"/>
                    </a:lnTo>
                    <a:cubicBezTo>
                      <a:pt x="378769" y="2577"/>
                      <a:pt x="382952" y="0"/>
                      <a:pt x="387580" y="0"/>
                    </a:cubicBezTo>
                    <a:close/>
                    <a:moveTo>
                      <a:pt x="158558" y="0"/>
                    </a:moveTo>
                    <a:lnTo>
                      <a:pt x="317094" y="0"/>
                    </a:lnTo>
                    <a:cubicBezTo>
                      <a:pt x="321367" y="0"/>
                      <a:pt x="325194" y="2133"/>
                      <a:pt x="327420" y="5777"/>
                    </a:cubicBezTo>
                    <a:cubicBezTo>
                      <a:pt x="329645" y="9331"/>
                      <a:pt x="329823" y="13775"/>
                      <a:pt x="327954" y="17508"/>
                    </a:cubicBezTo>
                    <a:lnTo>
                      <a:pt x="184195" y="303317"/>
                    </a:lnTo>
                    <a:lnTo>
                      <a:pt x="327954" y="589214"/>
                    </a:lnTo>
                    <a:cubicBezTo>
                      <a:pt x="329823" y="592947"/>
                      <a:pt x="329645" y="597391"/>
                      <a:pt x="327420" y="600945"/>
                    </a:cubicBezTo>
                    <a:cubicBezTo>
                      <a:pt x="325194" y="604500"/>
                      <a:pt x="321367" y="606722"/>
                      <a:pt x="317094" y="606722"/>
                    </a:cubicBezTo>
                    <a:lnTo>
                      <a:pt x="158558" y="606722"/>
                    </a:lnTo>
                    <a:cubicBezTo>
                      <a:pt x="153929" y="606722"/>
                      <a:pt x="149746" y="604145"/>
                      <a:pt x="147698" y="600057"/>
                    </a:cubicBezTo>
                    <a:lnTo>
                      <a:pt x="1268" y="308738"/>
                    </a:lnTo>
                    <a:cubicBezTo>
                      <a:pt x="-423" y="305361"/>
                      <a:pt x="-423" y="301361"/>
                      <a:pt x="1268" y="297895"/>
                    </a:cubicBezTo>
                    <a:lnTo>
                      <a:pt x="147698" y="6665"/>
                    </a:lnTo>
                    <a:cubicBezTo>
                      <a:pt x="149746" y="2577"/>
                      <a:pt x="153929" y="0"/>
                      <a:pt x="158558" y="0"/>
                    </a:cubicBezTo>
                    <a:close/>
                  </a:path>
                </a:pathLst>
              </a:custGeom>
              <a:solidFill>
                <a:srgbClr val="00A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arrow_156300"/>
              <p:cNvSpPr/>
              <p:nvPr>
                <p:custDataLst>
                  <p:tags r:id="rId20"/>
                </p:custDataLst>
              </p:nvPr>
            </p:nvSpPr>
            <p:spPr>
              <a:xfrm>
                <a:off x="1331766" y="1470776"/>
                <a:ext cx="342637" cy="342637"/>
              </a:xfrm>
              <a:custGeom>
                <a:avLst/>
                <a:gdLst>
                  <a:gd name="connsiteX0" fmla="*/ 207956 w 605592"/>
                  <a:gd name="connsiteY0" fmla="*/ 89900 h 605592"/>
                  <a:gd name="connsiteX1" fmla="*/ 275355 w 605592"/>
                  <a:gd name="connsiteY1" fmla="*/ 89900 h 605592"/>
                  <a:gd name="connsiteX2" fmla="*/ 480056 w 605592"/>
                  <a:gd name="connsiteY2" fmla="*/ 302831 h 605592"/>
                  <a:gd name="connsiteX3" fmla="*/ 275355 w 605592"/>
                  <a:gd name="connsiteY3" fmla="*/ 515762 h 605592"/>
                  <a:gd name="connsiteX4" fmla="*/ 207956 w 605592"/>
                  <a:gd name="connsiteY4" fmla="*/ 515762 h 605592"/>
                  <a:gd name="connsiteX5" fmla="*/ 364941 w 605592"/>
                  <a:gd name="connsiteY5" fmla="*/ 352703 h 605592"/>
                  <a:gd name="connsiteX6" fmla="*/ 413029 w 605592"/>
                  <a:gd name="connsiteY6" fmla="*/ 302831 h 605592"/>
                  <a:gd name="connsiteX7" fmla="*/ 364941 w 605592"/>
                  <a:gd name="connsiteY7" fmla="*/ 252959 h 605592"/>
                  <a:gd name="connsiteX8" fmla="*/ 89033 w 605592"/>
                  <a:gd name="connsiteY8" fmla="*/ 37820 h 605592"/>
                  <a:gd name="connsiteX9" fmla="*/ 344249 w 605592"/>
                  <a:gd name="connsiteY9" fmla="*/ 302842 h 605592"/>
                  <a:gd name="connsiteX10" fmla="*/ 89033 w 605592"/>
                  <a:gd name="connsiteY10" fmla="*/ 567772 h 605592"/>
                  <a:gd name="connsiteX11" fmla="*/ 298386 w 605592"/>
                  <a:gd name="connsiteY11" fmla="*/ 567772 h 605592"/>
                  <a:gd name="connsiteX12" fmla="*/ 553045 w 605592"/>
                  <a:gd name="connsiteY12" fmla="*/ 302842 h 605592"/>
                  <a:gd name="connsiteX13" fmla="*/ 298386 w 605592"/>
                  <a:gd name="connsiteY13" fmla="*/ 37820 h 605592"/>
                  <a:gd name="connsiteX14" fmla="*/ 0 w 605592"/>
                  <a:gd name="connsiteY14" fmla="*/ 0 h 605592"/>
                  <a:gd name="connsiteX15" fmla="*/ 314448 w 605592"/>
                  <a:gd name="connsiteY15" fmla="*/ 0 h 605592"/>
                  <a:gd name="connsiteX16" fmla="*/ 605592 w 605592"/>
                  <a:gd name="connsiteY16" fmla="*/ 302842 h 605592"/>
                  <a:gd name="connsiteX17" fmla="*/ 314448 w 605592"/>
                  <a:gd name="connsiteY17" fmla="*/ 605592 h 605592"/>
                  <a:gd name="connsiteX18" fmla="*/ 0 w 605592"/>
                  <a:gd name="connsiteY18" fmla="*/ 605592 h 605592"/>
                  <a:gd name="connsiteX19" fmla="*/ 291609 w 605592"/>
                  <a:gd name="connsiteY19" fmla="*/ 302842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592" h="605592">
                    <a:moveTo>
                      <a:pt x="207956" y="89900"/>
                    </a:moveTo>
                    <a:lnTo>
                      <a:pt x="275355" y="89900"/>
                    </a:lnTo>
                    <a:lnTo>
                      <a:pt x="480056" y="302831"/>
                    </a:lnTo>
                    <a:lnTo>
                      <a:pt x="275355" y="515762"/>
                    </a:lnTo>
                    <a:lnTo>
                      <a:pt x="207956" y="515762"/>
                    </a:lnTo>
                    <a:lnTo>
                      <a:pt x="364941" y="352703"/>
                    </a:lnTo>
                    <a:lnTo>
                      <a:pt x="413029" y="302831"/>
                    </a:lnTo>
                    <a:lnTo>
                      <a:pt x="364941" y="252959"/>
                    </a:lnTo>
                    <a:close/>
                    <a:moveTo>
                      <a:pt x="89033" y="37820"/>
                    </a:moveTo>
                    <a:lnTo>
                      <a:pt x="344249" y="302842"/>
                    </a:lnTo>
                    <a:lnTo>
                      <a:pt x="89033" y="567772"/>
                    </a:lnTo>
                    <a:lnTo>
                      <a:pt x="298386" y="567772"/>
                    </a:lnTo>
                    <a:lnTo>
                      <a:pt x="553045" y="302842"/>
                    </a:lnTo>
                    <a:lnTo>
                      <a:pt x="298386" y="37820"/>
                    </a:lnTo>
                    <a:close/>
                    <a:moveTo>
                      <a:pt x="0" y="0"/>
                    </a:moveTo>
                    <a:lnTo>
                      <a:pt x="314448" y="0"/>
                    </a:lnTo>
                    <a:lnTo>
                      <a:pt x="605592" y="302842"/>
                    </a:lnTo>
                    <a:lnTo>
                      <a:pt x="314448" y="605592"/>
                    </a:lnTo>
                    <a:lnTo>
                      <a:pt x="0" y="605592"/>
                    </a:lnTo>
                    <a:lnTo>
                      <a:pt x="291609" y="302842"/>
                    </a:lnTo>
                    <a:close/>
                  </a:path>
                </a:pathLst>
              </a:custGeom>
              <a:solidFill>
                <a:srgbClr val="00A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内容">
    <p:bg>
      <p:bgPr>
        <a:blipFill dpi="0" rotWithShape="1">
          <a:blip r:embed="rId2">
            <a:lum/>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grpSp>
        <p:nvGrpSpPr>
          <p:cNvPr id="3" name="组合 2"/>
          <p:cNvGrpSpPr/>
          <p:nvPr userDrawn="1">
            <p:custDataLst>
              <p:tags r:id="rId4"/>
            </p:custDataLst>
          </p:nvPr>
        </p:nvGrpSpPr>
        <p:grpSpPr>
          <a:xfrm>
            <a:off x="334961" y="311900"/>
            <a:ext cx="5986041" cy="559007"/>
            <a:chOff x="334961" y="311900"/>
            <a:chExt cx="5986041" cy="559007"/>
          </a:xfrm>
        </p:grpSpPr>
        <p:sp>
          <p:nvSpPr>
            <p:cNvPr id="4" name="文本框 3"/>
            <p:cNvSpPr txBox="1"/>
            <p:nvPr>
              <p:custDataLst>
                <p:tags r:id="rId5"/>
              </p:custDataLst>
            </p:nvPr>
          </p:nvSpPr>
          <p:spPr>
            <a:xfrm>
              <a:off x="1181854" y="311900"/>
              <a:ext cx="3029676" cy="473271"/>
            </a:xfrm>
            <a:prstGeom prst="rect">
              <a:avLst/>
            </a:prstGeom>
            <a:noFill/>
          </p:spPr>
          <p:txBody>
            <a:bodyPr wrap="square" lIns="0" tIns="0" rIns="0" bIns="0" rtlCol="0">
              <a:spAutoFit/>
            </a:bodyPr>
            <a:lstStyle/>
            <a:p>
              <a:pPr algn="just">
                <a:lnSpc>
                  <a:spcPct val="120000"/>
                </a:lnSpc>
              </a:pPr>
              <a:r>
                <a:rPr lang="zh-CN" altLang="en-US" sz="2800" b="1">
                  <a:solidFill>
                    <a:srgbClr val="AC39FF"/>
                  </a:solidFill>
                  <a:latin typeface="微软雅黑" panose="020B0503020204020204" pitchFamily="34" charset="-122"/>
                  <a:ea typeface="微软雅黑" panose="020B0503020204020204" pitchFamily="34" charset="-122"/>
                </a:rPr>
                <a:t>考点突破</a:t>
              </a:r>
              <a:r>
                <a:rPr lang="en-US" altLang="zh-CN" sz="2800" b="1">
                  <a:solidFill>
                    <a:srgbClr val="AC39FF"/>
                  </a:solidFill>
                  <a:latin typeface="微软雅黑" panose="020B0503020204020204" pitchFamily="34" charset="-122"/>
                  <a:ea typeface="微软雅黑" panose="020B0503020204020204" pitchFamily="34" charset="-122"/>
                </a:rPr>
                <a:t>·</a:t>
              </a:r>
              <a:r>
                <a:rPr lang="zh-CN" altLang="en-US" sz="2800" b="1">
                  <a:solidFill>
                    <a:srgbClr val="AC39FF"/>
                  </a:solidFill>
                  <a:latin typeface="微软雅黑" panose="020B0503020204020204" pitchFamily="34" charset="-122"/>
                  <a:ea typeface="微软雅黑" panose="020B0503020204020204" pitchFamily="34" charset="-122"/>
                </a:rPr>
                <a:t>考法探究</a:t>
              </a:r>
              <a:endParaRPr lang="zh-CN" altLang="en-US" sz="2800" b="1">
                <a:solidFill>
                  <a:srgbClr val="AC39FF"/>
                </a:solidFill>
                <a:latin typeface="微软雅黑" panose="020B0503020204020204" pitchFamily="34" charset="-122"/>
                <a:ea typeface="微软雅黑" panose="020B0503020204020204" pitchFamily="34" charset="-122"/>
              </a:endParaRPr>
            </a:p>
          </p:txBody>
        </p:sp>
        <p:grpSp>
          <p:nvGrpSpPr>
            <p:cNvPr id="5" name="组合 4"/>
            <p:cNvGrpSpPr/>
            <p:nvPr>
              <p:custDataLst>
                <p:tags r:id="rId6"/>
              </p:custDataLst>
            </p:nvPr>
          </p:nvGrpSpPr>
          <p:grpSpPr>
            <a:xfrm>
              <a:off x="334961" y="802318"/>
              <a:ext cx="5490804" cy="68589"/>
              <a:chOff x="528957" y="1415060"/>
              <a:chExt cx="5490804" cy="68589"/>
            </a:xfrm>
          </p:grpSpPr>
          <p:cxnSp>
            <p:nvCxnSpPr>
              <p:cNvPr id="18" name="直接连接符 17"/>
              <p:cNvCxnSpPr/>
              <p:nvPr>
                <p:custDataLst>
                  <p:tags r:id="rId7"/>
                </p:custDataLst>
              </p:nvPr>
            </p:nvCxnSpPr>
            <p:spPr>
              <a:xfrm>
                <a:off x="1547567" y="1449354"/>
                <a:ext cx="4472194"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圆角 18"/>
              <p:cNvSpPr/>
              <p:nvPr>
                <p:custDataLst>
                  <p:tags r:id="rId8"/>
                </p:custDataLst>
              </p:nvPr>
            </p:nvSpPr>
            <p:spPr>
              <a:xfrm>
                <a:off x="528957" y="1415060"/>
                <a:ext cx="3898901" cy="6858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grpSp>
        <p:grpSp>
          <p:nvGrpSpPr>
            <p:cNvPr id="6" name="组合 5"/>
            <p:cNvGrpSpPr/>
            <p:nvPr>
              <p:custDataLst>
                <p:tags r:id="rId9"/>
              </p:custDataLst>
            </p:nvPr>
          </p:nvGrpSpPr>
          <p:grpSpPr>
            <a:xfrm>
              <a:off x="5870998" y="813600"/>
              <a:ext cx="450004" cy="46023"/>
              <a:chOff x="4581427" y="2078594"/>
              <a:chExt cx="1659117" cy="169682"/>
            </a:xfrm>
          </p:grpSpPr>
          <p:grpSp>
            <p:nvGrpSpPr>
              <p:cNvPr id="10" name="组合 9"/>
              <p:cNvGrpSpPr/>
              <p:nvPr>
                <p:custDataLst>
                  <p:tags r:id="rId10"/>
                </p:custDataLst>
              </p:nvPr>
            </p:nvGrpSpPr>
            <p:grpSpPr>
              <a:xfrm>
                <a:off x="4581427" y="2078594"/>
                <a:ext cx="598859" cy="169682"/>
                <a:chOff x="4581427" y="2078594"/>
                <a:chExt cx="598859" cy="169682"/>
              </a:xfrm>
            </p:grpSpPr>
            <p:sp>
              <p:nvSpPr>
                <p:cNvPr id="15" name="椭圆 14"/>
                <p:cNvSpPr/>
                <p:nvPr>
                  <p:custDataLst>
                    <p:tags r:id="rId11"/>
                  </p:custDataLst>
                </p:nvPr>
              </p:nvSpPr>
              <p:spPr>
                <a:xfrm>
                  <a:off x="4581427"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12"/>
                  </p:custDataLst>
                </p:nvPr>
              </p:nvSpPr>
              <p:spPr>
                <a:xfrm>
                  <a:off x="4796016"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13"/>
                  </p:custDataLst>
                </p:nvPr>
              </p:nvSpPr>
              <p:spPr>
                <a:xfrm>
                  <a:off x="5010604"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custDataLst>
                  <p:tags r:id="rId14"/>
                </p:custDataLst>
              </p:nvPr>
            </p:nvGrpSpPr>
            <p:grpSpPr>
              <a:xfrm>
                <a:off x="5600700" y="2078594"/>
                <a:ext cx="639844" cy="169682"/>
                <a:chOff x="5600700" y="2078594"/>
                <a:chExt cx="639844" cy="169682"/>
              </a:xfrm>
            </p:grpSpPr>
            <p:sp>
              <p:nvSpPr>
                <p:cNvPr id="12" name="椭圆 11"/>
                <p:cNvSpPr/>
                <p:nvPr>
                  <p:custDataLst>
                    <p:tags r:id="rId15"/>
                  </p:custDataLst>
                </p:nvPr>
              </p:nvSpPr>
              <p:spPr>
                <a:xfrm>
                  <a:off x="5600700"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16"/>
                  </p:custDataLst>
                </p:nvPr>
              </p:nvSpPr>
              <p:spPr>
                <a:xfrm>
                  <a:off x="5835781"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17"/>
                  </p:custDataLst>
                </p:nvPr>
              </p:nvSpPr>
              <p:spPr>
                <a:xfrm>
                  <a:off x="6070862"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p:cNvGrpSpPr/>
            <p:nvPr>
              <p:custDataLst>
                <p:tags r:id="rId18"/>
              </p:custDataLst>
            </p:nvPr>
          </p:nvGrpSpPr>
          <p:grpSpPr>
            <a:xfrm>
              <a:off x="334963" y="377216"/>
              <a:ext cx="792957" cy="342637"/>
              <a:chOff x="881446" y="1470776"/>
              <a:chExt cx="792957" cy="342637"/>
            </a:xfrm>
          </p:grpSpPr>
          <p:sp>
            <p:nvSpPr>
              <p:cNvPr id="8" name="chevron_225598"/>
              <p:cNvSpPr/>
              <p:nvPr>
                <p:custDataLst>
                  <p:tags r:id="rId19"/>
                </p:custDataLst>
              </p:nvPr>
            </p:nvSpPr>
            <p:spPr>
              <a:xfrm rot="10800000">
                <a:off x="881446" y="1470776"/>
                <a:ext cx="560944" cy="342636"/>
              </a:xfrm>
              <a:custGeom>
                <a:avLst/>
                <a:gdLst>
                  <a:gd name="connsiteX0" fmla="*/ 148077 w 558218"/>
                  <a:gd name="connsiteY0" fmla="*/ 479905 h 606722"/>
                  <a:gd name="connsiteX1" fmla="*/ 164347 w 558218"/>
                  <a:gd name="connsiteY1" fmla="*/ 485240 h 606722"/>
                  <a:gd name="connsiteX2" fmla="*/ 168170 w 558218"/>
                  <a:gd name="connsiteY2" fmla="*/ 492886 h 606722"/>
                  <a:gd name="connsiteX3" fmla="*/ 162746 w 558218"/>
                  <a:gd name="connsiteY3" fmla="*/ 509156 h 606722"/>
                  <a:gd name="connsiteX4" fmla="*/ 157323 w 558218"/>
                  <a:gd name="connsiteY4" fmla="*/ 510401 h 606722"/>
                  <a:gd name="connsiteX5" fmla="*/ 146566 w 558218"/>
                  <a:gd name="connsiteY5" fmla="*/ 503733 h 606722"/>
                  <a:gd name="connsiteX6" fmla="*/ 142743 w 558218"/>
                  <a:gd name="connsiteY6" fmla="*/ 496087 h 606722"/>
                  <a:gd name="connsiteX7" fmla="*/ 148077 w 558218"/>
                  <a:gd name="connsiteY7" fmla="*/ 479905 h 606722"/>
                  <a:gd name="connsiteX8" fmla="*/ 53885 w 558218"/>
                  <a:gd name="connsiteY8" fmla="*/ 292552 h 606722"/>
                  <a:gd name="connsiteX9" fmla="*/ 70089 w 558218"/>
                  <a:gd name="connsiteY9" fmla="*/ 297886 h 606722"/>
                  <a:gd name="connsiteX10" fmla="*/ 144878 w 558218"/>
                  <a:gd name="connsiteY10" fmla="*/ 446598 h 606722"/>
                  <a:gd name="connsiteX11" fmla="*/ 139536 w 558218"/>
                  <a:gd name="connsiteY11" fmla="*/ 462865 h 606722"/>
                  <a:gd name="connsiteX12" fmla="*/ 134105 w 558218"/>
                  <a:gd name="connsiteY12" fmla="*/ 464109 h 606722"/>
                  <a:gd name="connsiteX13" fmla="*/ 123243 w 558218"/>
                  <a:gd name="connsiteY13" fmla="*/ 457442 h 606722"/>
                  <a:gd name="connsiteX14" fmla="*/ 48453 w 558218"/>
                  <a:gd name="connsiteY14" fmla="*/ 308730 h 606722"/>
                  <a:gd name="connsiteX15" fmla="*/ 53885 w 558218"/>
                  <a:gd name="connsiteY15" fmla="*/ 292552 h 606722"/>
                  <a:gd name="connsiteX16" fmla="*/ 395055 w 558218"/>
                  <a:gd name="connsiteY16" fmla="*/ 24173 h 606722"/>
                  <a:gd name="connsiteX17" fmla="*/ 254619 w 558218"/>
                  <a:gd name="connsiteY17" fmla="*/ 303317 h 606722"/>
                  <a:gd name="connsiteX18" fmla="*/ 395055 w 558218"/>
                  <a:gd name="connsiteY18" fmla="*/ 582549 h 606722"/>
                  <a:gd name="connsiteX19" fmla="*/ 526503 w 558218"/>
                  <a:gd name="connsiteY19" fmla="*/ 582549 h 606722"/>
                  <a:gd name="connsiteX20" fmla="*/ 388825 w 558218"/>
                  <a:gd name="connsiteY20" fmla="*/ 308738 h 606722"/>
                  <a:gd name="connsiteX21" fmla="*/ 388825 w 558218"/>
                  <a:gd name="connsiteY21" fmla="*/ 297895 h 606722"/>
                  <a:gd name="connsiteX22" fmla="*/ 526503 w 558218"/>
                  <a:gd name="connsiteY22" fmla="*/ 24173 h 606722"/>
                  <a:gd name="connsiteX23" fmla="*/ 166035 w 558218"/>
                  <a:gd name="connsiteY23" fmla="*/ 24173 h 606722"/>
                  <a:gd name="connsiteX24" fmla="*/ 25658 w 558218"/>
                  <a:gd name="connsiteY24" fmla="*/ 303317 h 606722"/>
                  <a:gd name="connsiteX25" fmla="*/ 166035 w 558218"/>
                  <a:gd name="connsiteY25" fmla="*/ 582549 h 606722"/>
                  <a:gd name="connsiteX26" fmla="*/ 297511 w 558218"/>
                  <a:gd name="connsiteY26" fmla="*/ 582549 h 606722"/>
                  <a:gd name="connsiteX27" fmla="*/ 159804 w 558218"/>
                  <a:gd name="connsiteY27" fmla="*/ 308738 h 606722"/>
                  <a:gd name="connsiteX28" fmla="*/ 159804 w 558218"/>
                  <a:gd name="connsiteY28" fmla="*/ 297895 h 606722"/>
                  <a:gd name="connsiteX29" fmla="*/ 297511 w 558218"/>
                  <a:gd name="connsiteY29" fmla="*/ 24173 h 606722"/>
                  <a:gd name="connsiteX30" fmla="*/ 387580 w 558218"/>
                  <a:gd name="connsiteY30" fmla="*/ 0 h 606722"/>
                  <a:gd name="connsiteX31" fmla="*/ 546082 w 558218"/>
                  <a:gd name="connsiteY31" fmla="*/ 0 h 606722"/>
                  <a:gd name="connsiteX32" fmla="*/ 556405 w 558218"/>
                  <a:gd name="connsiteY32" fmla="*/ 5777 h 606722"/>
                  <a:gd name="connsiteX33" fmla="*/ 556939 w 558218"/>
                  <a:gd name="connsiteY33" fmla="*/ 17508 h 606722"/>
                  <a:gd name="connsiteX34" fmla="*/ 413210 w 558218"/>
                  <a:gd name="connsiteY34" fmla="*/ 303317 h 606722"/>
                  <a:gd name="connsiteX35" fmla="*/ 556939 w 558218"/>
                  <a:gd name="connsiteY35" fmla="*/ 589214 h 606722"/>
                  <a:gd name="connsiteX36" fmla="*/ 556405 w 558218"/>
                  <a:gd name="connsiteY36" fmla="*/ 600945 h 606722"/>
                  <a:gd name="connsiteX37" fmla="*/ 546082 w 558218"/>
                  <a:gd name="connsiteY37" fmla="*/ 606722 h 606722"/>
                  <a:gd name="connsiteX38" fmla="*/ 387580 w 558218"/>
                  <a:gd name="connsiteY38" fmla="*/ 606722 h 606722"/>
                  <a:gd name="connsiteX39" fmla="*/ 376722 w 558218"/>
                  <a:gd name="connsiteY39" fmla="*/ 600057 h 606722"/>
                  <a:gd name="connsiteX40" fmla="*/ 230323 w 558218"/>
                  <a:gd name="connsiteY40" fmla="*/ 308738 h 606722"/>
                  <a:gd name="connsiteX41" fmla="*/ 230323 w 558218"/>
                  <a:gd name="connsiteY41" fmla="*/ 297895 h 606722"/>
                  <a:gd name="connsiteX42" fmla="*/ 376722 w 558218"/>
                  <a:gd name="connsiteY42" fmla="*/ 6665 h 606722"/>
                  <a:gd name="connsiteX43" fmla="*/ 387580 w 558218"/>
                  <a:gd name="connsiteY43" fmla="*/ 0 h 606722"/>
                  <a:gd name="connsiteX44" fmla="*/ 158558 w 558218"/>
                  <a:gd name="connsiteY44" fmla="*/ 0 h 606722"/>
                  <a:gd name="connsiteX45" fmla="*/ 317094 w 558218"/>
                  <a:gd name="connsiteY45" fmla="*/ 0 h 606722"/>
                  <a:gd name="connsiteX46" fmla="*/ 327420 w 558218"/>
                  <a:gd name="connsiteY46" fmla="*/ 5777 h 606722"/>
                  <a:gd name="connsiteX47" fmla="*/ 327954 w 558218"/>
                  <a:gd name="connsiteY47" fmla="*/ 17508 h 606722"/>
                  <a:gd name="connsiteX48" fmla="*/ 184195 w 558218"/>
                  <a:gd name="connsiteY48" fmla="*/ 303317 h 606722"/>
                  <a:gd name="connsiteX49" fmla="*/ 327954 w 558218"/>
                  <a:gd name="connsiteY49" fmla="*/ 589214 h 606722"/>
                  <a:gd name="connsiteX50" fmla="*/ 327420 w 558218"/>
                  <a:gd name="connsiteY50" fmla="*/ 600945 h 606722"/>
                  <a:gd name="connsiteX51" fmla="*/ 317094 w 558218"/>
                  <a:gd name="connsiteY51" fmla="*/ 606722 h 606722"/>
                  <a:gd name="connsiteX52" fmla="*/ 158558 w 558218"/>
                  <a:gd name="connsiteY52" fmla="*/ 606722 h 606722"/>
                  <a:gd name="connsiteX53" fmla="*/ 147698 w 558218"/>
                  <a:gd name="connsiteY53" fmla="*/ 600057 h 606722"/>
                  <a:gd name="connsiteX54" fmla="*/ 1268 w 558218"/>
                  <a:gd name="connsiteY54" fmla="*/ 308738 h 606722"/>
                  <a:gd name="connsiteX55" fmla="*/ 1268 w 558218"/>
                  <a:gd name="connsiteY55" fmla="*/ 297895 h 606722"/>
                  <a:gd name="connsiteX56" fmla="*/ 147698 w 558218"/>
                  <a:gd name="connsiteY56" fmla="*/ 6665 h 606722"/>
                  <a:gd name="connsiteX57" fmla="*/ 158558 w 55821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58218" h="606722">
                    <a:moveTo>
                      <a:pt x="148077" y="479905"/>
                    </a:moveTo>
                    <a:cubicBezTo>
                      <a:pt x="154034" y="476882"/>
                      <a:pt x="161324" y="479283"/>
                      <a:pt x="164347" y="485240"/>
                    </a:cubicBezTo>
                    <a:lnTo>
                      <a:pt x="168170" y="492886"/>
                    </a:lnTo>
                    <a:cubicBezTo>
                      <a:pt x="171192" y="498843"/>
                      <a:pt x="168703" y="506133"/>
                      <a:pt x="162746" y="509156"/>
                    </a:cubicBezTo>
                    <a:cubicBezTo>
                      <a:pt x="161057" y="510045"/>
                      <a:pt x="159190" y="510401"/>
                      <a:pt x="157323" y="510401"/>
                    </a:cubicBezTo>
                    <a:cubicBezTo>
                      <a:pt x="152967" y="510401"/>
                      <a:pt x="148700" y="508000"/>
                      <a:pt x="146566" y="503733"/>
                    </a:cubicBezTo>
                    <a:lnTo>
                      <a:pt x="142743" y="496087"/>
                    </a:lnTo>
                    <a:cubicBezTo>
                      <a:pt x="139720" y="490130"/>
                      <a:pt x="142121" y="482839"/>
                      <a:pt x="148077" y="479905"/>
                    </a:cubicBezTo>
                    <a:close/>
                    <a:moveTo>
                      <a:pt x="53885" y="292552"/>
                    </a:moveTo>
                    <a:cubicBezTo>
                      <a:pt x="59850" y="289530"/>
                      <a:pt x="67151" y="291930"/>
                      <a:pt x="70089" y="297886"/>
                    </a:cubicBezTo>
                    <a:lnTo>
                      <a:pt x="144878" y="446598"/>
                    </a:lnTo>
                    <a:cubicBezTo>
                      <a:pt x="147905" y="452553"/>
                      <a:pt x="145501" y="459842"/>
                      <a:pt x="139536" y="462865"/>
                    </a:cubicBezTo>
                    <a:cubicBezTo>
                      <a:pt x="137755" y="463665"/>
                      <a:pt x="135886" y="464109"/>
                      <a:pt x="134105" y="464109"/>
                    </a:cubicBezTo>
                    <a:cubicBezTo>
                      <a:pt x="129653" y="464109"/>
                      <a:pt x="125379" y="461709"/>
                      <a:pt x="123243" y="457442"/>
                    </a:cubicBezTo>
                    <a:lnTo>
                      <a:pt x="48453" y="308730"/>
                    </a:lnTo>
                    <a:cubicBezTo>
                      <a:pt x="45515" y="302775"/>
                      <a:pt x="47919" y="295486"/>
                      <a:pt x="53885" y="292552"/>
                    </a:cubicBezTo>
                    <a:close/>
                    <a:moveTo>
                      <a:pt x="395055" y="24173"/>
                    </a:moveTo>
                    <a:lnTo>
                      <a:pt x="254619" y="303317"/>
                    </a:lnTo>
                    <a:lnTo>
                      <a:pt x="395055" y="582549"/>
                    </a:lnTo>
                    <a:lnTo>
                      <a:pt x="526503" y="582549"/>
                    </a:lnTo>
                    <a:lnTo>
                      <a:pt x="388825" y="308738"/>
                    </a:lnTo>
                    <a:cubicBezTo>
                      <a:pt x="387135" y="305361"/>
                      <a:pt x="387135" y="301361"/>
                      <a:pt x="388825" y="297895"/>
                    </a:cubicBezTo>
                    <a:lnTo>
                      <a:pt x="526503" y="24173"/>
                    </a:lnTo>
                    <a:close/>
                    <a:moveTo>
                      <a:pt x="166035" y="24173"/>
                    </a:moveTo>
                    <a:lnTo>
                      <a:pt x="25658" y="303317"/>
                    </a:lnTo>
                    <a:lnTo>
                      <a:pt x="166035" y="582549"/>
                    </a:lnTo>
                    <a:lnTo>
                      <a:pt x="297511" y="582549"/>
                    </a:lnTo>
                    <a:lnTo>
                      <a:pt x="159804" y="308738"/>
                    </a:lnTo>
                    <a:cubicBezTo>
                      <a:pt x="158113" y="305361"/>
                      <a:pt x="158113" y="301361"/>
                      <a:pt x="159804" y="297895"/>
                    </a:cubicBezTo>
                    <a:lnTo>
                      <a:pt x="297511" y="24173"/>
                    </a:lnTo>
                    <a:close/>
                    <a:moveTo>
                      <a:pt x="387580" y="0"/>
                    </a:moveTo>
                    <a:lnTo>
                      <a:pt x="546082" y="0"/>
                    </a:lnTo>
                    <a:cubicBezTo>
                      <a:pt x="550265" y="0"/>
                      <a:pt x="554180" y="2133"/>
                      <a:pt x="556405" y="5777"/>
                    </a:cubicBezTo>
                    <a:cubicBezTo>
                      <a:pt x="558630" y="9331"/>
                      <a:pt x="558808" y="13775"/>
                      <a:pt x="556939" y="17508"/>
                    </a:cubicBezTo>
                    <a:lnTo>
                      <a:pt x="413210" y="303317"/>
                    </a:lnTo>
                    <a:lnTo>
                      <a:pt x="556939" y="589214"/>
                    </a:lnTo>
                    <a:cubicBezTo>
                      <a:pt x="558808" y="592947"/>
                      <a:pt x="558630" y="597391"/>
                      <a:pt x="556405" y="600945"/>
                    </a:cubicBezTo>
                    <a:cubicBezTo>
                      <a:pt x="554180" y="604500"/>
                      <a:pt x="550265" y="606722"/>
                      <a:pt x="546082" y="606722"/>
                    </a:cubicBezTo>
                    <a:lnTo>
                      <a:pt x="387580" y="606722"/>
                    </a:lnTo>
                    <a:cubicBezTo>
                      <a:pt x="382952" y="606722"/>
                      <a:pt x="378769" y="604145"/>
                      <a:pt x="376722" y="600057"/>
                    </a:cubicBezTo>
                    <a:lnTo>
                      <a:pt x="230323" y="308738"/>
                    </a:lnTo>
                    <a:cubicBezTo>
                      <a:pt x="228632" y="305361"/>
                      <a:pt x="228632" y="301361"/>
                      <a:pt x="230323" y="297895"/>
                    </a:cubicBezTo>
                    <a:lnTo>
                      <a:pt x="376722" y="6665"/>
                    </a:lnTo>
                    <a:cubicBezTo>
                      <a:pt x="378769" y="2577"/>
                      <a:pt x="382952" y="0"/>
                      <a:pt x="387580" y="0"/>
                    </a:cubicBezTo>
                    <a:close/>
                    <a:moveTo>
                      <a:pt x="158558" y="0"/>
                    </a:moveTo>
                    <a:lnTo>
                      <a:pt x="317094" y="0"/>
                    </a:lnTo>
                    <a:cubicBezTo>
                      <a:pt x="321367" y="0"/>
                      <a:pt x="325194" y="2133"/>
                      <a:pt x="327420" y="5777"/>
                    </a:cubicBezTo>
                    <a:cubicBezTo>
                      <a:pt x="329645" y="9331"/>
                      <a:pt x="329823" y="13775"/>
                      <a:pt x="327954" y="17508"/>
                    </a:cubicBezTo>
                    <a:lnTo>
                      <a:pt x="184195" y="303317"/>
                    </a:lnTo>
                    <a:lnTo>
                      <a:pt x="327954" y="589214"/>
                    </a:lnTo>
                    <a:cubicBezTo>
                      <a:pt x="329823" y="592947"/>
                      <a:pt x="329645" y="597391"/>
                      <a:pt x="327420" y="600945"/>
                    </a:cubicBezTo>
                    <a:cubicBezTo>
                      <a:pt x="325194" y="604500"/>
                      <a:pt x="321367" y="606722"/>
                      <a:pt x="317094" y="606722"/>
                    </a:cubicBezTo>
                    <a:lnTo>
                      <a:pt x="158558" y="606722"/>
                    </a:lnTo>
                    <a:cubicBezTo>
                      <a:pt x="153929" y="606722"/>
                      <a:pt x="149746" y="604145"/>
                      <a:pt x="147698" y="600057"/>
                    </a:cubicBezTo>
                    <a:lnTo>
                      <a:pt x="1268" y="308738"/>
                    </a:lnTo>
                    <a:cubicBezTo>
                      <a:pt x="-423" y="305361"/>
                      <a:pt x="-423" y="301361"/>
                      <a:pt x="1268" y="297895"/>
                    </a:cubicBezTo>
                    <a:lnTo>
                      <a:pt x="147698" y="6665"/>
                    </a:lnTo>
                    <a:cubicBezTo>
                      <a:pt x="149746" y="2577"/>
                      <a:pt x="153929" y="0"/>
                      <a:pt x="158558" y="0"/>
                    </a:cubicBezTo>
                    <a:close/>
                  </a:path>
                </a:pathLst>
              </a:custGeom>
              <a:solidFill>
                <a:srgbClr val="AC3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arrow_156300"/>
              <p:cNvSpPr/>
              <p:nvPr>
                <p:custDataLst>
                  <p:tags r:id="rId20"/>
                </p:custDataLst>
              </p:nvPr>
            </p:nvSpPr>
            <p:spPr>
              <a:xfrm>
                <a:off x="1331766" y="1470776"/>
                <a:ext cx="342637" cy="342637"/>
              </a:xfrm>
              <a:custGeom>
                <a:avLst/>
                <a:gdLst>
                  <a:gd name="connsiteX0" fmla="*/ 207956 w 605592"/>
                  <a:gd name="connsiteY0" fmla="*/ 89900 h 605592"/>
                  <a:gd name="connsiteX1" fmla="*/ 275355 w 605592"/>
                  <a:gd name="connsiteY1" fmla="*/ 89900 h 605592"/>
                  <a:gd name="connsiteX2" fmla="*/ 480056 w 605592"/>
                  <a:gd name="connsiteY2" fmla="*/ 302831 h 605592"/>
                  <a:gd name="connsiteX3" fmla="*/ 275355 w 605592"/>
                  <a:gd name="connsiteY3" fmla="*/ 515762 h 605592"/>
                  <a:gd name="connsiteX4" fmla="*/ 207956 w 605592"/>
                  <a:gd name="connsiteY4" fmla="*/ 515762 h 605592"/>
                  <a:gd name="connsiteX5" fmla="*/ 364941 w 605592"/>
                  <a:gd name="connsiteY5" fmla="*/ 352703 h 605592"/>
                  <a:gd name="connsiteX6" fmla="*/ 413029 w 605592"/>
                  <a:gd name="connsiteY6" fmla="*/ 302831 h 605592"/>
                  <a:gd name="connsiteX7" fmla="*/ 364941 w 605592"/>
                  <a:gd name="connsiteY7" fmla="*/ 252959 h 605592"/>
                  <a:gd name="connsiteX8" fmla="*/ 89033 w 605592"/>
                  <a:gd name="connsiteY8" fmla="*/ 37820 h 605592"/>
                  <a:gd name="connsiteX9" fmla="*/ 344249 w 605592"/>
                  <a:gd name="connsiteY9" fmla="*/ 302842 h 605592"/>
                  <a:gd name="connsiteX10" fmla="*/ 89033 w 605592"/>
                  <a:gd name="connsiteY10" fmla="*/ 567772 h 605592"/>
                  <a:gd name="connsiteX11" fmla="*/ 298386 w 605592"/>
                  <a:gd name="connsiteY11" fmla="*/ 567772 h 605592"/>
                  <a:gd name="connsiteX12" fmla="*/ 553045 w 605592"/>
                  <a:gd name="connsiteY12" fmla="*/ 302842 h 605592"/>
                  <a:gd name="connsiteX13" fmla="*/ 298386 w 605592"/>
                  <a:gd name="connsiteY13" fmla="*/ 37820 h 605592"/>
                  <a:gd name="connsiteX14" fmla="*/ 0 w 605592"/>
                  <a:gd name="connsiteY14" fmla="*/ 0 h 605592"/>
                  <a:gd name="connsiteX15" fmla="*/ 314448 w 605592"/>
                  <a:gd name="connsiteY15" fmla="*/ 0 h 605592"/>
                  <a:gd name="connsiteX16" fmla="*/ 605592 w 605592"/>
                  <a:gd name="connsiteY16" fmla="*/ 302842 h 605592"/>
                  <a:gd name="connsiteX17" fmla="*/ 314448 w 605592"/>
                  <a:gd name="connsiteY17" fmla="*/ 605592 h 605592"/>
                  <a:gd name="connsiteX18" fmla="*/ 0 w 605592"/>
                  <a:gd name="connsiteY18" fmla="*/ 605592 h 605592"/>
                  <a:gd name="connsiteX19" fmla="*/ 291609 w 605592"/>
                  <a:gd name="connsiteY19" fmla="*/ 302842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592" h="605592">
                    <a:moveTo>
                      <a:pt x="207956" y="89900"/>
                    </a:moveTo>
                    <a:lnTo>
                      <a:pt x="275355" y="89900"/>
                    </a:lnTo>
                    <a:lnTo>
                      <a:pt x="480056" y="302831"/>
                    </a:lnTo>
                    <a:lnTo>
                      <a:pt x="275355" y="515762"/>
                    </a:lnTo>
                    <a:lnTo>
                      <a:pt x="207956" y="515762"/>
                    </a:lnTo>
                    <a:lnTo>
                      <a:pt x="364941" y="352703"/>
                    </a:lnTo>
                    <a:lnTo>
                      <a:pt x="413029" y="302831"/>
                    </a:lnTo>
                    <a:lnTo>
                      <a:pt x="364941" y="252959"/>
                    </a:lnTo>
                    <a:close/>
                    <a:moveTo>
                      <a:pt x="89033" y="37820"/>
                    </a:moveTo>
                    <a:lnTo>
                      <a:pt x="344249" y="302842"/>
                    </a:lnTo>
                    <a:lnTo>
                      <a:pt x="89033" y="567772"/>
                    </a:lnTo>
                    <a:lnTo>
                      <a:pt x="298386" y="567772"/>
                    </a:lnTo>
                    <a:lnTo>
                      <a:pt x="553045" y="302842"/>
                    </a:lnTo>
                    <a:lnTo>
                      <a:pt x="298386" y="37820"/>
                    </a:lnTo>
                    <a:close/>
                    <a:moveTo>
                      <a:pt x="0" y="0"/>
                    </a:moveTo>
                    <a:lnTo>
                      <a:pt x="314448" y="0"/>
                    </a:lnTo>
                    <a:lnTo>
                      <a:pt x="605592" y="302842"/>
                    </a:lnTo>
                    <a:lnTo>
                      <a:pt x="314448" y="605592"/>
                    </a:lnTo>
                    <a:lnTo>
                      <a:pt x="0" y="605592"/>
                    </a:lnTo>
                    <a:lnTo>
                      <a:pt x="291609" y="302842"/>
                    </a:lnTo>
                    <a:close/>
                  </a:path>
                </a:pathLst>
              </a:custGeom>
              <a:solidFill>
                <a:srgbClr val="AC3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内容">
    <p:bg>
      <p:bgPr>
        <a:blipFill dpi="0" rotWithShape="1">
          <a:blip r:embed="rId2">
            <a:lum/>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grpSp>
        <p:nvGrpSpPr>
          <p:cNvPr id="3" name="组合 2"/>
          <p:cNvGrpSpPr/>
          <p:nvPr userDrawn="1">
            <p:custDataLst>
              <p:tags r:id="rId4"/>
            </p:custDataLst>
          </p:nvPr>
        </p:nvGrpSpPr>
        <p:grpSpPr>
          <a:xfrm>
            <a:off x="334961" y="311900"/>
            <a:ext cx="5986041" cy="559007"/>
            <a:chOff x="334961" y="311900"/>
            <a:chExt cx="5986041" cy="559007"/>
          </a:xfrm>
        </p:grpSpPr>
        <p:sp>
          <p:nvSpPr>
            <p:cNvPr id="4" name="文本框 3"/>
            <p:cNvSpPr txBox="1"/>
            <p:nvPr>
              <p:custDataLst>
                <p:tags r:id="rId5"/>
              </p:custDataLst>
            </p:nvPr>
          </p:nvSpPr>
          <p:spPr>
            <a:xfrm>
              <a:off x="1181854" y="311900"/>
              <a:ext cx="3029676" cy="473271"/>
            </a:xfrm>
            <a:prstGeom prst="rect">
              <a:avLst/>
            </a:prstGeom>
            <a:noFill/>
          </p:spPr>
          <p:txBody>
            <a:bodyPr wrap="square" lIns="0" tIns="0" rIns="0" bIns="0" rtlCol="0">
              <a:spAutoFit/>
            </a:bodyPr>
            <a:lstStyle/>
            <a:p>
              <a:pPr algn="just">
                <a:lnSpc>
                  <a:spcPct val="120000"/>
                </a:lnSpc>
              </a:pPr>
              <a:r>
                <a:rPr lang="zh-CN" altLang="en-US" sz="2800" b="1">
                  <a:solidFill>
                    <a:srgbClr val="AC39FF"/>
                  </a:solidFill>
                  <a:latin typeface="微软雅黑" panose="020B0503020204020204" pitchFamily="34" charset="-122"/>
                  <a:ea typeface="微软雅黑" panose="020B0503020204020204" pitchFamily="34" charset="-122"/>
                </a:rPr>
                <a:t>考点突破</a:t>
              </a:r>
              <a:r>
                <a:rPr lang="en-US" altLang="zh-CN" sz="2800" b="1">
                  <a:solidFill>
                    <a:srgbClr val="AC39FF"/>
                  </a:solidFill>
                  <a:latin typeface="微软雅黑" panose="020B0503020204020204" pitchFamily="34" charset="-122"/>
                  <a:ea typeface="微软雅黑" panose="020B0503020204020204" pitchFamily="34" charset="-122"/>
                </a:rPr>
                <a:t>·</a:t>
              </a:r>
              <a:r>
                <a:rPr lang="zh-CN" altLang="en-US" sz="2800" b="1">
                  <a:solidFill>
                    <a:srgbClr val="AC39FF"/>
                  </a:solidFill>
                  <a:latin typeface="微软雅黑" panose="020B0503020204020204" pitchFamily="34" charset="-122"/>
                  <a:ea typeface="微软雅黑" panose="020B0503020204020204" pitchFamily="34" charset="-122"/>
                </a:rPr>
                <a:t>考法探究</a:t>
              </a:r>
              <a:endParaRPr lang="zh-CN" altLang="en-US" sz="2800" b="1">
                <a:solidFill>
                  <a:srgbClr val="AC39FF"/>
                </a:solidFill>
                <a:latin typeface="微软雅黑" panose="020B0503020204020204" pitchFamily="34" charset="-122"/>
                <a:ea typeface="微软雅黑" panose="020B0503020204020204" pitchFamily="34" charset="-122"/>
              </a:endParaRPr>
            </a:p>
          </p:txBody>
        </p:sp>
        <p:grpSp>
          <p:nvGrpSpPr>
            <p:cNvPr id="5" name="组合 4"/>
            <p:cNvGrpSpPr/>
            <p:nvPr>
              <p:custDataLst>
                <p:tags r:id="rId6"/>
              </p:custDataLst>
            </p:nvPr>
          </p:nvGrpSpPr>
          <p:grpSpPr>
            <a:xfrm>
              <a:off x="334961" y="802318"/>
              <a:ext cx="5490804" cy="68589"/>
              <a:chOff x="528957" y="1415060"/>
              <a:chExt cx="5490804" cy="68589"/>
            </a:xfrm>
          </p:grpSpPr>
          <p:cxnSp>
            <p:nvCxnSpPr>
              <p:cNvPr id="18" name="直接连接符 17"/>
              <p:cNvCxnSpPr/>
              <p:nvPr>
                <p:custDataLst>
                  <p:tags r:id="rId7"/>
                </p:custDataLst>
              </p:nvPr>
            </p:nvCxnSpPr>
            <p:spPr>
              <a:xfrm>
                <a:off x="1547567" y="1449354"/>
                <a:ext cx="4472194"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圆角 18"/>
              <p:cNvSpPr/>
              <p:nvPr>
                <p:custDataLst>
                  <p:tags r:id="rId8"/>
                </p:custDataLst>
              </p:nvPr>
            </p:nvSpPr>
            <p:spPr>
              <a:xfrm>
                <a:off x="528957" y="1415060"/>
                <a:ext cx="3898901" cy="6858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grpSp>
        <p:grpSp>
          <p:nvGrpSpPr>
            <p:cNvPr id="6" name="组合 5"/>
            <p:cNvGrpSpPr/>
            <p:nvPr>
              <p:custDataLst>
                <p:tags r:id="rId9"/>
              </p:custDataLst>
            </p:nvPr>
          </p:nvGrpSpPr>
          <p:grpSpPr>
            <a:xfrm>
              <a:off x="5870998" y="813600"/>
              <a:ext cx="450004" cy="46023"/>
              <a:chOff x="4581427" y="2078594"/>
              <a:chExt cx="1659117" cy="169682"/>
            </a:xfrm>
          </p:grpSpPr>
          <p:grpSp>
            <p:nvGrpSpPr>
              <p:cNvPr id="10" name="组合 9"/>
              <p:cNvGrpSpPr/>
              <p:nvPr>
                <p:custDataLst>
                  <p:tags r:id="rId10"/>
                </p:custDataLst>
              </p:nvPr>
            </p:nvGrpSpPr>
            <p:grpSpPr>
              <a:xfrm>
                <a:off x="4581427" y="2078594"/>
                <a:ext cx="598859" cy="169682"/>
                <a:chOff x="4581427" y="2078594"/>
                <a:chExt cx="598859" cy="169682"/>
              </a:xfrm>
            </p:grpSpPr>
            <p:sp>
              <p:nvSpPr>
                <p:cNvPr id="15" name="椭圆 14"/>
                <p:cNvSpPr/>
                <p:nvPr>
                  <p:custDataLst>
                    <p:tags r:id="rId11"/>
                  </p:custDataLst>
                </p:nvPr>
              </p:nvSpPr>
              <p:spPr>
                <a:xfrm>
                  <a:off x="4581427"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12"/>
                  </p:custDataLst>
                </p:nvPr>
              </p:nvSpPr>
              <p:spPr>
                <a:xfrm>
                  <a:off x="4796016"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13"/>
                  </p:custDataLst>
                </p:nvPr>
              </p:nvSpPr>
              <p:spPr>
                <a:xfrm>
                  <a:off x="5010604"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custDataLst>
                  <p:tags r:id="rId14"/>
                </p:custDataLst>
              </p:nvPr>
            </p:nvGrpSpPr>
            <p:grpSpPr>
              <a:xfrm>
                <a:off x="5600700" y="2078594"/>
                <a:ext cx="639844" cy="169682"/>
                <a:chOff x="5600700" y="2078594"/>
                <a:chExt cx="639844" cy="169682"/>
              </a:xfrm>
            </p:grpSpPr>
            <p:sp>
              <p:nvSpPr>
                <p:cNvPr id="12" name="椭圆 11"/>
                <p:cNvSpPr/>
                <p:nvPr>
                  <p:custDataLst>
                    <p:tags r:id="rId15"/>
                  </p:custDataLst>
                </p:nvPr>
              </p:nvSpPr>
              <p:spPr>
                <a:xfrm>
                  <a:off x="5600700"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16"/>
                  </p:custDataLst>
                </p:nvPr>
              </p:nvSpPr>
              <p:spPr>
                <a:xfrm>
                  <a:off x="5835781"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17"/>
                  </p:custDataLst>
                </p:nvPr>
              </p:nvSpPr>
              <p:spPr>
                <a:xfrm>
                  <a:off x="6070862"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p:cNvGrpSpPr/>
            <p:nvPr>
              <p:custDataLst>
                <p:tags r:id="rId18"/>
              </p:custDataLst>
            </p:nvPr>
          </p:nvGrpSpPr>
          <p:grpSpPr>
            <a:xfrm>
              <a:off x="334963" y="377216"/>
              <a:ext cx="792957" cy="342637"/>
              <a:chOff x="881446" y="1470776"/>
              <a:chExt cx="792957" cy="342637"/>
            </a:xfrm>
          </p:grpSpPr>
          <p:sp>
            <p:nvSpPr>
              <p:cNvPr id="8" name="chevron_225598"/>
              <p:cNvSpPr/>
              <p:nvPr>
                <p:custDataLst>
                  <p:tags r:id="rId19"/>
                </p:custDataLst>
              </p:nvPr>
            </p:nvSpPr>
            <p:spPr>
              <a:xfrm rot="10800000">
                <a:off x="881446" y="1470776"/>
                <a:ext cx="560944" cy="342636"/>
              </a:xfrm>
              <a:custGeom>
                <a:avLst/>
                <a:gdLst>
                  <a:gd name="connsiteX0" fmla="*/ 148077 w 558218"/>
                  <a:gd name="connsiteY0" fmla="*/ 479905 h 606722"/>
                  <a:gd name="connsiteX1" fmla="*/ 164347 w 558218"/>
                  <a:gd name="connsiteY1" fmla="*/ 485240 h 606722"/>
                  <a:gd name="connsiteX2" fmla="*/ 168170 w 558218"/>
                  <a:gd name="connsiteY2" fmla="*/ 492886 h 606722"/>
                  <a:gd name="connsiteX3" fmla="*/ 162746 w 558218"/>
                  <a:gd name="connsiteY3" fmla="*/ 509156 h 606722"/>
                  <a:gd name="connsiteX4" fmla="*/ 157323 w 558218"/>
                  <a:gd name="connsiteY4" fmla="*/ 510401 h 606722"/>
                  <a:gd name="connsiteX5" fmla="*/ 146566 w 558218"/>
                  <a:gd name="connsiteY5" fmla="*/ 503733 h 606722"/>
                  <a:gd name="connsiteX6" fmla="*/ 142743 w 558218"/>
                  <a:gd name="connsiteY6" fmla="*/ 496087 h 606722"/>
                  <a:gd name="connsiteX7" fmla="*/ 148077 w 558218"/>
                  <a:gd name="connsiteY7" fmla="*/ 479905 h 606722"/>
                  <a:gd name="connsiteX8" fmla="*/ 53885 w 558218"/>
                  <a:gd name="connsiteY8" fmla="*/ 292552 h 606722"/>
                  <a:gd name="connsiteX9" fmla="*/ 70089 w 558218"/>
                  <a:gd name="connsiteY9" fmla="*/ 297886 h 606722"/>
                  <a:gd name="connsiteX10" fmla="*/ 144878 w 558218"/>
                  <a:gd name="connsiteY10" fmla="*/ 446598 h 606722"/>
                  <a:gd name="connsiteX11" fmla="*/ 139536 w 558218"/>
                  <a:gd name="connsiteY11" fmla="*/ 462865 h 606722"/>
                  <a:gd name="connsiteX12" fmla="*/ 134105 w 558218"/>
                  <a:gd name="connsiteY12" fmla="*/ 464109 h 606722"/>
                  <a:gd name="connsiteX13" fmla="*/ 123243 w 558218"/>
                  <a:gd name="connsiteY13" fmla="*/ 457442 h 606722"/>
                  <a:gd name="connsiteX14" fmla="*/ 48453 w 558218"/>
                  <a:gd name="connsiteY14" fmla="*/ 308730 h 606722"/>
                  <a:gd name="connsiteX15" fmla="*/ 53885 w 558218"/>
                  <a:gd name="connsiteY15" fmla="*/ 292552 h 606722"/>
                  <a:gd name="connsiteX16" fmla="*/ 395055 w 558218"/>
                  <a:gd name="connsiteY16" fmla="*/ 24173 h 606722"/>
                  <a:gd name="connsiteX17" fmla="*/ 254619 w 558218"/>
                  <a:gd name="connsiteY17" fmla="*/ 303317 h 606722"/>
                  <a:gd name="connsiteX18" fmla="*/ 395055 w 558218"/>
                  <a:gd name="connsiteY18" fmla="*/ 582549 h 606722"/>
                  <a:gd name="connsiteX19" fmla="*/ 526503 w 558218"/>
                  <a:gd name="connsiteY19" fmla="*/ 582549 h 606722"/>
                  <a:gd name="connsiteX20" fmla="*/ 388825 w 558218"/>
                  <a:gd name="connsiteY20" fmla="*/ 308738 h 606722"/>
                  <a:gd name="connsiteX21" fmla="*/ 388825 w 558218"/>
                  <a:gd name="connsiteY21" fmla="*/ 297895 h 606722"/>
                  <a:gd name="connsiteX22" fmla="*/ 526503 w 558218"/>
                  <a:gd name="connsiteY22" fmla="*/ 24173 h 606722"/>
                  <a:gd name="connsiteX23" fmla="*/ 166035 w 558218"/>
                  <a:gd name="connsiteY23" fmla="*/ 24173 h 606722"/>
                  <a:gd name="connsiteX24" fmla="*/ 25658 w 558218"/>
                  <a:gd name="connsiteY24" fmla="*/ 303317 h 606722"/>
                  <a:gd name="connsiteX25" fmla="*/ 166035 w 558218"/>
                  <a:gd name="connsiteY25" fmla="*/ 582549 h 606722"/>
                  <a:gd name="connsiteX26" fmla="*/ 297511 w 558218"/>
                  <a:gd name="connsiteY26" fmla="*/ 582549 h 606722"/>
                  <a:gd name="connsiteX27" fmla="*/ 159804 w 558218"/>
                  <a:gd name="connsiteY27" fmla="*/ 308738 h 606722"/>
                  <a:gd name="connsiteX28" fmla="*/ 159804 w 558218"/>
                  <a:gd name="connsiteY28" fmla="*/ 297895 h 606722"/>
                  <a:gd name="connsiteX29" fmla="*/ 297511 w 558218"/>
                  <a:gd name="connsiteY29" fmla="*/ 24173 h 606722"/>
                  <a:gd name="connsiteX30" fmla="*/ 387580 w 558218"/>
                  <a:gd name="connsiteY30" fmla="*/ 0 h 606722"/>
                  <a:gd name="connsiteX31" fmla="*/ 546082 w 558218"/>
                  <a:gd name="connsiteY31" fmla="*/ 0 h 606722"/>
                  <a:gd name="connsiteX32" fmla="*/ 556405 w 558218"/>
                  <a:gd name="connsiteY32" fmla="*/ 5777 h 606722"/>
                  <a:gd name="connsiteX33" fmla="*/ 556939 w 558218"/>
                  <a:gd name="connsiteY33" fmla="*/ 17508 h 606722"/>
                  <a:gd name="connsiteX34" fmla="*/ 413210 w 558218"/>
                  <a:gd name="connsiteY34" fmla="*/ 303317 h 606722"/>
                  <a:gd name="connsiteX35" fmla="*/ 556939 w 558218"/>
                  <a:gd name="connsiteY35" fmla="*/ 589214 h 606722"/>
                  <a:gd name="connsiteX36" fmla="*/ 556405 w 558218"/>
                  <a:gd name="connsiteY36" fmla="*/ 600945 h 606722"/>
                  <a:gd name="connsiteX37" fmla="*/ 546082 w 558218"/>
                  <a:gd name="connsiteY37" fmla="*/ 606722 h 606722"/>
                  <a:gd name="connsiteX38" fmla="*/ 387580 w 558218"/>
                  <a:gd name="connsiteY38" fmla="*/ 606722 h 606722"/>
                  <a:gd name="connsiteX39" fmla="*/ 376722 w 558218"/>
                  <a:gd name="connsiteY39" fmla="*/ 600057 h 606722"/>
                  <a:gd name="connsiteX40" fmla="*/ 230323 w 558218"/>
                  <a:gd name="connsiteY40" fmla="*/ 308738 h 606722"/>
                  <a:gd name="connsiteX41" fmla="*/ 230323 w 558218"/>
                  <a:gd name="connsiteY41" fmla="*/ 297895 h 606722"/>
                  <a:gd name="connsiteX42" fmla="*/ 376722 w 558218"/>
                  <a:gd name="connsiteY42" fmla="*/ 6665 h 606722"/>
                  <a:gd name="connsiteX43" fmla="*/ 387580 w 558218"/>
                  <a:gd name="connsiteY43" fmla="*/ 0 h 606722"/>
                  <a:gd name="connsiteX44" fmla="*/ 158558 w 558218"/>
                  <a:gd name="connsiteY44" fmla="*/ 0 h 606722"/>
                  <a:gd name="connsiteX45" fmla="*/ 317094 w 558218"/>
                  <a:gd name="connsiteY45" fmla="*/ 0 h 606722"/>
                  <a:gd name="connsiteX46" fmla="*/ 327420 w 558218"/>
                  <a:gd name="connsiteY46" fmla="*/ 5777 h 606722"/>
                  <a:gd name="connsiteX47" fmla="*/ 327954 w 558218"/>
                  <a:gd name="connsiteY47" fmla="*/ 17508 h 606722"/>
                  <a:gd name="connsiteX48" fmla="*/ 184195 w 558218"/>
                  <a:gd name="connsiteY48" fmla="*/ 303317 h 606722"/>
                  <a:gd name="connsiteX49" fmla="*/ 327954 w 558218"/>
                  <a:gd name="connsiteY49" fmla="*/ 589214 h 606722"/>
                  <a:gd name="connsiteX50" fmla="*/ 327420 w 558218"/>
                  <a:gd name="connsiteY50" fmla="*/ 600945 h 606722"/>
                  <a:gd name="connsiteX51" fmla="*/ 317094 w 558218"/>
                  <a:gd name="connsiteY51" fmla="*/ 606722 h 606722"/>
                  <a:gd name="connsiteX52" fmla="*/ 158558 w 558218"/>
                  <a:gd name="connsiteY52" fmla="*/ 606722 h 606722"/>
                  <a:gd name="connsiteX53" fmla="*/ 147698 w 558218"/>
                  <a:gd name="connsiteY53" fmla="*/ 600057 h 606722"/>
                  <a:gd name="connsiteX54" fmla="*/ 1268 w 558218"/>
                  <a:gd name="connsiteY54" fmla="*/ 308738 h 606722"/>
                  <a:gd name="connsiteX55" fmla="*/ 1268 w 558218"/>
                  <a:gd name="connsiteY55" fmla="*/ 297895 h 606722"/>
                  <a:gd name="connsiteX56" fmla="*/ 147698 w 558218"/>
                  <a:gd name="connsiteY56" fmla="*/ 6665 h 606722"/>
                  <a:gd name="connsiteX57" fmla="*/ 158558 w 55821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58218" h="606722">
                    <a:moveTo>
                      <a:pt x="148077" y="479905"/>
                    </a:moveTo>
                    <a:cubicBezTo>
                      <a:pt x="154034" y="476882"/>
                      <a:pt x="161324" y="479283"/>
                      <a:pt x="164347" y="485240"/>
                    </a:cubicBezTo>
                    <a:lnTo>
                      <a:pt x="168170" y="492886"/>
                    </a:lnTo>
                    <a:cubicBezTo>
                      <a:pt x="171192" y="498843"/>
                      <a:pt x="168703" y="506133"/>
                      <a:pt x="162746" y="509156"/>
                    </a:cubicBezTo>
                    <a:cubicBezTo>
                      <a:pt x="161057" y="510045"/>
                      <a:pt x="159190" y="510401"/>
                      <a:pt x="157323" y="510401"/>
                    </a:cubicBezTo>
                    <a:cubicBezTo>
                      <a:pt x="152967" y="510401"/>
                      <a:pt x="148700" y="508000"/>
                      <a:pt x="146566" y="503733"/>
                    </a:cubicBezTo>
                    <a:lnTo>
                      <a:pt x="142743" y="496087"/>
                    </a:lnTo>
                    <a:cubicBezTo>
                      <a:pt x="139720" y="490130"/>
                      <a:pt x="142121" y="482839"/>
                      <a:pt x="148077" y="479905"/>
                    </a:cubicBezTo>
                    <a:close/>
                    <a:moveTo>
                      <a:pt x="53885" y="292552"/>
                    </a:moveTo>
                    <a:cubicBezTo>
                      <a:pt x="59850" y="289530"/>
                      <a:pt x="67151" y="291930"/>
                      <a:pt x="70089" y="297886"/>
                    </a:cubicBezTo>
                    <a:lnTo>
                      <a:pt x="144878" y="446598"/>
                    </a:lnTo>
                    <a:cubicBezTo>
                      <a:pt x="147905" y="452553"/>
                      <a:pt x="145501" y="459842"/>
                      <a:pt x="139536" y="462865"/>
                    </a:cubicBezTo>
                    <a:cubicBezTo>
                      <a:pt x="137755" y="463665"/>
                      <a:pt x="135886" y="464109"/>
                      <a:pt x="134105" y="464109"/>
                    </a:cubicBezTo>
                    <a:cubicBezTo>
                      <a:pt x="129653" y="464109"/>
                      <a:pt x="125379" y="461709"/>
                      <a:pt x="123243" y="457442"/>
                    </a:cubicBezTo>
                    <a:lnTo>
                      <a:pt x="48453" y="308730"/>
                    </a:lnTo>
                    <a:cubicBezTo>
                      <a:pt x="45515" y="302775"/>
                      <a:pt x="47919" y="295486"/>
                      <a:pt x="53885" y="292552"/>
                    </a:cubicBezTo>
                    <a:close/>
                    <a:moveTo>
                      <a:pt x="395055" y="24173"/>
                    </a:moveTo>
                    <a:lnTo>
                      <a:pt x="254619" y="303317"/>
                    </a:lnTo>
                    <a:lnTo>
                      <a:pt x="395055" y="582549"/>
                    </a:lnTo>
                    <a:lnTo>
                      <a:pt x="526503" y="582549"/>
                    </a:lnTo>
                    <a:lnTo>
                      <a:pt x="388825" y="308738"/>
                    </a:lnTo>
                    <a:cubicBezTo>
                      <a:pt x="387135" y="305361"/>
                      <a:pt x="387135" y="301361"/>
                      <a:pt x="388825" y="297895"/>
                    </a:cubicBezTo>
                    <a:lnTo>
                      <a:pt x="526503" y="24173"/>
                    </a:lnTo>
                    <a:close/>
                    <a:moveTo>
                      <a:pt x="166035" y="24173"/>
                    </a:moveTo>
                    <a:lnTo>
                      <a:pt x="25658" y="303317"/>
                    </a:lnTo>
                    <a:lnTo>
                      <a:pt x="166035" y="582549"/>
                    </a:lnTo>
                    <a:lnTo>
                      <a:pt x="297511" y="582549"/>
                    </a:lnTo>
                    <a:lnTo>
                      <a:pt x="159804" y="308738"/>
                    </a:lnTo>
                    <a:cubicBezTo>
                      <a:pt x="158113" y="305361"/>
                      <a:pt x="158113" y="301361"/>
                      <a:pt x="159804" y="297895"/>
                    </a:cubicBezTo>
                    <a:lnTo>
                      <a:pt x="297511" y="24173"/>
                    </a:lnTo>
                    <a:close/>
                    <a:moveTo>
                      <a:pt x="387580" y="0"/>
                    </a:moveTo>
                    <a:lnTo>
                      <a:pt x="546082" y="0"/>
                    </a:lnTo>
                    <a:cubicBezTo>
                      <a:pt x="550265" y="0"/>
                      <a:pt x="554180" y="2133"/>
                      <a:pt x="556405" y="5777"/>
                    </a:cubicBezTo>
                    <a:cubicBezTo>
                      <a:pt x="558630" y="9331"/>
                      <a:pt x="558808" y="13775"/>
                      <a:pt x="556939" y="17508"/>
                    </a:cubicBezTo>
                    <a:lnTo>
                      <a:pt x="413210" y="303317"/>
                    </a:lnTo>
                    <a:lnTo>
                      <a:pt x="556939" y="589214"/>
                    </a:lnTo>
                    <a:cubicBezTo>
                      <a:pt x="558808" y="592947"/>
                      <a:pt x="558630" y="597391"/>
                      <a:pt x="556405" y="600945"/>
                    </a:cubicBezTo>
                    <a:cubicBezTo>
                      <a:pt x="554180" y="604500"/>
                      <a:pt x="550265" y="606722"/>
                      <a:pt x="546082" y="606722"/>
                    </a:cubicBezTo>
                    <a:lnTo>
                      <a:pt x="387580" y="606722"/>
                    </a:lnTo>
                    <a:cubicBezTo>
                      <a:pt x="382952" y="606722"/>
                      <a:pt x="378769" y="604145"/>
                      <a:pt x="376722" y="600057"/>
                    </a:cubicBezTo>
                    <a:lnTo>
                      <a:pt x="230323" y="308738"/>
                    </a:lnTo>
                    <a:cubicBezTo>
                      <a:pt x="228632" y="305361"/>
                      <a:pt x="228632" y="301361"/>
                      <a:pt x="230323" y="297895"/>
                    </a:cubicBezTo>
                    <a:lnTo>
                      <a:pt x="376722" y="6665"/>
                    </a:lnTo>
                    <a:cubicBezTo>
                      <a:pt x="378769" y="2577"/>
                      <a:pt x="382952" y="0"/>
                      <a:pt x="387580" y="0"/>
                    </a:cubicBezTo>
                    <a:close/>
                    <a:moveTo>
                      <a:pt x="158558" y="0"/>
                    </a:moveTo>
                    <a:lnTo>
                      <a:pt x="317094" y="0"/>
                    </a:lnTo>
                    <a:cubicBezTo>
                      <a:pt x="321367" y="0"/>
                      <a:pt x="325194" y="2133"/>
                      <a:pt x="327420" y="5777"/>
                    </a:cubicBezTo>
                    <a:cubicBezTo>
                      <a:pt x="329645" y="9331"/>
                      <a:pt x="329823" y="13775"/>
                      <a:pt x="327954" y="17508"/>
                    </a:cubicBezTo>
                    <a:lnTo>
                      <a:pt x="184195" y="303317"/>
                    </a:lnTo>
                    <a:lnTo>
                      <a:pt x="327954" y="589214"/>
                    </a:lnTo>
                    <a:cubicBezTo>
                      <a:pt x="329823" y="592947"/>
                      <a:pt x="329645" y="597391"/>
                      <a:pt x="327420" y="600945"/>
                    </a:cubicBezTo>
                    <a:cubicBezTo>
                      <a:pt x="325194" y="604500"/>
                      <a:pt x="321367" y="606722"/>
                      <a:pt x="317094" y="606722"/>
                    </a:cubicBezTo>
                    <a:lnTo>
                      <a:pt x="158558" y="606722"/>
                    </a:lnTo>
                    <a:cubicBezTo>
                      <a:pt x="153929" y="606722"/>
                      <a:pt x="149746" y="604145"/>
                      <a:pt x="147698" y="600057"/>
                    </a:cubicBezTo>
                    <a:lnTo>
                      <a:pt x="1268" y="308738"/>
                    </a:lnTo>
                    <a:cubicBezTo>
                      <a:pt x="-423" y="305361"/>
                      <a:pt x="-423" y="301361"/>
                      <a:pt x="1268" y="297895"/>
                    </a:cubicBezTo>
                    <a:lnTo>
                      <a:pt x="147698" y="6665"/>
                    </a:lnTo>
                    <a:cubicBezTo>
                      <a:pt x="149746" y="2577"/>
                      <a:pt x="153929" y="0"/>
                      <a:pt x="158558" y="0"/>
                    </a:cubicBezTo>
                    <a:close/>
                  </a:path>
                </a:pathLst>
              </a:custGeom>
              <a:solidFill>
                <a:srgbClr val="AC3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arrow_156300"/>
              <p:cNvSpPr/>
              <p:nvPr>
                <p:custDataLst>
                  <p:tags r:id="rId20"/>
                </p:custDataLst>
              </p:nvPr>
            </p:nvSpPr>
            <p:spPr>
              <a:xfrm>
                <a:off x="1331766" y="1470776"/>
                <a:ext cx="342637" cy="342637"/>
              </a:xfrm>
              <a:custGeom>
                <a:avLst/>
                <a:gdLst>
                  <a:gd name="connsiteX0" fmla="*/ 207956 w 605592"/>
                  <a:gd name="connsiteY0" fmla="*/ 89900 h 605592"/>
                  <a:gd name="connsiteX1" fmla="*/ 275355 w 605592"/>
                  <a:gd name="connsiteY1" fmla="*/ 89900 h 605592"/>
                  <a:gd name="connsiteX2" fmla="*/ 480056 w 605592"/>
                  <a:gd name="connsiteY2" fmla="*/ 302831 h 605592"/>
                  <a:gd name="connsiteX3" fmla="*/ 275355 w 605592"/>
                  <a:gd name="connsiteY3" fmla="*/ 515762 h 605592"/>
                  <a:gd name="connsiteX4" fmla="*/ 207956 w 605592"/>
                  <a:gd name="connsiteY4" fmla="*/ 515762 h 605592"/>
                  <a:gd name="connsiteX5" fmla="*/ 364941 w 605592"/>
                  <a:gd name="connsiteY5" fmla="*/ 352703 h 605592"/>
                  <a:gd name="connsiteX6" fmla="*/ 413029 w 605592"/>
                  <a:gd name="connsiteY6" fmla="*/ 302831 h 605592"/>
                  <a:gd name="connsiteX7" fmla="*/ 364941 w 605592"/>
                  <a:gd name="connsiteY7" fmla="*/ 252959 h 605592"/>
                  <a:gd name="connsiteX8" fmla="*/ 89033 w 605592"/>
                  <a:gd name="connsiteY8" fmla="*/ 37820 h 605592"/>
                  <a:gd name="connsiteX9" fmla="*/ 344249 w 605592"/>
                  <a:gd name="connsiteY9" fmla="*/ 302842 h 605592"/>
                  <a:gd name="connsiteX10" fmla="*/ 89033 w 605592"/>
                  <a:gd name="connsiteY10" fmla="*/ 567772 h 605592"/>
                  <a:gd name="connsiteX11" fmla="*/ 298386 w 605592"/>
                  <a:gd name="connsiteY11" fmla="*/ 567772 h 605592"/>
                  <a:gd name="connsiteX12" fmla="*/ 553045 w 605592"/>
                  <a:gd name="connsiteY12" fmla="*/ 302842 h 605592"/>
                  <a:gd name="connsiteX13" fmla="*/ 298386 w 605592"/>
                  <a:gd name="connsiteY13" fmla="*/ 37820 h 605592"/>
                  <a:gd name="connsiteX14" fmla="*/ 0 w 605592"/>
                  <a:gd name="connsiteY14" fmla="*/ 0 h 605592"/>
                  <a:gd name="connsiteX15" fmla="*/ 314448 w 605592"/>
                  <a:gd name="connsiteY15" fmla="*/ 0 h 605592"/>
                  <a:gd name="connsiteX16" fmla="*/ 605592 w 605592"/>
                  <a:gd name="connsiteY16" fmla="*/ 302842 h 605592"/>
                  <a:gd name="connsiteX17" fmla="*/ 314448 w 605592"/>
                  <a:gd name="connsiteY17" fmla="*/ 605592 h 605592"/>
                  <a:gd name="connsiteX18" fmla="*/ 0 w 605592"/>
                  <a:gd name="connsiteY18" fmla="*/ 605592 h 605592"/>
                  <a:gd name="connsiteX19" fmla="*/ 291609 w 605592"/>
                  <a:gd name="connsiteY19" fmla="*/ 302842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592" h="605592">
                    <a:moveTo>
                      <a:pt x="207956" y="89900"/>
                    </a:moveTo>
                    <a:lnTo>
                      <a:pt x="275355" y="89900"/>
                    </a:lnTo>
                    <a:lnTo>
                      <a:pt x="480056" y="302831"/>
                    </a:lnTo>
                    <a:lnTo>
                      <a:pt x="275355" y="515762"/>
                    </a:lnTo>
                    <a:lnTo>
                      <a:pt x="207956" y="515762"/>
                    </a:lnTo>
                    <a:lnTo>
                      <a:pt x="364941" y="352703"/>
                    </a:lnTo>
                    <a:lnTo>
                      <a:pt x="413029" y="302831"/>
                    </a:lnTo>
                    <a:lnTo>
                      <a:pt x="364941" y="252959"/>
                    </a:lnTo>
                    <a:close/>
                    <a:moveTo>
                      <a:pt x="89033" y="37820"/>
                    </a:moveTo>
                    <a:lnTo>
                      <a:pt x="344249" y="302842"/>
                    </a:lnTo>
                    <a:lnTo>
                      <a:pt x="89033" y="567772"/>
                    </a:lnTo>
                    <a:lnTo>
                      <a:pt x="298386" y="567772"/>
                    </a:lnTo>
                    <a:lnTo>
                      <a:pt x="553045" y="302842"/>
                    </a:lnTo>
                    <a:lnTo>
                      <a:pt x="298386" y="37820"/>
                    </a:lnTo>
                    <a:close/>
                    <a:moveTo>
                      <a:pt x="0" y="0"/>
                    </a:moveTo>
                    <a:lnTo>
                      <a:pt x="314448" y="0"/>
                    </a:lnTo>
                    <a:lnTo>
                      <a:pt x="605592" y="302842"/>
                    </a:lnTo>
                    <a:lnTo>
                      <a:pt x="314448" y="605592"/>
                    </a:lnTo>
                    <a:lnTo>
                      <a:pt x="0" y="605592"/>
                    </a:lnTo>
                    <a:lnTo>
                      <a:pt x="291609" y="302842"/>
                    </a:lnTo>
                    <a:close/>
                  </a:path>
                </a:pathLst>
              </a:custGeom>
              <a:solidFill>
                <a:srgbClr val="AC3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组合 19"/>
          <p:cNvGrpSpPr/>
          <p:nvPr userDrawn="1">
            <p:custDataLst>
              <p:tags r:id="rId21"/>
            </p:custDataLst>
          </p:nvPr>
        </p:nvGrpSpPr>
        <p:grpSpPr>
          <a:xfrm>
            <a:off x="413171" y="1135136"/>
            <a:ext cx="11365659" cy="506742"/>
            <a:chOff x="431220" y="1311468"/>
            <a:chExt cx="11365659" cy="506742"/>
          </a:xfrm>
        </p:grpSpPr>
        <p:sp>
          <p:nvSpPr>
            <p:cNvPr id="21" name="任意多边形: 形状 20"/>
            <p:cNvSpPr/>
            <p:nvPr>
              <p:custDataLst>
                <p:tags r:id="rId22"/>
              </p:custDataLst>
            </p:nvPr>
          </p:nvSpPr>
          <p:spPr>
            <a:xfrm>
              <a:off x="431220" y="1311468"/>
              <a:ext cx="2131511" cy="506742"/>
            </a:xfrm>
            <a:custGeom>
              <a:avLst/>
              <a:gdLst>
                <a:gd name="connsiteX0" fmla="*/ 253371 w 2131511"/>
                <a:gd name="connsiteY0" fmla="*/ 0 h 506742"/>
                <a:gd name="connsiteX1" fmla="*/ 2131511 w 2131511"/>
                <a:gd name="connsiteY1" fmla="*/ 0 h 506742"/>
                <a:gd name="connsiteX2" fmla="*/ 2131511 w 2131511"/>
                <a:gd name="connsiteY2" fmla="*/ 506742 h 506742"/>
                <a:gd name="connsiteX3" fmla="*/ 253371 w 2131511"/>
                <a:gd name="connsiteY3" fmla="*/ 506742 h 506742"/>
                <a:gd name="connsiteX4" fmla="*/ 0 w 2131511"/>
                <a:gd name="connsiteY4" fmla="*/ 253371 h 506742"/>
                <a:gd name="connsiteX5" fmla="*/ 253371 w 2131511"/>
                <a:gd name="connsiteY5" fmla="*/ 0 h 5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1511" h="506742">
                  <a:moveTo>
                    <a:pt x="253371" y="0"/>
                  </a:moveTo>
                  <a:lnTo>
                    <a:pt x="2131511" y="0"/>
                  </a:lnTo>
                  <a:lnTo>
                    <a:pt x="2131511" y="506742"/>
                  </a:lnTo>
                  <a:lnTo>
                    <a:pt x="253371" y="506742"/>
                  </a:lnTo>
                  <a:cubicBezTo>
                    <a:pt x="113438" y="506742"/>
                    <a:pt x="0" y="393304"/>
                    <a:pt x="0" y="253371"/>
                  </a:cubicBezTo>
                  <a:cubicBezTo>
                    <a:pt x="0" y="113438"/>
                    <a:pt x="113438" y="0"/>
                    <a:pt x="253371" y="0"/>
                  </a:cubicBezTo>
                  <a:close/>
                </a:path>
              </a:pathLst>
            </a:custGeom>
            <a:solidFill>
              <a:srgbClr val="663CC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Hexin Shape 2"/>
            <p:cNvSpPr/>
            <p:nvPr>
              <p:custDataLst>
                <p:tags r:id="rId23"/>
              </p:custDataLst>
            </p:nvPr>
          </p:nvSpPr>
          <p:spPr>
            <a:xfrm>
              <a:off x="795501" y="1311468"/>
              <a:ext cx="1538883" cy="506742"/>
            </a:xfrm>
            <a:prstGeom prst="rect">
              <a:avLst/>
            </a:prstGeom>
            <a:noFill/>
          </p:spPr>
          <p:txBody>
            <a:bodyPr wrap="none" lIns="0" tIns="0" rIns="0" bIns="0" rtlCol="0" anchor="t">
              <a:spAutoFit/>
            </a:bodyPr>
            <a:lstStyle/>
            <a:p>
              <a:pPr algn="l" latinLnBrk="1">
                <a:lnSpc>
                  <a:spcPct val="120000"/>
                </a:lnSpc>
              </a:pPr>
              <a:r>
                <a:rPr lang="zh-CN" altLang="en-US" sz="3000" b="1" i="0">
                  <a:solidFill>
                    <a:schemeClr val="bg1"/>
                  </a:solidFill>
                  <a:cs typeface="+mn-ea"/>
                  <a:sym typeface="+mn-lt"/>
                </a:rPr>
                <a:t>知识固本</a:t>
              </a:r>
              <a:endParaRPr lang="en-US" altLang="zh-CN" sz="3000">
                <a:solidFill>
                  <a:schemeClr val="bg1"/>
                </a:solidFill>
                <a:cs typeface="+mn-ea"/>
                <a:sym typeface="+mn-lt"/>
              </a:endParaRPr>
            </a:p>
          </p:txBody>
        </p:sp>
        <p:sp>
          <p:nvSpPr>
            <p:cNvPr id="23" name="任意多边形: 形状 22"/>
            <p:cNvSpPr/>
            <p:nvPr>
              <p:custDataLst>
                <p:tags r:id="rId24"/>
              </p:custDataLst>
            </p:nvPr>
          </p:nvSpPr>
          <p:spPr>
            <a:xfrm>
              <a:off x="2526631" y="1311468"/>
              <a:ext cx="9270248" cy="506742"/>
            </a:xfrm>
            <a:custGeom>
              <a:avLst/>
              <a:gdLst>
                <a:gd name="connsiteX0" fmla="*/ 0 w 9270248"/>
                <a:gd name="connsiteY0" fmla="*/ 0 h 506742"/>
                <a:gd name="connsiteX1" fmla="*/ 9016877 w 9270248"/>
                <a:gd name="connsiteY1" fmla="*/ 0 h 506742"/>
                <a:gd name="connsiteX2" fmla="*/ 9270248 w 9270248"/>
                <a:gd name="connsiteY2" fmla="*/ 253371 h 506742"/>
                <a:gd name="connsiteX3" fmla="*/ 9016877 w 9270248"/>
                <a:gd name="connsiteY3" fmla="*/ 506742 h 506742"/>
                <a:gd name="connsiteX4" fmla="*/ 0 w 9270248"/>
                <a:gd name="connsiteY4" fmla="*/ 506742 h 506742"/>
                <a:gd name="connsiteX5" fmla="*/ 0 w 9270248"/>
                <a:gd name="connsiteY5" fmla="*/ 0 h 5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0248" h="506742">
                  <a:moveTo>
                    <a:pt x="0" y="0"/>
                  </a:moveTo>
                  <a:lnTo>
                    <a:pt x="9016877" y="0"/>
                  </a:lnTo>
                  <a:cubicBezTo>
                    <a:pt x="9156810" y="0"/>
                    <a:pt x="9270248" y="113438"/>
                    <a:pt x="9270248" y="253371"/>
                  </a:cubicBezTo>
                  <a:cubicBezTo>
                    <a:pt x="9270248" y="393304"/>
                    <a:pt x="9156810" y="506742"/>
                    <a:pt x="9016877" y="506742"/>
                  </a:cubicBezTo>
                  <a:lnTo>
                    <a:pt x="0" y="506742"/>
                  </a:lnTo>
                  <a:lnTo>
                    <a:pt x="0" y="0"/>
                  </a:lnTo>
                  <a:close/>
                </a:path>
              </a:pathLst>
            </a:custGeom>
            <a:solidFill>
              <a:schemeClr val="accent4"/>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内容">
    <p:bg>
      <p:bgPr>
        <a:blipFill dpi="0" rotWithShape="1">
          <a:blip r:embed="rId2">
            <a:lum/>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grpSp>
        <p:nvGrpSpPr>
          <p:cNvPr id="3" name="组合 2"/>
          <p:cNvGrpSpPr/>
          <p:nvPr userDrawn="1">
            <p:custDataLst>
              <p:tags r:id="rId4"/>
            </p:custDataLst>
          </p:nvPr>
        </p:nvGrpSpPr>
        <p:grpSpPr>
          <a:xfrm>
            <a:off x="334961" y="311900"/>
            <a:ext cx="5986041" cy="559007"/>
            <a:chOff x="334961" y="311900"/>
            <a:chExt cx="5986041" cy="559007"/>
          </a:xfrm>
        </p:grpSpPr>
        <p:sp>
          <p:nvSpPr>
            <p:cNvPr id="4" name="文本框 3"/>
            <p:cNvSpPr txBox="1"/>
            <p:nvPr>
              <p:custDataLst>
                <p:tags r:id="rId5"/>
              </p:custDataLst>
            </p:nvPr>
          </p:nvSpPr>
          <p:spPr>
            <a:xfrm>
              <a:off x="1181854" y="311900"/>
              <a:ext cx="3029676" cy="473271"/>
            </a:xfrm>
            <a:prstGeom prst="rect">
              <a:avLst/>
            </a:prstGeom>
            <a:noFill/>
          </p:spPr>
          <p:txBody>
            <a:bodyPr wrap="square" lIns="0" tIns="0" rIns="0" bIns="0" rtlCol="0">
              <a:spAutoFit/>
            </a:bodyPr>
            <a:lstStyle/>
            <a:p>
              <a:pPr algn="just">
                <a:lnSpc>
                  <a:spcPct val="120000"/>
                </a:lnSpc>
              </a:pPr>
              <a:r>
                <a:rPr lang="zh-CN" altLang="en-US" sz="2800" b="1">
                  <a:solidFill>
                    <a:srgbClr val="AC39FF"/>
                  </a:solidFill>
                  <a:latin typeface="微软雅黑" panose="020B0503020204020204" pitchFamily="34" charset="-122"/>
                  <a:ea typeface="微软雅黑" panose="020B0503020204020204" pitchFamily="34" charset="-122"/>
                </a:rPr>
                <a:t>考点突破</a:t>
              </a:r>
              <a:r>
                <a:rPr lang="en-US" altLang="zh-CN" sz="2800" b="1">
                  <a:solidFill>
                    <a:srgbClr val="AC39FF"/>
                  </a:solidFill>
                  <a:latin typeface="微软雅黑" panose="020B0503020204020204" pitchFamily="34" charset="-122"/>
                  <a:ea typeface="微软雅黑" panose="020B0503020204020204" pitchFamily="34" charset="-122"/>
                </a:rPr>
                <a:t>·</a:t>
              </a:r>
              <a:r>
                <a:rPr lang="zh-CN" altLang="en-US" sz="2800" b="1">
                  <a:solidFill>
                    <a:srgbClr val="AC39FF"/>
                  </a:solidFill>
                  <a:latin typeface="微软雅黑" panose="020B0503020204020204" pitchFamily="34" charset="-122"/>
                  <a:ea typeface="微软雅黑" panose="020B0503020204020204" pitchFamily="34" charset="-122"/>
                </a:rPr>
                <a:t>考法探究</a:t>
              </a:r>
              <a:endParaRPr lang="zh-CN" altLang="en-US" sz="2800" b="1">
                <a:solidFill>
                  <a:srgbClr val="AC39FF"/>
                </a:solidFill>
                <a:latin typeface="微软雅黑" panose="020B0503020204020204" pitchFamily="34" charset="-122"/>
                <a:ea typeface="微软雅黑" panose="020B0503020204020204" pitchFamily="34" charset="-122"/>
              </a:endParaRPr>
            </a:p>
          </p:txBody>
        </p:sp>
        <p:grpSp>
          <p:nvGrpSpPr>
            <p:cNvPr id="5" name="组合 4"/>
            <p:cNvGrpSpPr/>
            <p:nvPr>
              <p:custDataLst>
                <p:tags r:id="rId6"/>
              </p:custDataLst>
            </p:nvPr>
          </p:nvGrpSpPr>
          <p:grpSpPr>
            <a:xfrm>
              <a:off x="334961" y="802318"/>
              <a:ext cx="5490804" cy="68589"/>
              <a:chOff x="528957" y="1415060"/>
              <a:chExt cx="5490804" cy="68589"/>
            </a:xfrm>
          </p:grpSpPr>
          <p:cxnSp>
            <p:nvCxnSpPr>
              <p:cNvPr id="18" name="直接连接符 17"/>
              <p:cNvCxnSpPr/>
              <p:nvPr>
                <p:custDataLst>
                  <p:tags r:id="rId7"/>
                </p:custDataLst>
              </p:nvPr>
            </p:nvCxnSpPr>
            <p:spPr>
              <a:xfrm>
                <a:off x="1547567" y="1449354"/>
                <a:ext cx="4472194"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圆角 18"/>
              <p:cNvSpPr/>
              <p:nvPr>
                <p:custDataLst>
                  <p:tags r:id="rId8"/>
                </p:custDataLst>
              </p:nvPr>
            </p:nvSpPr>
            <p:spPr>
              <a:xfrm>
                <a:off x="528957" y="1415060"/>
                <a:ext cx="3898901" cy="6858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grpSp>
        <p:grpSp>
          <p:nvGrpSpPr>
            <p:cNvPr id="6" name="组合 5"/>
            <p:cNvGrpSpPr/>
            <p:nvPr>
              <p:custDataLst>
                <p:tags r:id="rId9"/>
              </p:custDataLst>
            </p:nvPr>
          </p:nvGrpSpPr>
          <p:grpSpPr>
            <a:xfrm>
              <a:off x="5870998" y="813600"/>
              <a:ext cx="450004" cy="46023"/>
              <a:chOff x="4581427" y="2078594"/>
              <a:chExt cx="1659117" cy="169682"/>
            </a:xfrm>
          </p:grpSpPr>
          <p:grpSp>
            <p:nvGrpSpPr>
              <p:cNvPr id="10" name="组合 9"/>
              <p:cNvGrpSpPr/>
              <p:nvPr>
                <p:custDataLst>
                  <p:tags r:id="rId10"/>
                </p:custDataLst>
              </p:nvPr>
            </p:nvGrpSpPr>
            <p:grpSpPr>
              <a:xfrm>
                <a:off x="4581427" y="2078594"/>
                <a:ext cx="598859" cy="169682"/>
                <a:chOff x="4581427" y="2078594"/>
                <a:chExt cx="598859" cy="169682"/>
              </a:xfrm>
            </p:grpSpPr>
            <p:sp>
              <p:nvSpPr>
                <p:cNvPr id="15" name="椭圆 14"/>
                <p:cNvSpPr/>
                <p:nvPr>
                  <p:custDataLst>
                    <p:tags r:id="rId11"/>
                  </p:custDataLst>
                </p:nvPr>
              </p:nvSpPr>
              <p:spPr>
                <a:xfrm>
                  <a:off x="4581427"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12"/>
                  </p:custDataLst>
                </p:nvPr>
              </p:nvSpPr>
              <p:spPr>
                <a:xfrm>
                  <a:off x="4796016"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13"/>
                  </p:custDataLst>
                </p:nvPr>
              </p:nvSpPr>
              <p:spPr>
                <a:xfrm>
                  <a:off x="5010604"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custDataLst>
                  <p:tags r:id="rId14"/>
                </p:custDataLst>
              </p:nvPr>
            </p:nvGrpSpPr>
            <p:grpSpPr>
              <a:xfrm>
                <a:off x="5600700" y="2078594"/>
                <a:ext cx="639844" cy="169682"/>
                <a:chOff x="5600700" y="2078594"/>
                <a:chExt cx="639844" cy="169682"/>
              </a:xfrm>
            </p:grpSpPr>
            <p:sp>
              <p:nvSpPr>
                <p:cNvPr id="12" name="椭圆 11"/>
                <p:cNvSpPr/>
                <p:nvPr>
                  <p:custDataLst>
                    <p:tags r:id="rId15"/>
                  </p:custDataLst>
                </p:nvPr>
              </p:nvSpPr>
              <p:spPr>
                <a:xfrm>
                  <a:off x="5600700"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16"/>
                  </p:custDataLst>
                </p:nvPr>
              </p:nvSpPr>
              <p:spPr>
                <a:xfrm>
                  <a:off x="5835781"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17"/>
                  </p:custDataLst>
                </p:nvPr>
              </p:nvSpPr>
              <p:spPr>
                <a:xfrm>
                  <a:off x="6070862"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p:cNvGrpSpPr/>
            <p:nvPr>
              <p:custDataLst>
                <p:tags r:id="rId18"/>
              </p:custDataLst>
            </p:nvPr>
          </p:nvGrpSpPr>
          <p:grpSpPr>
            <a:xfrm>
              <a:off x="334963" y="377216"/>
              <a:ext cx="792957" cy="342637"/>
              <a:chOff x="881446" y="1470776"/>
              <a:chExt cx="792957" cy="342637"/>
            </a:xfrm>
          </p:grpSpPr>
          <p:sp>
            <p:nvSpPr>
              <p:cNvPr id="8" name="chevron_225598"/>
              <p:cNvSpPr/>
              <p:nvPr>
                <p:custDataLst>
                  <p:tags r:id="rId19"/>
                </p:custDataLst>
              </p:nvPr>
            </p:nvSpPr>
            <p:spPr>
              <a:xfrm rot="10800000">
                <a:off x="881446" y="1470776"/>
                <a:ext cx="560944" cy="342636"/>
              </a:xfrm>
              <a:custGeom>
                <a:avLst/>
                <a:gdLst>
                  <a:gd name="connsiteX0" fmla="*/ 148077 w 558218"/>
                  <a:gd name="connsiteY0" fmla="*/ 479905 h 606722"/>
                  <a:gd name="connsiteX1" fmla="*/ 164347 w 558218"/>
                  <a:gd name="connsiteY1" fmla="*/ 485240 h 606722"/>
                  <a:gd name="connsiteX2" fmla="*/ 168170 w 558218"/>
                  <a:gd name="connsiteY2" fmla="*/ 492886 h 606722"/>
                  <a:gd name="connsiteX3" fmla="*/ 162746 w 558218"/>
                  <a:gd name="connsiteY3" fmla="*/ 509156 h 606722"/>
                  <a:gd name="connsiteX4" fmla="*/ 157323 w 558218"/>
                  <a:gd name="connsiteY4" fmla="*/ 510401 h 606722"/>
                  <a:gd name="connsiteX5" fmla="*/ 146566 w 558218"/>
                  <a:gd name="connsiteY5" fmla="*/ 503733 h 606722"/>
                  <a:gd name="connsiteX6" fmla="*/ 142743 w 558218"/>
                  <a:gd name="connsiteY6" fmla="*/ 496087 h 606722"/>
                  <a:gd name="connsiteX7" fmla="*/ 148077 w 558218"/>
                  <a:gd name="connsiteY7" fmla="*/ 479905 h 606722"/>
                  <a:gd name="connsiteX8" fmla="*/ 53885 w 558218"/>
                  <a:gd name="connsiteY8" fmla="*/ 292552 h 606722"/>
                  <a:gd name="connsiteX9" fmla="*/ 70089 w 558218"/>
                  <a:gd name="connsiteY9" fmla="*/ 297886 h 606722"/>
                  <a:gd name="connsiteX10" fmla="*/ 144878 w 558218"/>
                  <a:gd name="connsiteY10" fmla="*/ 446598 h 606722"/>
                  <a:gd name="connsiteX11" fmla="*/ 139536 w 558218"/>
                  <a:gd name="connsiteY11" fmla="*/ 462865 h 606722"/>
                  <a:gd name="connsiteX12" fmla="*/ 134105 w 558218"/>
                  <a:gd name="connsiteY12" fmla="*/ 464109 h 606722"/>
                  <a:gd name="connsiteX13" fmla="*/ 123243 w 558218"/>
                  <a:gd name="connsiteY13" fmla="*/ 457442 h 606722"/>
                  <a:gd name="connsiteX14" fmla="*/ 48453 w 558218"/>
                  <a:gd name="connsiteY14" fmla="*/ 308730 h 606722"/>
                  <a:gd name="connsiteX15" fmla="*/ 53885 w 558218"/>
                  <a:gd name="connsiteY15" fmla="*/ 292552 h 606722"/>
                  <a:gd name="connsiteX16" fmla="*/ 395055 w 558218"/>
                  <a:gd name="connsiteY16" fmla="*/ 24173 h 606722"/>
                  <a:gd name="connsiteX17" fmla="*/ 254619 w 558218"/>
                  <a:gd name="connsiteY17" fmla="*/ 303317 h 606722"/>
                  <a:gd name="connsiteX18" fmla="*/ 395055 w 558218"/>
                  <a:gd name="connsiteY18" fmla="*/ 582549 h 606722"/>
                  <a:gd name="connsiteX19" fmla="*/ 526503 w 558218"/>
                  <a:gd name="connsiteY19" fmla="*/ 582549 h 606722"/>
                  <a:gd name="connsiteX20" fmla="*/ 388825 w 558218"/>
                  <a:gd name="connsiteY20" fmla="*/ 308738 h 606722"/>
                  <a:gd name="connsiteX21" fmla="*/ 388825 w 558218"/>
                  <a:gd name="connsiteY21" fmla="*/ 297895 h 606722"/>
                  <a:gd name="connsiteX22" fmla="*/ 526503 w 558218"/>
                  <a:gd name="connsiteY22" fmla="*/ 24173 h 606722"/>
                  <a:gd name="connsiteX23" fmla="*/ 166035 w 558218"/>
                  <a:gd name="connsiteY23" fmla="*/ 24173 h 606722"/>
                  <a:gd name="connsiteX24" fmla="*/ 25658 w 558218"/>
                  <a:gd name="connsiteY24" fmla="*/ 303317 h 606722"/>
                  <a:gd name="connsiteX25" fmla="*/ 166035 w 558218"/>
                  <a:gd name="connsiteY25" fmla="*/ 582549 h 606722"/>
                  <a:gd name="connsiteX26" fmla="*/ 297511 w 558218"/>
                  <a:gd name="connsiteY26" fmla="*/ 582549 h 606722"/>
                  <a:gd name="connsiteX27" fmla="*/ 159804 w 558218"/>
                  <a:gd name="connsiteY27" fmla="*/ 308738 h 606722"/>
                  <a:gd name="connsiteX28" fmla="*/ 159804 w 558218"/>
                  <a:gd name="connsiteY28" fmla="*/ 297895 h 606722"/>
                  <a:gd name="connsiteX29" fmla="*/ 297511 w 558218"/>
                  <a:gd name="connsiteY29" fmla="*/ 24173 h 606722"/>
                  <a:gd name="connsiteX30" fmla="*/ 387580 w 558218"/>
                  <a:gd name="connsiteY30" fmla="*/ 0 h 606722"/>
                  <a:gd name="connsiteX31" fmla="*/ 546082 w 558218"/>
                  <a:gd name="connsiteY31" fmla="*/ 0 h 606722"/>
                  <a:gd name="connsiteX32" fmla="*/ 556405 w 558218"/>
                  <a:gd name="connsiteY32" fmla="*/ 5777 h 606722"/>
                  <a:gd name="connsiteX33" fmla="*/ 556939 w 558218"/>
                  <a:gd name="connsiteY33" fmla="*/ 17508 h 606722"/>
                  <a:gd name="connsiteX34" fmla="*/ 413210 w 558218"/>
                  <a:gd name="connsiteY34" fmla="*/ 303317 h 606722"/>
                  <a:gd name="connsiteX35" fmla="*/ 556939 w 558218"/>
                  <a:gd name="connsiteY35" fmla="*/ 589214 h 606722"/>
                  <a:gd name="connsiteX36" fmla="*/ 556405 w 558218"/>
                  <a:gd name="connsiteY36" fmla="*/ 600945 h 606722"/>
                  <a:gd name="connsiteX37" fmla="*/ 546082 w 558218"/>
                  <a:gd name="connsiteY37" fmla="*/ 606722 h 606722"/>
                  <a:gd name="connsiteX38" fmla="*/ 387580 w 558218"/>
                  <a:gd name="connsiteY38" fmla="*/ 606722 h 606722"/>
                  <a:gd name="connsiteX39" fmla="*/ 376722 w 558218"/>
                  <a:gd name="connsiteY39" fmla="*/ 600057 h 606722"/>
                  <a:gd name="connsiteX40" fmla="*/ 230323 w 558218"/>
                  <a:gd name="connsiteY40" fmla="*/ 308738 h 606722"/>
                  <a:gd name="connsiteX41" fmla="*/ 230323 w 558218"/>
                  <a:gd name="connsiteY41" fmla="*/ 297895 h 606722"/>
                  <a:gd name="connsiteX42" fmla="*/ 376722 w 558218"/>
                  <a:gd name="connsiteY42" fmla="*/ 6665 h 606722"/>
                  <a:gd name="connsiteX43" fmla="*/ 387580 w 558218"/>
                  <a:gd name="connsiteY43" fmla="*/ 0 h 606722"/>
                  <a:gd name="connsiteX44" fmla="*/ 158558 w 558218"/>
                  <a:gd name="connsiteY44" fmla="*/ 0 h 606722"/>
                  <a:gd name="connsiteX45" fmla="*/ 317094 w 558218"/>
                  <a:gd name="connsiteY45" fmla="*/ 0 h 606722"/>
                  <a:gd name="connsiteX46" fmla="*/ 327420 w 558218"/>
                  <a:gd name="connsiteY46" fmla="*/ 5777 h 606722"/>
                  <a:gd name="connsiteX47" fmla="*/ 327954 w 558218"/>
                  <a:gd name="connsiteY47" fmla="*/ 17508 h 606722"/>
                  <a:gd name="connsiteX48" fmla="*/ 184195 w 558218"/>
                  <a:gd name="connsiteY48" fmla="*/ 303317 h 606722"/>
                  <a:gd name="connsiteX49" fmla="*/ 327954 w 558218"/>
                  <a:gd name="connsiteY49" fmla="*/ 589214 h 606722"/>
                  <a:gd name="connsiteX50" fmla="*/ 327420 w 558218"/>
                  <a:gd name="connsiteY50" fmla="*/ 600945 h 606722"/>
                  <a:gd name="connsiteX51" fmla="*/ 317094 w 558218"/>
                  <a:gd name="connsiteY51" fmla="*/ 606722 h 606722"/>
                  <a:gd name="connsiteX52" fmla="*/ 158558 w 558218"/>
                  <a:gd name="connsiteY52" fmla="*/ 606722 h 606722"/>
                  <a:gd name="connsiteX53" fmla="*/ 147698 w 558218"/>
                  <a:gd name="connsiteY53" fmla="*/ 600057 h 606722"/>
                  <a:gd name="connsiteX54" fmla="*/ 1268 w 558218"/>
                  <a:gd name="connsiteY54" fmla="*/ 308738 h 606722"/>
                  <a:gd name="connsiteX55" fmla="*/ 1268 w 558218"/>
                  <a:gd name="connsiteY55" fmla="*/ 297895 h 606722"/>
                  <a:gd name="connsiteX56" fmla="*/ 147698 w 558218"/>
                  <a:gd name="connsiteY56" fmla="*/ 6665 h 606722"/>
                  <a:gd name="connsiteX57" fmla="*/ 158558 w 55821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58218" h="606722">
                    <a:moveTo>
                      <a:pt x="148077" y="479905"/>
                    </a:moveTo>
                    <a:cubicBezTo>
                      <a:pt x="154034" y="476882"/>
                      <a:pt x="161324" y="479283"/>
                      <a:pt x="164347" y="485240"/>
                    </a:cubicBezTo>
                    <a:lnTo>
                      <a:pt x="168170" y="492886"/>
                    </a:lnTo>
                    <a:cubicBezTo>
                      <a:pt x="171192" y="498843"/>
                      <a:pt x="168703" y="506133"/>
                      <a:pt x="162746" y="509156"/>
                    </a:cubicBezTo>
                    <a:cubicBezTo>
                      <a:pt x="161057" y="510045"/>
                      <a:pt x="159190" y="510401"/>
                      <a:pt x="157323" y="510401"/>
                    </a:cubicBezTo>
                    <a:cubicBezTo>
                      <a:pt x="152967" y="510401"/>
                      <a:pt x="148700" y="508000"/>
                      <a:pt x="146566" y="503733"/>
                    </a:cubicBezTo>
                    <a:lnTo>
                      <a:pt x="142743" y="496087"/>
                    </a:lnTo>
                    <a:cubicBezTo>
                      <a:pt x="139720" y="490130"/>
                      <a:pt x="142121" y="482839"/>
                      <a:pt x="148077" y="479905"/>
                    </a:cubicBezTo>
                    <a:close/>
                    <a:moveTo>
                      <a:pt x="53885" y="292552"/>
                    </a:moveTo>
                    <a:cubicBezTo>
                      <a:pt x="59850" y="289530"/>
                      <a:pt x="67151" y="291930"/>
                      <a:pt x="70089" y="297886"/>
                    </a:cubicBezTo>
                    <a:lnTo>
                      <a:pt x="144878" y="446598"/>
                    </a:lnTo>
                    <a:cubicBezTo>
                      <a:pt x="147905" y="452553"/>
                      <a:pt x="145501" y="459842"/>
                      <a:pt x="139536" y="462865"/>
                    </a:cubicBezTo>
                    <a:cubicBezTo>
                      <a:pt x="137755" y="463665"/>
                      <a:pt x="135886" y="464109"/>
                      <a:pt x="134105" y="464109"/>
                    </a:cubicBezTo>
                    <a:cubicBezTo>
                      <a:pt x="129653" y="464109"/>
                      <a:pt x="125379" y="461709"/>
                      <a:pt x="123243" y="457442"/>
                    </a:cubicBezTo>
                    <a:lnTo>
                      <a:pt x="48453" y="308730"/>
                    </a:lnTo>
                    <a:cubicBezTo>
                      <a:pt x="45515" y="302775"/>
                      <a:pt x="47919" y="295486"/>
                      <a:pt x="53885" y="292552"/>
                    </a:cubicBezTo>
                    <a:close/>
                    <a:moveTo>
                      <a:pt x="395055" y="24173"/>
                    </a:moveTo>
                    <a:lnTo>
                      <a:pt x="254619" y="303317"/>
                    </a:lnTo>
                    <a:lnTo>
                      <a:pt x="395055" y="582549"/>
                    </a:lnTo>
                    <a:lnTo>
                      <a:pt x="526503" y="582549"/>
                    </a:lnTo>
                    <a:lnTo>
                      <a:pt x="388825" y="308738"/>
                    </a:lnTo>
                    <a:cubicBezTo>
                      <a:pt x="387135" y="305361"/>
                      <a:pt x="387135" y="301361"/>
                      <a:pt x="388825" y="297895"/>
                    </a:cubicBezTo>
                    <a:lnTo>
                      <a:pt x="526503" y="24173"/>
                    </a:lnTo>
                    <a:close/>
                    <a:moveTo>
                      <a:pt x="166035" y="24173"/>
                    </a:moveTo>
                    <a:lnTo>
                      <a:pt x="25658" y="303317"/>
                    </a:lnTo>
                    <a:lnTo>
                      <a:pt x="166035" y="582549"/>
                    </a:lnTo>
                    <a:lnTo>
                      <a:pt x="297511" y="582549"/>
                    </a:lnTo>
                    <a:lnTo>
                      <a:pt x="159804" y="308738"/>
                    </a:lnTo>
                    <a:cubicBezTo>
                      <a:pt x="158113" y="305361"/>
                      <a:pt x="158113" y="301361"/>
                      <a:pt x="159804" y="297895"/>
                    </a:cubicBezTo>
                    <a:lnTo>
                      <a:pt x="297511" y="24173"/>
                    </a:lnTo>
                    <a:close/>
                    <a:moveTo>
                      <a:pt x="387580" y="0"/>
                    </a:moveTo>
                    <a:lnTo>
                      <a:pt x="546082" y="0"/>
                    </a:lnTo>
                    <a:cubicBezTo>
                      <a:pt x="550265" y="0"/>
                      <a:pt x="554180" y="2133"/>
                      <a:pt x="556405" y="5777"/>
                    </a:cubicBezTo>
                    <a:cubicBezTo>
                      <a:pt x="558630" y="9331"/>
                      <a:pt x="558808" y="13775"/>
                      <a:pt x="556939" y="17508"/>
                    </a:cubicBezTo>
                    <a:lnTo>
                      <a:pt x="413210" y="303317"/>
                    </a:lnTo>
                    <a:lnTo>
                      <a:pt x="556939" y="589214"/>
                    </a:lnTo>
                    <a:cubicBezTo>
                      <a:pt x="558808" y="592947"/>
                      <a:pt x="558630" y="597391"/>
                      <a:pt x="556405" y="600945"/>
                    </a:cubicBezTo>
                    <a:cubicBezTo>
                      <a:pt x="554180" y="604500"/>
                      <a:pt x="550265" y="606722"/>
                      <a:pt x="546082" y="606722"/>
                    </a:cubicBezTo>
                    <a:lnTo>
                      <a:pt x="387580" y="606722"/>
                    </a:lnTo>
                    <a:cubicBezTo>
                      <a:pt x="382952" y="606722"/>
                      <a:pt x="378769" y="604145"/>
                      <a:pt x="376722" y="600057"/>
                    </a:cubicBezTo>
                    <a:lnTo>
                      <a:pt x="230323" y="308738"/>
                    </a:lnTo>
                    <a:cubicBezTo>
                      <a:pt x="228632" y="305361"/>
                      <a:pt x="228632" y="301361"/>
                      <a:pt x="230323" y="297895"/>
                    </a:cubicBezTo>
                    <a:lnTo>
                      <a:pt x="376722" y="6665"/>
                    </a:lnTo>
                    <a:cubicBezTo>
                      <a:pt x="378769" y="2577"/>
                      <a:pt x="382952" y="0"/>
                      <a:pt x="387580" y="0"/>
                    </a:cubicBezTo>
                    <a:close/>
                    <a:moveTo>
                      <a:pt x="158558" y="0"/>
                    </a:moveTo>
                    <a:lnTo>
                      <a:pt x="317094" y="0"/>
                    </a:lnTo>
                    <a:cubicBezTo>
                      <a:pt x="321367" y="0"/>
                      <a:pt x="325194" y="2133"/>
                      <a:pt x="327420" y="5777"/>
                    </a:cubicBezTo>
                    <a:cubicBezTo>
                      <a:pt x="329645" y="9331"/>
                      <a:pt x="329823" y="13775"/>
                      <a:pt x="327954" y="17508"/>
                    </a:cubicBezTo>
                    <a:lnTo>
                      <a:pt x="184195" y="303317"/>
                    </a:lnTo>
                    <a:lnTo>
                      <a:pt x="327954" y="589214"/>
                    </a:lnTo>
                    <a:cubicBezTo>
                      <a:pt x="329823" y="592947"/>
                      <a:pt x="329645" y="597391"/>
                      <a:pt x="327420" y="600945"/>
                    </a:cubicBezTo>
                    <a:cubicBezTo>
                      <a:pt x="325194" y="604500"/>
                      <a:pt x="321367" y="606722"/>
                      <a:pt x="317094" y="606722"/>
                    </a:cubicBezTo>
                    <a:lnTo>
                      <a:pt x="158558" y="606722"/>
                    </a:lnTo>
                    <a:cubicBezTo>
                      <a:pt x="153929" y="606722"/>
                      <a:pt x="149746" y="604145"/>
                      <a:pt x="147698" y="600057"/>
                    </a:cubicBezTo>
                    <a:lnTo>
                      <a:pt x="1268" y="308738"/>
                    </a:lnTo>
                    <a:cubicBezTo>
                      <a:pt x="-423" y="305361"/>
                      <a:pt x="-423" y="301361"/>
                      <a:pt x="1268" y="297895"/>
                    </a:cubicBezTo>
                    <a:lnTo>
                      <a:pt x="147698" y="6665"/>
                    </a:lnTo>
                    <a:cubicBezTo>
                      <a:pt x="149746" y="2577"/>
                      <a:pt x="153929" y="0"/>
                      <a:pt x="158558" y="0"/>
                    </a:cubicBezTo>
                    <a:close/>
                  </a:path>
                </a:pathLst>
              </a:custGeom>
              <a:solidFill>
                <a:srgbClr val="AC3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arrow_156300"/>
              <p:cNvSpPr/>
              <p:nvPr>
                <p:custDataLst>
                  <p:tags r:id="rId20"/>
                </p:custDataLst>
              </p:nvPr>
            </p:nvSpPr>
            <p:spPr>
              <a:xfrm>
                <a:off x="1331766" y="1470776"/>
                <a:ext cx="342637" cy="342637"/>
              </a:xfrm>
              <a:custGeom>
                <a:avLst/>
                <a:gdLst>
                  <a:gd name="connsiteX0" fmla="*/ 207956 w 605592"/>
                  <a:gd name="connsiteY0" fmla="*/ 89900 h 605592"/>
                  <a:gd name="connsiteX1" fmla="*/ 275355 w 605592"/>
                  <a:gd name="connsiteY1" fmla="*/ 89900 h 605592"/>
                  <a:gd name="connsiteX2" fmla="*/ 480056 w 605592"/>
                  <a:gd name="connsiteY2" fmla="*/ 302831 h 605592"/>
                  <a:gd name="connsiteX3" fmla="*/ 275355 w 605592"/>
                  <a:gd name="connsiteY3" fmla="*/ 515762 h 605592"/>
                  <a:gd name="connsiteX4" fmla="*/ 207956 w 605592"/>
                  <a:gd name="connsiteY4" fmla="*/ 515762 h 605592"/>
                  <a:gd name="connsiteX5" fmla="*/ 364941 w 605592"/>
                  <a:gd name="connsiteY5" fmla="*/ 352703 h 605592"/>
                  <a:gd name="connsiteX6" fmla="*/ 413029 w 605592"/>
                  <a:gd name="connsiteY6" fmla="*/ 302831 h 605592"/>
                  <a:gd name="connsiteX7" fmla="*/ 364941 w 605592"/>
                  <a:gd name="connsiteY7" fmla="*/ 252959 h 605592"/>
                  <a:gd name="connsiteX8" fmla="*/ 89033 w 605592"/>
                  <a:gd name="connsiteY8" fmla="*/ 37820 h 605592"/>
                  <a:gd name="connsiteX9" fmla="*/ 344249 w 605592"/>
                  <a:gd name="connsiteY9" fmla="*/ 302842 h 605592"/>
                  <a:gd name="connsiteX10" fmla="*/ 89033 w 605592"/>
                  <a:gd name="connsiteY10" fmla="*/ 567772 h 605592"/>
                  <a:gd name="connsiteX11" fmla="*/ 298386 w 605592"/>
                  <a:gd name="connsiteY11" fmla="*/ 567772 h 605592"/>
                  <a:gd name="connsiteX12" fmla="*/ 553045 w 605592"/>
                  <a:gd name="connsiteY12" fmla="*/ 302842 h 605592"/>
                  <a:gd name="connsiteX13" fmla="*/ 298386 w 605592"/>
                  <a:gd name="connsiteY13" fmla="*/ 37820 h 605592"/>
                  <a:gd name="connsiteX14" fmla="*/ 0 w 605592"/>
                  <a:gd name="connsiteY14" fmla="*/ 0 h 605592"/>
                  <a:gd name="connsiteX15" fmla="*/ 314448 w 605592"/>
                  <a:gd name="connsiteY15" fmla="*/ 0 h 605592"/>
                  <a:gd name="connsiteX16" fmla="*/ 605592 w 605592"/>
                  <a:gd name="connsiteY16" fmla="*/ 302842 h 605592"/>
                  <a:gd name="connsiteX17" fmla="*/ 314448 w 605592"/>
                  <a:gd name="connsiteY17" fmla="*/ 605592 h 605592"/>
                  <a:gd name="connsiteX18" fmla="*/ 0 w 605592"/>
                  <a:gd name="connsiteY18" fmla="*/ 605592 h 605592"/>
                  <a:gd name="connsiteX19" fmla="*/ 291609 w 605592"/>
                  <a:gd name="connsiteY19" fmla="*/ 302842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592" h="605592">
                    <a:moveTo>
                      <a:pt x="207956" y="89900"/>
                    </a:moveTo>
                    <a:lnTo>
                      <a:pt x="275355" y="89900"/>
                    </a:lnTo>
                    <a:lnTo>
                      <a:pt x="480056" y="302831"/>
                    </a:lnTo>
                    <a:lnTo>
                      <a:pt x="275355" y="515762"/>
                    </a:lnTo>
                    <a:lnTo>
                      <a:pt x="207956" y="515762"/>
                    </a:lnTo>
                    <a:lnTo>
                      <a:pt x="364941" y="352703"/>
                    </a:lnTo>
                    <a:lnTo>
                      <a:pt x="413029" y="302831"/>
                    </a:lnTo>
                    <a:lnTo>
                      <a:pt x="364941" y="252959"/>
                    </a:lnTo>
                    <a:close/>
                    <a:moveTo>
                      <a:pt x="89033" y="37820"/>
                    </a:moveTo>
                    <a:lnTo>
                      <a:pt x="344249" y="302842"/>
                    </a:lnTo>
                    <a:lnTo>
                      <a:pt x="89033" y="567772"/>
                    </a:lnTo>
                    <a:lnTo>
                      <a:pt x="298386" y="567772"/>
                    </a:lnTo>
                    <a:lnTo>
                      <a:pt x="553045" y="302842"/>
                    </a:lnTo>
                    <a:lnTo>
                      <a:pt x="298386" y="37820"/>
                    </a:lnTo>
                    <a:close/>
                    <a:moveTo>
                      <a:pt x="0" y="0"/>
                    </a:moveTo>
                    <a:lnTo>
                      <a:pt x="314448" y="0"/>
                    </a:lnTo>
                    <a:lnTo>
                      <a:pt x="605592" y="302842"/>
                    </a:lnTo>
                    <a:lnTo>
                      <a:pt x="314448" y="605592"/>
                    </a:lnTo>
                    <a:lnTo>
                      <a:pt x="0" y="605592"/>
                    </a:lnTo>
                    <a:lnTo>
                      <a:pt x="291609" y="302842"/>
                    </a:lnTo>
                    <a:close/>
                  </a:path>
                </a:pathLst>
              </a:custGeom>
              <a:solidFill>
                <a:srgbClr val="AC3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组合 24"/>
          <p:cNvGrpSpPr/>
          <p:nvPr userDrawn="1">
            <p:custDataLst>
              <p:tags r:id="rId21"/>
            </p:custDataLst>
          </p:nvPr>
        </p:nvGrpSpPr>
        <p:grpSpPr>
          <a:xfrm>
            <a:off x="444127" y="1135136"/>
            <a:ext cx="11303746" cy="506742"/>
            <a:chOff x="431220" y="1311468"/>
            <a:chExt cx="11303746" cy="506742"/>
          </a:xfrm>
        </p:grpSpPr>
        <p:sp>
          <p:nvSpPr>
            <p:cNvPr id="26" name="任意多边形: 形状 25"/>
            <p:cNvSpPr/>
            <p:nvPr>
              <p:custDataLst>
                <p:tags r:id="rId22"/>
              </p:custDataLst>
            </p:nvPr>
          </p:nvSpPr>
          <p:spPr>
            <a:xfrm>
              <a:off x="2464718" y="1311468"/>
              <a:ext cx="9270248" cy="506742"/>
            </a:xfrm>
            <a:custGeom>
              <a:avLst/>
              <a:gdLst>
                <a:gd name="connsiteX0" fmla="*/ 0 w 9270248"/>
                <a:gd name="connsiteY0" fmla="*/ 0 h 506742"/>
                <a:gd name="connsiteX1" fmla="*/ 9016877 w 9270248"/>
                <a:gd name="connsiteY1" fmla="*/ 0 h 506742"/>
                <a:gd name="connsiteX2" fmla="*/ 9270248 w 9270248"/>
                <a:gd name="connsiteY2" fmla="*/ 253371 h 506742"/>
                <a:gd name="connsiteX3" fmla="*/ 9016877 w 9270248"/>
                <a:gd name="connsiteY3" fmla="*/ 506742 h 506742"/>
                <a:gd name="connsiteX4" fmla="*/ 0 w 9270248"/>
                <a:gd name="connsiteY4" fmla="*/ 506742 h 506742"/>
                <a:gd name="connsiteX5" fmla="*/ 0 w 9270248"/>
                <a:gd name="connsiteY5" fmla="*/ 0 h 5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0248" h="506742">
                  <a:moveTo>
                    <a:pt x="0" y="0"/>
                  </a:moveTo>
                  <a:lnTo>
                    <a:pt x="9016877" y="0"/>
                  </a:lnTo>
                  <a:cubicBezTo>
                    <a:pt x="9156810" y="0"/>
                    <a:pt x="9270248" y="113438"/>
                    <a:pt x="9270248" y="253371"/>
                  </a:cubicBezTo>
                  <a:cubicBezTo>
                    <a:pt x="9270248" y="393304"/>
                    <a:pt x="9156810" y="506742"/>
                    <a:pt x="9016877" y="506742"/>
                  </a:cubicBezTo>
                  <a:lnTo>
                    <a:pt x="0" y="506742"/>
                  </a:lnTo>
                  <a:lnTo>
                    <a:pt x="0" y="0"/>
                  </a:lnTo>
                  <a:close/>
                </a:path>
              </a:pathLst>
            </a:custGeom>
            <a:solidFill>
              <a:schemeClr val="accent4"/>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custDataLst>
                <p:tags r:id="rId23"/>
              </p:custDataLst>
            </p:nvPr>
          </p:nvSpPr>
          <p:spPr>
            <a:xfrm>
              <a:off x="431220" y="1311468"/>
              <a:ext cx="2131511" cy="506742"/>
            </a:xfrm>
            <a:custGeom>
              <a:avLst/>
              <a:gdLst>
                <a:gd name="connsiteX0" fmla="*/ 253371 w 2131511"/>
                <a:gd name="connsiteY0" fmla="*/ 0 h 506742"/>
                <a:gd name="connsiteX1" fmla="*/ 2131511 w 2131511"/>
                <a:gd name="connsiteY1" fmla="*/ 0 h 506742"/>
                <a:gd name="connsiteX2" fmla="*/ 2131511 w 2131511"/>
                <a:gd name="connsiteY2" fmla="*/ 506742 h 506742"/>
                <a:gd name="connsiteX3" fmla="*/ 253371 w 2131511"/>
                <a:gd name="connsiteY3" fmla="*/ 506742 h 506742"/>
                <a:gd name="connsiteX4" fmla="*/ 0 w 2131511"/>
                <a:gd name="connsiteY4" fmla="*/ 253371 h 506742"/>
                <a:gd name="connsiteX5" fmla="*/ 253371 w 2131511"/>
                <a:gd name="connsiteY5" fmla="*/ 0 h 5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1511" h="506742">
                  <a:moveTo>
                    <a:pt x="253371" y="0"/>
                  </a:moveTo>
                  <a:lnTo>
                    <a:pt x="2131511" y="0"/>
                  </a:lnTo>
                  <a:lnTo>
                    <a:pt x="2131511" y="506742"/>
                  </a:lnTo>
                  <a:lnTo>
                    <a:pt x="253371" y="506742"/>
                  </a:lnTo>
                  <a:cubicBezTo>
                    <a:pt x="113438" y="506742"/>
                    <a:pt x="0" y="393304"/>
                    <a:pt x="0" y="253371"/>
                  </a:cubicBezTo>
                  <a:cubicBezTo>
                    <a:pt x="0" y="113438"/>
                    <a:pt x="113438" y="0"/>
                    <a:pt x="253371" y="0"/>
                  </a:cubicBezTo>
                  <a:close/>
                </a:path>
              </a:pathLst>
            </a:custGeom>
            <a:solidFill>
              <a:srgbClr val="663CC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8" name="Hexin Shape 2"/>
            <p:cNvSpPr/>
            <p:nvPr>
              <p:custDataLst>
                <p:tags r:id="rId24"/>
              </p:custDataLst>
            </p:nvPr>
          </p:nvSpPr>
          <p:spPr>
            <a:xfrm>
              <a:off x="795501" y="1311468"/>
              <a:ext cx="1538883" cy="506742"/>
            </a:xfrm>
            <a:prstGeom prst="rect">
              <a:avLst/>
            </a:prstGeom>
            <a:noFill/>
          </p:spPr>
          <p:txBody>
            <a:bodyPr wrap="none" lIns="0" tIns="0" rIns="0" bIns="0" rtlCol="0" anchor="t">
              <a:spAutoFit/>
            </a:bodyPr>
            <a:lstStyle/>
            <a:p>
              <a:pPr algn="l" latinLnBrk="1">
                <a:lnSpc>
                  <a:spcPct val="120000"/>
                </a:lnSpc>
              </a:pPr>
              <a:r>
                <a:rPr lang="zh-CN" altLang="en-US" sz="3000" b="1" i="0">
                  <a:solidFill>
                    <a:schemeClr val="bg1"/>
                  </a:solidFill>
                  <a:cs typeface="+mn-ea"/>
                  <a:sym typeface="+mn-lt"/>
                </a:rPr>
                <a:t>考向洞察</a:t>
              </a:r>
              <a:endParaRPr lang="zh-CN" altLang="en-US" sz="3000" b="1" i="0">
                <a:solidFill>
                  <a:schemeClr val="bg1"/>
                </a:solidFill>
                <a:cs typeface="+mn-ea"/>
                <a:sym typeface="+mn-lt"/>
              </a:endParaRPr>
            </a:p>
          </p:txBody>
        </p:sp>
      </p:gr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内容">
    <p:bg>
      <p:bgPr>
        <a:blipFill dpi="0" rotWithShape="1">
          <a:blip r:embed="rId2">
            <a:lum/>
            <a:extLst>
              <a:ext uri="{96DAC541-7B7A-43D3-8B79-37D633B846F1}">
                <asvg:svgBlip xmlns:asvg="http://schemas.microsoft.com/office/drawing/2016/SVG/main" r:embed="rId3"/>
              </a:ext>
            </a:extLst>
          </a:blip>
          <a:stretch>
            <a:fillRect/>
          </a:stretch>
        </a:blipFill>
        <a:effectLst/>
      </p:bgPr>
    </p:bg>
    <p:spTree>
      <p:nvGrpSpPr>
        <p:cNvPr id="1" name=""/>
        <p:cNvGrpSpPr/>
        <p:nvPr/>
      </p:nvGrpSpPr>
      <p:grpSpPr>
        <a:xfrm>
          <a:off x="0" y="0"/>
          <a:ext cx="0" cy="0"/>
          <a:chOff x="0" y="0"/>
          <a:chExt cx="0" cy="0"/>
        </a:xfrm>
      </p:grpSpPr>
      <p:grpSp>
        <p:nvGrpSpPr>
          <p:cNvPr id="3" name="组合 2"/>
          <p:cNvGrpSpPr/>
          <p:nvPr userDrawn="1">
            <p:custDataLst>
              <p:tags r:id="rId4"/>
            </p:custDataLst>
          </p:nvPr>
        </p:nvGrpSpPr>
        <p:grpSpPr>
          <a:xfrm>
            <a:off x="334961" y="311900"/>
            <a:ext cx="5986041" cy="559007"/>
            <a:chOff x="334961" y="311900"/>
            <a:chExt cx="5986041" cy="559007"/>
          </a:xfrm>
        </p:grpSpPr>
        <p:sp>
          <p:nvSpPr>
            <p:cNvPr id="4" name="文本框 3"/>
            <p:cNvSpPr txBox="1"/>
            <p:nvPr>
              <p:custDataLst>
                <p:tags r:id="rId5"/>
              </p:custDataLst>
            </p:nvPr>
          </p:nvSpPr>
          <p:spPr>
            <a:xfrm>
              <a:off x="1181854" y="311900"/>
              <a:ext cx="3029676" cy="473271"/>
            </a:xfrm>
            <a:prstGeom prst="rect">
              <a:avLst/>
            </a:prstGeom>
            <a:noFill/>
          </p:spPr>
          <p:txBody>
            <a:bodyPr wrap="square" lIns="0" tIns="0" rIns="0" bIns="0" rtlCol="0">
              <a:spAutoFit/>
            </a:bodyPr>
            <a:lstStyle/>
            <a:p>
              <a:pPr algn="just">
                <a:lnSpc>
                  <a:spcPct val="120000"/>
                </a:lnSpc>
              </a:pPr>
              <a:r>
                <a:rPr lang="zh-CN" altLang="en-US" sz="2800" b="1">
                  <a:solidFill>
                    <a:srgbClr val="2BD400"/>
                  </a:solidFill>
                  <a:latin typeface="微软雅黑" panose="020B0503020204020204" pitchFamily="34" charset="-122"/>
                  <a:ea typeface="微软雅黑" panose="020B0503020204020204" pitchFamily="34" charset="-122"/>
                </a:rPr>
                <a:t>真题练习</a:t>
              </a:r>
              <a:r>
                <a:rPr lang="en-US" altLang="zh-CN" sz="2800" b="1">
                  <a:solidFill>
                    <a:srgbClr val="2BD400"/>
                  </a:solidFill>
                  <a:latin typeface="微软雅黑" panose="020B0503020204020204" pitchFamily="34" charset="-122"/>
                  <a:ea typeface="微软雅黑" panose="020B0503020204020204" pitchFamily="34" charset="-122"/>
                </a:rPr>
                <a:t>.</a:t>
              </a:r>
              <a:r>
                <a:rPr lang="zh-CN" altLang="en-US" sz="2800" b="1">
                  <a:solidFill>
                    <a:srgbClr val="2BD400"/>
                  </a:solidFill>
                  <a:latin typeface="微软雅黑" panose="020B0503020204020204" pitchFamily="34" charset="-122"/>
                  <a:ea typeface="微软雅黑" panose="020B0503020204020204" pitchFamily="34" charset="-122"/>
                </a:rPr>
                <a:t>命题洞见</a:t>
              </a:r>
              <a:endParaRPr lang="zh-CN" altLang="en-US" sz="2800" b="1">
                <a:solidFill>
                  <a:srgbClr val="2BD400"/>
                </a:solidFill>
                <a:latin typeface="微软雅黑" panose="020B0503020204020204" pitchFamily="34" charset="-122"/>
                <a:ea typeface="微软雅黑" panose="020B0503020204020204" pitchFamily="34" charset="-122"/>
              </a:endParaRPr>
            </a:p>
          </p:txBody>
        </p:sp>
        <p:grpSp>
          <p:nvGrpSpPr>
            <p:cNvPr id="5" name="组合 4"/>
            <p:cNvGrpSpPr/>
            <p:nvPr>
              <p:custDataLst>
                <p:tags r:id="rId6"/>
              </p:custDataLst>
            </p:nvPr>
          </p:nvGrpSpPr>
          <p:grpSpPr>
            <a:xfrm>
              <a:off x="334961" y="802318"/>
              <a:ext cx="5490804" cy="68589"/>
              <a:chOff x="528957" y="1415060"/>
              <a:chExt cx="5490804" cy="68589"/>
            </a:xfrm>
          </p:grpSpPr>
          <p:cxnSp>
            <p:nvCxnSpPr>
              <p:cNvPr id="18" name="直接连接符 17"/>
              <p:cNvCxnSpPr/>
              <p:nvPr>
                <p:custDataLst>
                  <p:tags r:id="rId7"/>
                </p:custDataLst>
              </p:nvPr>
            </p:nvCxnSpPr>
            <p:spPr>
              <a:xfrm>
                <a:off x="1547567" y="1449354"/>
                <a:ext cx="4472194"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矩形: 圆角 18"/>
              <p:cNvSpPr/>
              <p:nvPr>
                <p:custDataLst>
                  <p:tags r:id="rId8"/>
                </p:custDataLst>
              </p:nvPr>
            </p:nvSpPr>
            <p:spPr>
              <a:xfrm>
                <a:off x="528957" y="1415060"/>
                <a:ext cx="3898901" cy="6858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p>
            </p:txBody>
          </p:sp>
        </p:grpSp>
        <p:grpSp>
          <p:nvGrpSpPr>
            <p:cNvPr id="6" name="组合 5"/>
            <p:cNvGrpSpPr/>
            <p:nvPr>
              <p:custDataLst>
                <p:tags r:id="rId9"/>
              </p:custDataLst>
            </p:nvPr>
          </p:nvGrpSpPr>
          <p:grpSpPr>
            <a:xfrm>
              <a:off x="5870998" y="813600"/>
              <a:ext cx="450004" cy="46023"/>
              <a:chOff x="4581427" y="2078594"/>
              <a:chExt cx="1659117" cy="169682"/>
            </a:xfrm>
          </p:grpSpPr>
          <p:grpSp>
            <p:nvGrpSpPr>
              <p:cNvPr id="10" name="组合 9"/>
              <p:cNvGrpSpPr/>
              <p:nvPr>
                <p:custDataLst>
                  <p:tags r:id="rId10"/>
                </p:custDataLst>
              </p:nvPr>
            </p:nvGrpSpPr>
            <p:grpSpPr>
              <a:xfrm>
                <a:off x="4581427" y="2078594"/>
                <a:ext cx="598859" cy="169682"/>
                <a:chOff x="4581427" y="2078594"/>
                <a:chExt cx="598859" cy="169682"/>
              </a:xfrm>
            </p:grpSpPr>
            <p:sp>
              <p:nvSpPr>
                <p:cNvPr id="15" name="椭圆 14"/>
                <p:cNvSpPr/>
                <p:nvPr>
                  <p:custDataLst>
                    <p:tags r:id="rId11"/>
                  </p:custDataLst>
                </p:nvPr>
              </p:nvSpPr>
              <p:spPr>
                <a:xfrm>
                  <a:off x="4581427"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12"/>
                  </p:custDataLst>
                </p:nvPr>
              </p:nvSpPr>
              <p:spPr>
                <a:xfrm>
                  <a:off x="4796016"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custDataLst>
                    <p:tags r:id="rId13"/>
                  </p:custDataLst>
                </p:nvPr>
              </p:nvSpPr>
              <p:spPr>
                <a:xfrm>
                  <a:off x="5010604" y="2078594"/>
                  <a:ext cx="169682" cy="1696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custDataLst>
                  <p:tags r:id="rId14"/>
                </p:custDataLst>
              </p:nvPr>
            </p:nvGrpSpPr>
            <p:grpSpPr>
              <a:xfrm>
                <a:off x="5600700" y="2078594"/>
                <a:ext cx="639844" cy="169682"/>
                <a:chOff x="5600700" y="2078594"/>
                <a:chExt cx="639844" cy="169682"/>
              </a:xfrm>
            </p:grpSpPr>
            <p:sp>
              <p:nvSpPr>
                <p:cNvPr id="12" name="椭圆 11"/>
                <p:cNvSpPr/>
                <p:nvPr>
                  <p:custDataLst>
                    <p:tags r:id="rId15"/>
                  </p:custDataLst>
                </p:nvPr>
              </p:nvSpPr>
              <p:spPr>
                <a:xfrm>
                  <a:off x="5600700"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16"/>
                  </p:custDataLst>
                </p:nvPr>
              </p:nvSpPr>
              <p:spPr>
                <a:xfrm>
                  <a:off x="5835781"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custDataLst>
                    <p:tags r:id="rId17"/>
                  </p:custDataLst>
                </p:nvPr>
              </p:nvSpPr>
              <p:spPr>
                <a:xfrm>
                  <a:off x="6070862" y="2078594"/>
                  <a:ext cx="169682" cy="169682"/>
                </a:xfrm>
                <a:prstGeom prst="ellipse">
                  <a:avLst/>
                </a:prstGeom>
                <a:solidFill>
                  <a:srgbClr val="7E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 name="组合 6"/>
            <p:cNvGrpSpPr/>
            <p:nvPr>
              <p:custDataLst>
                <p:tags r:id="rId18"/>
              </p:custDataLst>
            </p:nvPr>
          </p:nvGrpSpPr>
          <p:grpSpPr>
            <a:xfrm>
              <a:off x="334963" y="377216"/>
              <a:ext cx="792957" cy="342637"/>
              <a:chOff x="881446" y="1470776"/>
              <a:chExt cx="792957" cy="342637"/>
            </a:xfrm>
          </p:grpSpPr>
          <p:sp>
            <p:nvSpPr>
              <p:cNvPr id="8" name="chevron_225598"/>
              <p:cNvSpPr/>
              <p:nvPr>
                <p:custDataLst>
                  <p:tags r:id="rId19"/>
                </p:custDataLst>
              </p:nvPr>
            </p:nvSpPr>
            <p:spPr>
              <a:xfrm rot="10800000">
                <a:off x="881446" y="1470776"/>
                <a:ext cx="560944" cy="342636"/>
              </a:xfrm>
              <a:custGeom>
                <a:avLst/>
                <a:gdLst>
                  <a:gd name="connsiteX0" fmla="*/ 148077 w 558218"/>
                  <a:gd name="connsiteY0" fmla="*/ 479905 h 606722"/>
                  <a:gd name="connsiteX1" fmla="*/ 164347 w 558218"/>
                  <a:gd name="connsiteY1" fmla="*/ 485240 h 606722"/>
                  <a:gd name="connsiteX2" fmla="*/ 168170 w 558218"/>
                  <a:gd name="connsiteY2" fmla="*/ 492886 h 606722"/>
                  <a:gd name="connsiteX3" fmla="*/ 162746 w 558218"/>
                  <a:gd name="connsiteY3" fmla="*/ 509156 h 606722"/>
                  <a:gd name="connsiteX4" fmla="*/ 157323 w 558218"/>
                  <a:gd name="connsiteY4" fmla="*/ 510401 h 606722"/>
                  <a:gd name="connsiteX5" fmla="*/ 146566 w 558218"/>
                  <a:gd name="connsiteY5" fmla="*/ 503733 h 606722"/>
                  <a:gd name="connsiteX6" fmla="*/ 142743 w 558218"/>
                  <a:gd name="connsiteY6" fmla="*/ 496087 h 606722"/>
                  <a:gd name="connsiteX7" fmla="*/ 148077 w 558218"/>
                  <a:gd name="connsiteY7" fmla="*/ 479905 h 606722"/>
                  <a:gd name="connsiteX8" fmla="*/ 53885 w 558218"/>
                  <a:gd name="connsiteY8" fmla="*/ 292552 h 606722"/>
                  <a:gd name="connsiteX9" fmla="*/ 70089 w 558218"/>
                  <a:gd name="connsiteY9" fmla="*/ 297886 h 606722"/>
                  <a:gd name="connsiteX10" fmla="*/ 144878 w 558218"/>
                  <a:gd name="connsiteY10" fmla="*/ 446598 h 606722"/>
                  <a:gd name="connsiteX11" fmla="*/ 139536 w 558218"/>
                  <a:gd name="connsiteY11" fmla="*/ 462865 h 606722"/>
                  <a:gd name="connsiteX12" fmla="*/ 134105 w 558218"/>
                  <a:gd name="connsiteY12" fmla="*/ 464109 h 606722"/>
                  <a:gd name="connsiteX13" fmla="*/ 123243 w 558218"/>
                  <a:gd name="connsiteY13" fmla="*/ 457442 h 606722"/>
                  <a:gd name="connsiteX14" fmla="*/ 48453 w 558218"/>
                  <a:gd name="connsiteY14" fmla="*/ 308730 h 606722"/>
                  <a:gd name="connsiteX15" fmla="*/ 53885 w 558218"/>
                  <a:gd name="connsiteY15" fmla="*/ 292552 h 606722"/>
                  <a:gd name="connsiteX16" fmla="*/ 395055 w 558218"/>
                  <a:gd name="connsiteY16" fmla="*/ 24173 h 606722"/>
                  <a:gd name="connsiteX17" fmla="*/ 254619 w 558218"/>
                  <a:gd name="connsiteY17" fmla="*/ 303317 h 606722"/>
                  <a:gd name="connsiteX18" fmla="*/ 395055 w 558218"/>
                  <a:gd name="connsiteY18" fmla="*/ 582549 h 606722"/>
                  <a:gd name="connsiteX19" fmla="*/ 526503 w 558218"/>
                  <a:gd name="connsiteY19" fmla="*/ 582549 h 606722"/>
                  <a:gd name="connsiteX20" fmla="*/ 388825 w 558218"/>
                  <a:gd name="connsiteY20" fmla="*/ 308738 h 606722"/>
                  <a:gd name="connsiteX21" fmla="*/ 388825 w 558218"/>
                  <a:gd name="connsiteY21" fmla="*/ 297895 h 606722"/>
                  <a:gd name="connsiteX22" fmla="*/ 526503 w 558218"/>
                  <a:gd name="connsiteY22" fmla="*/ 24173 h 606722"/>
                  <a:gd name="connsiteX23" fmla="*/ 166035 w 558218"/>
                  <a:gd name="connsiteY23" fmla="*/ 24173 h 606722"/>
                  <a:gd name="connsiteX24" fmla="*/ 25658 w 558218"/>
                  <a:gd name="connsiteY24" fmla="*/ 303317 h 606722"/>
                  <a:gd name="connsiteX25" fmla="*/ 166035 w 558218"/>
                  <a:gd name="connsiteY25" fmla="*/ 582549 h 606722"/>
                  <a:gd name="connsiteX26" fmla="*/ 297511 w 558218"/>
                  <a:gd name="connsiteY26" fmla="*/ 582549 h 606722"/>
                  <a:gd name="connsiteX27" fmla="*/ 159804 w 558218"/>
                  <a:gd name="connsiteY27" fmla="*/ 308738 h 606722"/>
                  <a:gd name="connsiteX28" fmla="*/ 159804 w 558218"/>
                  <a:gd name="connsiteY28" fmla="*/ 297895 h 606722"/>
                  <a:gd name="connsiteX29" fmla="*/ 297511 w 558218"/>
                  <a:gd name="connsiteY29" fmla="*/ 24173 h 606722"/>
                  <a:gd name="connsiteX30" fmla="*/ 387580 w 558218"/>
                  <a:gd name="connsiteY30" fmla="*/ 0 h 606722"/>
                  <a:gd name="connsiteX31" fmla="*/ 546082 w 558218"/>
                  <a:gd name="connsiteY31" fmla="*/ 0 h 606722"/>
                  <a:gd name="connsiteX32" fmla="*/ 556405 w 558218"/>
                  <a:gd name="connsiteY32" fmla="*/ 5777 h 606722"/>
                  <a:gd name="connsiteX33" fmla="*/ 556939 w 558218"/>
                  <a:gd name="connsiteY33" fmla="*/ 17508 h 606722"/>
                  <a:gd name="connsiteX34" fmla="*/ 413210 w 558218"/>
                  <a:gd name="connsiteY34" fmla="*/ 303317 h 606722"/>
                  <a:gd name="connsiteX35" fmla="*/ 556939 w 558218"/>
                  <a:gd name="connsiteY35" fmla="*/ 589214 h 606722"/>
                  <a:gd name="connsiteX36" fmla="*/ 556405 w 558218"/>
                  <a:gd name="connsiteY36" fmla="*/ 600945 h 606722"/>
                  <a:gd name="connsiteX37" fmla="*/ 546082 w 558218"/>
                  <a:gd name="connsiteY37" fmla="*/ 606722 h 606722"/>
                  <a:gd name="connsiteX38" fmla="*/ 387580 w 558218"/>
                  <a:gd name="connsiteY38" fmla="*/ 606722 h 606722"/>
                  <a:gd name="connsiteX39" fmla="*/ 376722 w 558218"/>
                  <a:gd name="connsiteY39" fmla="*/ 600057 h 606722"/>
                  <a:gd name="connsiteX40" fmla="*/ 230323 w 558218"/>
                  <a:gd name="connsiteY40" fmla="*/ 308738 h 606722"/>
                  <a:gd name="connsiteX41" fmla="*/ 230323 w 558218"/>
                  <a:gd name="connsiteY41" fmla="*/ 297895 h 606722"/>
                  <a:gd name="connsiteX42" fmla="*/ 376722 w 558218"/>
                  <a:gd name="connsiteY42" fmla="*/ 6665 h 606722"/>
                  <a:gd name="connsiteX43" fmla="*/ 387580 w 558218"/>
                  <a:gd name="connsiteY43" fmla="*/ 0 h 606722"/>
                  <a:gd name="connsiteX44" fmla="*/ 158558 w 558218"/>
                  <a:gd name="connsiteY44" fmla="*/ 0 h 606722"/>
                  <a:gd name="connsiteX45" fmla="*/ 317094 w 558218"/>
                  <a:gd name="connsiteY45" fmla="*/ 0 h 606722"/>
                  <a:gd name="connsiteX46" fmla="*/ 327420 w 558218"/>
                  <a:gd name="connsiteY46" fmla="*/ 5777 h 606722"/>
                  <a:gd name="connsiteX47" fmla="*/ 327954 w 558218"/>
                  <a:gd name="connsiteY47" fmla="*/ 17508 h 606722"/>
                  <a:gd name="connsiteX48" fmla="*/ 184195 w 558218"/>
                  <a:gd name="connsiteY48" fmla="*/ 303317 h 606722"/>
                  <a:gd name="connsiteX49" fmla="*/ 327954 w 558218"/>
                  <a:gd name="connsiteY49" fmla="*/ 589214 h 606722"/>
                  <a:gd name="connsiteX50" fmla="*/ 327420 w 558218"/>
                  <a:gd name="connsiteY50" fmla="*/ 600945 h 606722"/>
                  <a:gd name="connsiteX51" fmla="*/ 317094 w 558218"/>
                  <a:gd name="connsiteY51" fmla="*/ 606722 h 606722"/>
                  <a:gd name="connsiteX52" fmla="*/ 158558 w 558218"/>
                  <a:gd name="connsiteY52" fmla="*/ 606722 h 606722"/>
                  <a:gd name="connsiteX53" fmla="*/ 147698 w 558218"/>
                  <a:gd name="connsiteY53" fmla="*/ 600057 h 606722"/>
                  <a:gd name="connsiteX54" fmla="*/ 1268 w 558218"/>
                  <a:gd name="connsiteY54" fmla="*/ 308738 h 606722"/>
                  <a:gd name="connsiteX55" fmla="*/ 1268 w 558218"/>
                  <a:gd name="connsiteY55" fmla="*/ 297895 h 606722"/>
                  <a:gd name="connsiteX56" fmla="*/ 147698 w 558218"/>
                  <a:gd name="connsiteY56" fmla="*/ 6665 h 606722"/>
                  <a:gd name="connsiteX57" fmla="*/ 158558 w 55821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58218" h="606722">
                    <a:moveTo>
                      <a:pt x="148077" y="479905"/>
                    </a:moveTo>
                    <a:cubicBezTo>
                      <a:pt x="154034" y="476882"/>
                      <a:pt x="161324" y="479283"/>
                      <a:pt x="164347" y="485240"/>
                    </a:cubicBezTo>
                    <a:lnTo>
                      <a:pt x="168170" y="492886"/>
                    </a:lnTo>
                    <a:cubicBezTo>
                      <a:pt x="171192" y="498843"/>
                      <a:pt x="168703" y="506133"/>
                      <a:pt x="162746" y="509156"/>
                    </a:cubicBezTo>
                    <a:cubicBezTo>
                      <a:pt x="161057" y="510045"/>
                      <a:pt x="159190" y="510401"/>
                      <a:pt x="157323" y="510401"/>
                    </a:cubicBezTo>
                    <a:cubicBezTo>
                      <a:pt x="152967" y="510401"/>
                      <a:pt x="148700" y="508000"/>
                      <a:pt x="146566" y="503733"/>
                    </a:cubicBezTo>
                    <a:lnTo>
                      <a:pt x="142743" y="496087"/>
                    </a:lnTo>
                    <a:cubicBezTo>
                      <a:pt x="139720" y="490130"/>
                      <a:pt x="142121" y="482839"/>
                      <a:pt x="148077" y="479905"/>
                    </a:cubicBezTo>
                    <a:close/>
                    <a:moveTo>
                      <a:pt x="53885" y="292552"/>
                    </a:moveTo>
                    <a:cubicBezTo>
                      <a:pt x="59850" y="289530"/>
                      <a:pt x="67151" y="291930"/>
                      <a:pt x="70089" y="297886"/>
                    </a:cubicBezTo>
                    <a:lnTo>
                      <a:pt x="144878" y="446598"/>
                    </a:lnTo>
                    <a:cubicBezTo>
                      <a:pt x="147905" y="452553"/>
                      <a:pt x="145501" y="459842"/>
                      <a:pt x="139536" y="462865"/>
                    </a:cubicBezTo>
                    <a:cubicBezTo>
                      <a:pt x="137755" y="463665"/>
                      <a:pt x="135886" y="464109"/>
                      <a:pt x="134105" y="464109"/>
                    </a:cubicBezTo>
                    <a:cubicBezTo>
                      <a:pt x="129653" y="464109"/>
                      <a:pt x="125379" y="461709"/>
                      <a:pt x="123243" y="457442"/>
                    </a:cubicBezTo>
                    <a:lnTo>
                      <a:pt x="48453" y="308730"/>
                    </a:lnTo>
                    <a:cubicBezTo>
                      <a:pt x="45515" y="302775"/>
                      <a:pt x="47919" y="295486"/>
                      <a:pt x="53885" y="292552"/>
                    </a:cubicBezTo>
                    <a:close/>
                    <a:moveTo>
                      <a:pt x="395055" y="24173"/>
                    </a:moveTo>
                    <a:lnTo>
                      <a:pt x="254619" y="303317"/>
                    </a:lnTo>
                    <a:lnTo>
                      <a:pt x="395055" y="582549"/>
                    </a:lnTo>
                    <a:lnTo>
                      <a:pt x="526503" y="582549"/>
                    </a:lnTo>
                    <a:lnTo>
                      <a:pt x="388825" y="308738"/>
                    </a:lnTo>
                    <a:cubicBezTo>
                      <a:pt x="387135" y="305361"/>
                      <a:pt x="387135" y="301361"/>
                      <a:pt x="388825" y="297895"/>
                    </a:cubicBezTo>
                    <a:lnTo>
                      <a:pt x="526503" y="24173"/>
                    </a:lnTo>
                    <a:close/>
                    <a:moveTo>
                      <a:pt x="166035" y="24173"/>
                    </a:moveTo>
                    <a:lnTo>
                      <a:pt x="25658" y="303317"/>
                    </a:lnTo>
                    <a:lnTo>
                      <a:pt x="166035" y="582549"/>
                    </a:lnTo>
                    <a:lnTo>
                      <a:pt x="297511" y="582549"/>
                    </a:lnTo>
                    <a:lnTo>
                      <a:pt x="159804" y="308738"/>
                    </a:lnTo>
                    <a:cubicBezTo>
                      <a:pt x="158113" y="305361"/>
                      <a:pt x="158113" y="301361"/>
                      <a:pt x="159804" y="297895"/>
                    </a:cubicBezTo>
                    <a:lnTo>
                      <a:pt x="297511" y="24173"/>
                    </a:lnTo>
                    <a:close/>
                    <a:moveTo>
                      <a:pt x="387580" y="0"/>
                    </a:moveTo>
                    <a:lnTo>
                      <a:pt x="546082" y="0"/>
                    </a:lnTo>
                    <a:cubicBezTo>
                      <a:pt x="550265" y="0"/>
                      <a:pt x="554180" y="2133"/>
                      <a:pt x="556405" y="5777"/>
                    </a:cubicBezTo>
                    <a:cubicBezTo>
                      <a:pt x="558630" y="9331"/>
                      <a:pt x="558808" y="13775"/>
                      <a:pt x="556939" y="17508"/>
                    </a:cubicBezTo>
                    <a:lnTo>
                      <a:pt x="413210" y="303317"/>
                    </a:lnTo>
                    <a:lnTo>
                      <a:pt x="556939" y="589214"/>
                    </a:lnTo>
                    <a:cubicBezTo>
                      <a:pt x="558808" y="592947"/>
                      <a:pt x="558630" y="597391"/>
                      <a:pt x="556405" y="600945"/>
                    </a:cubicBezTo>
                    <a:cubicBezTo>
                      <a:pt x="554180" y="604500"/>
                      <a:pt x="550265" y="606722"/>
                      <a:pt x="546082" y="606722"/>
                    </a:cubicBezTo>
                    <a:lnTo>
                      <a:pt x="387580" y="606722"/>
                    </a:lnTo>
                    <a:cubicBezTo>
                      <a:pt x="382952" y="606722"/>
                      <a:pt x="378769" y="604145"/>
                      <a:pt x="376722" y="600057"/>
                    </a:cubicBezTo>
                    <a:lnTo>
                      <a:pt x="230323" y="308738"/>
                    </a:lnTo>
                    <a:cubicBezTo>
                      <a:pt x="228632" y="305361"/>
                      <a:pt x="228632" y="301361"/>
                      <a:pt x="230323" y="297895"/>
                    </a:cubicBezTo>
                    <a:lnTo>
                      <a:pt x="376722" y="6665"/>
                    </a:lnTo>
                    <a:cubicBezTo>
                      <a:pt x="378769" y="2577"/>
                      <a:pt x="382952" y="0"/>
                      <a:pt x="387580" y="0"/>
                    </a:cubicBezTo>
                    <a:close/>
                    <a:moveTo>
                      <a:pt x="158558" y="0"/>
                    </a:moveTo>
                    <a:lnTo>
                      <a:pt x="317094" y="0"/>
                    </a:lnTo>
                    <a:cubicBezTo>
                      <a:pt x="321367" y="0"/>
                      <a:pt x="325194" y="2133"/>
                      <a:pt x="327420" y="5777"/>
                    </a:cubicBezTo>
                    <a:cubicBezTo>
                      <a:pt x="329645" y="9331"/>
                      <a:pt x="329823" y="13775"/>
                      <a:pt x="327954" y="17508"/>
                    </a:cubicBezTo>
                    <a:lnTo>
                      <a:pt x="184195" y="303317"/>
                    </a:lnTo>
                    <a:lnTo>
                      <a:pt x="327954" y="589214"/>
                    </a:lnTo>
                    <a:cubicBezTo>
                      <a:pt x="329823" y="592947"/>
                      <a:pt x="329645" y="597391"/>
                      <a:pt x="327420" y="600945"/>
                    </a:cubicBezTo>
                    <a:cubicBezTo>
                      <a:pt x="325194" y="604500"/>
                      <a:pt x="321367" y="606722"/>
                      <a:pt x="317094" y="606722"/>
                    </a:cubicBezTo>
                    <a:lnTo>
                      <a:pt x="158558" y="606722"/>
                    </a:lnTo>
                    <a:cubicBezTo>
                      <a:pt x="153929" y="606722"/>
                      <a:pt x="149746" y="604145"/>
                      <a:pt x="147698" y="600057"/>
                    </a:cubicBezTo>
                    <a:lnTo>
                      <a:pt x="1268" y="308738"/>
                    </a:lnTo>
                    <a:cubicBezTo>
                      <a:pt x="-423" y="305361"/>
                      <a:pt x="-423" y="301361"/>
                      <a:pt x="1268" y="297895"/>
                    </a:cubicBezTo>
                    <a:lnTo>
                      <a:pt x="147698" y="6665"/>
                    </a:lnTo>
                    <a:cubicBezTo>
                      <a:pt x="149746" y="2577"/>
                      <a:pt x="153929" y="0"/>
                      <a:pt x="158558" y="0"/>
                    </a:cubicBezTo>
                    <a:close/>
                  </a:path>
                </a:pathLst>
              </a:custGeom>
              <a:solidFill>
                <a:srgbClr val="2B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arrow_156300"/>
              <p:cNvSpPr/>
              <p:nvPr>
                <p:custDataLst>
                  <p:tags r:id="rId20"/>
                </p:custDataLst>
              </p:nvPr>
            </p:nvSpPr>
            <p:spPr>
              <a:xfrm>
                <a:off x="1331766" y="1470776"/>
                <a:ext cx="342637" cy="342637"/>
              </a:xfrm>
              <a:custGeom>
                <a:avLst/>
                <a:gdLst>
                  <a:gd name="connsiteX0" fmla="*/ 207956 w 605592"/>
                  <a:gd name="connsiteY0" fmla="*/ 89900 h 605592"/>
                  <a:gd name="connsiteX1" fmla="*/ 275355 w 605592"/>
                  <a:gd name="connsiteY1" fmla="*/ 89900 h 605592"/>
                  <a:gd name="connsiteX2" fmla="*/ 480056 w 605592"/>
                  <a:gd name="connsiteY2" fmla="*/ 302831 h 605592"/>
                  <a:gd name="connsiteX3" fmla="*/ 275355 w 605592"/>
                  <a:gd name="connsiteY3" fmla="*/ 515762 h 605592"/>
                  <a:gd name="connsiteX4" fmla="*/ 207956 w 605592"/>
                  <a:gd name="connsiteY4" fmla="*/ 515762 h 605592"/>
                  <a:gd name="connsiteX5" fmla="*/ 364941 w 605592"/>
                  <a:gd name="connsiteY5" fmla="*/ 352703 h 605592"/>
                  <a:gd name="connsiteX6" fmla="*/ 413029 w 605592"/>
                  <a:gd name="connsiteY6" fmla="*/ 302831 h 605592"/>
                  <a:gd name="connsiteX7" fmla="*/ 364941 w 605592"/>
                  <a:gd name="connsiteY7" fmla="*/ 252959 h 605592"/>
                  <a:gd name="connsiteX8" fmla="*/ 89033 w 605592"/>
                  <a:gd name="connsiteY8" fmla="*/ 37820 h 605592"/>
                  <a:gd name="connsiteX9" fmla="*/ 344249 w 605592"/>
                  <a:gd name="connsiteY9" fmla="*/ 302842 h 605592"/>
                  <a:gd name="connsiteX10" fmla="*/ 89033 w 605592"/>
                  <a:gd name="connsiteY10" fmla="*/ 567772 h 605592"/>
                  <a:gd name="connsiteX11" fmla="*/ 298386 w 605592"/>
                  <a:gd name="connsiteY11" fmla="*/ 567772 h 605592"/>
                  <a:gd name="connsiteX12" fmla="*/ 553045 w 605592"/>
                  <a:gd name="connsiteY12" fmla="*/ 302842 h 605592"/>
                  <a:gd name="connsiteX13" fmla="*/ 298386 w 605592"/>
                  <a:gd name="connsiteY13" fmla="*/ 37820 h 605592"/>
                  <a:gd name="connsiteX14" fmla="*/ 0 w 605592"/>
                  <a:gd name="connsiteY14" fmla="*/ 0 h 605592"/>
                  <a:gd name="connsiteX15" fmla="*/ 314448 w 605592"/>
                  <a:gd name="connsiteY15" fmla="*/ 0 h 605592"/>
                  <a:gd name="connsiteX16" fmla="*/ 605592 w 605592"/>
                  <a:gd name="connsiteY16" fmla="*/ 302842 h 605592"/>
                  <a:gd name="connsiteX17" fmla="*/ 314448 w 605592"/>
                  <a:gd name="connsiteY17" fmla="*/ 605592 h 605592"/>
                  <a:gd name="connsiteX18" fmla="*/ 0 w 605592"/>
                  <a:gd name="connsiteY18" fmla="*/ 605592 h 605592"/>
                  <a:gd name="connsiteX19" fmla="*/ 291609 w 605592"/>
                  <a:gd name="connsiteY19" fmla="*/ 302842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5592" h="605592">
                    <a:moveTo>
                      <a:pt x="207956" y="89900"/>
                    </a:moveTo>
                    <a:lnTo>
                      <a:pt x="275355" y="89900"/>
                    </a:lnTo>
                    <a:lnTo>
                      <a:pt x="480056" y="302831"/>
                    </a:lnTo>
                    <a:lnTo>
                      <a:pt x="275355" y="515762"/>
                    </a:lnTo>
                    <a:lnTo>
                      <a:pt x="207956" y="515762"/>
                    </a:lnTo>
                    <a:lnTo>
                      <a:pt x="364941" y="352703"/>
                    </a:lnTo>
                    <a:lnTo>
                      <a:pt x="413029" y="302831"/>
                    </a:lnTo>
                    <a:lnTo>
                      <a:pt x="364941" y="252959"/>
                    </a:lnTo>
                    <a:close/>
                    <a:moveTo>
                      <a:pt x="89033" y="37820"/>
                    </a:moveTo>
                    <a:lnTo>
                      <a:pt x="344249" y="302842"/>
                    </a:lnTo>
                    <a:lnTo>
                      <a:pt x="89033" y="567772"/>
                    </a:lnTo>
                    <a:lnTo>
                      <a:pt x="298386" y="567772"/>
                    </a:lnTo>
                    <a:lnTo>
                      <a:pt x="553045" y="302842"/>
                    </a:lnTo>
                    <a:lnTo>
                      <a:pt x="298386" y="37820"/>
                    </a:lnTo>
                    <a:close/>
                    <a:moveTo>
                      <a:pt x="0" y="0"/>
                    </a:moveTo>
                    <a:lnTo>
                      <a:pt x="314448" y="0"/>
                    </a:lnTo>
                    <a:lnTo>
                      <a:pt x="605592" y="302842"/>
                    </a:lnTo>
                    <a:lnTo>
                      <a:pt x="314448" y="605592"/>
                    </a:lnTo>
                    <a:lnTo>
                      <a:pt x="0" y="605592"/>
                    </a:lnTo>
                    <a:lnTo>
                      <a:pt x="291609" y="302842"/>
                    </a:lnTo>
                    <a:close/>
                  </a:path>
                </a:pathLst>
              </a:custGeom>
              <a:solidFill>
                <a:srgbClr val="2BD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12.png"/><Relationship Id="rId2" Type="http://schemas.openxmlformats.org/officeDocument/2006/relationships/slideLayout" Target="../slideLayouts/slideLayout2.xml"/><Relationship Id="rId19" Type="http://schemas.openxmlformats.org/officeDocument/2006/relationships/tags" Target="../tags/tag14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1" Type="http://schemas.openxmlformats.org/officeDocument/2006/relationships/theme" Target="../theme/theme2.xml"/><Relationship Id="rId20" Type="http://schemas.openxmlformats.org/officeDocument/2006/relationships/tags" Target="../tags/tag204.xml"/><Relationship Id="rId2" Type="http://schemas.openxmlformats.org/officeDocument/2006/relationships/slideLayout" Target="../slideLayouts/slideLayout20.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2.png"/><Relationship Id="rId17" Type="http://schemas.openxmlformats.org/officeDocument/2006/relationships/tags" Target="../tags/tag203.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19"/>
            </p:custDataLst>
          </p:nvPr>
        </p:nvPicPr>
        <p:blipFill>
          <a:blip r:embed="rId20" r:link="rId21"/>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spTree>
    <p:custDataLst>
      <p:tags r:id="rId20"/>
    </p:custData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ransition/>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10.xml.rels><?xml version="1.0" encoding="UTF-8" standalone="yes"?>
<Relationships xmlns="http://schemas.openxmlformats.org/package/2006/relationships"><Relationship Id="rId9" Type="http://schemas.openxmlformats.org/officeDocument/2006/relationships/tags" Target="../tags/tag504.xml"/><Relationship Id="rId8" Type="http://schemas.openxmlformats.org/officeDocument/2006/relationships/tags" Target="../tags/tag503.xml"/><Relationship Id="rId7" Type="http://schemas.openxmlformats.org/officeDocument/2006/relationships/tags" Target="../tags/tag502.xml"/><Relationship Id="rId6" Type="http://schemas.openxmlformats.org/officeDocument/2006/relationships/tags" Target="../tags/tag501.xml"/><Relationship Id="rId52" Type="http://schemas.openxmlformats.org/officeDocument/2006/relationships/notesSlide" Target="../notesSlides/notesSlide7.xml"/><Relationship Id="rId51" Type="http://schemas.openxmlformats.org/officeDocument/2006/relationships/slideLayout" Target="../slideLayouts/slideLayout10.xml"/><Relationship Id="rId50" Type="http://schemas.openxmlformats.org/officeDocument/2006/relationships/audio" Target="../media/audio1.wav"/><Relationship Id="rId5" Type="http://schemas.openxmlformats.org/officeDocument/2006/relationships/tags" Target="../tags/tag500.xml"/><Relationship Id="rId49" Type="http://schemas.openxmlformats.org/officeDocument/2006/relationships/tags" Target="../tags/tag543.xml"/><Relationship Id="rId48" Type="http://schemas.openxmlformats.org/officeDocument/2006/relationships/tags" Target="../tags/tag542.xml"/><Relationship Id="rId47" Type="http://schemas.openxmlformats.org/officeDocument/2006/relationships/tags" Target="../tags/tag541.xml"/><Relationship Id="rId46" Type="http://schemas.openxmlformats.org/officeDocument/2006/relationships/tags" Target="../tags/tag540.xml"/><Relationship Id="rId45" Type="http://schemas.openxmlformats.org/officeDocument/2006/relationships/image" Target="../media/image22.emf"/><Relationship Id="rId44" Type="http://schemas.openxmlformats.org/officeDocument/2006/relationships/tags" Target="../tags/tag539.xml"/><Relationship Id="rId43" Type="http://schemas.openxmlformats.org/officeDocument/2006/relationships/tags" Target="../tags/tag538.xml"/><Relationship Id="rId42" Type="http://schemas.openxmlformats.org/officeDocument/2006/relationships/tags" Target="../tags/tag537.xml"/><Relationship Id="rId41" Type="http://schemas.openxmlformats.org/officeDocument/2006/relationships/tags" Target="../tags/tag536.xml"/><Relationship Id="rId40" Type="http://schemas.openxmlformats.org/officeDocument/2006/relationships/tags" Target="../tags/tag535.xml"/><Relationship Id="rId4" Type="http://schemas.openxmlformats.org/officeDocument/2006/relationships/tags" Target="../tags/tag499.xml"/><Relationship Id="rId39" Type="http://schemas.openxmlformats.org/officeDocument/2006/relationships/tags" Target="../tags/tag534.xml"/><Relationship Id="rId38" Type="http://schemas.openxmlformats.org/officeDocument/2006/relationships/tags" Target="../tags/tag533.xml"/><Relationship Id="rId37" Type="http://schemas.openxmlformats.org/officeDocument/2006/relationships/tags" Target="../tags/tag532.xml"/><Relationship Id="rId36" Type="http://schemas.openxmlformats.org/officeDocument/2006/relationships/tags" Target="../tags/tag531.xml"/><Relationship Id="rId35" Type="http://schemas.openxmlformats.org/officeDocument/2006/relationships/tags" Target="../tags/tag530.xml"/><Relationship Id="rId34" Type="http://schemas.openxmlformats.org/officeDocument/2006/relationships/tags" Target="../tags/tag529.xml"/><Relationship Id="rId33" Type="http://schemas.openxmlformats.org/officeDocument/2006/relationships/tags" Target="../tags/tag528.xml"/><Relationship Id="rId32" Type="http://schemas.openxmlformats.org/officeDocument/2006/relationships/tags" Target="../tags/tag527.xml"/><Relationship Id="rId31" Type="http://schemas.openxmlformats.org/officeDocument/2006/relationships/tags" Target="../tags/tag526.xml"/><Relationship Id="rId30" Type="http://schemas.openxmlformats.org/officeDocument/2006/relationships/tags" Target="../tags/tag525.xml"/><Relationship Id="rId3" Type="http://schemas.openxmlformats.org/officeDocument/2006/relationships/tags" Target="../tags/tag498.xml"/><Relationship Id="rId29" Type="http://schemas.openxmlformats.org/officeDocument/2006/relationships/tags" Target="../tags/tag524.xml"/><Relationship Id="rId28" Type="http://schemas.openxmlformats.org/officeDocument/2006/relationships/tags" Target="../tags/tag523.xml"/><Relationship Id="rId27" Type="http://schemas.openxmlformats.org/officeDocument/2006/relationships/tags" Target="../tags/tag522.xml"/><Relationship Id="rId26" Type="http://schemas.openxmlformats.org/officeDocument/2006/relationships/tags" Target="../tags/tag521.xml"/><Relationship Id="rId25" Type="http://schemas.openxmlformats.org/officeDocument/2006/relationships/tags" Target="../tags/tag520.xml"/><Relationship Id="rId24" Type="http://schemas.openxmlformats.org/officeDocument/2006/relationships/tags" Target="../tags/tag519.xml"/><Relationship Id="rId23" Type="http://schemas.openxmlformats.org/officeDocument/2006/relationships/tags" Target="../tags/tag518.xml"/><Relationship Id="rId22" Type="http://schemas.openxmlformats.org/officeDocument/2006/relationships/tags" Target="../tags/tag517.xml"/><Relationship Id="rId21" Type="http://schemas.openxmlformats.org/officeDocument/2006/relationships/tags" Target="../tags/tag516.xml"/><Relationship Id="rId20" Type="http://schemas.openxmlformats.org/officeDocument/2006/relationships/tags" Target="../tags/tag515.xml"/><Relationship Id="rId2" Type="http://schemas.openxmlformats.org/officeDocument/2006/relationships/tags" Target="../tags/tag497.xml"/><Relationship Id="rId19" Type="http://schemas.openxmlformats.org/officeDocument/2006/relationships/tags" Target="../tags/tag514.xml"/><Relationship Id="rId18" Type="http://schemas.openxmlformats.org/officeDocument/2006/relationships/tags" Target="../tags/tag513.xml"/><Relationship Id="rId17" Type="http://schemas.openxmlformats.org/officeDocument/2006/relationships/tags" Target="../tags/tag512.xml"/><Relationship Id="rId16" Type="http://schemas.openxmlformats.org/officeDocument/2006/relationships/tags" Target="../tags/tag511.xml"/><Relationship Id="rId15" Type="http://schemas.openxmlformats.org/officeDocument/2006/relationships/tags" Target="../tags/tag510.xml"/><Relationship Id="rId14" Type="http://schemas.openxmlformats.org/officeDocument/2006/relationships/tags" Target="../tags/tag509.xml"/><Relationship Id="rId13" Type="http://schemas.openxmlformats.org/officeDocument/2006/relationships/tags" Target="../tags/tag508.xml"/><Relationship Id="rId12" Type="http://schemas.openxmlformats.org/officeDocument/2006/relationships/tags" Target="../tags/tag507.xml"/><Relationship Id="rId11" Type="http://schemas.openxmlformats.org/officeDocument/2006/relationships/tags" Target="../tags/tag506.xml"/><Relationship Id="rId10" Type="http://schemas.openxmlformats.org/officeDocument/2006/relationships/tags" Target="../tags/tag505.xml"/><Relationship Id="rId1" Type="http://schemas.openxmlformats.org/officeDocument/2006/relationships/tags" Target="../tags/tag496.xml"/></Relationships>
</file>

<file path=ppt/slides/_rels/slide11.xml.rels><?xml version="1.0" encoding="UTF-8" standalone="yes"?>
<Relationships xmlns="http://schemas.openxmlformats.org/package/2006/relationships"><Relationship Id="rId99" Type="http://schemas.openxmlformats.org/officeDocument/2006/relationships/tags" Target="../tags/tag645.xml"/><Relationship Id="rId98" Type="http://schemas.openxmlformats.org/officeDocument/2006/relationships/tags" Target="../tags/tag644.xml"/><Relationship Id="rId97" Type="http://schemas.openxmlformats.org/officeDocument/2006/relationships/tags" Target="../tags/tag643.xml"/><Relationship Id="rId96" Type="http://schemas.openxmlformats.org/officeDocument/2006/relationships/tags" Target="../tags/tag642.xml"/><Relationship Id="rId95" Type="http://schemas.openxmlformats.org/officeDocument/2006/relationships/tags" Target="../tags/tag641.xml"/><Relationship Id="rId94" Type="http://schemas.openxmlformats.org/officeDocument/2006/relationships/tags" Target="../tags/tag640.xml"/><Relationship Id="rId93" Type="http://schemas.openxmlformats.org/officeDocument/2006/relationships/tags" Target="../tags/tag639.xml"/><Relationship Id="rId92" Type="http://schemas.openxmlformats.org/officeDocument/2006/relationships/tags" Target="../tags/tag638.xml"/><Relationship Id="rId91" Type="http://schemas.openxmlformats.org/officeDocument/2006/relationships/tags" Target="../tags/tag637.xml"/><Relationship Id="rId90" Type="http://schemas.openxmlformats.org/officeDocument/2006/relationships/tags" Target="../tags/tag636.xml"/><Relationship Id="rId9" Type="http://schemas.openxmlformats.org/officeDocument/2006/relationships/tags" Target="../tags/tag555.xml"/><Relationship Id="rId89" Type="http://schemas.openxmlformats.org/officeDocument/2006/relationships/tags" Target="../tags/tag635.xml"/><Relationship Id="rId88" Type="http://schemas.openxmlformats.org/officeDocument/2006/relationships/tags" Target="../tags/tag634.xml"/><Relationship Id="rId87" Type="http://schemas.openxmlformats.org/officeDocument/2006/relationships/tags" Target="../tags/tag633.xml"/><Relationship Id="rId86" Type="http://schemas.openxmlformats.org/officeDocument/2006/relationships/tags" Target="../tags/tag632.xml"/><Relationship Id="rId85" Type="http://schemas.openxmlformats.org/officeDocument/2006/relationships/tags" Target="../tags/tag631.xml"/><Relationship Id="rId84" Type="http://schemas.openxmlformats.org/officeDocument/2006/relationships/tags" Target="../tags/tag630.xml"/><Relationship Id="rId83" Type="http://schemas.openxmlformats.org/officeDocument/2006/relationships/tags" Target="../tags/tag629.xml"/><Relationship Id="rId82" Type="http://schemas.openxmlformats.org/officeDocument/2006/relationships/tags" Target="../tags/tag628.xml"/><Relationship Id="rId81" Type="http://schemas.openxmlformats.org/officeDocument/2006/relationships/tags" Target="../tags/tag627.xml"/><Relationship Id="rId80" Type="http://schemas.openxmlformats.org/officeDocument/2006/relationships/tags" Target="../tags/tag626.xml"/><Relationship Id="rId8" Type="http://schemas.openxmlformats.org/officeDocument/2006/relationships/tags" Target="../tags/tag554.xml"/><Relationship Id="rId79" Type="http://schemas.openxmlformats.org/officeDocument/2006/relationships/tags" Target="../tags/tag625.xml"/><Relationship Id="rId78" Type="http://schemas.openxmlformats.org/officeDocument/2006/relationships/tags" Target="../tags/tag624.xml"/><Relationship Id="rId77" Type="http://schemas.openxmlformats.org/officeDocument/2006/relationships/tags" Target="../tags/tag623.xml"/><Relationship Id="rId76" Type="http://schemas.openxmlformats.org/officeDocument/2006/relationships/tags" Target="../tags/tag622.xml"/><Relationship Id="rId75" Type="http://schemas.openxmlformats.org/officeDocument/2006/relationships/tags" Target="../tags/tag621.xml"/><Relationship Id="rId74" Type="http://schemas.openxmlformats.org/officeDocument/2006/relationships/tags" Target="../tags/tag620.xml"/><Relationship Id="rId73" Type="http://schemas.openxmlformats.org/officeDocument/2006/relationships/tags" Target="../tags/tag619.xml"/><Relationship Id="rId72" Type="http://schemas.openxmlformats.org/officeDocument/2006/relationships/tags" Target="../tags/tag618.xml"/><Relationship Id="rId71" Type="http://schemas.openxmlformats.org/officeDocument/2006/relationships/tags" Target="../tags/tag617.xml"/><Relationship Id="rId70" Type="http://schemas.openxmlformats.org/officeDocument/2006/relationships/tags" Target="../tags/tag616.xml"/><Relationship Id="rId7" Type="http://schemas.openxmlformats.org/officeDocument/2006/relationships/tags" Target="../tags/tag553.xml"/><Relationship Id="rId69" Type="http://schemas.openxmlformats.org/officeDocument/2006/relationships/tags" Target="../tags/tag615.xml"/><Relationship Id="rId68" Type="http://schemas.openxmlformats.org/officeDocument/2006/relationships/tags" Target="../tags/tag614.xml"/><Relationship Id="rId67" Type="http://schemas.openxmlformats.org/officeDocument/2006/relationships/tags" Target="../tags/tag613.xml"/><Relationship Id="rId66" Type="http://schemas.openxmlformats.org/officeDocument/2006/relationships/tags" Target="../tags/tag612.xml"/><Relationship Id="rId65" Type="http://schemas.openxmlformats.org/officeDocument/2006/relationships/tags" Target="../tags/tag611.xml"/><Relationship Id="rId64" Type="http://schemas.openxmlformats.org/officeDocument/2006/relationships/tags" Target="../tags/tag610.xml"/><Relationship Id="rId63" Type="http://schemas.openxmlformats.org/officeDocument/2006/relationships/tags" Target="../tags/tag609.xml"/><Relationship Id="rId62" Type="http://schemas.openxmlformats.org/officeDocument/2006/relationships/tags" Target="../tags/tag608.xml"/><Relationship Id="rId61" Type="http://schemas.openxmlformats.org/officeDocument/2006/relationships/tags" Target="../tags/tag607.xml"/><Relationship Id="rId60" Type="http://schemas.openxmlformats.org/officeDocument/2006/relationships/tags" Target="../tags/tag606.xml"/><Relationship Id="rId6" Type="http://schemas.openxmlformats.org/officeDocument/2006/relationships/tags" Target="../tags/tag552.xml"/><Relationship Id="rId59" Type="http://schemas.openxmlformats.org/officeDocument/2006/relationships/tags" Target="../tags/tag605.xml"/><Relationship Id="rId58" Type="http://schemas.openxmlformats.org/officeDocument/2006/relationships/tags" Target="../tags/tag604.xml"/><Relationship Id="rId57" Type="http://schemas.openxmlformats.org/officeDocument/2006/relationships/tags" Target="../tags/tag603.xml"/><Relationship Id="rId56" Type="http://schemas.openxmlformats.org/officeDocument/2006/relationships/tags" Target="../tags/tag602.xml"/><Relationship Id="rId55" Type="http://schemas.openxmlformats.org/officeDocument/2006/relationships/tags" Target="../tags/tag601.xml"/><Relationship Id="rId54" Type="http://schemas.openxmlformats.org/officeDocument/2006/relationships/tags" Target="../tags/tag600.xml"/><Relationship Id="rId53" Type="http://schemas.openxmlformats.org/officeDocument/2006/relationships/tags" Target="../tags/tag599.xml"/><Relationship Id="rId52" Type="http://schemas.openxmlformats.org/officeDocument/2006/relationships/tags" Target="../tags/tag598.xml"/><Relationship Id="rId51" Type="http://schemas.openxmlformats.org/officeDocument/2006/relationships/tags" Target="../tags/tag597.xml"/><Relationship Id="rId50" Type="http://schemas.openxmlformats.org/officeDocument/2006/relationships/tags" Target="../tags/tag596.xml"/><Relationship Id="rId5" Type="http://schemas.openxmlformats.org/officeDocument/2006/relationships/tags" Target="../tags/tag551.xml"/><Relationship Id="rId49" Type="http://schemas.openxmlformats.org/officeDocument/2006/relationships/tags" Target="../tags/tag595.xml"/><Relationship Id="rId48" Type="http://schemas.openxmlformats.org/officeDocument/2006/relationships/tags" Target="../tags/tag594.xml"/><Relationship Id="rId47" Type="http://schemas.openxmlformats.org/officeDocument/2006/relationships/tags" Target="../tags/tag593.xml"/><Relationship Id="rId46" Type="http://schemas.openxmlformats.org/officeDocument/2006/relationships/tags" Target="../tags/tag592.xml"/><Relationship Id="rId45" Type="http://schemas.openxmlformats.org/officeDocument/2006/relationships/tags" Target="../tags/tag591.xml"/><Relationship Id="rId44" Type="http://schemas.openxmlformats.org/officeDocument/2006/relationships/tags" Target="../tags/tag590.xml"/><Relationship Id="rId43" Type="http://schemas.openxmlformats.org/officeDocument/2006/relationships/tags" Target="../tags/tag589.xml"/><Relationship Id="rId42" Type="http://schemas.openxmlformats.org/officeDocument/2006/relationships/tags" Target="../tags/tag588.xml"/><Relationship Id="rId41" Type="http://schemas.openxmlformats.org/officeDocument/2006/relationships/tags" Target="../tags/tag587.xml"/><Relationship Id="rId40" Type="http://schemas.openxmlformats.org/officeDocument/2006/relationships/tags" Target="../tags/tag586.xml"/><Relationship Id="rId4" Type="http://schemas.openxmlformats.org/officeDocument/2006/relationships/tags" Target="../tags/tag550.xml"/><Relationship Id="rId39" Type="http://schemas.openxmlformats.org/officeDocument/2006/relationships/tags" Target="../tags/tag585.xml"/><Relationship Id="rId38" Type="http://schemas.openxmlformats.org/officeDocument/2006/relationships/tags" Target="../tags/tag584.xml"/><Relationship Id="rId37" Type="http://schemas.openxmlformats.org/officeDocument/2006/relationships/tags" Target="../tags/tag583.xml"/><Relationship Id="rId36" Type="http://schemas.openxmlformats.org/officeDocument/2006/relationships/tags" Target="../tags/tag582.xml"/><Relationship Id="rId35" Type="http://schemas.openxmlformats.org/officeDocument/2006/relationships/tags" Target="../tags/tag581.xml"/><Relationship Id="rId34" Type="http://schemas.openxmlformats.org/officeDocument/2006/relationships/tags" Target="../tags/tag580.xml"/><Relationship Id="rId33" Type="http://schemas.openxmlformats.org/officeDocument/2006/relationships/tags" Target="../tags/tag579.xml"/><Relationship Id="rId32" Type="http://schemas.openxmlformats.org/officeDocument/2006/relationships/tags" Target="../tags/tag578.xml"/><Relationship Id="rId31" Type="http://schemas.openxmlformats.org/officeDocument/2006/relationships/tags" Target="../tags/tag577.xml"/><Relationship Id="rId30" Type="http://schemas.openxmlformats.org/officeDocument/2006/relationships/tags" Target="../tags/tag576.xml"/><Relationship Id="rId3" Type="http://schemas.openxmlformats.org/officeDocument/2006/relationships/tags" Target="../tags/tag549.xml"/><Relationship Id="rId29" Type="http://schemas.openxmlformats.org/officeDocument/2006/relationships/tags" Target="../tags/tag575.xml"/><Relationship Id="rId28" Type="http://schemas.openxmlformats.org/officeDocument/2006/relationships/tags" Target="../tags/tag574.xml"/><Relationship Id="rId27" Type="http://schemas.openxmlformats.org/officeDocument/2006/relationships/tags" Target="../tags/tag573.xml"/><Relationship Id="rId26" Type="http://schemas.openxmlformats.org/officeDocument/2006/relationships/tags" Target="../tags/tag572.xml"/><Relationship Id="rId25" Type="http://schemas.openxmlformats.org/officeDocument/2006/relationships/tags" Target="../tags/tag571.xml"/><Relationship Id="rId24" Type="http://schemas.openxmlformats.org/officeDocument/2006/relationships/tags" Target="../tags/tag570.xml"/><Relationship Id="rId23" Type="http://schemas.openxmlformats.org/officeDocument/2006/relationships/tags" Target="../tags/tag569.xml"/><Relationship Id="rId22" Type="http://schemas.openxmlformats.org/officeDocument/2006/relationships/tags" Target="../tags/tag568.xml"/><Relationship Id="rId21" Type="http://schemas.openxmlformats.org/officeDocument/2006/relationships/tags" Target="../tags/tag567.xml"/><Relationship Id="rId20" Type="http://schemas.openxmlformats.org/officeDocument/2006/relationships/tags" Target="../tags/tag566.xml"/><Relationship Id="rId2" Type="http://schemas.openxmlformats.org/officeDocument/2006/relationships/tags" Target="../tags/tag548.xml"/><Relationship Id="rId19" Type="http://schemas.openxmlformats.org/officeDocument/2006/relationships/tags" Target="../tags/tag565.xml"/><Relationship Id="rId18" Type="http://schemas.openxmlformats.org/officeDocument/2006/relationships/tags" Target="../tags/tag564.xml"/><Relationship Id="rId17" Type="http://schemas.openxmlformats.org/officeDocument/2006/relationships/tags" Target="../tags/tag563.xml"/><Relationship Id="rId16" Type="http://schemas.openxmlformats.org/officeDocument/2006/relationships/tags" Target="../tags/tag562.xml"/><Relationship Id="rId15" Type="http://schemas.openxmlformats.org/officeDocument/2006/relationships/tags" Target="../tags/tag561.xml"/><Relationship Id="rId14" Type="http://schemas.openxmlformats.org/officeDocument/2006/relationships/tags" Target="../tags/tag560.xml"/><Relationship Id="rId13" Type="http://schemas.openxmlformats.org/officeDocument/2006/relationships/tags" Target="../tags/tag559.xml"/><Relationship Id="rId122" Type="http://schemas.openxmlformats.org/officeDocument/2006/relationships/slideLayout" Target="../slideLayouts/slideLayout10.xml"/><Relationship Id="rId121" Type="http://schemas.openxmlformats.org/officeDocument/2006/relationships/tags" Target="../tags/tag667.xml"/><Relationship Id="rId120" Type="http://schemas.openxmlformats.org/officeDocument/2006/relationships/tags" Target="../tags/tag666.xml"/><Relationship Id="rId12" Type="http://schemas.openxmlformats.org/officeDocument/2006/relationships/tags" Target="../tags/tag558.xml"/><Relationship Id="rId119" Type="http://schemas.openxmlformats.org/officeDocument/2006/relationships/tags" Target="../tags/tag665.xml"/><Relationship Id="rId118" Type="http://schemas.openxmlformats.org/officeDocument/2006/relationships/tags" Target="../tags/tag664.xml"/><Relationship Id="rId117" Type="http://schemas.openxmlformats.org/officeDocument/2006/relationships/tags" Target="../tags/tag663.xml"/><Relationship Id="rId116" Type="http://schemas.openxmlformats.org/officeDocument/2006/relationships/tags" Target="../tags/tag662.xml"/><Relationship Id="rId115" Type="http://schemas.openxmlformats.org/officeDocument/2006/relationships/tags" Target="../tags/tag661.xml"/><Relationship Id="rId114" Type="http://schemas.openxmlformats.org/officeDocument/2006/relationships/tags" Target="../tags/tag660.xml"/><Relationship Id="rId113" Type="http://schemas.openxmlformats.org/officeDocument/2006/relationships/tags" Target="../tags/tag659.xml"/><Relationship Id="rId112" Type="http://schemas.openxmlformats.org/officeDocument/2006/relationships/tags" Target="../tags/tag658.xml"/><Relationship Id="rId111" Type="http://schemas.openxmlformats.org/officeDocument/2006/relationships/tags" Target="../tags/tag657.xml"/><Relationship Id="rId110" Type="http://schemas.openxmlformats.org/officeDocument/2006/relationships/tags" Target="../tags/tag656.xml"/><Relationship Id="rId11" Type="http://schemas.openxmlformats.org/officeDocument/2006/relationships/tags" Target="../tags/tag557.xml"/><Relationship Id="rId109" Type="http://schemas.openxmlformats.org/officeDocument/2006/relationships/tags" Target="../tags/tag655.xml"/><Relationship Id="rId108" Type="http://schemas.openxmlformats.org/officeDocument/2006/relationships/tags" Target="../tags/tag654.xml"/><Relationship Id="rId107" Type="http://schemas.openxmlformats.org/officeDocument/2006/relationships/tags" Target="../tags/tag653.xml"/><Relationship Id="rId106" Type="http://schemas.openxmlformats.org/officeDocument/2006/relationships/tags" Target="../tags/tag652.xml"/><Relationship Id="rId105" Type="http://schemas.openxmlformats.org/officeDocument/2006/relationships/tags" Target="../tags/tag651.xml"/><Relationship Id="rId104" Type="http://schemas.openxmlformats.org/officeDocument/2006/relationships/tags" Target="../tags/tag650.xml"/><Relationship Id="rId103" Type="http://schemas.openxmlformats.org/officeDocument/2006/relationships/tags" Target="../tags/tag649.xml"/><Relationship Id="rId102" Type="http://schemas.openxmlformats.org/officeDocument/2006/relationships/tags" Target="../tags/tag648.xml"/><Relationship Id="rId101" Type="http://schemas.openxmlformats.org/officeDocument/2006/relationships/tags" Target="../tags/tag647.xml"/><Relationship Id="rId100" Type="http://schemas.openxmlformats.org/officeDocument/2006/relationships/tags" Target="../tags/tag646.xml"/><Relationship Id="rId10" Type="http://schemas.openxmlformats.org/officeDocument/2006/relationships/tags" Target="../tags/tag556.xml"/><Relationship Id="rId1" Type="http://schemas.openxmlformats.org/officeDocument/2006/relationships/tags" Target="../tags/tag547.xml"/></Relationships>
</file>

<file path=ppt/slides/_rels/slide12.xml.rels><?xml version="1.0" encoding="UTF-8" standalone="yes"?>
<Relationships xmlns="http://schemas.openxmlformats.org/package/2006/relationships"><Relationship Id="rId9" Type="http://schemas.openxmlformats.org/officeDocument/2006/relationships/tags" Target="../tags/tag675.xml"/><Relationship Id="rId8" Type="http://schemas.openxmlformats.org/officeDocument/2006/relationships/tags" Target="../tags/tag674.xml"/><Relationship Id="rId7" Type="http://schemas.openxmlformats.org/officeDocument/2006/relationships/tags" Target="../tags/tag673.xml"/><Relationship Id="rId6" Type="http://schemas.openxmlformats.org/officeDocument/2006/relationships/tags" Target="../tags/tag672.xml"/><Relationship Id="rId5" Type="http://schemas.openxmlformats.org/officeDocument/2006/relationships/tags" Target="../tags/tag671.xml"/><Relationship Id="rId4" Type="http://schemas.openxmlformats.org/officeDocument/2006/relationships/tags" Target="../tags/tag670.xml"/><Relationship Id="rId3" Type="http://schemas.openxmlformats.org/officeDocument/2006/relationships/image" Target="../media/image22.emf"/><Relationship Id="rId2" Type="http://schemas.openxmlformats.org/officeDocument/2006/relationships/tags" Target="../tags/tag669.xml"/><Relationship Id="rId11" Type="http://schemas.openxmlformats.org/officeDocument/2006/relationships/slideLayout" Target="../slideLayouts/slideLayout10.xml"/><Relationship Id="rId10" Type="http://schemas.openxmlformats.org/officeDocument/2006/relationships/tags" Target="../tags/tag676.xml"/><Relationship Id="rId1" Type="http://schemas.openxmlformats.org/officeDocument/2006/relationships/tags" Target="../tags/tag668.xml"/></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0.xml"/><Relationship Id="rId2" Type="http://schemas.openxmlformats.org/officeDocument/2006/relationships/image" Target="../media/image23.emf"/><Relationship Id="rId1" Type="http://schemas.openxmlformats.org/officeDocument/2006/relationships/package" Target="../embeddings/Document2.docx"/></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0.xml"/><Relationship Id="rId2" Type="http://schemas.openxmlformats.org/officeDocument/2006/relationships/image" Target="../media/image24.emf"/><Relationship Id="rId1" Type="http://schemas.openxmlformats.org/officeDocument/2006/relationships/package" Target="../embeddings/Document3.docx"/></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683.xml"/><Relationship Id="rId7" Type="http://schemas.openxmlformats.org/officeDocument/2006/relationships/tags" Target="../tags/tag682.xml"/><Relationship Id="rId6" Type="http://schemas.openxmlformats.org/officeDocument/2006/relationships/image" Target="../media/image25.GIF"/><Relationship Id="rId5" Type="http://schemas.openxmlformats.org/officeDocument/2006/relationships/tags" Target="../tags/tag681.xml"/><Relationship Id="rId4" Type="http://schemas.openxmlformats.org/officeDocument/2006/relationships/tags" Target="../tags/tag680.xml"/><Relationship Id="rId3" Type="http://schemas.openxmlformats.org/officeDocument/2006/relationships/tags" Target="../tags/tag679.xml"/><Relationship Id="rId2" Type="http://schemas.openxmlformats.org/officeDocument/2006/relationships/tags" Target="../tags/tag678.xml"/><Relationship Id="rId10" Type="http://schemas.openxmlformats.org/officeDocument/2006/relationships/notesSlide" Target="../notesSlides/notesSlide8.xml"/><Relationship Id="rId1" Type="http://schemas.openxmlformats.org/officeDocument/2006/relationships/tags" Target="../tags/tag677.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image" Target="../media/image22.emf"/><Relationship Id="rId5" Type="http://schemas.openxmlformats.org/officeDocument/2006/relationships/tags" Target="../tags/tag691.xml"/><Relationship Id="rId4" Type="http://schemas.openxmlformats.org/officeDocument/2006/relationships/tags" Target="../tags/tag690.xml"/><Relationship Id="rId3" Type="http://schemas.openxmlformats.org/officeDocument/2006/relationships/tags" Target="../tags/tag689.xml"/><Relationship Id="rId2" Type="http://schemas.openxmlformats.org/officeDocument/2006/relationships/tags" Target="../tags/tag688.xml"/><Relationship Id="rId1" Type="http://schemas.openxmlformats.org/officeDocument/2006/relationships/tags" Target="../tags/tag687.xml"/></Relationships>
</file>

<file path=ppt/slides/_rels/slide17.xml.rels><?xml version="1.0" encoding="UTF-8" standalone="yes"?>
<Relationships xmlns="http://schemas.openxmlformats.org/package/2006/relationships"><Relationship Id="rId9" Type="http://schemas.openxmlformats.org/officeDocument/2006/relationships/tags" Target="../tags/tag700.xml"/><Relationship Id="rId8" Type="http://schemas.openxmlformats.org/officeDocument/2006/relationships/tags" Target="../tags/tag699.xml"/><Relationship Id="rId7" Type="http://schemas.openxmlformats.org/officeDocument/2006/relationships/tags" Target="../tags/tag698.xml"/><Relationship Id="rId6" Type="http://schemas.openxmlformats.org/officeDocument/2006/relationships/tags" Target="../tags/tag697.xml"/><Relationship Id="rId5" Type="http://schemas.openxmlformats.org/officeDocument/2006/relationships/tags" Target="../tags/tag696.xml"/><Relationship Id="rId4" Type="http://schemas.openxmlformats.org/officeDocument/2006/relationships/tags" Target="../tags/tag695.xml"/><Relationship Id="rId3" Type="http://schemas.openxmlformats.org/officeDocument/2006/relationships/tags" Target="../tags/tag694.xml"/><Relationship Id="rId26" Type="http://schemas.openxmlformats.org/officeDocument/2006/relationships/slideLayout" Target="../slideLayouts/slideLayout14.xml"/><Relationship Id="rId25" Type="http://schemas.openxmlformats.org/officeDocument/2006/relationships/tags" Target="../tags/tag716.xml"/><Relationship Id="rId24" Type="http://schemas.openxmlformats.org/officeDocument/2006/relationships/tags" Target="../tags/tag715.xml"/><Relationship Id="rId23" Type="http://schemas.openxmlformats.org/officeDocument/2006/relationships/tags" Target="../tags/tag714.xml"/><Relationship Id="rId22" Type="http://schemas.openxmlformats.org/officeDocument/2006/relationships/tags" Target="../tags/tag713.xml"/><Relationship Id="rId21" Type="http://schemas.openxmlformats.org/officeDocument/2006/relationships/tags" Target="../tags/tag712.xml"/><Relationship Id="rId20" Type="http://schemas.openxmlformats.org/officeDocument/2006/relationships/tags" Target="../tags/tag711.xml"/><Relationship Id="rId2" Type="http://schemas.openxmlformats.org/officeDocument/2006/relationships/tags" Target="../tags/tag693.xml"/><Relationship Id="rId19" Type="http://schemas.openxmlformats.org/officeDocument/2006/relationships/tags" Target="../tags/tag710.xml"/><Relationship Id="rId18" Type="http://schemas.openxmlformats.org/officeDocument/2006/relationships/tags" Target="../tags/tag709.xml"/><Relationship Id="rId17" Type="http://schemas.openxmlformats.org/officeDocument/2006/relationships/tags" Target="../tags/tag708.xml"/><Relationship Id="rId16" Type="http://schemas.openxmlformats.org/officeDocument/2006/relationships/tags" Target="../tags/tag707.xml"/><Relationship Id="rId15" Type="http://schemas.openxmlformats.org/officeDocument/2006/relationships/tags" Target="../tags/tag706.xml"/><Relationship Id="rId14" Type="http://schemas.openxmlformats.org/officeDocument/2006/relationships/tags" Target="../tags/tag705.xml"/><Relationship Id="rId13" Type="http://schemas.openxmlformats.org/officeDocument/2006/relationships/tags" Target="../tags/tag704.xml"/><Relationship Id="rId12" Type="http://schemas.openxmlformats.org/officeDocument/2006/relationships/tags" Target="../tags/tag703.xml"/><Relationship Id="rId11" Type="http://schemas.openxmlformats.org/officeDocument/2006/relationships/tags" Target="../tags/tag702.xml"/><Relationship Id="rId10" Type="http://schemas.openxmlformats.org/officeDocument/2006/relationships/tags" Target="../tags/tag701.xml"/><Relationship Id="rId1" Type="http://schemas.openxmlformats.org/officeDocument/2006/relationships/tags" Target="../tags/tag692.xml"/></Relationships>
</file>

<file path=ppt/slides/_rels/slide18.xml.rels><?xml version="1.0" encoding="UTF-8" standalone="yes"?>
<Relationships xmlns="http://schemas.openxmlformats.org/package/2006/relationships"><Relationship Id="rId9" Type="http://schemas.openxmlformats.org/officeDocument/2006/relationships/tags" Target="../tags/tag725.xml"/><Relationship Id="rId8" Type="http://schemas.openxmlformats.org/officeDocument/2006/relationships/tags" Target="../tags/tag724.xml"/><Relationship Id="rId7" Type="http://schemas.openxmlformats.org/officeDocument/2006/relationships/tags" Target="../tags/tag723.xml"/><Relationship Id="rId6" Type="http://schemas.openxmlformats.org/officeDocument/2006/relationships/tags" Target="../tags/tag722.xml"/><Relationship Id="rId5" Type="http://schemas.openxmlformats.org/officeDocument/2006/relationships/tags" Target="../tags/tag721.xml"/><Relationship Id="rId4" Type="http://schemas.openxmlformats.org/officeDocument/2006/relationships/tags" Target="../tags/tag720.xml"/><Relationship Id="rId3" Type="http://schemas.openxmlformats.org/officeDocument/2006/relationships/tags" Target="../tags/tag719.xml"/><Relationship Id="rId2" Type="http://schemas.openxmlformats.org/officeDocument/2006/relationships/tags" Target="../tags/tag718.xml"/><Relationship Id="rId16" Type="http://schemas.openxmlformats.org/officeDocument/2006/relationships/slideLayout" Target="../slideLayouts/slideLayout14.xml"/><Relationship Id="rId15" Type="http://schemas.openxmlformats.org/officeDocument/2006/relationships/tags" Target="../tags/tag730.xml"/><Relationship Id="rId14" Type="http://schemas.openxmlformats.org/officeDocument/2006/relationships/tags" Target="../tags/tag729.xml"/><Relationship Id="rId13" Type="http://schemas.openxmlformats.org/officeDocument/2006/relationships/tags" Target="../tags/tag728.xml"/><Relationship Id="rId12" Type="http://schemas.openxmlformats.org/officeDocument/2006/relationships/tags" Target="../tags/tag727.xml"/><Relationship Id="rId11" Type="http://schemas.openxmlformats.org/officeDocument/2006/relationships/image" Target="../media/image25.GIF"/><Relationship Id="rId10" Type="http://schemas.openxmlformats.org/officeDocument/2006/relationships/tags" Target="../tags/tag726.xml"/><Relationship Id="rId1" Type="http://schemas.openxmlformats.org/officeDocument/2006/relationships/tags" Target="../tags/tag717.xml"/></Relationships>
</file>

<file path=ppt/slides/_rels/slide19.xml.rels><?xml version="1.0" encoding="UTF-8" standalone="yes"?>
<Relationships xmlns="http://schemas.openxmlformats.org/package/2006/relationships"><Relationship Id="rId9" Type="http://schemas.openxmlformats.org/officeDocument/2006/relationships/tags" Target="../tags/tag739.xml"/><Relationship Id="rId8" Type="http://schemas.openxmlformats.org/officeDocument/2006/relationships/tags" Target="../tags/tag738.xml"/><Relationship Id="rId7" Type="http://schemas.openxmlformats.org/officeDocument/2006/relationships/tags" Target="../tags/tag737.xml"/><Relationship Id="rId6" Type="http://schemas.openxmlformats.org/officeDocument/2006/relationships/tags" Target="../tags/tag736.xml"/><Relationship Id="rId5" Type="http://schemas.openxmlformats.org/officeDocument/2006/relationships/tags" Target="../tags/tag735.xml"/><Relationship Id="rId4" Type="http://schemas.openxmlformats.org/officeDocument/2006/relationships/tags" Target="../tags/tag734.xml"/><Relationship Id="rId3" Type="http://schemas.openxmlformats.org/officeDocument/2006/relationships/tags" Target="../tags/tag733.xml"/><Relationship Id="rId2" Type="http://schemas.openxmlformats.org/officeDocument/2006/relationships/tags" Target="../tags/tag732.xml"/><Relationship Id="rId10" Type="http://schemas.openxmlformats.org/officeDocument/2006/relationships/slideLayout" Target="../slideLayouts/slideLayout14.xml"/><Relationship Id="rId1" Type="http://schemas.openxmlformats.org/officeDocument/2006/relationships/tags" Target="../tags/tag731.xml"/></Relationships>
</file>

<file path=ppt/slides/_rels/slide2.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4" Type="http://schemas.openxmlformats.org/officeDocument/2006/relationships/notesSlide" Target="../notesSlides/notesSlide1.xml"/><Relationship Id="rId43" Type="http://schemas.openxmlformats.org/officeDocument/2006/relationships/slideLayout" Target="../slideLayouts/slideLayout10.xml"/><Relationship Id="rId42" Type="http://schemas.openxmlformats.org/officeDocument/2006/relationships/tags" Target="../tags/tag253.xml"/><Relationship Id="rId41" Type="http://schemas.openxmlformats.org/officeDocument/2006/relationships/tags" Target="../tags/tag252.xml"/><Relationship Id="rId40" Type="http://schemas.openxmlformats.org/officeDocument/2006/relationships/tags" Target="../tags/tag251.xml"/><Relationship Id="rId4" Type="http://schemas.openxmlformats.org/officeDocument/2006/relationships/tags" Target="../tags/tag215.xml"/><Relationship Id="rId39" Type="http://schemas.openxmlformats.org/officeDocument/2006/relationships/tags" Target="../tags/tag250.xml"/><Relationship Id="rId38" Type="http://schemas.openxmlformats.org/officeDocument/2006/relationships/tags" Target="../tags/tag249.xml"/><Relationship Id="rId37" Type="http://schemas.openxmlformats.org/officeDocument/2006/relationships/tags" Target="../tags/tag248.xml"/><Relationship Id="rId36" Type="http://schemas.openxmlformats.org/officeDocument/2006/relationships/tags" Target="../tags/tag247.xml"/><Relationship Id="rId35" Type="http://schemas.openxmlformats.org/officeDocument/2006/relationships/tags" Target="../tags/tag246.xml"/><Relationship Id="rId34" Type="http://schemas.openxmlformats.org/officeDocument/2006/relationships/tags" Target="../tags/tag245.xml"/><Relationship Id="rId33" Type="http://schemas.openxmlformats.org/officeDocument/2006/relationships/tags" Target="../tags/tag244.xml"/><Relationship Id="rId32" Type="http://schemas.openxmlformats.org/officeDocument/2006/relationships/tags" Target="../tags/tag243.xml"/><Relationship Id="rId31" Type="http://schemas.openxmlformats.org/officeDocument/2006/relationships/tags" Target="../tags/tag242.xml"/><Relationship Id="rId30" Type="http://schemas.openxmlformats.org/officeDocument/2006/relationships/tags" Target="../tags/tag241.xml"/><Relationship Id="rId3" Type="http://schemas.openxmlformats.org/officeDocument/2006/relationships/tags" Target="../tags/tag214.xml"/><Relationship Id="rId29" Type="http://schemas.openxmlformats.org/officeDocument/2006/relationships/tags" Target="../tags/tag240.xml"/><Relationship Id="rId28" Type="http://schemas.openxmlformats.org/officeDocument/2006/relationships/tags" Target="../tags/tag239.xml"/><Relationship Id="rId27" Type="http://schemas.openxmlformats.org/officeDocument/2006/relationships/tags" Target="../tags/tag238.xml"/><Relationship Id="rId26" Type="http://schemas.openxmlformats.org/officeDocument/2006/relationships/tags" Target="../tags/tag237.xml"/><Relationship Id="rId25" Type="http://schemas.openxmlformats.org/officeDocument/2006/relationships/tags" Target="../tags/tag236.xml"/><Relationship Id="rId24" Type="http://schemas.openxmlformats.org/officeDocument/2006/relationships/tags" Target="../tags/tag235.xml"/><Relationship Id="rId23" Type="http://schemas.openxmlformats.org/officeDocument/2006/relationships/tags" Target="../tags/tag234.xml"/><Relationship Id="rId22" Type="http://schemas.openxmlformats.org/officeDocument/2006/relationships/tags" Target="../tags/tag233.xml"/><Relationship Id="rId21" Type="http://schemas.openxmlformats.org/officeDocument/2006/relationships/tags" Target="../tags/tag232.xml"/><Relationship Id="rId20" Type="http://schemas.openxmlformats.org/officeDocument/2006/relationships/tags" Target="../tags/tag231.xml"/><Relationship Id="rId2" Type="http://schemas.openxmlformats.org/officeDocument/2006/relationships/tags" Target="../tags/tag213.xml"/><Relationship Id="rId19" Type="http://schemas.openxmlformats.org/officeDocument/2006/relationships/tags" Target="../tags/tag230.xml"/><Relationship Id="rId18" Type="http://schemas.openxmlformats.org/officeDocument/2006/relationships/tags" Target="../tags/tag229.xml"/><Relationship Id="rId17" Type="http://schemas.openxmlformats.org/officeDocument/2006/relationships/tags" Target="../tags/tag228.xml"/><Relationship Id="rId16" Type="http://schemas.openxmlformats.org/officeDocument/2006/relationships/tags" Target="../tags/tag227.xml"/><Relationship Id="rId15" Type="http://schemas.openxmlformats.org/officeDocument/2006/relationships/tags" Target="../tags/tag226.xml"/><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tags" Target="../tags/tag212.xml"/></Relationships>
</file>

<file path=ppt/slides/_rels/slide20.xml.rels><?xml version="1.0" encoding="UTF-8" standalone="yes"?>
<Relationships xmlns="http://schemas.openxmlformats.org/package/2006/relationships"><Relationship Id="rId9" Type="http://schemas.openxmlformats.org/officeDocument/2006/relationships/tags" Target="../tags/tag746.xml"/><Relationship Id="rId8" Type="http://schemas.openxmlformats.org/officeDocument/2006/relationships/image" Target="../media/image26.emf"/><Relationship Id="rId7" Type="http://schemas.openxmlformats.org/officeDocument/2006/relationships/package" Target="../embeddings/Document4.docx"/><Relationship Id="rId6" Type="http://schemas.openxmlformats.org/officeDocument/2006/relationships/tags" Target="../tags/tag745.xml"/><Relationship Id="rId5" Type="http://schemas.openxmlformats.org/officeDocument/2006/relationships/tags" Target="../tags/tag744.xml"/><Relationship Id="rId4" Type="http://schemas.openxmlformats.org/officeDocument/2006/relationships/tags" Target="../tags/tag743.xml"/><Relationship Id="rId32" Type="http://schemas.openxmlformats.org/officeDocument/2006/relationships/vmlDrawing" Target="../drawings/vmlDrawing5.vml"/><Relationship Id="rId31" Type="http://schemas.openxmlformats.org/officeDocument/2006/relationships/slideLayout" Target="../slideLayouts/slideLayout14.xml"/><Relationship Id="rId30" Type="http://schemas.openxmlformats.org/officeDocument/2006/relationships/tags" Target="../tags/tag766.xml"/><Relationship Id="rId3" Type="http://schemas.openxmlformats.org/officeDocument/2006/relationships/tags" Target="../tags/tag742.xml"/><Relationship Id="rId29" Type="http://schemas.openxmlformats.org/officeDocument/2006/relationships/tags" Target="../tags/tag765.xml"/><Relationship Id="rId28" Type="http://schemas.openxmlformats.org/officeDocument/2006/relationships/tags" Target="../tags/tag764.xml"/><Relationship Id="rId27" Type="http://schemas.openxmlformats.org/officeDocument/2006/relationships/tags" Target="../tags/tag763.xml"/><Relationship Id="rId26" Type="http://schemas.openxmlformats.org/officeDocument/2006/relationships/tags" Target="../tags/tag762.xml"/><Relationship Id="rId25" Type="http://schemas.openxmlformats.org/officeDocument/2006/relationships/tags" Target="../tags/tag761.xml"/><Relationship Id="rId24" Type="http://schemas.openxmlformats.org/officeDocument/2006/relationships/tags" Target="../tags/tag760.xml"/><Relationship Id="rId23" Type="http://schemas.openxmlformats.org/officeDocument/2006/relationships/tags" Target="../tags/tag759.xml"/><Relationship Id="rId22" Type="http://schemas.openxmlformats.org/officeDocument/2006/relationships/tags" Target="../tags/tag758.xml"/><Relationship Id="rId21" Type="http://schemas.openxmlformats.org/officeDocument/2006/relationships/tags" Target="../tags/tag757.xml"/><Relationship Id="rId20" Type="http://schemas.openxmlformats.org/officeDocument/2006/relationships/tags" Target="../tags/tag756.xml"/><Relationship Id="rId2" Type="http://schemas.openxmlformats.org/officeDocument/2006/relationships/tags" Target="../tags/tag741.xml"/><Relationship Id="rId19" Type="http://schemas.openxmlformats.org/officeDocument/2006/relationships/tags" Target="../tags/tag755.xml"/><Relationship Id="rId18" Type="http://schemas.openxmlformats.org/officeDocument/2006/relationships/tags" Target="../tags/tag754.xml"/><Relationship Id="rId17" Type="http://schemas.openxmlformats.org/officeDocument/2006/relationships/tags" Target="../tags/tag753.xml"/><Relationship Id="rId16" Type="http://schemas.openxmlformats.org/officeDocument/2006/relationships/tags" Target="../tags/tag752.xml"/><Relationship Id="rId15" Type="http://schemas.openxmlformats.org/officeDocument/2006/relationships/tags" Target="../tags/tag751.xml"/><Relationship Id="rId14" Type="http://schemas.openxmlformats.org/officeDocument/2006/relationships/tags" Target="../tags/tag750.xml"/><Relationship Id="rId13" Type="http://schemas.openxmlformats.org/officeDocument/2006/relationships/tags" Target="../tags/tag749.xml"/><Relationship Id="rId12" Type="http://schemas.openxmlformats.org/officeDocument/2006/relationships/image" Target="../media/image27.emf"/><Relationship Id="rId11" Type="http://schemas.openxmlformats.org/officeDocument/2006/relationships/tags" Target="../tags/tag748.xml"/><Relationship Id="rId10" Type="http://schemas.openxmlformats.org/officeDocument/2006/relationships/tags" Target="../tags/tag747.xml"/><Relationship Id="rId1" Type="http://schemas.openxmlformats.org/officeDocument/2006/relationships/tags" Target="../tags/tag740.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773.xml"/><Relationship Id="rId7" Type="http://schemas.openxmlformats.org/officeDocument/2006/relationships/tags" Target="../tags/tag772.xml"/><Relationship Id="rId6" Type="http://schemas.openxmlformats.org/officeDocument/2006/relationships/tags" Target="../tags/tag771.xml"/><Relationship Id="rId5" Type="http://schemas.openxmlformats.org/officeDocument/2006/relationships/tags" Target="../tags/tag770.xml"/><Relationship Id="rId4" Type="http://schemas.openxmlformats.org/officeDocument/2006/relationships/tags" Target="../tags/tag769.xml"/><Relationship Id="rId3" Type="http://schemas.openxmlformats.org/officeDocument/2006/relationships/image" Target="../media/image28.png"/><Relationship Id="rId2" Type="http://schemas.openxmlformats.org/officeDocument/2006/relationships/tags" Target="../tags/tag768.xml"/><Relationship Id="rId1" Type="http://schemas.openxmlformats.org/officeDocument/2006/relationships/tags" Target="../tags/tag767.xml"/></Relationships>
</file>

<file path=ppt/slides/_rels/slide3.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7" Type="http://schemas.openxmlformats.org/officeDocument/2006/relationships/notesSlide" Target="../notesSlides/notesSlide2.xml"/><Relationship Id="rId46" Type="http://schemas.openxmlformats.org/officeDocument/2006/relationships/slideLayout" Target="../slideLayouts/slideLayout10.xml"/><Relationship Id="rId45" Type="http://schemas.openxmlformats.org/officeDocument/2006/relationships/tags" Target="../tags/tag301.xml"/><Relationship Id="rId44" Type="http://schemas.openxmlformats.org/officeDocument/2006/relationships/tags" Target="../tags/tag300.xml"/><Relationship Id="rId43" Type="http://schemas.openxmlformats.org/officeDocument/2006/relationships/tags" Target="../tags/tag299.xml"/><Relationship Id="rId42" Type="http://schemas.openxmlformats.org/officeDocument/2006/relationships/tags" Target="../tags/tag298.xml"/><Relationship Id="rId41" Type="http://schemas.openxmlformats.org/officeDocument/2006/relationships/tags" Target="../tags/tag297.xml"/><Relationship Id="rId40" Type="http://schemas.openxmlformats.org/officeDocument/2006/relationships/tags" Target="../tags/tag296.xml"/><Relationship Id="rId4" Type="http://schemas.openxmlformats.org/officeDocument/2006/relationships/tags" Target="../tags/tag260.xml"/><Relationship Id="rId39" Type="http://schemas.openxmlformats.org/officeDocument/2006/relationships/tags" Target="../tags/tag295.xml"/><Relationship Id="rId38" Type="http://schemas.openxmlformats.org/officeDocument/2006/relationships/tags" Target="../tags/tag294.xml"/><Relationship Id="rId37" Type="http://schemas.openxmlformats.org/officeDocument/2006/relationships/tags" Target="../tags/tag293.xml"/><Relationship Id="rId36" Type="http://schemas.openxmlformats.org/officeDocument/2006/relationships/tags" Target="../tags/tag292.xml"/><Relationship Id="rId35" Type="http://schemas.openxmlformats.org/officeDocument/2006/relationships/tags" Target="../tags/tag291.xml"/><Relationship Id="rId34" Type="http://schemas.openxmlformats.org/officeDocument/2006/relationships/tags" Target="../tags/tag290.xml"/><Relationship Id="rId33" Type="http://schemas.openxmlformats.org/officeDocument/2006/relationships/tags" Target="../tags/tag289.xml"/><Relationship Id="rId32" Type="http://schemas.openxmlformats.org/officeDocument/2006/relationships/tags" Target="../tags/tag288.xml"/><Relationship Id="rId31" Type="http://schemas.openxmlformats.org/officeDocument/2006/relationships/tags" Target="../tags/tag287.xml"/><Relationship Id="rId30" Type="http://schemas.openxmlformats.org/officeDocument/2006/relationships/tags" Target="../tags/tag286.xml"/><Relationship Id="rId3" Type="http://schemas.openxmlformats.org/officeDocument/2006/relationships/tags" Target="../tags/tag259.xml"/><Relationship Id="rId29" Type="http://schemas.openxmlformats.org/officeDocument/2006/relationships/tags" Target="../tags/tag285.xml"/><Relationship Id="rId28" Type="http://schemas.openxmlformats.org/officeDocument/2006/relationships/tags" Target="../tags/tag284.xml"/><Relationship Id="rId27" Type="http://schemas.openxmlformats.org/officeDocument/2006/relationships/tags" Target="../tags/tag283.xml"/><Relationship Id="rId26" Type="http://schemas.openxmlformats.org/officeDocument/2006/relationships/tags" Target="../tags/tag282.xml"/><Relationship Id="rId25" Type="http://schemas.openxmlformats.org/officeDocument/2006/relationships/tags" Target="../tags/tag281.xml"/><Relationship Id="rId24" Type="http://schemas.openxmlformats.org/officeDocument/2006/relationships/tags" Target="../tags/tag280.xml"/><Relationship Id="rId23" Type="http://schemas.openxmlformats.org/officeDocument/2006/relationships/tags" Target="../tags/tag279.xml"/><Relationship Id="rId22" Type="http://schemas.openxmlformats.org/officeDocument/2006/relationships/tags" Target="../tags/tag278.xml"/><Relationship Id="rId21" Type="http://schemas.openxmlformats.org/officeDocument/2006/relationships/tags" Target="../tags/tag277.xml"/><Relationship Id="rId20" Type="http://schemas.openxmlformats.org/officeDocument/2006/relationships/tags" Target="../tags/tag276.xml"/><Relationship Id="rId2" Type="http://schemas.openxmlformats.org/officeDocument/2006/relationships/tags" Target="../tags/tag258.xml"/><Relationship Id="rId19" Type="http://schemas.openxmlformats.org/officeDocument/2006/relationships/tags" Target="../tags/tag275.xml"/><Relationship Id="rId18" Type="http://schemas.openxmlformats.org/officeDocument/2006/relationships/tags" Target="../tags/tag274.xml"/><Relationship Id="rId17" Type="http://schemas.openxmlformats.org/officeDocument/2006/relationships/tags" Target="../tags/tag273.xml"/><Relationship Id="rId16" Type="http://schemas.openxmlformats.org/officeDocument/2006/relationships/tags" Target="../tags/tag272.xml"/><Relationship Id="rId15" Type="http://schemas.openxmlformats.org/officeDocument/2006/relationships/tags" Target="../tags/tag271.xml"/><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tags" Target="../tags/tag257.xml"/></Relationships>
</file>

<file path=ppt/slides/_rels/slide4.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0" Type="http://schemas.openxmlformats.org/officeDocument/2006/relationships/notesSlide" Target="../notesSlides/notesSlide3.xml"/><Relationship Id="rId5" Type="http://schemas.openxmlformats.org/officeDocument/2006/relationships/tags" Target="../tags/tag309.xml"/><Relationship Id="rId49" Type="http://schemas.openxmlformats.org/officeDocument/2006/relationships/slideLayout" Target="../slideLayouts/slideLayout10.xml"/><Relationship Id="rId48" Type="http://schemas.openxmlformats.org/officeDocument/2006/relationships/tags" Target="../tags/tag350.xml"/><Relationship Id="rId47" Type="http://schemas.openxmlformats.org/officeDocument/2006/relationships/tags" Target="../tags/tag349.xml"/><Relationship Id="rId46" Type="http://schemas.openxmlformats.org/officeDocument/2006/relationships/tags" Target="../tags/tag348.xml"/><Relationship Id="rId45" Type="http://schemas.openxmlformats.org/officeDocument/2006/relationships/tags" Target="../tags/tag347.xml"/><Relationship Id="rId44" Type="http://schemas.openxmlformats.org/officeDocument/2006/relationships/tags" Target="../tags/tag346.xml"/><Relationship Id="rId43" Type="http://schemas.openxmlformats.org/officeDocument/2006/relationships/tags" Target="../tags/tag345.xml"/><Relationship Id="rId42" Type="http://schemas.openxmlformats.org/officeDocument/2006/relationships/tags" Target="../tags/tag344.xml"/><Relationship Id="rId41" Type="http://schemas.openxmlformats.org/officeDocument/2006/relationships/tags" Target="../tags/tag343.xml"/><Relationship Id="rId40" Type="http://schemas.openxmlformats.org/officeDocument/2006/relationships/tags" Target="../tags/tag342.xml"/><Relationship Id="rId4" Type="http://schemas.openxmlformats.org/officeDocument/2006/relationships/tags" Target="../tags/tag308.xml"/><Relationship Id="rId39" Type="http://schemas.openxmlformats.org/officeDocument/2006/relationships/image" Target="../media/image14.png"/><Relationship Id="rId38" Type="http://schemas.openxmlformats.org/officeDocument/2006/relationships/tags" Target="../tags/tag341.xml"/><Relationship Id="rId37" Type="http://schemas.openxmlformats.org/officeDocument/2006/relationships/tags" Target="../tags/tag340.xml"/><Relationship Id="rId36" Type="http://schemas.openxmlformats.org/officeDocument/2006/relationships/image" Target="../media/image13.png"/><Relationship Id="rId35" Type="http://schemas.openxmlformats.org/officeDocument/2006/relationships/tags" Target="../tags/tag339.xml"/><Relationship Id="rId34" Type="http://schemas.openxmlformats.org/officeDocument/2006/relationships/tags" Target="../tags/tag338.xml"/><Relationship Id="rId33" Type="http://schemas.openxmlformats.org/officeDocument/2006/relationships/tags" Target="../tags/tag337.xml"/><Relationship Id="rId32" Type="http://schemas.openxmlformats.org/officeDocument/2006/relationships/tags" Target="../tags/tag336.xml"/><Relationship Id="rId31" Type="http://schemas.openxmlformats.org/officeDocument/2006/relationships/tags" Target="../tags/tag335.xml"/><Relationship Id="rId30" Type="http://schemas.openxmlformats.org/officeDocument/2006/relationships/tags" Target="../tags/tag334.xml"/><Relationship Id="rId3" Type="http://schemas.openxmlformats.org/officeDocument/2006/relationships/tags" Target="../tags/tag307.xml"/><Relationship Id="rId29" Type="http://schemas.openxmlformats.org/officeDocument/2006/relationships/tags" Target="../tags/tag333.xml"/><Relationship Id="rId28" Type="http://schemas.openxmlformats.org/officeDocument/2006/relationships/tags" Target="../tags/tag332.xml"/><Relationship Id="rId27" Type="http://schemas.openxmlformats.org/officeDocument/2006/relationships/tags" Target="../tags/tag331.xml"/><Relationship Id="rId26" Type="http://schemas.openxmlformats.org/officeDocument/2006/relationships/tags" Target="../tags/tag330.xml"/><Relationship Id="rId25" Type="http://schemas.openxmlformats.org/officeDocument/2006/relationships/tags" Target="../tags/tag329.xml"/><Relationship Id="rId24" Type="http://schemas.openxmlformats.org/officeDocument/2006/relationships/tags" Target="../tags/tag328.xml"/><Relationship Id="rId23" Type="http://schemas.openxmlformats.org/officeDocument/2006/relationships/tags" Target="../tags/tag327.xml"/><Relationship Id="rId22" Type="http://schemas.openxmlformats.org/officeDocument/2006/relationships/tags" Target="../tags/tag326.xml"/><Relationship Id="rId21" Type="http://schemas.openxmlformats.org/officeDocument/2006/relationships/tags" Target="../tags/tag325.xml"/><Relationship Id="rId20" Type="http://schemas.openxmlformats.org/officeDocument/2006/relationships/tags" Target="../tags/tag324.xml"/><Relationship Id="rId2" Type="http://schemas.openxmlformats.org/officeDocument/2006/relationships/tags" Target="../tags/tag306.xml"/><Relationship Id="rId19" Type="http://schemas.openxmlformats.org/officeDocument/2006/relationships/tags" Target="../tags/tag323.xml"/><Relationship Id="rId18" Type="http://schemas.openxmlformats.org/officeDocument/2006/relationships/tags" Target="../tags/tag322.xml"/><Relationship Id="rId17" Type="http://schemas.openxmlformats.org/officeDocument/2006/relationships/tags" Target="../tags/tag321.xml"/><Relationship Id="rId16" Type="http://schemas.openxmlformats.org/officeDocument/2006/relationships/tags" Target="../tags/tag320.xml"/><Relationship Id="rId15" Type="http://schemas.openxmlformats.org/officeDocument/2006/relationships/tags" Target="../tags/tag319.xml"/><Relationship Id="rId14" Type="http://schemas.openxmlformats.org/officeDocument/2006/relationships/tags" Target="../tags/tag318.xml"/><Relationship Id="rId13" Type="http://schemas.openxmlformats.org/officeDocument/2006/relationships/tags" Target="../tags/tag317.xml"/><Relationship Id="rId12" Type="http://schemas.openxmlformats.org/officeDocument/2006/relationships/tags" Target="../tags/tag316.xml"/><Relationship Id="rId11" Type="http://schemas.openxmlformats.org/officeDocument/2006/relationships/tags" Target="../tags/tag315.xml"/><Relationship Id="rId10" Type="http://schemas.openxmlformats.org/officeDocument/2006/relationships/tags" Target="../tags/tag314.xml"/><Relationship Id="rId1" Type="http://schemas.openxmlformats.org/officeDocument/2006/relationships/tags" Target="../tags/tag305.xml"/></Relationships>
</file>

<file path=ppt/slides/_rels/slide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360.xml"/><Relationship Id="rId7" Type="http://schemas.openxmlformats.org/officeDocument/2006/relationships/tags" Target="../tags/tag359.xml"/><Relationship Id="rId6" Type="http://schemas.openxmlformats.org/officeDocument/2006/relationships/tags" Target="../tags/tag358.xml"/><Relationship Id="rId5" Type="http://schemas.openxmlformats.org/officeDocument/2006/relationships/tags" Target="../tags/tag357.xml"/><Relationship Id="rId44" Type="http://schemas.openxmlformats.org/officeDocument/2006/relationships/notesSlide" Target="../notesSlides/notesSlide4.xml"/><Relationship Id="rId43" Type="http://schemas.openxmlformats.org/officeDocument/2006/relationships/slideLayout" Target="../slideLayouts/slideLayout10.xml"/><Relationship Id="rId42" Type="http://schemas.openxmlformats.org/officeDocument/2006/relationships/tags" Target="../tags/tag391.xml"/><Relationship Id="rId41" Type="http://schemas.openxmlformats.org/officeDocument/2006/relationships/tags" Target="../tags/tag390.xml"/><Relationship Id="rId40" Type="http://schemas.openxmlformats.org/officeDocument/2006/relationships/tags" Target="../tags/tag389.xml"/><Relationship Id="rId4" Type="http://schemas.openxmlformats.org/officeDocument/2006/relationships/image" Target="../media/image15.png"/><Relationship Id="rId39" Type="http://schemas.openxmlformats.org/officeDocument/2006/relationships/tags" Target="../tags/tag388.xml"/><Relationship Id="rId38" Type="http://schemas.openxmlformats.org/officeDocument/2006/relationships/image" Target="../media/image18.png"/><Relationship Id="rId37" Type="http://schemas.openxmlformats.org/officeDocument/2006/relationships/tags" Target="../tags/tag387.xml"/><Relationship Id="rId36" Type="http://schemas.openxmlformats.org/officeDocument/2006/relationships/tags" Target="../tags/tag386.xml"/><Relationship Id="rId35" Type="http://schemas.openxmlformats.org/officeDocument/2006/relationships/tags" Target="../tags/tag385.xml"/><Relationship Id="rId34" Type="http://schemas.openxmlformats.org/officeDocument/2006/relationships/image" Target="../media/image17.png"/><Relationship Id="rId33" Type="http://schemas.openxmlformats.org/officeDocument/2006/relationships/tags" Target="../tags/tag384.xml"/><Relationship Id="rId32" Type="http://schemas.openxmlformats.org/officeDocument/2006/relationships/tags" Target="../tags/tag383.xml"/><Relationship Id="rId31" Type="http://schemas.openxmlformats.org/officeDocument/2006/relationships/tags" Target="../tags/tag382.xml"/><Relationship Id="rId30" Type="http://schemas.openxmlformats.org/officeDocument/2006/relationships/tags" Target="../tags/tag381.xml"/><Relationship Id="rId3" Type="http://schemas.openxmlformats.org/officeDocument/2006/relationships/tags" Target="../tags/tag356.xml"/><Relationship Id="rId29" Type="http://schemas.openxmlformats.org/officeDocument/2006/relationships/tags" Target="../tags/tag380.xml"/><Relationship Id="rId28" Type="http://schemas.openxmlformats.org/officeDocument/2006/relationships/tags" Target="../tags/tag379.xml"/><Relationship Id="rId27" Type="http://schemas.openxmlformats.org/officeDocument/2006/relationships/tags" Target="../tags/tag378.xml"/><Relationship Id="rId26" Type="http://schemas.openxmlformats.org/officeDocument/2006/relationships/tags" Target="../tags/tag377.xml"/><Relationship Id="rId25" Type="http://schemas.openxmlformats.org/officeDocument/2006/relationships/tags" Target="../tags/tag376.xml"/><Relationship Id="rId24" Type="http://schemas.openxmlformats.org/officeDocument/2006/relationships/tags" Target="../tags/tag375.xml"/><Relationship Id="rId23" Type="http://schemas.openxmlformats.org/officeDocument/2006/relationships/tags" Target="../tags/tag374.xml"/><Relationship Id="rId22" Type="http://schemas.openxmlformats.org/officeDocument/2006/relationships/tags" Target="../tags/tag373.xml"/><Relationship Id="rId21" Type="http://schemas.openxmlformats.org/officeDocument/2006/relationships/tags" Target="../tags/tag372.xml"/><Relationship Id="rId20" Type="http://schemas.openxmlformats.org/officeDocument/2006/relationships/tags" Target="../tags/tag371.xml"/><Relationship Id="rId2" Type="http://schemas.openxmlformats.org/officeDocument/2006/relationships/tags" Target="../tags/tag355.xml"/><Relationship Id="rId19" Type="http://schemas.openxmlformats.org/officeDocument/2006/relationships/tags" Target="../tags/tag370.xml"/><Relationship Id="rId18" Type="http://schemas.openxmlformats.org/officeDocument/2006/relationships/tags" Target="../tags/tag369.xml"/><Relationship Id="rId17" Type="http://schemas.openxmlformats.org/officeDocument/2006/relationships/tags" Target="../tags/tag368.xml"/><Relationship Id="rId16" Type="http://schemas.openxmlformats.org/officeDocument/2006/relationships/tags" Target="../tags/tag367.xml"/><Relationship Id="rId15" Type="http://schemas.openxmlformats.org/officeDocument/2006/relationships/tags" Target="../tags/tag366.xml"/><Relationship Id="rId14" Type="http://schemas.openxmlformats.org/officeDocument/2006/relationships/tags" Target="../tags/tag365.xml"/><Relationship Id="rId13" Type="http://schemas.openxmlformats.org/officeDocument/2006/relationships/tags" Target="../tags/tag364.xml"/><Relationship Id="rId12" Type="http://schemas.openxmlformats.org/officeDocument/2006/relationships/tags" Target="../tags/tag363.xml"/><Relationship Id="rId11" Type="http://schemas.openxmlformats.org/officeDocument/2006/relationships/tags" Target="../tags/tag362.xml"/><Relationship Id="rId10" Type="http://schemas.openxmlformats.org/officeDocument/2006/relationships/tags" Target="../tags/tag361.xml"/><Relationship Id="rId1" Type="http://schemas.openxmlformats.org/officeDocument/2006/relationships/tags" Target="../tags/tag354.xml"/></Relationships>
</file>

<file path=ppt/slides/_rels/slide6.xml.rels><?xml version="1.0" encoding="UTF-8" standalone="yes"?>
<Relationships xmlns="http://schemas.openxmlformats.org/package/2006/relationships"><Relationship Id="rId9" Type="http://schemas.openxmlformats.org/officeDocument/2006/relationships/tags" Target="../tags/tag401.xml"/><Relationship Id="rId8" Type="http://schemas.openxmlformats.org/officeDocument/2006/relationships/tags" Target="../tags/tag400.xml"/><Relationship Id="rId7" Type="http://schemas.openxmlformats.org/officeDocument/2006/relationships/tags" Target="../tags/tag399.xml"/><Relationship Id="rId6" Type="http://schemas.openxmlformats.org/officeDocument/2006/relationships/tags" Target="../tags/tag398.xml"/><Relationship Id="rId5" Type="http://schemas.openxmlformats.org/officeDocument/2006/relationships/tags" Target="../tags/tag397.xml"/><Relationship Id="rId4" Type="http://schemas.openxmlformats.org/officeDocument/2006/relationships/tags" Target="../tags/tag396.xml"/><Relationship Id="rId34" Type="http://schemas.openxmlformats.org/officeDocument/2006/relationships/vmlDrawing" Target="../drawings/vmlDrawing1.vml"/><Relationship Id="rId33" Type="http://schemas.openxmlformats.org/officeDocument/2006/relationships/slideLayout" Target="../slideLayouts/slideLayout10.xml"/><Relationship Id="rId32" Type="http://schemas.openxmlformats.org/officeDocument/2006/relationships/tags" Target="../tags/tag424.xml"/><Relationship Id="rId31" Type="http://schemas.openxmlformats.org/officeDocument/2006/relationships/tags" Target="../tags/tag423.xml"/><Relationship Id="rId30" Type="http://schemas.openxmlformats.org/officeDocument/2006/relationships/tags" Target="../tags/tag422.xml"/><Relationship Id="rId3" Type="http://schemas.openxmlformats.org/officeDocument/2006/relationships/tags" Target="../tags/tag395.xml"/><Relationship Id="rId29" Type="http://schemas.openxmlformats.org/officeDocument/2006/relationships/tags" Target="../tags/tag421.xml"/><Relationship Id="rId28" Type="http://schemas.openxmlformats.org/officeDocument/2006/relationships/tags" Target="../tags/tag420.xml"/><Relationship Id="rId27" Type="http://schemas.openxmlformats.org/officeDocument/2006/relationships/tags" Target="../tags/tag419.xml"/><Relationship Id="rId26" Type="http://schemas.openxmlformats.org/officeDocument/2006/relationships/tags" Target="../tags/tag418.xml"/><Relationship Id="rId25" Type="http://schemas.openxmlformats.org/officeDocument/2006/relationships/tags" Target="../tags/tag417.xml"/><Relationship Id="rId24" Type="http://schemas.openxmlformats.org/officeDocument/2006/relationships/tags" Target="../tags/tag416.xml"/><Relationship Id="rId23" Type="http://schemas.openxmlformats.org/officeDocument/2006/relationships/tags" Target="../tags/tag415.xml"/><Relationship Id="rId22" Type="http://schemas.openxmlformats.org/officeDocument/2006/relationships/tags" Target="../tags/tag414.xml"/><Relationship Id="rId21" Type="http://schemas.openxmlformats.org/officeDocument/2006/relationships/tags" Target="../tags/tag413.xml"/><Relationship Id="rId20" Type="http://schemas.openxmlformats.org/officeDocument/2006/relationships/tags" Target="../tags/tag412.xml"/><Relationship Id="rId2" Type="http://schemas.openxmlformats.org/officeDocument/2006/relationships/image" Target="../media/image19.emf"/><Relationship Id="rId19" Type="http://schemas.openxmlformats.org/officeDocument/2006/relationships/tags" Target="../tags/tag411.xml"/><Relationship Id="rId18" Type="http://schemas.openxmlformats.org/officeDocument/2006/relationships/tags" Target="../tags/tag410.xml"/><Relationship Id="rId17" Type="http://schemas.openxmlformats.org/officeDocument/2006/relationships/tags" Target="../tags/tag409.xml"/><Relationship Id="rId16" Type="http://schemas.openxmlformats.org/officeDocument/2006/relationships/tags" Target="../tags/tag408.xml"/><Relationship Id="rId15" Type="http://schemas.openxmlformats.org/officeDocument/2006/relationships/tags" Target="../tags/tag407.xml"/><Relationship Id="rId14" Type="http://schemas.openxmlformats.org/officeDocument/2006/relationships/tags" Target="../tags/tag406.xml"/><Relationship Id="rId13" Type="http://schemas.openxmlformats.org/officeDocument/2006/relationships/tags" Target="../tags/tag405.xml"/><Relationship Id="rId12" Type="http://schemas.openxmlformats.org/officeDocument/2006/relationships/tags" Target="../tags/tag404.xml"/><Relationship Id="rId11" Type="http://schemas.openxmlformats.org/officeDocument/2006/relationships/tags" Target="../tags/tag403.xml"/><Relationship Id="rId10" Type="http://schemas.openxmlformats.org/officeDocument/2006/relationships/tags" Target="../tags/tag402.xml"/><Relationship Id="rId1" Type="http://schemas.openxmlformats.org/officeDocument/2006/relationships/package" Target="../embeddings/Document1.docx"/></Relationships>
</file>

<file path=ppt/slides/_rels/slide7.xml.rels><?xml version="1.0" encoding="UTF-8" standalone="yes"?>
<Relationships xmlns="http://schemas.openxmlformats.org/package/2006/relationships"><Relationship Id="rId9" Type="http://schemas.openxmlformats.org/officeDocument/2006/relationships/tags" Target="../tags/tag433.xml"/><Relationship Id="rId8" Type="http://schemas.openxmlformats.org/officeDocument/2006/relationships/tags" Target="../tags/tag432.xml"/><Relationship Id="rId7" Type="http://schemas.openxmlformats.org/officeDocument/2006/relationships/tags" Target="../tags/tag431.xml"/><Relationship Id="rId6" Type="http://schemas.openxmlformats.org/officeDocument/2006/relationships/tags" Target="../tags/tag430.xml"/><Relationship Id="rId5" Type="http://schemas.openxmlformats.org/officeDocument/2006/relationships/tags" Target="../tags/tag429.xml"/><Relationship Id="rId4" Type="http://schemas.openxmlformats.org/officeDocument/2006/relationships/tags" Target="../tags/tag428.xml"/><Relationship Id="rId37" Type="http://schemas.openxmlformats.org/officeDocument/2006/relationships/notesSlide" Target="../notesSlides/notesSlide5.xml"/><Relationship Id="rId36" Type="http://schemas.openxmlformats.org/officeDocument/2006/relationships/slideLayout" Target="../slideLayouts/slideLayout10.xml"/><Relationship Id="rId35" Type="http://schemas.openxmlformats.org/officeDocument/2006/relationships/tags" Target="../tags/tag458.xml"/><Relationship Id="rId34" Type="http://schemas.openxmlformats.org/officeDocument/2006/relationships/tags" Target="../tags/tag457.xml"/><Relationship Id="rId33" Type="http://schemas.openxmlformats.org/officeDocument/2006/relationships/tags" Target="../tags/tag456.xml"/><Relationship Id="rId32" Type="http://schemas.openxmlformats.org/officeDocument/2006/relationships/tags" Target="../tags/tag455.xml"/><Relationship Id="rId31" Type="http://schemas.openxmlformats.org/officeDocument/2006/relationships/tags" Target="../tags/tag454.xml"/><Relationship Id="rId30" Type="http://schemas.openxmlformats.org/officeDocument/2006/relationships/tags" Target="../tags/tag453.xml"/><Relationship Id="rId3" Type="http://schemas.openxmlformats.org/officeDocument/2006/relationships/tags" Target="../tags/tag427.xml"/><Relationship Id="rId29" Type="http://schemas.openxmlformats.org/officeDocument/2006/relationships/tags" Target="../tags/tag452.xml"/><Relationship Id="rId28" Type="http://schemas.openxmlformats.org/officeDocument/2006/relationships/tags" Target="../tags/tag451.xml"/><Relationship Id="rId27" Type="http://schemas.openxmlformats.org/officeDocument/2006/relationships/tags" Target="../tags/tag450.xml"/><Relationship Id="rId26" Type="http://schemas.openxmlformats.org/officeDocument/2006/relationships/tags" Target="../tags/tag449.xml"/><Relationship Id="rId25" Type="http://schemas.openxmlformats.org/officeDocument/2006/relationships/tags" Target="../tags/tag448.xml"/><Relationship Id="rId24" Type="http://schemas.openxmlformats.org/officeDocument/2006/relationships/tags" Target="../tags/tag447.xml"/><Relationship Id="rId23" Type="http://schemas.openxmlformats.org/officeDocument/2006/relationships/tags" Target="../tags/tag446.xml"/><Relationship Id="rId22" Type="http://schemas.openxmlformats.org/officeDocument/2006/relationships/tags" Target="../tags/tag445.xml"/><Relationship Id="rId21" Type="http://schemas.openxmlformats.org/officeDocument/2006/relationships/tags" Target="../tags/tag444.xml"/><Relationship Id="rId20" Type="http://schemas.openxmlformats.org/officeDocument/2006/relationships/tags" Target="../tags/tag443.xml"/><Relationship Id="rId2" Type="http://schemas.openxmlformats.org/officeDocument/2006/relationships/tags" Target="../tags/tag426.xml"/><Relationship Id="rId19" Type="http://schemas.openxmlformats.org/officeDocument/2006/relationships/tags" Target="../tags/tag442.xml"/><Relationship Id="rId18" Type="http://schemas.openxmlformats.org/officeDocument/2006/relationships/tags" Target="../tags/tag441.xml"/><Relationship Id="rId17" Type="http://schemas.openxmlformats.org/officeDocument/2006/relationships/tags" Target="../tags/tag440.xml"/><Relationship Id="rId16" Type="http://schemas.openxmlformats.org/officeDocument/2006/relationships/tags" Target="../tags/tag439.xml"/><Relationship Id="rId15" Type="http://schemas.openxmlformats.org/officeDocument/2006/relationships/tags" Target="../tags/tag438.xml"/><Relationship Id="rId14" Type="http://schemas.openxmlformats.org/officeDocument/2006/relationships/tags" Target="../tags/tag437.xml"/><Relationship Id="rId13" Type="http://schemas.openxmlformats.org/officeDocument/2006/relationships/tags" Target="../tags/tag436.xml"/><Relationship Id="rId12" Type="http://schemas.openxmlformats.org/officeDocument/2006/relationships/tags" Target="../tags/tag435.xml"/><Relationship Id="rId11" Type="http://schemas.openxmlformats.org/officeDocument/2006/relationships/image" Target="../media/image20.png"/><Relationship Id="rId10" Type="http://schemas.openxmlformats.org/officeDocument/2006/relationships/tags" Target="../tags/tag434.xml"/><Relationship Id="rId1" Type="http://schemas.openxmlformats.org/officeDocument/2006/relationships/tags" Target="../tags/tag425.xml"/></Relationships>
</file>

<file path=ppt/slides/_rels/slide8.xml.rels><?xml version="1.0" encoding="UTF-8" standalone="yes"?>
<Relationships xmlns="http://schemas.openxmlformats.org/package/2006/relationships"><Relationship Id="rId9" Type="http://schemas.openxmlformats.org/officeDocument/2006/relationships/tags" Target="../tags/tag470.xml"/><Relationship Id="rId8" Type="http://schemas.openxmlformats.org/officeDocument/2006/relationships/tags" Target="../tags/tag469.xml"/><Relationship Id="rId7" Type="http://schemas.openxmlformats.org/officeDocument/2006/relationships/tags" Target="../tags/tag468.xml"/><Relationship Id="rId6" Type="http://schemas.openxmlformats.org/officeDocument/2006/relationships/tags" Target="../tags/tag467.xml"/><Relationship Id="rId5" Type="http://schemas.openxmlformats.org/officeDocument/2006/relationships/tags" Target="../tags/tag466.xml"/><Relationship Id="rId4" Type="http://schemas.openxmlformats.org/officeDocument/2006/relationships/tags" Target="../tags/tag465.xml"/><Relationship Id="rId3" Type="http://schemas.openxmlformats.org/officeDocument/2006/relationships/tags" Target="../tags/tag464.xml"/><Relationship Id="rId20" Type="http://schemas.openxmlformats.org/officeDocument/2006/relationships/notesSlide" Target="../notesSlides/notesSlide6.xml"/><Relationship Id="rId2" Type="http://schemas.openxmlformats.org/officeDocument/2006/relationships/tags" Target="../tags/tag463.xml"/><Relationship Id="rId19" Type="http://schemas.openxmlformats.org/officeDocument/2006/relationships/slideLayout" Target="../slideLayouts/slideLayout10.xml"/><Relationship Id="rId18" Type="http://schemas.openxmlformats.org/officeDocument/2006/relationships/tags" Target="../tags/tag479.xml"/><Relationship Id="rId17" Type="http://schemas.openxmlformats.org/officeDocument/2006/relationships/tags" Target="../tags/tag478.xml"/><Relationship Id="rId16" Type="http://schemas.openxmlformats.org/officeDocument/2006/relationships/tags" Target="../tags/tag477.xml"/><Relationship Id="rId15" Type="http://schemas.openxmlformats.org/officeDocument/2006/relationships/tags" Target="../tags/tag476.xml"/><Relationship Id="rId14" Type="http://schemas.openxmlformats.org/officeDocument/2006/relationships/tags" Target="../tags/tag475.xml"/><Relationship Id="rId13" Type="http://schemas.openxmlformats.org/officeDocument/2006/relationships/tags" Target="../tags/tag474.xml"/><Relationship Id="rId12" Type="http://schemas.openxmlformats.org/officeDocument/2006/relationships/tags" Target="../tags/tag473.xml"/><Relationship Id="rId11" Type="http://schemas.openxmlformats.org/officeDocument/2006/relationships/tags" Target="../tags/tag472.xml"/><Relationship Id="rId10" Type="http://schemas.openxmlformats.org/officeDocument/2006/relationships/tags" Target="../tags/tag471.xml"/><Relationship Id="rId1" Type="http://schemas.openxmlformats.org/officeDocument/2006/relationships/tags" Target="../tags/tag462.xml"/></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1.bin"/><Relationship Id="rId8" Type="http://schemas.openxmlformats.org/officeDocument/2006/relationships/tags" Target="../tags/tag490.xml"/><Relationship Id="rId7" Type="http://schemas.openxmlformats.org/officeDocument/2006/relationships/tags" Target="../tags/tag489.xml"/><Relationship Id="rId6" Type="http://schemas.openxmlformats.org/officeDocument/2006/relationships/tags" Target="../tags/tag488.xml"/><Relationship Id="rId5" Type="http://schemas.openxmlformats.org/officeDocument/2006/relationships/tags" Target="../tags/tag487.xml"/><Relationship Id="rId4" Type="http://schemas.openxmlformats.org/officeDocument/2006/relationships/tags" Target="../tags/tag486.xml"/><Relationship Id="rId3" Type="http://schemas.openxmlformats.org/officeDocument/2006/relationships/tags" Target="../tags/tag485.xml"/><Relationship Id="rId2" Type="http://schemas.openxmlformats.org/officeDocument/2006/relationships/tags" Target="../tags/tag484.xml"/><Relationship Id="rId17" Type="http://schemas.openxmlformats.org/officeDocument/2006/relationships/vmlDrawing" Target="../drawings/vmlDrawing2.vml"/><Relationship Id="rId16" Type="http://schemas.openxmlformats.org/officeDocument/2006/relationships/slideLayout" Target="../slideLayouts/slideLayout10.xml"/><Relationship Id="rId15" Type="http://schemas.openxmlformats.org/officeDocument/2006/relationships/tags" Target="../tags/tag495.xml"/><Relationship Id="rId14" Type="http://schemas.openxmlformats.org/officeDocument/2006/relationships/tags" Target="../tags/tag494.xml"/><Relationship Id="rId13" Type="http://schemas.openxmlformats.org/officeDocument/2006/relationships/tags" Target="../tags/tag493.xml"/><Relationship Id="rId12" Type="http://schemas.openxmlformats.org/officeDocument/2006/relationships/tags" Target="../tags/tag492.xml"/><Relationship Id="rId11" Type="http://schemas.openxmlformats.org/officeDocument/2006/relationships/tags" Target="../tags/tag491.xml"/><Relationship Id="rId10" Type="http://schemas.openxmlformats.org/officeDocument/2006/relationships/image" Target="../media/image21.wmf"/><Relationship Id="rId1" Type="http://schemas.openxmlformats.org/officeDocument/2006/relationships/tags" Target="../tags/tag4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576531" y="2420870"/>
            <a:ext cx="1990930" cy="812165"/>
          </a:xfrm>
          <a:prstGeom prst="rect">
            <a:avLst/>
          </a:prstGeom>
          <a:noFill/>
        </p:spPr>
        <p:txBody>
          <a:bodyPr wrap="square" lIns="0" tIns="0" rIns="0" bIns="0" rtlCol="0">
            <a:spAutoFit/>
          </a:bodyPr>
          <a:lstStyle/>
          <a:p>
            <a:pPr algn="ctr">
              <a:lnSpc>
                <a:spcPct val="120000"/>
              </a:lnSpc>
            </a:pPr>
            <a:r>
              <a:rPr lang="zh-CN" altLang="en-US" sz="4400" b="1">
                <a:cs typeface="+mn-ea"/>
                <a:sym typeface="+mn-lt"/>
              </a:rPr>
              <a:t>第</a:t>
            </a:r>
            <a:r>
              <a:rPr lang="en-US" altLang="zh-CN" sz="4400" b="1">
                <a:cs typeface="+mn-ea"/>
                <a:sym typeface="+mn-lt"/>
              </a:rPr>
              <a:t>21</a:t>
            </a:r>
            <a:r>
              <a:rPr lang="zh-CN" altLang="en-US" sz="4400" b="1">
                <a:cs typeface="+mn-ea"/>
                <a:sym typeface="+mn-lt"/>
              </a:rPr>
              <a:t>讲</a:t>
            </a:r>
            <a:endParaRPr lang="zh-CN" altLang="en-US" sz="4400" b="1">
              <a:cs typeface="+mn-ea"/>
              <a:sym typeface="+mn-lt"/>
            </a:endParaRPr>
          </a:p>
        </p:txBody>
      </p:sp>
      <p:sp>
        <p:nvSpPr>
          <p:cNvPr id="3" name="文本框 2"/>
          <p:cNvSpPr txBox="1"/>
          <p:nvPr>
            <p:custDataLst>
              <p:tags r:id="rId2"/>
            </p:custDataLst>
          </p:nvPr>
        </p:nvSpPr>
        <p:spPr>
          <a:xfrm>
            <a:off x="0" y="3332480"/>
            <a:ext cx="7952105" cy="918210"/>
          </a:xfrm>
          <a:prstGeom prst="rect">
            <a:avLst/>
          </a:prstGeom>
          <a:noFill/>
        </p:spPr>
        <p:txBody>
          <a:bodyPr wrap="none" lIns="0" tIns="0" rIns="0" bIns="0" rtlCol="0">
            <a:noAutofit/>
          </a:bodyPr>
          <a:lstStyle/>
          <a:p>
            <a:pPr algn="l" latinLnBrk="1">
              <a:lnSpc>
                <a:spcPts val="6500"/>
              </a:lnSpc>
            </a:pPr>
            <a:r>
              <a:rPr lang="zh-CN" altLang="en-US" sz="4800" b="1">
                <a:solidFill>
                  <a:srgbClr val="FD2A00"/>
                </a:solidFill>
                <a:cs typeface="+mn-ea"/>
                <a:sym typeface="+mn-ea"/>
              </a:rPr>
              <a:t> 化学平衡</a:t>
            </a:r>
            <a:r>
              <a:rPr lang="en-US" altLang="zh-CN" sz="4800" b="1">
                <a:solidFill>
                  <a:srgbClr val="FD2A00"/>
                </a:solidFill>
                <a:cs typeface="+mn-ea"/>
                <a:sym typeface="+mn-ea"/>
              </a:rPr>
              <a:t> </a:t>
            </a:r>
            <a:r>
              <a:rPr lang="zh-CN" altLang="en-US" sz="4800" b="1">
                <a:solidFill>
                  <a:srgbClr val="FD2A00"/>
                </a:solidFill>
                <a:cs typeface="+mn-ea"/>
                <a:sym typeface="+mn-ea"/>
              </a:rPr>
              <a:t>化学平衡常数计算</a:t>
            </a:r>
            <a:endParaRPr lang="zh-CN" altLang="en-US" sz="4800" b="1">
              <a:solidFill>
                <a:srgbClr val="FD2A00"/>
              </a:solidFill>
              <a:cs typeface="+mn-ea"/>
              <a:sym typeface="+mn-ea"/>
            </a:endParaRPr>
          </a:p>
        </p:txBody>
      </p:sp>
      <p:cxnSp>
        <p:nvCxnSpPr>
          <p:cNvPr id="6" name="直接连接符 5"/>
          <p:cNvCxnSpPr/>
          <p:nvPr>
            <p:custDataLst>
              <p:tags r:id="rId3"/>
            </p:custDataLst>
          </p:nvPr>
        </p:nvCxnSpPr>
        <p:spPr>
          <a:xfrm>
            <a:off x="334681" y="3186492"/>
            <a:ext cx="6367051" cy="0"/>
          </a:xfrm>
          <a:prstGeom prst="line">
            <a:avLst/>
          </a:prstGeom>
          <a:ln w="12700">
            <a:solidFill>
              <a:srgbClr val="653EC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0" name="组合 29"/>
          <p:cNvGrpSpPr/>
          <p:nvPr>
            <p:custDataLst>
              <p:tags r:id="rId4"/>
            </p:custDataLst>
          </p:nvPr>
        </p:nvGrpSpPr>
        <p:grpSpPr>
          <a:xfrm>
            <a:off x="10187208" y="363104"/>
            <a:ext cx="216000" cy="232479"/>
            <a:chOff x="698500" y="690257"/>
            <a:chExt cx="216000" cy="232479"/>
          </a:xfrm>
        </p:grpSpPr>
        <p:cxnSp>
          <p:nvCxnSpPr>
            <p:cNvPr id="32" name="直接连接符 31"/>
            <p:cNvCxnSpPr/>
            <p:nvPr>
              <p:custDataLst>
                <p:tags r:id="rId5"/>
              </p:custDataLst>
            </p:nvPr>
          </p:nvCxnSpPr>
          <p:spPr>
            <a:xfrm>
              <a:off x="698500" y="690257"/>
              <a:ext cx="216000" cy="0"/>
            </a:xfrm>
            <a:prstGeom prst="line">
              <a:avLst/>
            </a:prstGeom>
            <a:ln w="508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custDataLst>
                <p:tags r:id="rId6"/>
              </p:custDataLst>
            </p:nvPr>
          </p:nvCxnSpPr>
          <p:spPr>
            <a:xfrm>
              <a:off x="698500" y="806497"/>
              <a:ext cx="216000" cy="0"/>
            </a:xfrm>
            <a:prstGeom prst="line">
              <a:avLst/>
            </a:prstGeom>
            <a:ln w="508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7"/>
              </p:custDataLst>
            </p:nvPr>
          </p:nvCxnSpPr>
          <p:spPr>
            <a:xfrm>
              <a:off x="698500" y="922736"/>
              <a:ext cx="216000" cy="0"/>
            </a:xfrm>
            <a:prstGeom prst="line">
              <a:avLst/>
            </a:prstGeom>
            <a:ln w="50800" cap="rnd">
              <a:solidFill>
                <a:schemeClr val="tx1">
                  <a:lumMod val="50000"/>
                  <a:lumOff val="50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custDataLst>
              <p:tags r:id="rId1"/>
            </p:custDataLst>
          </p:nvPr>
        </p:nvSpPr>
        <p:spPr bwMode="auto">
          <a:xfrm>
            <a:off x="338931" y="862014"/>
            <a:ext cx="9238457"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kumimoji="1" sz="3200" b="1">
                <a:solidFill>
                  <a:srgbClr val="0000FF"/>
                </a:solidFill>
                <a:latin typeface="楷体_GB2312" pitchFamily="49" charset="-122"/>
                <a:ea typeface="楷体_GB2312" pitchFamily="49" charset="-122"/>
              </a:defRPr>
            </a:lvl1pPr>
            <a:lvl2pPr marL="800100" indent="-342900">
              <a:defRPr kumimoji="1" sz="3200" b="1">
                <a:solidFill>
                  <a:srgbClr val="0000FF"/>
                </a:solidFill>
                <a:latin typeface="楷体_GB2312" pitchFamily="49" charset="-122"/>
                <a:ea typeface="楷体_GB2312" pitchFamily="49" charset="-122"/>
              </a:defRPr>
            </a:lvl2pPr>
            <a:lvl3pPr marL="1257300" indent="-342900">
              <a:defRPr kumimoji="1" sz="3200" b="1">
                <a:solidFill>
                  <a:srgbClr val="0000FF"/>
                </a:solidFill>
                <a:latin typeface="楷体_GB2312" pitchFamily="49" charset="-122"/>
                <a:ea typeface="楷体_GB2312" pitchFamily="49" charset="-122"/>
              </a:defRPr>
            </a:lvl3pPr>
            <a:lvl4pPr marL="1714500" indent="-342900">
              <a:defRPr kumimoji="1" sz="3200" b="1">
                <a:solidFill>
                  <a:srgbClr val="0000FF"/>
                </a:solidFill>
                <a:latin typeface="楷体_GB2312" pitchFamily="49" charset="-122"/>
                <a:ea typeface="楷体_GB2312" pitchFamily="49" charset="-122"/>
              </a:defRPr>
            </a:lvl4pPr>
            <a:lvl5pPr marL="2171700" indent="-342900">
              <a:defRPr kumimoji="1" sz="3200" b="1">
                <a:solidFill>
                  <a:srgbClr val="0000FF"/>
                </a:solidFill>
                <a:latin typeface="楷体_GB2312" pitchFamily="49" charset="-122"/>
                <a:ea typeface="楷体_GB2312" pitchFamily="49" charset="-122"/>
              </a:defRPr>
            </a:lvl5pPr>
            <a:lvl6pPr marL="26289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30861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5433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40005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fontAlgn="base">
              <a:spcBef>
                <a:spcPct val="50000"/>
              </a:spcBef>
              <a:spcAft>
                <a:spcPct val="0"/>
              </a:spcAft>
            </a:pPr>
            <a:r>
              <a:rPr lang="en-US" altLang="zh-CN" sz="2800">
                <a:solidFill>
                  <a:srgbClr val="000000"/>
                </a:solidFill>
                <a:latin typeface="Arial" panose="020B0604020202020204" pitchFamily="34" charset="0"/>
                <a:ea typeface="宋体" panose="02010600030101010101" pitchFamily="2" charset="-122"/>
              </a:rPr>
              <a:t>(1)  </a:t>
            </a:r>
            <a:r>
              <a:rPr lang="zh-CN" altLang="en-US" sz="2800">
                <a:solidFill>
                  <a:srgbClr val="FF0000"/>
                </a:solidFill>
                <a:latin typeface="Arial" panose="020B0604020202020204" pitchFamily="34" charset="0"/>
                <a:ea typeface="宋体" panose="02010600030101010101" pitchFamily="2" charset="-122"/>
              </a:rPr>
              <a:t>纯固体、纯液体</a:t>
            </a:r>
            <a:r>
              <a:rPr lang="zh-CN" altLang="en-US" sz="2800">
                <a:solidFill>
                  <a:srgbClr val="000000"/>
                </a:solidFill>
                <a:latin typeface="Arial" panose="020B0604020202020204" pitchFamily="34" charset="0"/>
                <a:ea typeface="宋体" panose="02010600030101010101" pitchFamily="2" charset="-122"/>
              </a:rPr>
              <a:t>浓度固定</a:t>
            </a:r>
            <a:r>
              <a:rPr lang="en-US" altLang="zh-CN" sz="2800">
                <a:solidFill>
                  <a:srgbClr val="000000"/>
                </a:solidFill>
                <a:latin typeface="Arial" panose="020B0604020202020204" pitchFamily="34" charset="0"/>
                <a:ea typeface="宋体" panose="02010600030101010101" pitchFamily="2" charset="-122"/>
              </a:rPr>
              <a:t>,</a:t>
            </a:r>
            <a:r>
              <a:rPr kumimoji="0" lang="zh-CN" altLang="en-US" sz="2800">
                <a:solidFill>
                  <a:srgbClr val="FF0066"/>
                </a:solidFill>
                <a:latin typeface="Arial" panose="020B0604020202020204" pitchFamily="34" charset="0"/>
                <a:ea typeface="宋体" panose="02010600030101010101" pitchFamily="2" charset="-122"/>
              </a:rPr>
              <a:t>不列入</a:t>
            </a:r>
            <a:r>
              <a:rPr kumimoji="0" lang="zh-CN" altLang="en-US" sz="2800">
                <a:solidFill>
                  <a:srgbClr val="000000"/>
                </a:solidFill>
                <a:latin typeface="Arial" panose="020B0604020202020204" pitchFamily="34" charset="0"/>
                <a:ea typeface="宋体" panose="02010600030101010101" pitchFamily="2" charset="-122"/>
              </a:rPr>
              <a:t>平衡常数的表达式中！</a:t>
            </a:r>
            <a:endParaRPr lang="zh-CN" altLang="en-US" sz="2800">
              <a:solidFill>
                <a:srgbClr val="000000"/>
              </a:solidFill>
              <a:latin typeface="Arial" panose="020B0604020202020204" pitchFamily="34" charset="0"/>
              <a:ea typeface="宋体" panose="02010600030101010101" pitchFamily="2" charset="-122"/>
            </a:endParaRPr>
          </a:p>
        </p:txBody>
      </p:sp>
      <p:sp>
        <p:nvSpPr>
          <p:cNvPr id="8199" name="Text Box 7"/>
          <p:cNvSpPr txBox="1">
            <a:spLocks noChangeArrowheads="1"/>
          </p:cNvSpPr>
          <p:nvPr>
            <p:custDataLst>
              <p:tags r:id="rId2"/>
            </p:custDataLst>
          </p:nvPr>
        </p:nvSpPr>
        <p:spPr bwMode="auto">
          <a:xfrm>
            <a:off x="777876" y="1643063"/>
            <a:ext cx="935038"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sz="3200" b="1">
                <a:solidFill>
                  <a:srgbClr val="0000FF"/>
                </a:solidFill>
                <a:latin typeface="楷体_GB2312" pitchFamily="49" charset="-122"/>
                <a:ea typeface="楷体_GB2312" pitchFamily="49" charset="-122"/>
              </a:defRPr>
            </a:lvl1pPr>
            <a:lvl2pPr marL="800100" indent="-342900">
              <a:defRPr kumimoji="1" sz="3200" b="1">
                <a:solidFill>
                  <a:srgbClr val="0000FF"/>
                </a:solidFill>
                <a:latin typeface="楷体_GB2312" pitchFamily="49" charset="-122"/>
                <a:ea typeface="楷体_GB2312" pitchFamily="49" charset="-122"/>
              </a:defRPr>
            </a:lvl2pPr>
            <a:lvl3pPr marL="1257300" indent="-342900">
              <a:defRPr kumimoji="1" sz="3200" b="1">
                <a:solidFill>
                  <a:srgbClr val="0000FF"/>
                </a:solidFill>
                <a:latin typeface="楷体_GB2312" pitchFamily="49" charset="-122"/>
                <a:ea typeface="楷体_GB2312" pitchFamily="49" charset="-122"/>
              </a:defRPr>
            </a:lvl3pPr>
            <a:lvl4pPr marL="1714500" indent="-342900">
              <a:defRPr kumimoji="1" sz="3200" b="1">
                <a:solidFill>
                  <a:srgbClr val="0000FF"/>
                </a:solidFill>
                <a:latin typeface="楷体_GB2312" pitchFamily="49" charset="-122"/>
                <a:ea typeface="楷体_GB2312" pitchFamily="49" charset="-122"/>
              </a:defRPr>
            </a:lvl4pPr>
            <a:lvl5pPr marL="2171700" indent="-342900">
              <a:defRPr kumimoji="1" sz="3200" b="1">
                <a:solidFill>
                  <a:srgbClr val="0000FF"/>
                </a:solidFill>
                <a:latin typeface="楷体_GB2312" pitchFamily="49" charset="-122"/>
                <a:ea typeface="楷体_GB2312" pitchFamily="49" charset="-122"/>
              </a:defRPr>
            </a:lvl5pPr>
            <a:lvl6pPr marL="26289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30861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5433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40005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fontAlgn="base">
              <a:spcBef>
                <a:spcPct val="50000"/>
              </a:spcBef>
              <a:spcAft>
                <a:spcPct val="0"/>
              </a:spcAft>
            </a:pPr>
            <a:r>
              <a:rPr lang="zh-CN" altLang="en-US" sz="2800">
                <a:solidFill>
                  <a:srgbClr val="000000"/>
                </a:solidFill>
                <a:latin typeface="Arial" panose="020B0604020202020204" pitchFamily="34" charset="0"/>
                <a:ea typeface="宋体" panose="02010600030101010101" pitchFamily="2" charset="-122"/>
              </a:rPr>
              <a:t>例如：</a:t>
            </a:r>
            <a:endParaRPr lang="zh-CN" altLang="en-US" sz="2800">
              <a:solidFill>
                <a:srgbClr val="FF0000"/>
              </a:solidFill>
              <a:latin typeface="Arial" panose="020B0604020202020204" pitchFamily="34" charset="0"/>
              <a:ea typeface="宋体" panose="02010600030101010101" pitchFamily="2" charset="-122"/>
            </a:endParaRPr>
          </a:p>
        </p:txBody>
      </p:sp>
      <p:sp>
        <p:nvSpPr>
          <p:cNvPr id="8200" name="Rectangle 8"/>
          <p:cNvSpPr>
            <a:spLocks noChangeArrowheads="1"/>
          </p:cNvSpPr>
          <p:nvPr>
            <p:custDataLst>
              <p:tags r:id="rId3"/>
            </p:custDataLst>
          </p:nvPr>
        </p:nvSpPr>
        <p:spPr bwMode="auto">
          <a:xfrm>
            <a:off x="7138987" y="1670761"/>
            <a:ext cx="62293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i="1">
                <a:solidFill>
                  <a:srgbClr val="FF0000"/>
                </a:solidFill>
                <a:latin typeface="Times New Roman" panose="02020603050405020304" charset="0"/>
              </a:rPr>
              <a:t>K</a:t>
            </a:r>
            <a:r>
              <a:rPr kumimoji="1" lang="en-US" altLang="zh-CN" sz="2800" b="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grpSp>
        <p:nvGrpSpPr>
          <p:cNvPr id="8201" name="Group 9"/>
          <p:cNvGrpSpPr/>
          <p:nvPr>
            <p:custDataLst>
              <p:tags r:id="rId4"/>
            </p:custDataLst>
          </p:nvPr>
        </p:nvGrpSpPr>
        <p:grpSpPr>
          <a:xfrm>
            <a:off x="1928082" y="2344847"/>
            <a:ext cx="6599238" cy="725488"/>
            <a:chOff x="1184" y="2701"/>
            <a:chExt cx="4157" cy="457"/>
          </a:xfrm>
        </p:grpSpPr>
        <p:sp>
          <p:nvSpPr>
            <p:cNvPr id="47142" name="Text Box 11"/>
            <p:cNvSpPr txBox="1">
              <a:spLocks noChangeArrowheads="1"/>
            </p:cNvSpPr>
            <p:nvPr>
              <p:custDataLst>
                <p:tags r:id="rId5"/>
              </p:custDataLst>
            </p:nvPr>
          </p:nvSpPr>
          <p:spPr bwMode="auto">
            <a:xfrm>
              <a:off x="1184" y="2794"/>
              <a:ext cx="183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latin typeface="Times New Roman" panose="02020603050405020304" charset="0"/>
                </a:rPr>
                <a:t>Fe</a:t>
              </a:r>
              <a:r>
                <a:rPr kumimoji="1" lang="en-US" altLang="zh-CN" sz="2800" b="1" baseline="-25000">
                  <a:solidFill>
                    <a:srgbClr val="000000"/>
                  </a:solidFill>
                  <a:latin typeface="Times New Roman" panose="02020603050405020304" charset="0"/>
                </a:rPr>
                <a:t>3</a:t>
              </a:r>
              <a:r>
                <a:rPr kumimoji="1" lang="en-US" altLang="zh-CN" sz="2800" b="1">
                  <a:solidFill>
                    <a:srgbClr val="000000"/>
                  </a:solidFill>
                  <a:latin typeface="Times New Roman" panose="02020603050405020304" charset="0"/>
                </a:rPr>
                <a:t>O</a:t>
              </a:r>
              <a:r>
                <a:rPr kumimoji="1" lang="en-US" altLang="zh-CN" sz="2800" b="1" baseline="-25000">
                  <a:solidFill>
                    <a:srgbClr val="000000"/>
                  </a:solidFill>
                  <a:latin typeface="Times New Roman" panose="02020603050405020304" charset="0"/>
                </a:rPr>
                <a:t>4</a:t>
              </a:r>
              <a:r>
                <a:rPr kumimoji="1" lang="en-US" altLang="zh-CN" sz="2800" b="1">
                  <a:solidFill>
                    <a:srgbClr val="000000"/>
                  </a:solidFill>
                  <a:latin typeface="Times New Roman" panose="02020603050405020304" charset="0"/>
                </a:rPr>
                <a:t>(s) + 4H</a:t>
              </a:r>
              <a:r>
                <a:rPr kumimoji="1" lang="en-US" altLang="zh-CN" sz="2800" b="1" baseline="-25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(g)</a:t>
              </a:r>
              <a:r>
                <a:rPr kumimoji="1" lang="en-US" altLang="zh-CN" sz="2800" b="1">
                  <a:solidFill>
                    <a:srgbClr val="3333CC"/>
                  </a:solidFill>
                  <a:latin typeface="Times New Roman" panose="02020603050405020304" charset="0"/>
                </a:rPr>
                <a:t> </a:t>
              </a:r>
              <a:endParaRPr kumimoji="1" lang="en-US" altLang="zh-CN" sz="2800" b="1">
                <a:solidFill>
                  <a:srgbClr val="3333CC"/>
                </a:solidFill>
                <a:latin typeface="Times New Roman" panose="02020603050405020304" charset="0"/>
              </a:endParaRPr>
            </a:p>
          </p:txBody>
        </p:sp>
        <p:sp>
          <p:nvSpPr>
            <p:cNvPr id="47143" name="Text Box 12"/>
            <p:cNvSpPr txBox="1">
              <a:spLocks noChangeArrowheads="1"/>
            </p:cNvSpPr>
            <p:nvPr>
              <p:custDataLst>
                <p:tags r:id="rId6"/>
              </p:custDataLst>
            </p:nvPr>
          </p:nvSpPr>
          <p:spPr bwMode="auto">
            <a:xfrm>
              <a:off x="2952" y="2701"/>
              <a:ext cx="50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400" b="1">
                  <a:solidFill>
                    <a:srgbClr val="FF3300"/>
                  </a:solidFill>
                </a:rPr>
                <a:t>高温</a:t>
              </a:r>
              <a:endParaRPr kumimoji="1" lang="zh-CN" altLang="en-US" sz="2400" b="1">
                <a:solidFill>
                  <a:srgbClr val="FF3300"/>
                </a:solidFill>
              </a:endParaRPr>
            </a:p>
          </p:txBody>
        </p:sp>
        <p:sp>
          <p:nvSpPr>
            <p:cNvPr id="47144" name="Text Box 13"/>
            <p:cNvSpPr txBox="1">
              <a:spLocks noChangeArrowheads="1"/>
            </p:cNvSpPr>
            <p:nvPr>
              <p:custDataLst>
                <p:tags r:id="rId7"/>
              </p:custDataLst>
            </p:nvPr>
          </p:nvSpPr>
          <p:spPr bwMode="auto">
            <a:xfrm>
              <a:off x="3546" y="2831"/>
              <a:ext cx="179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latin typeface="Times New Roman" panose="02020603050405020304" charset="0"/>
                </a:rPr>
                <a:t>3Fe(s) + 4H</a:t>
              </a:r>
              <a:r>
                <a:rPr kumimoji="1" lang="en-US" altLang="zh-CN" sz="2800" b="1" baseline="-25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O(g) </a:t>
              </a:r>
              <a:endParaRPr kumimoji="1" lang="en-US" altLang="zh-CN" sz="2800" b="1">
                <a:solidFill>
                  <a:srgbClr val="000000"/>
                </a:solidFill>
                <a:latin typeface="Times New Roman" panose="02020603050405020304" charset="0"/>
              </a:endParaRPr>
            </a:p>
          </p:txBody>
        </p:sp>
        <p:grpSp>
          <p:nvGrpSpPr>
            <p:cNvPr id="47145" name="Group 97"/>
            <p:cNvGrpSpPr/>
            <p:nvPr>
              <p:custDataLst>
                <p:tags r:id="rId8"/>
              </p:custDataLst>
            </p:nvPr>
          </p:nvGrpSpPr>
          <p:grpSpPr>
            <a:xfrm>
              <a:off x="2925" y="2886"/>
              <a:ext cx="635" cy="90"/>
              <a:chOff x="5012" y="1036"/>
              <a:chExt cx="453" cy="79"/>
            </a:xfrm>
          </p:grpSpPr>
          <p:sp>
            <p:nvSpPr>
              <p:cNvPr id="47148" name="Line 98"/>
              <p:cNvSpPr>
                <a:spLocks noChangeShapeType="1"/>
              </p:cNvSpPr>
              <p:nvPr>
                <p:custDataLst>
                  <p:tags r:id="rId9"/>
                </p:custDataLst>
              </p:nvPr>
            </p:nvSpPr>
            <p:spPr bwMode="auto">
              <a:xfrm>
                <a:off x="5012" y="1115"/>
                <a:ext cx="453"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47149" name="Line 99"/>
              <p:cNvSpPr>
                <a:spLocks noChangeShapeType="1"/>
              </p:cNvSpPr>
              <p:nvPr>
                <p:custDataLst>
                  <p:tags r:id="rId10"/>
                </p:custDataLst>
              </p:nvPr>
            </p:nvSpPr>
            <p:spPr bwMode="auto">
              <a:xfrm flipH="1" flipV="1">
                <a:off x="5329" y="1036"/>
                <a:ext cx="136" cy="79"/>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sp>
          <p:nvSpPr>
            <p:cNvPr id="47146" name="Line 100"/>
            <p:cNvSpPr>
              <a:spLocks noChangeShapeType="1"/>
            </p:cNvSpPr>
            <p:nvPr>
              <p:custDataLst>
                <p:tags r:id="rId11"/>
              </p:custDataLst>
            </p:nvPr>
          </p:nvSpPr>
          <p:spPr bwMode="auto">
            <a:xfrm rot="10800000">
              <a:off x="2925" y="3032"/>
              <a:ext cx="635" cy="1"/>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47147" name="Line 101"/>
            <p:cNvSpPr>
              <a:spLocks noChangeShapeType="1"/>
            </p:cNvSpPr>
            <p:nvPr>
              <p:custDataLst>
                <p:tags r:id="rId12"/>
              </p:custDataLst>
            </p:nvPr>
          </p:nvSpPr>
          <p:spPr bwMode="auto">
            <a:xfrm rot="10800000" flipH="1" flipV="1">
              <a:off x="2926" y="3031"/>
              <a:ext cx="191" cy="9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sp>
        <p:nvSpPr>
          <p:cNvPr id="8210" name="Rectangle 18"/>
          <p:cNvSpPr>
            <a:spLocks noChangeArrowheads="1"/>
          </p:cNvSpPr>
          <p:nvPr>
            <p:custDataLst>
              <p:tags r:id="rId13"/>
            </p:custDataLst>
          </p:nvPr>
        </p:nvSpPr>
        <p:spPr bwMode="auto">
          <a:xfrm>
            <a:off x="7696200" y="1673936"/>
            <a:ext cx="12261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FF0000"/>
                </a:solidFill>
                <a:latin typeface="Times New Roman" panose="02020603050405020304" charset="0"/>
              </a:rPr>
              <a:t>c(CO</a:t>
            </a:r>
            <a:r>
              <a:rPr kumimoji="1" lang="en-US" altLang="zh-CN" sz="2800" b="1" baseline="-25000">
                <a:solidFill>
                  <a:srgbClr val="FF0000"/>
                </a:solidFill>
                <a:latin typeface="Times New Roman" panose="02020603050405020304" charset="0"/>
              </a:rPr>
              <a:t>2</a:t>
            </a:r>
            <a:r>
              <a:rPr kumimoji="1" lang="en-US" altLang="zh-CN" sz="2800" b="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grpSp>
        <p:nvGrpSpPr>
          <p:cNvPr id="8211" name="Group 19"/>
          <p:cNvGrpSpPr/>
          <p:nvPr>
            <p:custDataLst>
              <p:tags r:id="rId14"/>
            </p:custDataLst>
          </p:nvPr>
        </p:nvGrpSpPr>
        <p:grpSpPr>
          <a:xfrm>
            <a:off x="9301674" y="2272616"/>
            <a:ext cx="1271588" cy="958850"/>
            <a:chOff x="4331" y="3260"/>
            <a:chExt cx="801" cy="604"/>
          </a:xfrm>
        </p:grpSpPr>
        <p:sp>
          <p:nvSpPr>
            <p:cNvPr id="47138" name="Line 20"/>
            <p:cNvSpPr>
              <a:spLocks noChangeShapeType="1"/>
            </p:cNvSpPr>
            <p:nvPr>
              <p:custDataLst>
                <p:tags r:id="rId15"/>
              </p:custDataLst>
            </p:nvPr>
          </p:nvSpPr>
          <p:spPr bwMode="auto">
            <a:xfrm flipV="1">
              <a:off x="4331" y="3566"/>
              <a:ext cx="641" cy="9"/>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47139" name="Rectangle 24"/>
            <p:cNvSpPr>
              <a:spLocks noChangeArrowheads="1"/>
            </p:cNvSpPr>
            <p:nvPr>
              <p:custDataLst>
                <p:tags r:id="rId16"/>
              </p:custDataLst>
            </p:nvPr>
          </p:nvSpPr>
          <p:spPr bwMode="auto">
            <a:xfrm>
              <a:off x="4355" y="3554"/>
              <a:ext cx="59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b="1" i="1">
                  <a:solidFill>
                    <a:srgbClr val="FF0000"/>
                  </a:solidFill>
                  <a:latin typeface="Times New Roman" panose="02020603050405020304" charset="0"/>
                </a:rPr>
                <a:t>c</a:t>
              </a:r>
              <a:r>
                <a:rPr kumimoji="1" lang="en-US" altLang="zh-CN" sz="2800" b="1" baseline="30000">
                  <a:solidFill>
                    <a:srgbClr val="FF0000"/>
                  </a:solidFill>
                  <a:latin typeface="Times New Roman" panose="02020603050405020304" charset="0"/>
                </a:rPr>
                <a:t>4</a:t>
              </a:r>
              <a:r>
                <a:rPr kumimoji="1" lang="en-US" altLang="zh-CN" sz="2800" b="1">
                  <a:solidFill>
                    <a:srgbClr val="FF0000"/>
                  </a:solidFill>
                  <a:latin typeface="Times New Roman" panose="02020603050405020304" charset="0"/>
                </a:rPr>
                <a:t>(H</a:t>
              </a:r>
              <a:r>
                <a:rPr kumimoji="1" lang="en-US" altLang="zh-CN" sz="2800" b="1" baseline="-25000">
                  <a:solidFill>
                    <a:srgbClr val="FF0000"/>
                  </a:solidFill>
                  <a:latin typeface="Times New Roman" panose="02020603050405020304" charset="0"/>
                </a:rPr>
                <a:t>2</a:t>
              </a:r>
              <a:r>
                <a:rPr kumimoji="1" lang="en-US" altLang="zh-CN" sz="2800" b="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sp>
          <p:nvSpPr>
            <p:cNvPr id="47140" name="Rectangle 27"/>
            <p:cNvSpPr>
              <a:spLocks noChangeArrowheads="1"/>
            </p:cNvSpPr>
            <p:nvPr>
              <p:custDataLst>
                <p:tags r:id="rId17"/>
              </p:custDataLst>
            </p:nvPr>
          </p:nvSpPr>
          <p:spPr bwMode="auto">
            <a:xfrm>
              <a:off x="4478" y="3289"/>
              <a:ext cx="65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baseline="30000">
                  <a:solidFill>
                    <a:srgbClr val="FF0000"/>
                  </a:solidFill>
                  <a:latin typeface="Times New Roman" panose="02020603050405020304" charset="0"/>
                </a:rPr>
                <a:t>4</a:t>
              </a:r>
              <a:r>
                <a:rPr kumimoji="1" lang="en-US" altLang="zh-CN" sz="2800" b="1">
                  <a:solidFill>
                    <a:srgbClr val="FF0000"/>
                  </a:solidFill>
                  <a:latin typeface="Times New Roman" panose="02020603050405020304" charset="0"/>
                </a:rPr>
                <a:t>(H</a:t>
              </a:r>
              <a:r>
                <a:rPr kumimoji="1" lang="en-US" altLang="zh-CN" sz="2800" b="1" baseline="-25000">
                  <a:solidFill>
                    <a:srgbClr val="FF0000"/>
                  </a:solidFill>
                  <a:latin typeface="Times New Roman" panose="02020603050405020304" charset="0"/>
                </a:rPr>
                <a:t>2</a:t>
              </a:r>
              <a:r>
                <a:rPr kumimoji="1" lang="en-US" altLang="zh-CN" sz="2800" b="1">
                  <a:solidFill>
                    <a:srgbClr val="FF0000"/>
                  </a:solidFill>
                  <a:latin typeface="Times New Roman" panose="02020603050405020304" charset="0"/>
                </a:rPr>
                <a:t>O)</a:t>
              </a:r>
              <a:endParaRPr kumimoji="1" lang="en-US" altLang="zh-CN" sz="2400" b="1">
                <a:solidFill>
                  <a:srgbClr val="FF0000"/>
                </a:solidFill>
                <a:latin typeface="Times New Roman" panose="02020603050405020304" charset="0"/>
              </a:endParaRPr>
            </a:p>
          </p:txBody>
        </p:sp>
        <p:sp>
          <p:nvSpPr>
            <p:cNvPr id="47141" name="Rectangle 29"/>
            <p:cNvSpPr>
              <a:spLocks noChangeArrowheads="1"/>
            </p:cNvSpPr>
            <p:nvPr>
              <p:custDataLst>
                <p:tags r:id="rId18"/>
              </p:custDataLst>
            </p:nvPr>
          </p:nvSpPr>
          <p:spPr bwMode="auto">
            <a:xfrm>
              <a:off x="4344" y="3260"/>
              <a:ext cx="1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c</a:t>
              </a:r>
              <a:endParaRPr kumimoji="1" lang="en-US" altLang="zh-CN" sz="2800" b="1">
                <a:solidFill>
                  <a:srgbClr val="FF0000"/>
                </a:solidFill>
                <a:latin typeface="Times New Roman" panose="02020603050405020304" charset="0"/>
              </a:endParaRPr>
            </a:p>
          </p:txBody>
        </p:sp>
      </p:grpSp>
      <p:grpSp>
        <p:nvGrpSpPr>
          <p:cNvPr id="8226" name="Group 34"/>
          <p:cNvGrpSpPr/>
          <p:nvPr>
            <p:custDataLst>
              <p:tags r:id="rId19"/>
            </p:custDataLst>
          </p:nvPr>
        </p:nvGrpSpPr>
        <p:grpSpPr>
          <a:xfrm>
            <a:off x="8596314" y="2582973"/>
            <a:ext cx="588962" cy="487362"/>
            <a:chOff x="4578" y="2876"/>
            <a:chExt cx="371" cy="307"/>
          </a:xfrm>
        </p:grpSpPr>
        <p:sp>
          <p:nvSpPr>
            <p:cNvPr id="47136" name="Rectangle 35"/>
            <p:cNvSpPr>
              <a:spLocks noChangeArrowheads="1"/>
            </p:cNvSpPr>
            <p:nvPr>
              <p:custDataLst>
                <p:tags r:id="rId20"/>
              </p:custDataLst>
            </p:nvPr>
          </p:nvSpPr>
          <p:spPr bwMode="auto">
            <a:xfrm>
              <a:off x="4578" y="2882"/>
              <a:ext cx="167"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K</a:t>
              </a:r>
              <a:endParaRPr kumimoji="1" lang="en-US" altLang="zh-CN" sz="2800" b="1">
                <a:solidFill>
                  <a:srgbClr val="FF0000"/>
                </a:solidFill>
                <a:latin typeface="Times New Roman" panose="02020603050405020304" charset="0"/>
              </a:endParaRPr>
            </a:p>
          </p:txBody>
        </p:sp>
        <p:sp>
          <p:nvSpPr>
            <p:cNvPr id="47137" name="Rectangle 36"/>
            <p:cNvSpPr>
              <a:spLocks noChangeArrowheads="1"/>
            </p:cNvSpPr>
            <p:nvPr>
              <p:custDataLst>
                <p:tags r:id="rId21"/>
              </p:custDataLst>
            </p:nvPr>
          </p:nvSpPr>
          <p:spPr bwMode="auto">
            <a:xfrm>
              <a:off x="4805" y="2876"/>
              <a:ext cx="1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a:solidFill>
                    <a:srgbClr val="FF0000"/>
                  </a:solidFill>
                  <a:latin typeface="Stencil" panose="040409050D0802020404" pitchFamily="82" charset="0"/>
                </a:rPr>
                <a:t>=</a:t>
              </a:r>
              <a:endParaRPr kumimoji="1" lang="en-US" altLang="zh-CN" sz="2800" b="1">
                <a:solidFill>
                  <a:srgbClr val="FF0000"/>
                </a:solidFill>
                <a:latin typeface="Stencil" panose="040409050D0802020404" pitchFamily="82" charset="0"/>
              </a:endParaRPr>
            </a:p>
          </p:txBody>
        </p:sp>
      </p:grpSp>
      <p:sp>
        <p:nvSpPr>
          <p:cNvPr id="47114" name="Rectangle 60"/>
          <p:cNvSpPr>
            <a:spLocks noChangeArrowheads="1"/>
          </p:cNvSpPr>
          <p:nvPr>
            <p:custDataLst>
              <p:tags r:id="rId22"/>
            </p:custDataLst>
          </p:nvPr>
        </p:nvSpPr>
        <p:spPr bwMode="auto">
          <a:xfrm>
            <a:off x="275020" y="214968"/>
            <a:ext cx="47694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smtClean="0">
                <a:solidFill>
                  <a:srgbClr val="000000"/>
                </a:solidFill>
                <a:ea typeface="黑体" panose="02010609060101010101" pitchFamily="2" charset="-122"/>
              </a:rPr>
              <a:t>4.</a:t>
            </a:r>
            <a:r>
              <a:rPr kumimoji="1" lang="zh-CN" altLang="en-US" sz="2800" b="1" smtClean="0">
                <a:solidFill>
                  <a:srgbClr val="000000"/>
                </a:solidFill>
                <a:ea typeface="黑体" panose="02010609060101010101" pitchFamily="2" charset="-122"/>
              </a:rPr>
              <a:t>书写</a:t>
            </a:r>
            <a:r>
              <a:rPr kumimoji="1" lang="zh-CN" altLang="en-US" sz="2800" b="1">
                <a:solidFill>
                  <a:srgbClr val="000000"/>
                </a:solidFill>
                <a:ea typeface="黑体" panose="02010609060101010101" pitchFamily="2" charset="-122"/>
              </a:rPr>
              <a:t>平衡常数关系式的规则</a:t>
            </a:r>
            <a:endParaRPr kumimoji="1" lang="zh-CN" altLang="en-US" sz="2800" b="1">
              <a:solidFill>
                <a:srgbClr val="000000"/>
              </a:solidFill>
              <a:ea typeface="黑体" panose="02010609060101010101" pitchFamily="2" charset="-122"/>
            </a:endParaRPr>
          </a:p>
        </p:txBody>
      </p:sp>
      <p:grpSp>
        <p:nvGrpSpPr>
          <p:cNvPr id="8254" name="Group 62"/>
          <p:cNvGrpSpPr/>
          <p:nvPr>
            <p:custDataLst>
              <p:tags r:id="rId23"/>
            </p:custDataLst>
          </p:nvPr>
        </p:nvGrpSpPr>
        <p:grpSpPr>
          <a:xfrm>
            <a:off x="7138987" y="3703694"/>
            <a:ext cx="628650" cy="517525"/>
            <a:chOff x="3201" y="875"/>
            <a:chExt cx="396" cy="326"/>
          </a:xfrm>
        </p:grpSpPr>
        <p:sp>
          <p:nvSpPr>
            <p:cNvPr id="47134" name="Rectangle 63"/>
            <p:cNvSpPr>
              <a:spLocks noChangeArrowheads="1"/>
            </p:cNvSpPr>
            <p:nvPr>
              <p:custDataLst>
                <p:tags r:id="rId24"/>
              </p:custDataLst>
            </p:nvPr>
          </p:nvSpPr>
          <p:spPr bwMode="auto">
            <a:xfrm>
              <a:off x="3201" y="903"/>
              <a:ext cx="16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K</a:t>
              </a:r>
              <a:endParaRPr kumimoji="1" lang="en-US" altLang="zh-CN" sz="2800" b="1">
                <a:solidFill>
                  <a:srgbClr val="FF0000"/>
                </a:solidFill>
                <a:latin typeface="Times New Roman" panose="02020603050405020304" charset="0"/>
              </a:endParaRPr>
            </a:p>
          </p:txBody>
        </p:sp>
        <p:sp>
          <p:nvSpPr>
            <p:cNvPr id="47135" name="Rectangle 64"/>
            <p:cNvSpPr>
              <a:spLocks noChangeArrowheads="1"/>
            </p:cNvSpPr>
            <p:nvPr>
              <p:custDataLst>
                <p:tags r:id="rId25"/>
              </p:custDataLst>
            </p:nvPr>
          </p:nvSpPr>
          <p:spPr bwMode="auto">
            <a:xfrm>
              <a:off x="3453" y="875"/>
              <a:ext cx="144"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a:solidFill>
                    <a:srgbClr val="FF0000"/>
                  </a:solidFill>
                  <a:latin typeface="Stencil" panose="040409050D0802020404" pitchFamily="82" charset="0"/>
                </a:rPr>
                <a:t>=</a:t>
              </a:r>
              <a:endParaRPr kumimoji="1" lang="en-US" altLang="zh-CN" sz="2800" b="1">
                <a:solidFill>
                  <a:srgbClr val="FF0000"/>
                </a:solidFill>
                <a:latin typeface="Stencil" panose="040409050D0802020404" pitchFamily="82" charset="0"/>
              </a:endParaRPr>
            </a:p>
          </p:txBody>
        </p:sp>
      </p:grpSp>
      <p:grpSp>
        <p:nvGrpSpPr>
          <p:cNvPr id="8257" name="Group 65"/>
          <p:cNvGrpSpPr/>
          <p:nvPr>
            <p:custDataLst>
              <p:tags r:id="rId26"/>
            </p:custDataLst>
          </p:nvPr>
        </p:nvGrpSpPr>
        <p:grpSpPr>
          <a:xfrm>
            <a:off x="7808912" y="3413180"/>
            <a:ext cx="2667000" cy="1079500"/>
            <a:chOff x="3650" y="715"/>
            <a:chExt cx="1679" cy="680"/>
          </a:xfrm>
        </p:grpSpPr>
        <p:sp>
          <p:nvSpPr>
            <p:cNvPr id="47119" name="Line 66"/>
            <p:cNvSpPr>
              <a:spLocks noChangeShapeType="1"/>
            </p:cNvSpPr>
            <p:nvPr>
              <p:custDataLst>
                <p:tags r:id="rId27"/>
              </p:custDataLst>
            </p:nvPr>
          </p:nvSpPr>
          <p:spPr bwMode="auto">
            <a:xfrm flipV="1">
              <a:off x="3650" y="1053"/>
              <a:ext cx="1679" cy="9"/>
            </a:xfrm>
            <a:prstGeom prst="line">
              <a:avLst/>
            </a:prstGeom>
            <a:noFill/>
            <a:ln w="15875">
              <a:solidFill>
                <a:srgbClr val="00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47120" name="Rectangle 67"/>
            <p:cNvSpPr>
              <a:spLocks noChangeArrowheads="1"/>
            </p:cNvSpPr>
            <p:nvPr>
              <p:custDataLst>
                <p:tags r:id="rId28"/>
              </p:custDataLst>
            </p:nvPr>
          </p:nvSpPr>
          <p:spPr bwMode="auto">
            <a:xfrm>
              <a:off x="5019" y="1097"/>
              <a:ext cx="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sp>
          <p:nvSpPr>
            <p:cNvPr id="47121" name="Rectangle 68"/>
            <p:cNvSpPr>
              <a:spLocks noChangeArrowheads="1"/>
            </p:cNvSpPr>
            <p:nvPr>
              <p:custDataLst>
                <p:tags r:id="rId29"/>
              </p:custDataLst>
            </p:nvPr>
          </p:nvSpPr>
          <p:spPr bwMode="auto">
            <a:xfrm>
              <a:off x="4339" y="1144"/>
              <a:ext cx="6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400" b="1">
                  <a:solidFill>
                    <a:srgbClr val="FF0000"/>
                  </a:solidFill>
                  <a:latin typeface="Times New Roman" panose="02020603050405020304" charset="0"/>
                </a:rPr>
                <a:t>Cr</a:t>
              </a:r>
              <a:r>
                <a:rPr kumimoji="1" lang="en-US" altLang="zh-CN" sz="2400" b="1" baseline="-25000">
                  <a:solidFill>
                    <a:srgbClr val="FF0000"/>
                  </a:solidFill>
                  <a:latin typeface="Times New Roman" panose="02020603050405020304" charset="0"/>
                </a:rPr>
                <a:t>2</a:t>
              </a:r>
              <a:r>
                <a:rPr kumimoji="1" lang="en-US" altLang="zh-CN" sz="2400" b="1">
                  <a:solidFill>
                    <a:srgbClr val="FF0000"/>
                  </a:solidFill>
                  <a:latin typeface="Times New Roman" panose="02020603050405020304" charset="0"/>
                </a:rPr>
                <a:t>O</a:t>
              </a:r>
              <a:r>
                <a:rPr kumimoji="1" lang="en-US" altLang="zh-CN" sz="2400" b="1" baseline="-25000">
                  <a:solidFill>
                    <a:srgbClr val="FF0000"/>
                  </a:solidFill>
                  <a:latin typeface="Times New Roman" panose="02020603050405020304" charset="0"/>
                </a:rPr>
                <a:t>7</a:t>
              </a:r>
              <a:r>
                <a:rPr kumimoji="1" lang="en-US" altLang="zh-CN" sz="2800" b="1" baseline="30000">
                  <a:solidFill>
                    <a:srgbClr val="FF0000"/>
                  </a:solidFill>
                  <a:latin typeface="Times New Roman" panose="02020603050405020304" charset="0"/>
                </a:rPr>
                <a:t>2-</a:t>
              </a:r>
              <a:endParaRPr kumimoji="1" lang="en-US" altLang="zh-CN" sz="2800" b="1" baseline="30000">
                <a:solidFill>
                  <a:srgbClr val="FF0000"/>
                </a:solidFill>
                <a:latin typeface="Times New Roman" panose="02020603050405020304" charset="0"/>
              </a:endParaRPr>
            </a:p>
          </p:txBody>
        </p:sp>
        <p:sp>
          <p:nvSpPr>
            <p:cNvPr id="47122" name="Rectangle 69"/>
            <p:cNvSpPr>
              <a:spLocks noChangeArrowheads="1"/>
            </p:cNvSpPr>
            <p:nvPr>
              <p:custDataLst>
                <p:tags r:id="rId30"/>
              </p:custDataLst>
            </p:nvPr>
          </p:nvSpPr>
          <p:spPr bwMode="auto">
            <a:xfrm>
              <a:off x="4253" y="1097"/>
              <a:ext cx="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sp>
          <p:nvSpPr>
            <p:cNvPr id="47123" name="Rectangle 70"/>
            <p:cNvSpPr>
              <a:spLocks noChangeArrowheads="1"/>
            </p:cNvSpPr>
            <p:nvPr>
              <p:custDataLst>
                <p:tags r:id="rId31"/>
              </p:custDataLst>
            </p:nvPr>
          </p:nvSpPr>
          <p:spPr bwMode="auto">
            <a:xfrm>
              <a:off x="4027" y="1097"/>
              <a:ext cx="1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c</a:t>
              </a:r>
              <a:endParaRPr kumimoji="1" lang="en-US" altLang="zh-CN" sz="2800" b="1">
                <a:solidFill>
                  <a:srgbClr val="FF0000"/>
                </a:solidFill>
                <a:latin typeface="Times New Roman" panose="02020603050405020304" charset="0"/>
              </a:endParaRPr>
            </a:p>
          </p:txBody>
        </p:sp>
        <p:sp>
          <p:nvSpPr>
            <p:cNvPr id="47124" name="Rectangle 71"/>
            <p:cNvSpPr>
              <a:spLocks noChangeArrowheads="1"/>
            </p:cNvSpPr>
            <p:nvPr>
              <p:custDataLst>
                <p:tags r:id="rId32"/>
              </p:custDataLst>
            </p:nvPr>
          </p:nvSpPr>
          <p:spPr bwMode="auto">
            <a:xfrm>
              <a:off x="4549" y="747"/>
              <a:ext cx="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sp>
          <p:nvSpPr>
            <p:cNvPr id="47125" name="Rectangle 72"/>
            <p:cNvSpPr>
              <a:spLocks noChangeArrowheads="1"/>
            </p:cNvSpPr>
            <p:nvPr>
              <p:custDataLst>
                <p:tags r:id="rId33"/>
              </p:custDataLst>
            </p:nvPr>
          </p:nvSpPr>
          <p:spPr bwMode="auto">
            <a:xfrm>
              <a:off x="3968" y="747"/>
              <a:ext cx="59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a:solidFill>
                    <a:srgbClr val="FF0000"/>
                  </a:solidFill>
                  <a:latin typeface="Times New Roman" panose="02020603050405020304" charset="0"/>
                </a:rPr>
                <a:t>CrO</a:t>
              </a:r>
              <a:r>
                <a:rPr kumimoji="1" lang="en-US" altLang="zh-CN" sz="2600" b="1" baseline="-25000">
                  <a:solidFill>
                    <a:srgbClr val="FF0000"/>
                  </a:solidFill>
                  <a:latin typeface="Times New Roman" panose="02020603050405020304" charset="0"/>
                </a:rPr>
                <a:t>4</a:t>
              </a:r>
              <a:r>
                <a:rPr kumimoji="1" lang="en-US" altLang="zh-CN" sz="2600" b="1" baseline="30000">
                  <a:solidFill>
                    <a:srgbClr val="FF0000"/>
                  </a:solidFill>
                  <a:latin typeface="Times New Roman" panose="02020603050405020304" charset="0"/>
                </a:rPr>
                <a:t>2-</a:t>
              </a:r>
              <a:endParaRPr kumimoji="1" lang="en-US" altLang="zh-CN" sz="2600" b="1" baseline="30000">
                <a:solidFill>
                  <a:srgbClr val="FF0000"/>
                </a:solidFill>
                <a:latin typeface="Times New Roman" panose="02020603050405020304" charset="0"/>
              </a:endParaRPr>
            </a:p>
          </p:txBody>
        </p:sp>
        <p:sp>
          <p:nvSpPr>
            <p:cNvPr id="47126" name="Rectangle 73"/>
            <p:cNvSpPr>
              <a:spLocks noChangeArrowheads="1"/>
            </p:cNvSpPr>
            <p:nvPr>
              <p:custDataLst>
                <p:tags r:id="rId34"/>
              </p:custDataLst>
            </p:nvPr>
          </p:nvSpPr>
          <p:spPr bwMode="auto">
            <a:xfrm>
              <a:off x="3889" y="747"/>
              <a:ext cx="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sp>
          <p:nvSpPr>
            <p:cNvPr id="47127" name="Rectangle 74"/>
            <p:cNvSpPr>
              <a:spLocks noChangeArrowheads="1"/>
            </p:cNvSpPr>
            <p:nvPr>
              <p:custDataLst>
                <p:tags r:id="rId35"/>
              </p:custDataLst>
            </p:nvPr>
          </p:nvSpPr>
          <p:spPr bwMode="auto">
            <a:xfrm>
              <a:off x="3663" y="747"/>
              <a:ext cx="1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c</a:t>
              </a:r>
              <a:endParaRPr kumimoji="1" lang="en-US" altLang="zh-CN" sz="2800" b="1">
                <a:solidFill>
                  <a:srgbClr val="FF0000"/>
                </a:solidFill>
                <a:latin typeface="Times New Roman" panose="02020603050405020304" charset="0"/>
              </a:endParaRPr>
            </a:p>
          </p:txBody>
        </p:sp>
        <p:sp>
          <p:nvSpPr>
            <p:cNvPr id="47128" name="Rectangle 75"/>
            <p:cNvSpPr>
              <a:spLocks noChangeArrowheads="1"/>
            </p:cNvSpPr>
            <p:nvPr>
              <p:custDataLst>
                <p:tags r:id="rId36"/>
              </p:custDataLst>
            </p:nvPr>
          </p:nvSpPr>
          <p:spPr bwMode="auto">
            <a:xfrm>
              <a:off x="3793" y="727"/>
              <a:ext cx="1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400" b="1">
                  <a:solidFill>
                    <a:srgbClr val="FF0000"/>
                  </a:solidFill>
                  <a:latin typeface="Times New Roman" panose="02020603050405020304" charset="0"/>
                </a:rPr>
                <a:t>2</a:t>
              </a:r>
              <a:endParaRPr kumimoji="1" lang="en-US" altLang="zh-CN" sz="2000" b="1">
                <a:solidFill>
                  <a:srgbClr val="FF0000"/>
                </a:solidFill>
                <a:latin typeface="Times New Roman" panose="02020603050405020304" charset="0"/>
              </a:endParaRPr>
            </a:p>
          </p:txBody>
        </p:sp>
        <p:sp>
          <p:nvSpPr>
            <p:cNvPr id="47129" name="Rectangle 76"/>
            <p:cNvSpPr>
              <a:spLocks noChangeArrowheads="1"/>
            </p:cNvSpPr>
            <p:nvPr>
              <p:custDataLst>
                <p:tags r:id="rId37"/>
              </p:custDataLst>
            </p:nvPr>
          </p:nvSpPr>
          <p:spPr bwMode="auto">
            <a:xfrm>
              <a:off x="5246" y="735"/>
              <a:ext cx="8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sp>
          <p:nvSpPr>
            <p:cNvPr id="47130" name="Rectangle 77"/>
            <p:cNvSpPr>
              <a:spLocks noChangeArrowheads="1"/>
            </p:cNvSpPr>
            <p:nvPr>
              <p:custDataLst>
                <p:tags r:id="rId38"/>
              </p:custDataLst>
            </p:nvPr>
          </p:nvSpPr>
          <p:spPr bwMode="auto">
            <a:xfrm>
              <a:off x="5011" y="781"/>
              <a:ext cx="2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400" b="1">
                  <a:solidFill>
                    <a:srgbClr val="FF0000"/>
                  </a:solidFill>
                  <a:latin typeface="Times New Roman" panose="02020603050405020304" charset="0"/>
                </a:rPr>
                <a:t>H</a:t>
              </a:r>
              <a:r>
                <a:rPr kumimoji="1" lang="en-US" altLang="zh-CN" sz="2800" b="1" baseline="30000">
                  <a:solidFill>
                    <a:srgbClr val="FF0000"/>
                  </a:solidFill>
                  <a:latin typeface="Times New Roman" panose="02020603050405020304" charset="0"/>
                </a:rPr>
                <a:t>+</a:t>
              </a:r>
              <a:endParaRPr kumimoji="1" lang="en-US" altLang="zh-CN" sz="2800" b="1" baseline="30000">
                <a:solidFill>
                  <a:srgbClr val="FF0000"/>
                </a:solidFill>
                <a:latin typeface="Times New Roman" panose="02020603050405020304" charset="0"/>
              </a:endParaRPr>
            </a:p>
          </p:txBody>
        </p:sp>
        <p:sp>
          <p:nvSpPr>
            <p:cNvPr id="47131" name="Rectangle 78"/>
            <p:cNvSpPr>
              <a:spLocks noChangeArrowheads="1"/>
            </p:cNvSpPr>
            <p:nvPr>
              <p:custDataLst>
                <p:tags r:id="rId39"/>
              </p:custDataLst>
            </p:nvPr>
          </p:nvSpPr>
          <p:spPr bwMode="auto">
            <a:xfrm>
              <a:off x="4853" y="735"/>
              <a:ext cx="13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sp>
          <p:nvSpPr>
            <p:cNvPr id="47132" name="Rectangle 79"/>
            <p:cNvSpPr>
              <a:spLocks noChangeArrowheads="1"/>
            </p:cNvSpPr>
            <p:nvPr>
              <p:custDataLst>
                <p:tags r:id="rId40"/>
              </p:custDataLst>
            </p:nvPr>
          </p:nvSpPr>
          <p:spPr bwMode="auto">
            <a:xfrm>
              <a:off x="4677" y="735"/>
              <a:ext cx="110"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3100" b="1" i="1">
                  <a:solidFill>
                    <a:srgbClr val="FF0000"/>
                  </a:solidFill>
                  <a:latin typeface="Times New Roman" panose="02020603050405020304" charset="0"/>
                </a:rPr>
                <a:t>c</a:t>
              </a:r>
              <a:endParaRPr kumimoji="1" lang="en-US" altLang="zh-CN" sz="2800" b="1">
                <a:solidFill>
                  <a:srgbClr val="FF0000"/>
                </a:solidFill>
                <a:latin typeface="Times New Roman" panose="02020603050405020304" charset="0"/>
              </a:endParaRPr>
            </a:p>
          </p:txBody>
        </p:sp>
        <p:sp>
          <p:nvSpPr>
            <p:cNvPr id="47133" name="Rectangle 80"/>
            <p:cNvSpPr>
              <a:spLocks noChangeArrowheads="1"/>
            </p:cNvSpPr>
            <p:nvPr>
              <p:custDataLst>
                <p:tags r:id="rId41"/>
              </p:custDataLst>
            </p:nvPr>
          </p:nvSpPr>
          <p:spPr bwMode="auto">
            <a:xfrm>
              <a:off x="4807" y="715"/>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400" b="1">
                  <a:solidFill>
                    <a:srgbClr val="FF0000"/>
                  </a:solidFill>
                  <a:latin typeface="Times New Roman" panose="02020603050405020304" charset="0"/>
                </a:rPr>
                <a:t>2</a:t>
              </a:r>
              <a:endParaRPr kumimoji="1" lang="en-US" altLang="zh-CN" sz="2000" b="1">
                <a:solidFill>
                  <a:srgbClr val="FF0000"/>
                </a:solidFill>
                <a:latin typeface="Times New Roman" panose="02020603050405020304" charset="0"/>
              </a:endParaRPr>
            </a:p>
          </p:txBody>
        </p:sp>
      </p:grpSp>
      <p:grpSp>
        <p:nvGrpSpPr>
          <p:cNvPr id="3" name="组合 2"/>
          <p:cNvGrpSpPr/>
          <p:nvPr>
            <p:custDataLst>
              <p:tags r:id="rId42"/>
            </p:custDataLst>
          </p:nvPr>
        </p:nvGrpSpPr>
        <p:grpSpPr>
          <a:xfrm>
            <a:off x="1965298" y="3664005"/>
            <a:ext cx="5797550" cy="519112"/>
            <a:chOff x="1898650" y="3570742"/>
            <a:chExt cx="5797550" cy="519112"/>
          </a:xfrm>
        </p:grpSpPr>
        <p:sp>
          <p:nvSpPr>
            <p:cNvPr id="8253" name="Rectangle 61"/>
            <p:cNvSpPr>
              <a:spLocks noChangeArrowheads="1"/>
            </p:cNvSpPr>
            <p:nvPr>
              <p:custDataLst>
                <p:tags r:id="rId43"/>
              </p:custDataLst>
            </p:nvPr>
          </p:nvSpPr>
          <p:spPr bwMode="auto">
            <a:xfrm>
              <a:off x="1898650" y="3570742"/>
              <a:ext cx="5797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latin typeface="Times New Roman" panose="02020603050405020304" charset="0"/>
                </a:rPr>
                <a:t>Cr</a:t>
              </a:r>
              <a:r>
                <a:rPr kumimoji="1" lang="en-US" altLang="zh-CN" sz="2800" b="1" baseline="-25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O</a:t>
              </a:r>
              <a:r>
                <a:rPr kumimoji="1" lang="en-US" altLang="zh-CN" sz="2800" b="1" baseline="-25000">
                  <a:solidFill>
                    <a:srgbClr val="000000"/>
                  </a:solidFill>
                  <a:latin typeface="Times New Roman" panose="02020603050405020304" charset="0"/>
                </a:rPr>
                <a:t>7</a:t>
              </a:r>
              <a:r>
                <a:rPr kumimoji="1" lang="en-US" altLang="zh-CN" sz="2800" b="1" baseline="30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+H</a:t>
              </a:r>
              <a:r>
                <a:rPr kumimoji="1" lang="en-US" altLang="zh-CN" sz="2800" b="1" baseline="-25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O</a:t>
              </a:r>
              <a:r>
                <a:rPr kumimoji="1" lang="en-US" altLang="zh-CN" sz="2800" b="1">
                  <a:solidFill>
                    <a:srgbClr val="000000"/>
                  </a:solidFill>
                  <a:latin typeface="Times New Roman" panose="02020603050405020304" charset="0"/>
                  <a:sym typeface="Wingdings 3" panose="05040102010807070707" pitchFamily="18" charset="2"/>
                </a:rPr>
                <a:t>          </a:t>
              </a:r>
              <a:r>
                <a:rPr kumimoji="1" lang="en-US" altLang="zh-CN" sz="2800" b="1">
                  <a:solidFill>
                    <a:srgbClr val="000000"/>
                  </a:solidFill>
                  <a:latin typeface="Times New Roman" panose="02020603050405020304" charset="0"/>
                </a:rPr>
                <a:t>2CrO</a:t>
              </a:r>
              <a:r>
                <a:rPr kumimoji="1" lang="en-US" altLang="zh-CN" sz="2800" b="1" baseline="-25000">
                  <a:solidFill>
                    <a:srgbClr val="000000"/>
                  </a:solidFill>
                  <a:latin typeface="Times New Roman" panose="02020603050405020304" charset="0"/>
                </a:rPr>
                <a:t>4</a:t>
              </a:r>
              <a:r>
                <a:rPr kumimoji="1" lang="en-US" altLang="zh-CN" sz="2800" b="1" baseline="30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+2H</a:t>
              </a:r>
              <a:r>
                <a:rPr kumimoji="1" lang="en-US" altLang="zh-CN" sz="2800" b="1" baseline="30000">
                  <a:solidFill>
                    <a:srgbClr val="000000"/>
                  </a:solidFill>
                  <a:latin typeface="Times New Roman" panose="02020603050405020304" charset="0"/>
                </a:rPr>
                <a:t>+</a:t>
              </a:r>
              <a:endParaRPr kumimoji="1" lang="en-US" altLang="zh-CN" sz="2800" b="1" baseline="30000">
                <a:solidFill>
                  <a:srgbClr val="000000"/>
                </a:solidFill>
                <a:latin typeface="Times New Roman" panose="02020603050405020304" charset="0"/>
              </a:endParaRPr>
            </a:p>
          </p:txBody>
        </p:sp>
        <p:pic>
          <p:nvPicPr>
            <p:cNvPr id="8273" name="Picture 81"/>
            <p:cNvPicPr>
              <a:picLocks noChangeAspect="1" noChangeArrowheads="1"/>
            </p:cNvPicPr>
            <p:nvPr>
              <p:custDataLst>
                <p:tags r:id="rId44"/>
              </p:custDataLst>
            </p:nvPr>
          </p:nvPicPr>
          <p:blipFill>
            <a:blip r:embed="rId45">
              <a:extLst>
                <a:ext uri="{28A0092B-C50C-407E-A947-70E740481C1C}">
                  <a14:useLocalDpi xmlns:a14="http://schemas.microsoft.com/office/drawing/2010/main" val="0"/>
                </a:ext>
              </a:extLst>
            </a:blip>
            <a:stretch>
              <a:fillRect/>
            </a:stretch>
          </p:blipFill>
          <p:spPr bwMode="auto">
            <a:xfrm>
              <a:off x="4108450" y="3761241"/>
              <a:ext cx="688975"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2" name="组合 1"/>
          <p:cNvGrpSpPr/>
          <p:nvPr>
            <p:custDataLst>
              <p:tags r:id="rId46"/>
            </p:custDataLst>
          </p:nvPr>
        </p:nvGrpSpPr>
        <p:grpSpPr>
          <a:xfrm>
            <a:off x="1595232" y="1597062"/>
            <a:ext cx="5387054" cy="520700"/>
            <a:chOff x="1595232" y="1597062"/>
            <a:chExt cx="5387054" cy="520700"/>
          </a:xfrm>
        </p:grpSpPr>
        <p:sp>
          <p:nvSpPr>
            <p:cNvPr id="8198" name="Rectangle 6"/>
            <p:cNvSpPr>
              <a:spLocks noChangeArrowheads="1"/>
            </p:cNvSpPr>
            <p:nvPr>
              <p:custDataLst>
                <p:tags r:id="rId47"/>
              </p:custDataLst>
            </p:nvPr>
          </p:nvSpPr>
          <p:spPr bwMode="auto">
            <a:xfrm>
              <a:off x="1595232" y="1597062"/>
              <a:ext cx="5387054"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latin typeface="Times New Roman" panose="02020603050405020304" charset="0"/>
                </a:rPr>
                <a:t>    CaCO</a:t>
              </a:r>
              <a:r>
                <a:rPr kumimoji="1" lang="en-US" altLang="zh-CN" sz="2800" b="1" baseline="-25000">
                  <a:solidFill>
                    <a:srgbClr val="000000"/>
                  </a:solidFill>
                  <a:latin typeface="Times New Roman" panose="02020603050405020304" charset="0"/>
                </a:rPr>
                <a:t>3</a:t>
              </a:r>
              <a:r>
                <a:rPr kumimoji="1" lang="en-US" altLang="zh-CN" sz="2800" b="1">
                  <a:solidFill>
                    <a:srgbClr val="000000"/>
                  </a:solidFill>
                  <a:latin typeface="Times New Roman" panose="02020603050405020304" charset="0"/>
                </a:rPr>
                <a:t>(s</a:t>
              </a:r>
              <a:r>
                <a:rPr kumimoji="1" lang="en-US" altLang="zh-CN" sz="2800" b="1" smtClean="0">
                  <a:solidFill>
                    <a:srgbClr val="000000"/>
                  </a:solidFill>
                  <a:latin typeface="Times New Roman" panose="02020603050405020304" charset="0"/>
                </a:rPr>
                <a:t>)</a:t>
              </a:r>
              <a:r>
                <a:rPr kumimoji="1" lang="en-US" altLang="zh-CN" sz="2800" b="1">
                  <a:solidFill>
                    <a:srgbClr val="000000"/>
                  </a:solidFill>
                  <a:latin typeface="Times New Roman" panose="02020603050405020304" charset="0"/>
                  <a:sym typeface="Wingdings 3" panose="05040102010807070707" pitchFamily="18" charset="2"/>
                </a:rPr>
                <a:t> </a:t>
              </a:r>
              <a:r>
                <a:rPr kumimoji="1" lang="en-US" altLang="zh-CN" sz="2800" b="1" smtClean="0">
                  <a:solidFill>
                    <a:srgbClr val="000000"/>
                  </a:solidFill>
                  <a:latin typeface="Times New Roman" panose="02020603050405020304" charset="0"/>
                  <a:sym typeface="Wingdings 3" panose="05040102010807070707" pitchFamily="18" charset="2"/>
                </a:rPr>
                <a:t>         </a:t>
              </a:r>
              <a:r>
                <a:rPr kumimoji="1" lang="en-US" altLang="zh-CN" sz="2800" b="1" err="1" smtClean="0">
                  <a:solidFill>
                    <a:srgbClr val="000000"/>
                  </a:solidFill>
                  <a:latin typeface="Times New Roman" panose="02020603050405020304" charset="0"/>
                </a:rPr>
                <a:t>CaO( s</a:t>
              </a:r>
              <a:r>
                <a:rPr kumimoji="1" lang="en-US" altLang="zh-CN" sz="2800" b="1">
                  <a:solidFill>
                    <a:srgbClr val="000000"/>
                  </a:solidFill>
                  <a:latin typeface="Times New Roman" panose="02020603050405020304" charset="0"/>
                </a:rPr>
                <a:t>)+CO</a:t>
              </a:r>
              <a:r>
                <a:rPr kumimoji="1" lang="en-US" altLang="zh-CN" sz="2800" b="1" baseline="-25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(g)   </a:t>
              </a:r>
              <a:r>
                <a:rPr kumimoji="1" lang="en-US" altLang="zh-CN" sz="2800" b="1" i="1">
                  <a:solidFill>
                    <a:srgbClr val="FF0000"/>
                  </a:solidFill>
                  <a:latin typeface="Times New Roman" panose="02020603050405020304" charset="0"/>
                </a:rPr>
                <a:t>      </a:t>
              </a:r>
              <a:endParaRPr kumimoji="1" lang="en-US" altLang="zh-CN" sz="2800" b="1">
                <a:solidFill>
                  <a:srgbClr val="FF0000"/>
                </a:solidFill>
                <a:latin typeface="Times New Roman" panose="02020603050405020304" charset="0"/>
              </a:endParaRPr>
            </a:p>
          </p:txBody>
        </p:sp>
        <p:pic>
          <p:nvPicPr>
            <p:cNvPr id="46" name="Picture 81"/>
            <p:cNvPicPr>
              <a:picLocks noChangeAspect="1" noChangeArrowheads="1"/>
            </p:cNvPicPr>
            <p:nvPr>
              <p:custDataLst>
                <p:tags r:id="rId48"/>
              </p:custDataLst>
            </p:nvPr>
          </p:nvPicPr>
          <p:blipFill>
            <a:blip r:embed="rId45">
              <a:extLst>
                <a:ext uri="{28A0092B-C50C-407E-A947-70E740481C1C}">
                  <a14:useLocalDpi xmlns:a14="http://schemas.microsoft.com/office/drawing/2010/main" val="0"/>
                </a:ext>
              </a:extLst>
            </a:blip>
            <a:stretch>
              <a:fillRect/>
            </a:stretch>
          </p:blipFill>
          <p:spPr bwMode="auto">
            <a:xfrm>
              <a:off x="3599784" y="1845634"/>
              <a:ext cx="688975"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 name="矩形 3"/>
          <p:cNvSpPr/>
          <p:nvPr>
            <p:custDataLst>
              <p:tags r:id="rId49"/>
            </p:custDataLst>
          </p:nvPr>
        </p:nvSpPr>
        <p:spPr>
          <a:xfrm>
            <a:off x="893287" y="4735352"/>
            <a:ext cx="9796050" cy="1124585"/>
          </a:xfrm>
          <a:prstGeom prst="rect">
            <a:avLst/>
          </a:prstGeom>
          <a:ln>
            <a:solidFill>
              <a:srgbClr val="FF0000"/>
            </a:solidFill>
          </a:ln>
        </p:spPr>
        <p:txBody>
          <a:bodyPr wrap="square">
            <a:spAutoFit/>
          </a:bodyPr>
          <a:lstStyle/>
          <a:p>
            <a:pPr lvl="0" fontAlgn="base">
              <a:lnSpc>
                <a:spcPct val="120000"/>
              </a:lnSpc>
              <a:spcBef>
                <a:spcPct val="0"/>
              </a:spcBef>
              <a:spcAft>
                <a:spcPct val="0"/>
              </a:spcAft>
            </a:pPr>
            <a:r>
              <a:rPr lang="zh-CN" altLang="en-US" sz="2800" b="1" kern="0" smtClean="0">
                <a:solidFill>
                  <a:srgbClr val="FF0000"/>
                </a:solidFill>
                <a:latin typeface="黑体" panose="02010609060101010101" pitchFamily="2" charset="-122"/>
                <a:ea typeface="黑体" panose="02010609060101010101" pitchFamily="2" charset="-122"/>
              </a:rPr>
              <a:t>注意：</a:t>
            </a:r>
            <a:r>
              <a:rPr lang="zh-CN" altLang="en-US" sz="2800" b="1" kern="0" smtClean="0">
                <a:solidFill>
                  <a:prstClr val="black"/>
                </a:solidFill>
                <a:latin typeface="黑体" panose="02010609060101010101" pitchFamily="2" charset="-122"/>
                <a:ea typeface="黑体" panose="02010609060101010101" pitchFamily="2" charset="-122"/>
              </a:rPr>
              <a:t>水溶液</a:t>
            </a:r>
            <a:r>
              <a:rPr lang="zh-CN" altLang="en-US" sz="2800" b="1" kern="0">
                <a:solidFill>
                  <a:prstClr val="black"/>
                </a:solidFill>
                <a:latin typeface="黑体" panose="02010609060101010101" pitchFamily="2" charset="-122"/>
                <a:ea typeface="黑体" panose="02010609060101010101" pitchFamily="2" charset="-122"/>
              </a:rPr>
              <a:t>中的反应如有水参加，水浓度为常数，不列入。       </a:t>
            </a:r>
            <a:endParaRPr lang="en-US" altLang="zh-CN" sz="2800" b="1" kern="0">
              <a:solidFill>
                <a:prstClr val="black"/>
              </a:solidFill>
              <a:latin typeface="黑体" panose="02010609060101010101" pitchFamily="2" charset="-122"/>
              <a:ea typeface="黑体" panose="02010609060101010101" pitchFamily="2" charset="-122"/>
            </a:endParaRPr>
          </a:p>
          <a:p>
            <a:pPr lvl="0" fontAlgn="base">
              <a:lnSpc>
                <a:spcPct val="120000"/>
              </a:lnSpc>
              <a:spcBef>
                <a:spcPct val="0"/>
              </a:spcBef>
              <a:spcAft>
                <a:spcPct val="0"/>
              </a:spcAft>
            </a:pPr>
            <a:r>
              <a:rPr lang="zh-CN" altLang="en-US" sz="2800" b="1" kern="0" smtClean="0">
                <a:solidFill>
                  <a:srgbClr val="0D19FD"/>
                </a:solidFill>
                <a:latin typeface="黑体" panose="02010609060101010101" pitchFamily="2" charset="-122"/>
                <a:ea typeface="黑体" panose="02010609060101010101" pitchFamily="2" charset="-122"/>
              </a:rPr>
              <a:t>但</a:t>
            </a:r>
            <a:r>
              <a:rPr lang="zh-CN" altLang="en-US" sz="2800" b="1" kern="0">
                <a:solidFill>
                  <a:srgbClr val="0D19FD"/>
                </a:solidFill>
                <a:latin typeface="黑体" panose="02010609060101010101" pitchFamily="2" charset="-122"/>
                <a:ea typeface="黑体" panose="02010609060101010101" pitchFamily="2" charset="-122"/>
              </a:rPr>
              <a:t>对非水溶液反应，如有水生成或有水参加，必须写上。</a:t>
            </a:r>
            <a:endParaRPr lang="zh-CN" altLang="en-US" sz="2800" b="1" kern="0">
              <a:solidFill>
                <a:srgbClr val="0D19FD"/>
              </a:solidFill>
              <a:latin typeface="黑体" panose="02010609060101010101" pitchFamily="2" charset="-122"/>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500" fill="hold"/>
                                        <p:tgtEl>
                                          <p:spTgt spid="8197"/>
                                        </p:tgtEl>
                                        <p:attrNameLst>
                                          <p:attrName>ppt_x</p:attrName>
                                        </p:attrNameLst>
                                      </p:cBhvr>
                                      <p:tavLst>
                                        <p:tav tm="0">
                                          <p:val>
                                            <p:strVal val="#ppt_x"/>
                                          </p:val>
                                        </p:tav>
                                        <p:tav tm="100000">
                                          <p:val>
                                            <p:strVal val="#ppt_x"/>
                                          </p:val>
                                        </p:tav>
                                      </p:tavLst>
                                    </p:anim>
                                    <p:anim calcmode="lin" valueType="num">
                                      <p:cBhvr additive="base">
                                        <p:cTn id="8"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9"/>
                                        </p:tgtEl>
                                        <p:attrNameLst>
                                          <p:attrName>style.visibility</p:attrName>
                                        </p:attrNameLst>
                                      </p:cBhvr>
                                      <p:to>
                                        <p:strVal val="visible"/>
                                      </p:to>
                                    </p:set>
                                    <p:anim calcmode="lin" valueType="num">
                                      <p:cBhvr additive="base">
                                        <p:cTn id="13" dur="500" fill="hold"/>
                                        <p:tgtEl>
                                          <p:spTgt spid="8199"/>
                                        </p:tgtEl>
                                        <p:attrNameLst>
                                          <p:attrName>ppt_x</p:attrName>
                                        </p:attrNameLst>
                                      </p:cBhvr>
                                      <p:tavLst>
                                        <p:tav tm="0">
                                          <p:val>
                                            <p:strVal val="#ppt_x"/>
                                          </p:val>
                                        </p:tav>
                                        <p:tav tm="100000">
                                          <p:val>
                                            <p:strVal val="#ppt_x"/>
                                          </p:val>
                                        </p:tav>
                                      </p:tavLst>
                                    </p:anim>
                                    <p:anim calcmode="lin" valueType="num">
                                      <p:cBhvr additive="base">
                                        <p:cTn id="14" dur="500" fill="hold"/>
                                        <p:tgtEl>
                                          <p:spTgt spid="8199"/>
                                        </p:tgtEl>
                                        <p:attrNameLst>
                                          <p:attrName>ppt_y</p:attrName>
                                        </p:attrNameLst>
                                      </p:cBhvr>
                                      <p:tavLst>
                                        <p:tav tm="0">
                                          <p:val>
                                            <p:strVal val="1+#ppt_h/2"/>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8201"/>
                                        </p:tgtEl>
                                        <p:attrNameLst>
                                          <p:attrName>style.visibility</p:attrName>
                                        </p:attrNameLst>
                                      </p:cBhvr>
                                      <p:to>
                                        <p:strVal val="visible"/>
                                      </p:to>
                                    </p:set>
                                    <p:animEffect transition="in" filter="wipe(left)">
                                      <p:cBhvr>
                                        <p:cTn id="21" dur="500"/>
                                        <p:tgtEl>
                                          <p:spTgt spid="8201"/>
                                        </p:tgtEl>
                                      </p:cBhvr>
                                    </p:animEffect>
                                  </p:childTnLst>
                                </p:cTn>
                              </p:par>
                              <p:par>
                                <p:cTn id="22" presetID="22" presetClass="entr" presetSubtype="8"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200"/>
                                        </p:tgtEl>
                                        <p:attrNameLst>
                                          <p:attrName>style.visibility</p:attrName>
                                        </p:attrNameLst>
                                      </p:cBhvr>
                                      <p:to>
                                        <p:strVal val="visible"/>
                                      </p:to>
                                    </p:set>
                                    <p:animEffect transition="in" filter="wipe(left)">
                                      <p:cBhvr>
                                        <p:cTn id="29" dur="500"/>
                                        <p:tgtEl>
                                          <p:spTgt spid="8200"/>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8210">
                                            <p:txEl>
                                              <p:pRg st="0" end="0"/>
                                            </p:txEl>
                                          </p:spTgt>
                                        </p:tgtEl>
                                        <p:attrNameLst>
                                          <p:attrName>style.visibility</p:attrName>
                                        </p:attrNameLst>
                                      </p:cBhvr>
                                      <p:to>
                                        <p:strVal val="visible"/>
                                      </p:to>
                                    </p:set>
                                    <p:animEffect transition="in" filter="wipe(left)">
                                      <p:cBhvr>
                                        <p:cTn id="33" dur="500"/>
                                        <p:tgtEl>
                                          <p:spTgt spid="8210">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50" name="type.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226"/>
                                        </p:tgtEl>
                                        <p:attrNameLst>
                                          <p:attrName>style.visibility</p:attrName>
                                        </p:attrNameLst>
                                      </p:cBhvr>
                                      <p:to>
                                        <p:strVal val="visible"/>
                                      </p:to>
                                    </p:set>
                                    <p:animEffect transition="in" filter="wipe(left)">
                                      <p:cBhvr>
                                        <p:cTn id="38" dur="500"/>
                                        <p:tgtEl>
                                          <p:spTgt spid="8226"/>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8211"/>
                                        </p:tgtEl>
                                        <p:attrNameLst>
                                          <p:attrName>style.visibility</p:attrName>
                                        </p:attrNameLst>
                                      </p:cBhvr>
                                      <p:to>
                                        <p:strVal val="visible"/>
                                      </p:to>
                                    </p:set>
                                    <p:animEffect transition="in" filter="wipe(left)">
                                      <p:cBhvr>
                                        <p:cTn id="42" dur="500"/>
                                        <p:tgtEl>
                                          <p:spTgt spid="8211"/>
                                        </p:tgtEl>
                                      </p:cBhvr>
                                    </p:animEffect>
                                  </p:childTnLst>
                                  <p:subTnLst>
                                    <p:audio>
                                      <p:cMediaNode>
                                        <p:cTn display="0" masterRel="sameClick">
                                          <p:stCondLst>
                                            <p:cond evt="begin" delay="0">
                                              <p:tn val="40"/>
                                            </p:cond>
                                          </p:stCondLst>
                                          <p:endCondLst>
                                            <p:cond evt="onStopAudio" delay="0">
                                              <p:tgtEl>
                                                <p:sldTgt/>
                                              </p:tgtEl>
                                            </p:cond>
                                          </p:endCondLst>
                                        </p:cTn>
                                        <p:tgtEl>
                                          <p:sndTgt r:embed="rId50" name="type.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254"/>
                                        </p:tgtEl>
                                        <p:attrNameLst>
                                          <p:attrName>style.visibility</p:attrName>
                                        </p:attrNameLst>
                                      </p:cBhvr>
                                      <p:to>
                                        <p:strVal val="visible"/>
                                      </p:to>
                                    </p:set>
                                    <p:animEffect transition="in" filter="wipe(left)">
                                      <p:cBhvr>
                                        <p:cTn id="47" dur="500"/>
                                        <p:tgtEl>
                                          <p:spTgt spid="8254"/>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8257"/>
                                        </p:tgtEl>
                                        <p:attrNameLst>
                                          <p:attrName>style.visibility</p:attrName>
                                        </p:attrNameLst>
                                      </p:cBhvr>
                                      <p:to>
                                        <p:strVal val="visible"/>
                                      </p:to>
                                    </p:set>
                                    <p:animEffect transition="in" filter="wipe(left)">
                                      <p:cBhvr>
                                        <p:cTn id="51" dur="500"/>
                                        <p:tgtEl>
                                          <p:spTgt spid="825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ppt_x"/>
                                          </p:val>
                                        </p:tav>
                                        <p:tav tm="100000">
                                          <p:val>
                                            <p:strVal val="#ppt_x"/>
                                          </p:val>
                                        </p:tav>
                                      </p:tavLst>
                                    </p:anim>
                                    <p:anim calcmode="lin" valueType="num">
                                      <p:cBhvr additive="base">
                                        <p:cTn id="5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ldLvl="0" animBg="1"/>
      <p:bldP spid="8199" grpId="0" bldLvl="0" animBg="1"/>
      <p:bldP spid="8200" grpId="0" bldLvl="0" animBg="1"/>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3"/>
          <p:cNvSpPr>
            <a:spLocks noChangeAspect="1" noChangeArrowheads="1" noTextEdit="1"/>
          </p:cNvSpPr>
          <p:nvPr>
            <p:custDataLst>
              <p:tags r:id="rId1"/>
            </p:custDataLst>
          </p:nvPr>
        </p:nvSpPr>
        <p:spPr bwMode="auto">
          <a:xfrm>
            <a:off x="6527800" y="1095375"/>
            <a:ext cx="24272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179" name="Text Box 23"/>
          <p:cNvSpPr txBox="1">
            <a:spLocks noChangeArrowheads="1"/>
          </p:cNvSpPr>
          <p:nvPr>
            <p:custDataLst>
              <p:tags r:id="rId2"/>
            </p:custDataLst>
          </p:nvPr>
        </p:nvSpPr>
        <p:spPr bwMode="auto">
          <a:xfrm>
            <a:off x="120651" y="288928"/>
            <a:ext cx="66294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sz="3200" b="1">
                <a:solidFill>
                  <a:srgbClr val="0000FF"/>
                </a:solidFill>
                <a:latin typeface="楷体_GB2312" pitchFamily="49" charset="-122"/>
                <a:ea typeface="楷体_GB2312" pitchFamily="49" charset="-122"/>
              </a:defRPr>
            </a:lvl1pPr>
            <a:lvl2pPr marL="800100" indent="-342900">
              <a:defRPr kumimoji="1" sz="3200" b="1">
                <a:solidFill>
                  <a:srgbClr val="0000FF"/>
                </a:solidFill>
                <a:latin typeface="楷体_GB2312" pitchFamily="49" charset="-122"/>
                <a:ea typeface="楷体_GB2312" pitchFamily="49" charset="-122"/>
              </a:defRPr>
            </a:lvl2pPr>
            <a:lvl3pPr marL="1257300" indent="-342900">
              <a:defRPr kumimoji="1" sz="3200" b="1">
                <a:solidFill>
                  <a:srgbClr val="0000FF"/>
                </a:solidFill>
                <a:latin typeface="楷体_GB2312" pitchFamily="49" charset="-122"/>
                <a:ea typeface="楷体_GB2312" pitchFamily="49" charset="-122"/>
              </a:defRPr>
            </a:lvl3pPr>
            <a:lvl4pPr marL="1714500" indent="-342900">
              <a:defRPr kumimoji="1" sz="3200" b="1">
                <a:solidFill>
                  <a:srgbClr val="0000FF"/>
                </a:solidFill>
                <a:latin typeface="楷体_GB2312" pitchFamily="49" charset="-122"/>
                <a:ea typeface="楷体_GB2312" pitchFamily="49" charset="-122"/>
              </a:defRPr>
            </a:lvl4pPr>
            <a:lvl5pPr marL="2171700" indent="-342900">
              <a:defRPr kumimoji="1" sz="3200" b="1">
                <a:solidFill>
                  <a:srgbClr val="0000FF"/>
                </a:solidFill>
                <a:latin typeface="楷体_GB2312" pitchFamily="49" charset="-122"/>
                <a:ea typeface="楷体_GB2312" pitchFamily="49" charset="-122"/>
              </a:defRPr>
            </a:lvl5pPr>
            <a:lvl6pPr marL="26289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30861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5433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40005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fontAlgn="base">
              <a:spcBef>
                <a:spcPct val="50000"/>
              </a:spcBef>
              <a:spcAft>
                <a:spcPct val="0"/>
              </a:spcAft>
            </a:pPr>
            <a:r>
              <a:rPr lang="en-US" altLang="zh-CN" sz="2800">
                <a:solidFill>
                  <a:srgbClr val="000000"/>
                </a:solidFill>
              </a:rPr>
              <a:t>(2</a:t>
            </a:r>
            <a:r>
              <a:rPr lang="en-US" altLang="zh-CN" sz="2800" smtClean="0">
                <a:solidFill>
                  <a:srgbClr val="000000"/>
                </a:solidFill>
              </a:rPr>
              <a:t>)</a:t>
            </a:r>
            <a:r>
              <a:rPr lang="zh-CN" altLang="en-US" sz="2800" smtClean="0">
                <a:solidFill>
                  <a:srgbClr val="000000"/>
                </a:solidFill>
              </a:rPr>
              <a:t>平衡常数</a:t>
            </a:r>
            <a:r>
              <a:rPr lang="zh-CN" altLang="en-US" sz="2800">
                <a:solidFill>
                  <a:srgbClr val="000000"/>
                </a:solidFill>
              </a:rPr>
              <a:t>与方程式书写方法有关</a:t>
            </a:r>
            <a:r>
              <a:rPr lang="zh-CN" altLang="en-US" sz="2800">
                <a:solidFill>
                  <a:srgbClr val="000000"/>
                </a:solidFill>
                <a:latin typeface="Arial" panose="020B0604020202020204" pitchFamily="34" charset="0"/>
                <a:ea typeface="宋体" panose="02010600030101010101" pitchFamily="2" charset="-122"/>
              </a:rPr>
              <a:t>。</a:t>
            </a:r>
            <a:endParaRPr lang="zh-CN" altLang="en-US" sz="2800">
              <a:solidFill>
                <a:srgbClr val="FF0000"/>
              </a:solidFill>
              <a:latin typeface="Arial" panose="020B0604020202020204" pitchFamily="34" charset="0"/>
              <a:ea typeface="宋体" panose="02010600030101010101" pitchFamily="2" charset="-122"/>
            </a:endParaRPr>
          </a:p>
        </p:txBody>
      </p:sp>
      <p:sp>
        <p:nvSpPr>
          <p:cNvPr id="16390" name="Text Box 6"/>
          <p:cNvSpPr txBox="1">
            <a:spLocks noChangeArrowheads="1"/>
          </p:cNvSpPr>
          <p:nvPr>
            <p:custDataLst>
              <p:tags r:id="rId3"/>
            </p:custDataLst>
          </p:nvPr>
        </p:nvSpPr>
        <p:spPr bwMode="auto">
          <a:xfrm>
            <a:off x="4311682" y="5004654"/>
            <a:ext cx="2818607" cy="583565"/>
          </a:xfrm>
          <a:prstGeom prst="rect">
            <a:avLst/>
          </a:prstGeom>
          <a:noFill/>
          <a:ln w="9525">
            <a:solidFill>
              <a:srgbClr val="FF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i="1">
                <a:solidFill>
                  <a:srgbClr val="000000"/>
                </a:solidFill>
                <a:latin typeface="Times New Roman" panose="02020603050405020304" charset="0"/>
              </a:rPr>
              <a:t>K</a:t>
            </a:r>
            <a:r>
              <a:rPr kumimoji="1" lang="en-US" altLang="zh-CN" sz="2800" b="1" baseline="-25000">
                <a:solidFill>
                  <a:srgbClr val="000000"/>
                </a:solidFill>
                <a:latin typeface="Times New Roman" panose="02020603050405020304" charset="0"/>
              </a:rPr>
              <a:t>1 </a:t>
            </a:r>
            <a:r>
              <a:rPr kumimoji="1" lang="zh-CN" altLang="en-US" sz="2800" b="1" i="1">
                <a:solidFill>
                  <a:srgbClr val="000000"/>
                </a:solidFill>
                <a:latin typeface="Times New Roman" panose="02020603050405020304" charset="0"/>
              </a:rPr>
              <a:t>与</a:t>
            </a:r>
            <a:r>
              <a:rPr kumimoji="1" lang="en-US" altLang="zh-CN" sz="2800" b="1" i="1">
                <a:solidFill>
                  <a:srgbClr val="000000"/>
                </a:solidFill>
                <a:latin typeface="Times New Roman" panose="02020603050405020304" charset="0"/>
              </a:rPr>
              <a:t>  K</a:t>
            </a:r>
            <a:r>
              <a:rPr kumimoji="1" lang="en-US" altLang="zh-CN" sz="2800" b="1" baseline="-25000">
                <a:solidFill>
                  <a:srgbClr val="000000"/>
                </a:solidFill>
                <a:latin typeface="Times New Roman" panose="02020603050405020304" charset="0"/>
              </a:rPr>
              <a:t>3</a:t>
            </a:r>
            <a:r>
              <a:rPr kumimoji="1" lang="zh-CN" altLang="en-US" sz="2800" b="1">
                <a:solidFill>
                  <a:srgbClr val="000000"/>
                </a:solidFill>
                <a:latin typeface="Times New Roman" panose="02020603050405020304" charset="0"/>
              </a:rPr>
              <a:t>的关系</a:t>
            </a:r>
            <a:r>
              <a:rPr kumimoji="1" lang="zh-CN" altLang="en-US" b="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grpSp>
        <p:nvGrpSpPr>
          <p:cNvPr id="11289" name="Group 25"/>
          <p:cNvGrpSpPr/>
          <p:nvPr>
            <p:custDataLst>
              <p:tags r:id="rId4"/>
            </p:custDataLst>
          </p:nvPr>
        </p:nvGrpSpPr>
        <p:grpSpPr>
          <a:xfrm>
            <a:off x="1471614" y="2136216"/>
            <a:ext cx="3887787" cy="519113"/>
            <a:chOff x="748" y="1707"/>
            <a:chExt cx="2449" cy="327"/>
          </a:xfrm>
        </p:grpSpPr>
        <p:sp>
          <p:nvSpPr>
            <p:cNvPr id="50288" name="Rectangle 10"/>
            <p:cNvSpPr>
              <a:spLocks noChangeArrowheads="1"/>
            </p:cNvSpPr>
            <p:nvPr>
              <p:custDataLst>
                <p:tags r:id="rId5"/>
              </p:custDataLst>
            </p:nvPr>
          </p:nvSpPr>
          <p:spPr bwMode="auto">
            <a:xfrm>
              <a:off x="748" y="1707"/>
              <a:ext cx="24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latin typeface="Times New Roman" panose="02020603050405020304" charset="0"/>
                </a:rPr>
                <a:t>N</a:t>
              </a:r>
              <a:r>
                <a:rPr kumimoji="1" lang="en-US" altLang="zh-CN" sz="2800" b="1" baseline="-25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+3H</a:t>
              </a:r>
              <a:r>
                <a:rPr kumimoji="1" lang="en-US" altLang="zh-CN" sz="2800" b="1" baseline="-25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            2NH</a:t>
              </a:r>
              <a:r>
                <a:rPr kumimoji="1" lang="en-US" altLang="zh-CN" sz="2800" b="1" baseline="-25000">
                  <a:solidFill>
                    <a:srgbClr val="000000"/>
                  </a:solidFill>
                  <a:latin typeface="Times New Roman" panose="02020603050405020304" charset="0"/>
                </a:rPr>
                <a:t>3</a:t>
              </a:r>
              <a:endParaRPr kumimoji="1" lang="en-US" altLang="zh-CN" sz="2800" b="1" baseline="-25000">
                <a:solidFill>
                  <a:srgbClr val="000000"/>
                </a:solidFill>
                <a:latin typeface="Times New Roman" panose="02020603050405020304" charset="0"/>
              </a:endParaRPr>
            </a:p>
          </p:txBody>
        </p:sp>
        <p:grpSp>
          <p:nvGrpSpPr>
            <p:cNvPr id="50289" name="Group 96"/>
            <p:cNvGrpSpPr/>
            <p:nvPr>
              <p:custDataLst>
                <p:tags r:id="rId6"/>
              </p:custDataLst>
            </p:nvPr>
          </p:nvGrpSpPr>
          <p:grpSpPr>
            <a:xfrm>
              <a:off x="1655" y="1752"/>
              <a:ext cx="453" cy="224"/>
              <a:chOff x="5012" y="1036"/>
              <a:chExt cx="453" cy="224"/>
            </a:xfrm>
          </p:grpSpPr>
          <p:grpSp>
            <p:nvGrpSpPr>
              <p:cNvPr id="50290" name="Group 97"/>
              <p:cNvGrpSpPr/>
              <p:nvPr>
                <p:custDataLst>
                  <p:tags r:id="rId7"/>
                </p:custDataLst>
              </p:nvPr>
            </p:nvGrpSpPr>
            <p:grpSpPr>
              <a:xfrm>
                <a:off x="5012" y="1036"/>
                <a:ext cx="453" cy="79"/>
                <a:chOff x="5012" y="1036"/>
                <a:chExt cx="453" cy="79"/>
              </a:xfrm>
            </p:grpSpPr>
            <p:sp>
              <p:nvSpPr>
                <p:cNvPr id="50293" name="Line 98"/>
                <p:cNvSpPr>
                  <a:spLocks noChangeShapeType="1"/>
                </p:cNvSpPr>
                <p:nvPr>
                  <p:custDataLst>
                    <p:tags r:id="rId8"/>
                  </p:custDataLst>
                </p:nvPr>
              </p:nvSpPr>
              <p:spPr bwMode="auto">
                <a:xfrm>
                  <a:off x="5012" y="1115"/>
                  <a:ext cx="453"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294" name="Line 99"/>
                <p:cNvSpPr>
                  <a:spLocks noChangeShapeType="1"/>
                </p:cNvSpPr>
                <p:nvPr>
                  <p:custDataLst>
                    <p:tags r:id="rId9"/>
                  </p:custDataLst>
                </p:nvPr>
              </p:nvSpPr>
              <p:spPr bwMode="auto">
                <a:xfrm flipH="1" flipV="1">
                  <a:off x="5329" y="1036"/>
                  <a:ext cx="136" cy="79"/>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sp>
            <p:nvSpPr>
              <p:cNvPr id="50291" name="Line 100"/>
              <p:cNvSpPr>
                <a:spLocks noChangeShapeType="1"/>
              </p:cNvSpPr>
              <p:nvPr>
                <p:custDataLst>
                  <p:tags r:id="rId10"/>
                </p:custDataLst>
              </p:nvPr>
            </p:nvSpPr>
            <p:spPr bwMode="auto">
              <a:xfrm rot="10800000">
                <a:off x="5012" y="1182"/>
                <a:ext cx="453"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292" name="Line 101"/>
              <p:cNvSpPr>
                <a:spLocks noChangeShapeType="1"/>
              </p:cNvSpPr>
              <p:nvPr>
                <p:custDataLst>
                  <p:tags r:id="rId11"/>
                </p:custDataLst>
              </p:nvPr>
            </p:nvSpPr>
            <p:spPr bwMode="auto">
              <a:xfrm rot="10800000" flipH="1" flipV="1">
                <a:off x="5013" y="1181"/>
                <a:ext cx="136" cy="79"/>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grpSp>
        <p:nvGrpSpPr>
          <p:cNvPr id="11297" name="Group 33"/>
          <p:cNvGrpSpPr/>
          <p:nvPr>
            <p:custDataLst>
              <p:tags r:id="rId12"/>
            </p:custDataLst>
          </p:nvPr>
        </p:nvGrpSpPr>
        <p:grpSpPr>
          <a:xfrm>
            <a:off x="1419225" y="3072841"/>
            <a:ext cx="3868738" cy="519113"/>
            <a:chOff x="703" y="2297"/>
            <a:chExt cx="2437" cy="327"/>
          </a:xfrm>
        </p:grpSpPr>
        <p:sp>
          <p:nvSpPr>
            <p:cNvPr id="50281" name="Rectangle 13"/>
            <p:cNvSpPr>
              <a:spLocks noChangeArrowheads="1"/>
            </p:cNvSpPr>
            <p:nvPr>
              <p:custDataLst>
                <p:tags r:id="rId13"/>
              </p:custDataLst>
            </p:nvPr>
          </p:nvSpPr>
          <p:spPr bwMode="auto">
            <a:xfrm>
              <a:off x="703" y="2297"/>
              <a:ext cx="243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latin typeface="Times New Roman" panose="02020603050405020304" charset="0"/>
                </a:rPr>
                <a:t>2NH</a:t>
              </a:r>
              <a:r>
                <a:rPr kumimoji="1" lang="en-US" altLang="zh-CN" sz="2800" b="1" baseline="-25000">
                  <a:solidFill>
                    <a:srgbClr val="000000"/>
                  </a:solidFill>
                  <a:latin typeface="Times New Roman" panose="02020603050405020304" charset="0"/>
                </a:rPr>
                <a:t>3</a:t>
              </a:r>
              <a:r>
                <a:rPr kumimoji="1" lang="en-US" altLang="zh-CN" sz="2800" b="1">
                  <a:solidFill>
                    <a:srgbClr val="000000"/>
                  </a:solidFill>
                  <a:latin typeface="Times New Roman" panose="02020603050405020304" charset="0"/>
                </a:rPr>
                <a:t>            N</a:t>
              </a:r>
              <a:r>
                <a:rPr kumimoji="1" lang="en-US" altLang="zh-CN" sz="2800" b="1" baseline="-25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+3H</a:t>
              </a:r>
              <a:r>
                <a:rPr kumimoji="1" lang="en-US" altLang="zh-CN" sz="2800" b="1" baseline="-25000">
                  <a:solidFill>
                    <a:srgbClr val="000000"/>
                  </a:solidFill>
                  <a:latin typeface="Times New Roman" panose="02020603050405020304" charset="0"/>
                </a:rPr>
                <a:t>2</a:t>
              </a:r>
              <a:endParaRPr kumimoji="1" lang="en-US" altLang="zh-CN" sz="2800" b="1" baseline="-25000">
                <a:solidFill>
                  <a:srgbClr val="000000"/>
                </a:solidFill>
                <a:latin typeface="Times New Roman" panose="02020603050405020304" charset="0"/>
              </a:endParaRPr>
            </a:p>
          </p:txBody>
        </p:sp>
        <p:grpSp>
          <p:nvGrpSpPr>
            <p:cNvPr id="50282" name="Group 96"/>
            <p:cNvGrpSpPr/>
            <p:nvPr>
              <p:custDataLst>
                <p:tags r:id="rId14"/>
              </p:custDataLst>
            </p:nvPr>
          </p:nvGrpSpPr>
          <p:grpSpPr>
            <a:xfrm>
              <a:off x="1429" y="2341"/>
              <a:ext cx="453" cy="224"/>
              <a:chOff x="5012" y="1036"/>
              <a:chExt cx="453" cy="224"/>
            </a:xfrm>
          </p:grpSpPr>
          <p:grpSp>
            <p:nvGrpSpPr>
              <p:cNvPr id="50283" name="Group 97"/>
              <p:cNvGrpSpPr/>
              <p:nvPr>
                <p:custDataLst>
                  <p:tags r:id="rId15"/>
                </p:custDataLst>
              </p:nvPr>
            </p:nvGrpSpPr>
            <p:grpSpPr>
              <a:xfrm>
                <a:off x="5012" y="1036"/>
                <a:ext cx="453" cy="79"/>
                <a:chOff x="5012" y="1036"/>
                <a:chExt cx="453" cy="79"/>
              </a:xfrm>
            </p:grpSpPr>
            <p:sp>
              <p:nvSpPr>
                <p:cNvPr id="50286" name="Line 98"/>
                <p:cNvSpPr>
                  <a:spLocks noChangeShapeType="1"/>
                </p:cNvSpPr>
                <p:nvPr>
                  <p:custDataLst>
                    <p:tags r:id="rId16"/>
                  </p:custDataLst>
                </p:nvPr>
              </p:nvSpPr>
              <p:spPr bwMode="auto">
                <a:xfrm>
                  <a:off x="5012" y="1115"/>
                  <a:ext cx="453"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287" name="Line 99"/>
                <p:cNvSpPr>
                  <a:spLocks noChangeShapeType="1"/>
                </p:cNvSpPr>
                <p:nvPr>
                  <p:custDataLst>
                    <p:tags r:id="rId17"/>
                  </p:custDataLst>
                </p:nvPr>
              </p:nvSpPr>
              <p:spPr bwMode="auto">
                <a:xfrm flipH="1" flipV="1">
                  <a:off x="5329" y="1036"/>
                  <a:ext cx="136" cy="79"/>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sp>
            <p:nvSpPr>
              <p:cNvPr id="50284" name="Line 100"/>
              <p:cNvSpPr>
                <a:spLocks noChangeShapeType="1"/>
              </p:cNvSpPr>
              <p:nvPr>
                <p:custDataLst>
                  <p:tags r:id="rId18"/>
                </p:custDataLst>
              </p:nvPr>
            </p:nvSpPr>
            <p:spPr bwMode="auto">
              <a:xfrm rot="10800000">
                <a:off x="5012" y="1182"/>
                <a:ext cx="453"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285" name="Line 101"/>
              <p:cNvSpPr>
                <a:spLocks noChangeShapeType="1"/>
              </p:cNvSpPr>
              <p:nvPr>
                <p:custDataLst>
                  <p:tags r:id="rId19"/>
                </p:custDataLst>
              </p:nvPr>
            </p:nvSpPr>
            <p:spPr bwMode="auto">
              <a:xfrm rot="10800000" flipH="1" flipV="1">
                <a:off x="5013" y="1181"/>
                <a:ext cx="136" cy="79"/>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grpSp>
        <p:nvGrpSpPr>
          <p:cNvPr id="11305" name="Group 41"/>
          <p:cNvGrpSpPr/>
          <p:nvPr>
            <p:custDataLst>
              <p:tags r:id="rId20"/>
            </p:custDataLst>
          </p:nvPr>
        </p:nvGrpSpPr>
        <p:grpSpPr>
          <a:xfrm>
            <a:off x="1111250" y="3863416"/>
            <a:ext cx="4419600" cy="815975"/>
            <a:chOff x="521" y="2841"/>
            <a:chExt cx="2784" cy="514"/>
          </a:xfrm>
        </p:grpSpPr>
        <p:grpSp>
          <p:nvGrpSpPr>
            <p:cNvPr id="50265" name="Group 16"/>
            <p:cNvGrpSpPr/>
            <p:nvPr>
              <p:custDataLst>
                <p:tags r:id="rId21"/>
              </p:custDataLst>
            </p:nvPr>
          </p:nvGrpSpPr>
          <p:grpSpPr>
            <a:xfrm>
              <a:off x="521" y="2841"/>
              <a:ext cx="2784" cy="514"/>
              <a:chOff x="249" y="2614"/>
              <a:chExt cx="2784" cy="514"/>
            </a:xfrm>
          </p:grpSpPr>
          <p:sp>
            <p:nvSpPr>
              <p:cNvPr id="50272" name="Rectangle 17"/>
              <p:cNvSpPr>
                <a:spLocks noChangeArrowheads="1"/>
              </p:cNvSpPr>
              <p:nvPr>
                <p:custDataLst>
                  <p:tags r:id="rId22"/>
                </p:custDataLst>
              </p:nvPr>
            </p:nvSpPr>
            <p:spPr bwMode="auto">
              <a:xfrm>
                <a:off x="249" y="2704"/>
                <a:ext cx="27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latin typeface="Times New Roman" panose="02020603050405020304" charset="0"/>
                  </a:rPr>
                  <a:t>     N</a:t>
                </a:r>
                <a:r>
                  <a:rPr kumimoji="1" lang="en-US" altLang="zh-CN" sz="2800" b="1" baseline="-25000">
                    <a:solidFill>
                      <a:srgbClr val="000000"/>
                    </a:solidFill>
                    <a:latin typeface="Times New Roman" panose="02020603050405020304" charset="0"/>
                  </a:rPr>
                  <a:t>2 </a:t>
                </a:r>
                <a:r>
                  <a:rPr kumimoji="1" lang="en-US" altLang="zh-CN" sz="2800" b="1">
                    <a:solidFill>
                      <a:srgbClr val="000000"/>
                    </a:solidFill>
                    <a:latin typeface="Times New Roman" panose="02020603050405020304" charset="0"/>
                  </a:rPr>
                  <a:t>+     H</a:t>
                </a:r>
                <a:r>
                  <a:rPr kumimoji="1" lang="en-US" altLang="zh-CN" sz="2800" b="1" baseline="-25000">
                    <a:solidFill>
                      <a:srgbClr val="000000"/>
                    </a:solidFill>
                    <a:latin typeface="Times New Roman" panose="02020603050405020304" charset="0"/>
                  </a:rPr>
                  <a:t>2</a:t>
                </a:r>
                <a:r>
                  <a:rPr kumimoji="1" lang="en-US" altLang="zh-CN" sz="2800" b="1">
                    <a:solidFill>
                      <a:srgbClr val="000000"/>
                    </a:solidFill>
                    <a:latin typeface="Times New Roman" panose="02020603050405020304" charset="0"/>
                  </a:rPr>
                  <a:t>            NH</a:t>
                </a:r>
                <a:r>
                  <a:rPr kumimoji="1" lang="en-US" altLang="zh-CN" sz="2800" b="1" baseline="-25000">
                    <a:solidFill>
                      <a:srgbClr val="000000"/>
                    </a:solidFill>
                    <a:latin typeface="Times New Roman" panose="02020603050405020304" charset="0"/>
                  </a:rPr>
                  <a:t>3</a:t>
                </a:r>
                <a:endParaRPr kumimoji="1" lang="en-US" altLang="zh-CN" sz="2800" b="1" baseline="-25000">
                  <a:solidFill>
                    <a:srgbClr val="000000"/>
                  </a:solidFill>
                  <a:latin typeface="Times New Roman" panose="02020603050405020304" charset="0"/>
                </a:endParaRPr>
              </a:p>
            </p:txBody>
          </p:sp>
          <p:grpSp>
            <p:nvGrpSpPr>
              <p:cNvPr id="50273" name="Group 18"/>
              <p:cNvGrpSpPr/>
              <p:nvPr>
                <p:custDataLst>
                  <p:tags r:id="rId23"/>
                </p:custDataLst>
              </p:nvPr>
            </p:nvGrpSpPr>
            <p:grpSpPr>
              <a:xfrm>
                <a:off x="418" y="2614"/>
                <a:ext cx="213" cy="514"/>
                <a:chOff x="295" y="3249"/>
                <a:chExt cx="214" cy="514"/>
              </a:xfrm>
            </p:grpSpPr>
            <p:sp>
              <p:nvSpPr>
                <p:cNvPr id="50278" name="Text Box 19"/>
                <p:cNvSpPr txBox="1">
                  <a:spLocks noChangeArrowheads="1"/>
                </p:cNvSpPr>
                <p:nvPr>
                  <p:custDataLst>
                    <p:tags r:id="rId24"/>
                  </p:custDataLst>
                </p:nvPr>
              </p:nvSpPr>
              <p:spPr bwMode="auto">
                <a:xfrm>
                  <a:off x="295" y="3249"/>
                  <a:ext cx="21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400" b="1">
                      <a:solidFill>
                        <a:srgbClr val="000000"/>
                      </a:solidFill>
                      <a:latin typeface="Times New Roman" panose="02020603050405020304" charset="0"/>
                      <a:ea typeface="方正姚体" panose="02010601030101010101" pitchFamily="2" charset="-122"/>
                    </a:rPr>
                    <a:t>1</a:t>
                  </a:r>
                  <a:endParaRPr kumimoji="1" lang="en-US" altLang="zh-CN" sz="2400" b="1">
                    <a:solidFill>
                      <a:srgbClr val="000000"/>
                    </a:solidFill>
                    <a:latin typeface="Times New Roman" panose="02020603050405020304" charset="0"/>
                    <a:ea typeface="方正姚体" panose="02010601030101010101" pitchFamily="2" charset="-122"/>
                  </a:endParaRPr>
                </a:p>
              </p:txBody>
            </p:sp>
            <p:sp>
              <p:nvSpPr>
                <p:cNvPr id="50279" name="Line 20"/>
                <p:cNvSpPr>
                  <a:spLocks noChangeShapeType="1"/>
                </p:cNvSpPr>
                <p:nvPr>
                  <p:custDataLst>
                    <p:tags r:id="rId25"/>
                  </p:custDataLst>
                </p:nvPr>
              </p:nvSpPr>
              <p:spPr bwMode="auto">
                <a:xfrm>
                  <a:off x="340" y="3521"/>
                  <a:ext cx="136" cy="0"/>
                </a:xfrm>
                <a:prstGeom prst="line">
                  <a:avLst/>
                </a:prstGeom>
                <a:noFill/>
                <a:ln w="22225" cap="sq">
                  <a:solidFill>
                    <a:schemeClr val="tx1"/>
                  </a:solidFill>
                  <a:rou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280" name="Text Box 21"/>
                <p:cNvSpPr txBox="1">
                  <a:spLocks noChangeArrowheads="1"/>
                </p:cNvSpPr>
                <p:nvPr>
                  <p:custDataLst>
                    <p:tags r:id="rId26"/>
                  </p:custDataLst>
                </p:nvPr>
              </p:nvSpPr>
              <p:spPr bwMode="auto">
                <a:xfrm>
                  <a:off x="295" y="347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400" b="1">
                      <a:solidFill>
                        <a:srgbClr val="000000"/>
                      </a:solidFill>
                      <a:latin typeface="Times New Roman" panose="02020603050405020304" charset="0"/>
                      <a:ea typeface="方正姚体" panose="02010601030101010101" pitchFamily="2" charset="-122"/>
                    </a:rPr>
                    <a:t>2</a:t>
                  </a:r>
                  <a:endParaRPr kumimoji="1" lang="en-US" altLang="zh-CN" sz="2400" b="1">
                    <a:solidFill>
                      <a:srgbClr val="000000"/>
                    </a:solidFill>
                    <a:latin typeface="Times New Roman" panose="02020603050405020304" charset="0"/>
                    <a:ea typeface="方正姚体" panose="02010601030101010101" pitchFamily="2" charset="-122"/>
                  </a:endParaRPr>
                </a:p>
              </p:txBody>
            </p:sp>
          </p:grpSp>
          <p:grpSp>
            <p:nvGrpSpPr>
              <p:cNvPr id="50274" name="Group 22"/>
              <p:cNvGrpSpPr/>
              <p:nvPr>
                <p:custDataLst>
                  <p:tags r:id="rId27"/>
                </p:custDataLst>
              </p:nvPr>
            </p:nvGrpSpPr>
            <p:grpSpPr>
              <a:xfrm>
                <a:off x="1050" y="2614"/>
                <a:ext cx="212" cy="514"/>
                <a:chOff x="295" y="3249"/>
                <a:chExt cx="214" cy="514"/>
              </a:xfrm>
            </p:grpSpPr>
            <p:sp>
              <p:nvSpPr>
                <p:cNvPr id="50275" name="Text Box 23"/>
                <p:cNvSpPr txBox="1">
                  <a:spLocks noChangeArrowheads="1"/>
                </p:cNvSpPr>
                <p:nvPr>
                  <p:custDataLst>
                    <p:tags r:id="rId28"/>
                  </p:custDataLst>
                </p:nvPr>
              </p:nvSpPr>
              <p:spPr bwMode="auto">
                <a:xfrm>
                  <a:off x="295" y="3249"/>
                  <a:ext cx="2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400" b="1">
                      <a:solidFill>
                        <a:srgbClr val="000000"/>
                      </a:solidFill>
                      <a:latin typeface="Times New Roman" panose="02020603050405020304" charset="0"/>
                      <a:ea typeface="方正姚体" panose="02010601030101010101" pitchFamily="2" charset="-122"/>
                    </a:rPr>
                    <a:t>3</a:t>
                  </a:r>
                  <a:endParaRPr kumimoji="1" lang="en-US" altLang="zh-CN" sz="2400" b="1">
                    <a:solidFill>
                      <a:srgbClr val="000000"/>
                    </a:solidFill>
                    <a:latin typeface="Times New Roman" panose="02020603050405020304" charset="0"/>
                    <a:ea typeface="方正姚体" panose="02010601030101010101" pitchFamily="2" charset="-122"/>
                  </a:endParaRPr>
                </a:p>
              </p:txBody>
            </p:sp>
            <p:sp>
              <p:nvSpPr>
                <p:cNvPr id="50276" name="Line 24"/>
                <p:cNvSpPr>
                  <a:spLocks noChangeShapeType="1"/>
                </p:cNvSpPr>
                <p:nvPr>
                  <p:custDataLst>
                    <p:tags r:id="rId29"/>
                  </p:custDataLst>
                </p:nvPr>
              </p:nvSpPr>
              <p:spPr bwMode="auto">
                <a:xfrm>
                  <a:off x="340" y="3521"/>
                  <a:ext cx="136" cy="0"/>
                </a:xfrm>
                <a:prstGeom prst="line">
                  <a:avLst/>
                </a:prstGeom>
                <a:noFill/>
                <a:ln w="22225" cap="sq">
                  <a:solidFill>
                    <a:schemeClr val="tx1"/>
                  </a:solidFill>
                  <a:round/>
                </a:ln>
                <a:extLst>
                  <a:ext uri="{909E8E84-426E-40DD-AFC4-6F175D3DCCD1}">
                    <a14:hiddenFill xmlns:a14="http://schemas.microsoft.com/office/drawing/2010/main">
                      <a:noFill/>
                    </a14:hiddenFill>
                  </a:ext>
                </a:extLst>
              </p:spPr>
              <p:txBody>
                <a:bodyPr>
                  <a:spAutoFit/>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277" name="Text Box 25"/>
                <p:cNvSpPr txBox="1">
                  <a:spLocks noChangeArrowheads="1"/>
                </p:cNvSpPr>
                <p:nvPr>
                  <p:custDataLst>
                    <p:tags r:id="rId30"/>
                  </p:custDataLst>
                </p:nvPr>
              </p:nvSpPr>
              <p:spPr bwMode="auto">
                <a:xfrm>
                  <a:off x="295" y="347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400" b="1">
                      <a:solidFill>
                        <a:srgbClr val="000000"/>
                      </a:solidFill>
                      <a:latin typeface="Times New Roman" panose="02020603050405020304" charset="0"/>
                      <a:ea typeface="方正姚体" panose="02010601030101010101" pitchFamily="2" charset="-122"/>
                    </a:rPr>
                    <a:t>2</a:t>
                  </a:r>
                  <a:endParaRPr kumimoji="1" lang="en-US" altLang="zh-CN" sz="2400" b="1">
                    <a:solidFill>
                      <a:srgbClr val="000000"/>
                    </a:solidFill>
                    <a:latin typeface="Times New Roman" panose="02020603050405020304" charset="0"/>
                    <a:ea typeface="方正姚体" panose="02010601030101010101" pitchFamily="2" charset="-122"/>
                  </a:endParaRPr>
                </a:p>
              </p:txBody>
            </p:sp>
          </p:grpSp>
        </p:grpSp>
        <p:grpSp>
          <p:nvGrpSpPr>
            <p:cNvPr id="50266" name="Group 96"/>
            <p:cNvGrpSpPr/>
            <p:nvPr>
              <p:custDataLst>
                <p:tags r:id="rId31"/>
              </p:custDataLst>
            </p:nvPr>
          </p:nvGrpSpPr>
          <p:grpSpPr>
            <a:xfrm>
              <a:off x="1928" y="3025"/>
              <a:ext cx="453" cy="224"/>
              <a:chOff x="5012" y="1036"/>
              <a:chExt cx="453" cy="224"/>
            </a:xfrm>
          </p:grpSpPr>
          <p:grpSp>
            <p:nvGrpSpPr>
              <p:cNvPr id="50267" name="Group 97"/>
              <p:cNvGrpSpPr/>
              <p:nvPr>
                <p:custDataLst>
                  <p:tags r:id="rId32"/>
                </p:custDataLst>
              </p:nvPr>
            </p:nvGrpSpPr>
            <p:grpSpPr>
              <a:xfrm>
                <a:off x="5012" y="1036"/>
                <a:ext cx="453" cy="79"/>
                <a:chOff x="5012" y="1036"/>
                <a:chExt cx="453" cy="79"/>
              </a:xfrm>
            </p:grpSpPr>
            <p:sp>
              <p:nvSpPr>
                <p:cNvPr id="50270" name="Line 98"/>
                <p:cNvSpPr>
                  <a:spLocks noChangeShapeType="1"/>
                </p:cNvSpPr>
                <p:nvPr>
                  <p:custDataLst>
                    <p:tags r:id="rId33"/>
                  </p:custDataLst>
                </p:nvPr>
              </p:nvSpPr>
              <p:spPr bwMode="auto">
                <a:xfrm>
                  <a:off x="5012" y="1115"/>
                  <a:ext cx="453"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271" name="Line 99"/>
                <p:cNvSpPr>
                  <a:spLocks noChangeShapeType="1"/>
                </p:cNvSpPr>
                <p:nvPr>
                  <p:custDataLst>
                    <p:tags r:id="rId34"/>
                  </p:custDataLst>
                </p:nvPr>
              </p:nvSpPr>
              <p:spPr bwMode="auto">
                <a:xfrm flipH="1" flipV="1">
                  <a:off x="5329" y="1036"/>
                  <a:ext cx="136" cy="79"/>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sp>
            <p:nvSpPr>
              <p:cNvPr id="50268" name="Line 100"/>
              <p:cNvSpPr>
                <a:spLocks noChangeShapeType="1"/>
              </p:cNvSpPr>
              <p:nvPr>
                <p:custDataLst>
                  <p:tags r:id="rId35"/>
                </p:custDataLst>
              </p:nvPr>
            </p:nvSpPr>
            <p:spPr bwMode="auto">
              <a:xfrm rot="10800000">
                <a:off x="5012" y="1182"/>
                <a:ext cx="453"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269" name="Line 101"/>
              <p:cNvSpPr>
                <a:spLocks noChangeShapeType="1"/>
              </p:cNvSpPr>
              <p:nvPr>
                <p:custDataLst>
                  <p:tags r:id="rId36"/>
                </p:custDataLst>
              </p:nvPr>
            </p:nvSpPr>
            <p:spPr bwMode="auto">
              <a:xfrm rot="10800000" flipH="1" flipV="1">
                <a:off x="5013" y="1181"/>
                <a:ext cx="136" cy="79"/>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grpSp>
      <p:sp>
        <p:nvSpPr>
          <p:cNvPr id="50184" name="AutoShape 59"/>
          <p:cNvSpPr>
            <a:spLocks noChangeAspect="1" noChangeArrowheads="1" noTextEdit="1"/>
          </p:cNvSpPr>
          <p:nvPr>
            <p:custDataLst>
              <p:tags r:id="rId37"/>
            </p:custDataLst>
          </p:nvPr>
        </p:nvSpPr>
        <p:spPr bwMode="auto">
          <a:xfrm>
            <a:off x="6678614" y="1766888"/>
            <a:ext cx="280828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nvGrpSpPr>
          <p:cNvPr id="11324" name="Group 60"/>
          <p:cNvGrpSpPr/>
          <p:nvPr>
            <p:custDataLst>
              <p:tags r:id="rId38"/>
            </p:custDataLst>
          </p:nvPr>
        </p:nvGrpSpPr>
        <p:grpSpPr>
          <a:xfrm>
            <a:off x="5349876" y="2252103"/>
            <a:ext cx="314325" cy="423862"/>
            <a:chOff x="3509" y="1780"/>
            <a:chExt cx="198" cy="267"/>
          </a:xfrm>
        </p:grpSpPr>
        <p:sp>
          <p:nvSpPr>
            <p:cNvPr id="50263" name="Rectangle 61"/>
            <p:cNvSpPr>
              <a:spLocks noChangeArrowheads="1"/>
            </p:cNvSpPr>
            <p:nvPr>
              <p:custDataLst>
                <p:tags r:id="rId39"/>
              </p:custDataLst>
            </p:nvPr>
          </p:nvSpPr>
          <p:spPr bwMode="auto">
            <a:xfrm>
              <a:off x="3509" y="1780"/>
              <a:ext cx="13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FF0000"/>
                  </a:solidFill>
                  <a:latin typeface="Times New Roman" panose="02020603050405020304" charset="0"/>
                </a:rPr>
                <a:t>K</a:t>
              </a:r>
              <a:endParaRPr kumimoji="1" lang="en-US" altLang="zh-CN" sz="2800" b="1">
                <a:solidFill>
                  <a:srgbClr val="FF0000"/>
                </a:solidFill>
                <a:latin typeface="Times New Roman" panose="02020603050405020304" charset="0"/>
              </a:endParaRPr>
            </a:p>
          </p:txBody>
        </p:sp>
        <p:sp>
          <p:nvSpPr>
            <p:cNvPr id="50264" name="Rectangle 62"/>
            <p:cNvSpPr>
              <a:spLocks noChangeArrowheads="1"/>
            </p:cNvSpPr>
            <p:nvPr>
              <p:custDataLst>
                <p:tags r:id="rId40"/>
              </p:custDataLst>
            </p:nvPr>
          </p:nvSpPr>
          <p:spPr bwMode="auto">
            <a:xfrm>
              <a:off x="3647" y="1903"/>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FF0000"/>
                  </a:solidFill>
                  <a:latin typeface="Times New Roman" panose="02020603050405020304" charset="0"/>
                </a:rPr>
                <a:t>1</a:t>
              </a:r>
              <a:endParaRPr kumimoji="1" lang="en-US" altLang="zh-CN" sz="2800" b="1">
                <a:solidFill>
                  <a:srgbClr val="FF0000"/>
                </a:solidFill>
                <a:latin typeface="Times New Roman" panose="02020603050405020304" charset="0"/>
              </a:endParaRPr>
            </a:p>
          </p:txBody>
        </p:sp>
      </p:grpSp>
      <p:grpSp>
        <p:nvGrpSpPr>
          <p:cNvPr id="11327" name="Group 63"/>
          <p:cNvGrpSpPr/>
          <p:nvPr>
            <p:custDataLst>
              <p:tags r:id="rId41"/>
            </p:custDataLst>
          </p:nvPr>
        </p:nvGrpSpPr>
        <p:grpSpPr>
          <a:xfrm>
            <a:off x="5749926" y="2028266"/>
            <a:ext cx="2282825" cy="893763"/>
            <a:chOff x="3761" y="1639"/>
            <a:chExt cx="1438" cy="563"/>
          </a:xfrm>
        </p:grpSpPr>
        <p:sp>
          <p:nvSpPr>
            <p:cNvPr id="50243" name="Line 64"/>
            <p:cNvSpPr>
              <a:spLocks noChangeShapeType="1"/>
            </p:cNvSpPr>
            <p:nvPr>
              <p:custDataLst>
                <p:tags r:id="rId42"/>
              </p:custDataLst>
            </p:nvPr>
          </p:nvSpPr>
          <p:spPr bwMode="auto">
            <a:xfrm>
              <a:off x="3919" y="1908"/>
              <a:ext cx="1279" cy="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244" name="Rectangle 65"/>
            <p:cNvSpPr>
              <a:spLocks noChangeArrowheads="1"/>
            </p:cNvSpPr>
            <p:nvPr>
              <p:custDataLst>
                <p:tags r:id="rId43"/>
              </p:custDataLst>
            </p:nvPr>
          </p:nvSpPr>
          <p:spPr bwMode="auto">
            <a:xfrm>
              <a:off x="5132" y="1935"/>
              <a:ext cx="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45" name="Rectangle 66"/>
            <p:cNvSpPr>
              <a:spLocks noChangeArrowheads="1"/>
            </p:cNvSpPr>
            <p:nvPr>
              <p:custDataLst>
                <p:tags r:id="rId44"/>
              </p:custDataLst>
            </p:nvPr>
          </p:nvSpPr>
          <p:spPr bwMode="auto">
            <a:xfrm>
              <a:off x="4845" y="1935"/>
              <a:ext cx="1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H</a:t>
              </a:r>
              <a:endParaRPr kumimoji="1" lang="en-US" altLang="zh-CN" sz="2800" b="1">
                <a:solidFill>
                  <a:srgbClr val="000000"/>
                </a:solidFill>
                <a:latin typeface="Times New Roman" panose="02020603050405020304" charset="0"/>
              </a:endParaRPr>
            </a:p>
          </p:txBody>
        </p:sp>
        <p:sp>
          <p:nvSpPr>
            <p:cNvPr id="50246" name="Rectangle 67"/>
            <p:cNvSpPr>
              <a:spLocks noChangeArrowheads="1"/>
            </p:cNvSpPr>
            <p:nvPr>
              <p:custDataLst>
                <p:tags r:id="rId45"/>
              </p:custDataLst>
            </p:nvPr>
          </p:nvSpPr>
          <p:spPr bwMode="auto">
            <a:xfrm>
              <a:off x="4737" y="1935"/>
              <a:ext cx="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47" name="Rectangle 68"/>
            <p:cNvSpPr>
              <a:spLocks noChangeArrowheads="1"/>
            </p:cNvSpPr>
            <p:nvPr>
              <p:custDataLst>
                <p:tags r:id="rId46"/>
              </p:custDataLst>
            </p:nvPr>
          </p:nvSpPr>
          <p:spPr bwMode="auto">
            <a:xfrm>
              <a:off x="4563" y="1935"/>
              <a:ext cx="8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c</a:t>
              </a:r>
              <a:endParaRPr kumimoji="1" lang="en-US" altLang="zh-CN" sz="2800" b="1">
                <a:solidFill>
                  <a:srgbClr val="000000"/>
                </a:solidFill>
                <a:latin typeface="Times New Roman" panose="02020603050405020304" charset="0"/>
              </a:endParaRPr>
            </a:p>
          </p:txBody>
        </p:sp>
        <p:sp>
          <p:nvSpPr>
            <p:cNvPr id="50248" name="Rectangle 69"/>
            <p:cNvSpPr>
              <a:spLocks noChangeArrowheads="1"/>
            </p:cNvSpPr>
            <p:nvPr>
              <p:custDataLst>
                <p:tags r:id="rId47"/>
              </p:custDataLst>
            </p:nvPr>
          </p:nvSpPr>
          <p:spPr bwMode="auto">
            <a:xfrm>
              <a:off x="4411" y="1935"/>
              <a:ext cx="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49" name="Rectangle 70"/>
            <p:cNvSpPr>
              <a:spLocks noChangeArrowheads="1"/>
            </p:cNvSpPr>
            <p:nvPr>
              <p:custDataLst>
                <p:tags r:id="rId48"/>
              </p:custDataLst>
            </p:nvPr>
          </p:nvSpPr>
          <p:spPr bwMode="auto">
            <a:xfrm>
              <a:off x="4134" y="1935"/>
              <a:ext cx="1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N</a:t>
              </a:r>
              <a:endParaRPr kumimoji="1" lang="en-US" altLang="zh-CN" sz="2800" b="1">
                <a:solidFill>
                  <a:srgbClr val="000000"/>
                </a:solidFill>
                <a:latin typeface="Times New Roman" panose="02020603050405020304" charset="0"/>
              </a:endParaRPr>
            </a:p>
          </p:txBody>
        </p:sp>
        <p:sp>
          <p:nvSpPr>
            <p:cNvPr id="50250" name="Rectangle 71"/>
            <p:cNvSpPr>
              <a:spLocks noChangeArrowheads="1"/>
            </p:cNvSpPr>
            <p:nvPr>
              <p:custDataLst>
                <p:tags r:id="rId49"/>
              </p:custDataLst>
            </p:nvPr>
          </p:nvSpPr>
          <p:spPr bwMode="auto">
            <a:xfrm>
              <a:off x="4023" y="1935"/>
              <a:ext cx="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51" name="Rectangle 72"/>
            <p:cNvSpPr>
              <a:spLocks noChangeArrowheads="1"/>
            </p:cNvSpPr>
            <p:nvPr>
              <p:custDataLst>
                <p:tags r:id="rId50"/>
              </p:custDataLst>
            </p:nvPr>
          </p:nvSpPr>
          <p:spPr bwMode="auto">
            <a:xfrm>
              <a:off x="3930" y="1935"/>
              <a:ext cx="8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c</a:t>
              </a:r>
              <a:endParaRPr kumimoji="1" lang="en-US" altLang="zh-CN" sz="2800" b="1">
                <a:solidFill>
                  <a:srgbClr val="000000"/>
                </a:solidFill>
                <a:latin typeface="Times New Roman" panose="02020603050405020304" charset="0"/>
              </a:endParaRPr>
            </a:p>
          </p:txBody>
        </p:sp>
        <p:sp>
          <p:nvSpPr>
            <p:cNvPr id="50252" name="Rectangle 73"/>
            <p:cNvSpPr>
              <a:spLocks noChangeArrowheads="1"/>
            </p:cNvSpPr>
            <p:nvPr>
              <p:custDataLst>
                <p:tags r:id="rId51"/>
              </p:custDataLst>
            </p:nvPr>
          </p:nvSpPr>
          <p:spPr bwMode="auto">
            <a:xfrm>
              <a:off x="4888" y="1655"/>
              <a:ext cx="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53" name="Rectangle 74"/>
            <p:cNvSpPr>
              <a:spLocks noChangeArrowheads="1"/>
            </p:cNvSpPr>
            <p:nvPr>
              <p:custDataLst>
                <p:tags r:id="rId52"/>
              </p:custDataLst>
            </p:nvPr>
          </p:nvSpPr>
          <p:spPr bwMode="auto">
            <a:xfrm>
              <a:off x="4466" y="1655"/>
              <a:ext cx="3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NH</a:t>
              </a:r>
              <a:endParaRPr kumimoji="1" lang="en-US" altLang="zh-CN" sz="2800" b="1">
                <a:solidFill>
                  <a:srgbClr val="000000"/>
                </a:solidFill>
                <a:latin typeface="Times New Roman" panose="02020603050405020304" charset="0"/>
              </a:endParaRPr>
            </a:p>
          </p:txBody>
        </p:sp>
        <p:sp>
          <p:nvSpPr>
            <p:cNvPr id="50254" name="Rectangle 75"/>
            <p:cNvSpPr>
              <a:spLocks noChangeArrowheads="1"/>
            </p:cNvSpPr>
            <p:nvPr>
              <p:custDataLst>
                <p:tags r:id="rId53"/>
              </p:custDataLst>
            </p:nvPr>
          </p:nvSpPr>
          <p:spPr bwMode="auto">
            <a:xfrm>
              <a:off x="4355" y="1655"/>
              <a:ext cx="6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55" name="Rectangle 76"/>
            <p:cNvSpPr>
              <a:spLocks noChangeArrowheads="1"/>
            </p:cNvSpPr>
            <p:nvPr>
              <p:custDataLst>
                <p:tags r:id="rId54"/>
              </p:custDataLst>
            </p:nvPr>
          </p:nvSpPr>
          <p:spPr bwMode="auto">
            <a:xfrm>
              <a:off x="4174" y="1655"/>
              <a:ext cx="89"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c</a:t>
              </a:r>
              <a:endParaRPr kumimoji="1" lang="en-US" altLang="zh-CN" sz="2800" b="1">
                <a:solidFill>
                  <a:srgbClr val="000000"/>
                </a:solidFill>
                <a:latin typeface="Times New Roman" panose="02020603050405020304" charset="0"/>
              </a:endParaRPr>
            </a:p>
          </p:txBody>
        </p:sp>
        <p:sp>
          <p:nvSpPr>
            <p:cNvPr id="50256" name="Rectangle 77"/>
            <p:cNvSpPr>
              <a:spLocks noChangeArrowheads="1"/>
            </p:cNvSpPr>
            <p:nvPr>
              <p:custDataLst>
                <p:tags r:id="rId55"/>
              </p:custDataLst>
            </p:nvPr>
          </p:nvSpPr>
          <p:spPr bwMode="auto">
            <a:xfrm>
              <a:off x="5017" y="2058"/>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2</a:t>
              </a:r>
              <a:endParaRPr kumimoji="1" lang="en-US" altLang="zh-CN" sz="2800" b="1">
                <a:solidFill>
                  <a:srgbClr val="000000"/>
                </a:solidFill>
                <a:latin typeface="Times New Roman" panose="02020603050405020304" charset="0"/>
              </a:endParaRPr>
            </a:p>
          </p:txBody>
        </p:sp>
        <p:sp>
          <p:nvSpPr>
            <p:cNvPr id="50257" name="Rectangle 78"/>
            <p:cNvSpPr>
              <a:spLocks noChangeArrowheads="1"/>
            </p:cNvSpPr>
            <p:nvPr>
              <p:custDataLst>
                <p:tags r:id="rId56"/>
              </p:custDataLst>
            </p:nvPr>
          </p:nvSpPr>
          <p:spPr bwMode="auto">
            <a:xfrm>
              <a:off x="4663" y="1919"/>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3</a:t>
              </a:r>
              <a:endParaRPr kumimoji="1" lang="en-US" altLang="zh-CN" sz="2800" b="1">
                <a:solidFill>
                  <a:srgbClr val="000000"/>
                </a:solidFill>
                <a:latin typeface="Times New Roman" panose="02020603050405020304" charset="0"/>
              </a:endParaRPr>
            </a:p>
          </p:txBody>
        </p:sp>
        <p:sp>
          <p:nvSpPr>
            <p:cNvPr id="50258" name="Rectangle 79"/>
            <p:cNvSpPr>
              <a:spLocks noChangeArrowheads="1"/>
            </p:cNvSpPr>
            <p:nvPr>
              <p:custDataLst>
                <p:tags r:id="rId57"/>
              </p:custDataLst>
            </p:nvPr>
          </p:nvSpPr>
          <p:spPr bwMode="auto">
            <a:xfrm>
              <a:off x="4297" y="2058"/>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2</a:t>
              </a:r>
              <a:endParaRPr kumimoji="1" lang="en-US" altLang="zh-CN" sz="2800" b="1">
                <a:solidFill>
                  <a:srgbClr val="000000"/>
                </a:solidFill>
                <a:latin typeface="Times New Roman" panose="02020603050405020304" charset="0"/>
              </a:endParaRPr>
            </a:p>
          </p:txBody>
        </p:sp>
        <p:sp>
          <p:nvSpPr>
            <p:cNvPr id="50259" name="Rectangle 80"/>
            <p:cNvSpPr>
              <a:spLocks noChangeArrowheads="1"/>
            </p:cNvSpPr>
            <p:nvPr>
              <p:custDataLst>
                <p:tags r:id="rId58"/>
              </p:custDataLst>
            </p:nvPr>
          </p:nvSpPr>
          <p:spPr bwMode="auto">
            <a:xfrm>
              <a:off x="4777" y="177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3</a:t>
              </a:r>
              <a:endParaRPr kumimoji="1" lang="en-US" altLang="zh-CN" sz="2800" b="1">
                <a:solidFill>
                  <a:srgbClr val="000000"/>
                </a:solidFill>
                <a:latin typeface="Times New Roman" panose="02020603050405020304" charset="0"/>
              </a:endParaRPr>
            </a:p>
          </p:txBody>
        </p:sp>
        <p:sp>
          <p:nvSpPr>
            <p:cNvPr id="50260" name="Rectangle 81"/>
            <p:cNvSpPr>
              <a:spLocks noChangeArrowheads="1"/>
            </p:cNvSpPr>
            <p:nvPr>
              <p:custDataLst>
                <p:tags r:id="rId59"/>
              </p:custDataLst>
            </p:nvPr>
          </p:nvSpPr>
          <p:spPr bwMode="auto">
            <a:xfrm>
              <a:off x="4278" y="1639"/>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2</a:t>
              </a:r>
              <a:endParaRPr kumimoji="1" lang="en-US" altLang="zh-CN" sz="2800" b="1">
                <a:solidFill>
                  <a:srgbClr val="000000"/>
                </a:solidFill>
                <a:latin typeface="Times New Roman" panose="02020603050405020304" charset="0"/>
              </a:endParaRPr>
            </a:p>
          </p:txBody>
        </p:sp>
        <p:sp>
          <p:nvSpPr>
            <p:cNvPr id="50261" name="Rectangle 82"/>
            <p:cNvSpPr>
              <a:spLocks noChangeArrowheads="1"/>
            </p:cNvSpPr>
            <p:nvPr>
              <p:custDataLst>
                <p:tags r:id="rId60"/>
              </p:custDataLst>
            </p:nvPr>
          </p:nvSpPr>
          <p:spPr bwMode="auto">
            <a:xfrm flipH="1">
              <a:off x="4492" y="1913"/>
              <a:ext cx="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endParaRPr kumimoji="1" lang="zh-CN" altLang="zh-CN" sz="2800" b="1">
                <a:solidFill>
                  <a:srgbClr val="000000"/>
                </a:solidFill>
                <a:latin typeface="Times New Roman" panose="02020603050405020304" charset="0"/>
              </a:endParaRPr>
            </a:p>
          </p:txBody>
        </p:sp>
        <p:sp>
          <p:nvSpPr>
            <p:cNvPr id="50262" name="Rectangle 83"/>
            <p:cNvSpPr>
              <a:spLocks noChangeArrowheads="1"/>
            </p:cNvSpPr>
            <p:nvPr>
              <p:custDataLst>
                <p:tags r:id="rId61"/>
              </p:custDataLst>
            </p:nvPr>
          </p:nvSpPr>
          <p:spPr bwMode="auto">
            <a:xfrm>
              <a:off x="3761" y="1758"/>
              <a:ext cx="11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a:solidFill>
                    <a:srgbClr val="000000"/>
                  </a:solidFill>
                  <a:latin typeface="Symbol" panose="05050102010706020507" pitchFamily="18" charset="2"/>
                </a:rPr>
                <a:t>=</a:t>
              </a:r>
              <a:endParaRPr kumimoji="1" lang="en-US" altLang="zh-CN" sz="2800" b="1">
                <a:solidFill>
                  <a:srgbClr val="000000"/>
                </a:solidFill>
                <a:latin typeface="Times New Roman" panose="02020603050405020304" charset="0"/>
              </a:endParaRPr>
            </a:p>
          </p:txBody>
        </p:sp>
      </p:grpSp>
      <p:sp>
        <p:nvSpPr>
          <p:cNvPr id="50187" name="AutoShape 84"/>
          <p:cNvSpPr>
            <a:spLocks noChangeAspect="1" noChangeArrowheads="1" noTextEdit="1"/>
          </p:cNvSpPr>
          <p:nvPr>
            <p:custDataLst>
              <p:tags r:id="rId62"/>
            </p:custDataLst>
          </p:nvPr>
        </p:nvSpPr>
        <p:spPr bwMode="auto">
          <a:xfrm>
            <a:off x="6678613" y="2640013"/>
            <a:ext cx="2951162"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nvGrpSpPr>
          <p:cNvPr id="11349" name="Group 85"/>
          <p:cNvGrpSpPr/>
          <p:nvPr>
            <p:custDataLst>
              <p:tags r:id="rId63"/>
            </p:custDataLst>
          </p:nvPr>
        </p:nvGrpSpPr>
        <p:grpSpPr>
          <a:xfrm>
            <a:off x="5353050" y="3137928"/>
            <a:ext cx="342900" cy="430212"/>
            <a:chOff x="3511" y="2338"/>
            <a:chExt cx="216" cy="271"/>
          </a:xfrm>
        </p:grpSpPr>
        <p:sp>
          <p:nvSpPr>
            <p:cNvPr id="50241" name="Rectangle 86"/>
            <p:cNvSpPr>
              <a:spLocks noChangeArrowheads="1"/>
            </p:cNvSpPr>
            <p:nvPr>
              <p:custDataLst>
                <p:tags r:id="rId64"/>
              </p:custDataLst>
            </p:nvPr>
          </p:nvSpPr>
          <p:spPr bwMode="auto">
            <a:xfrm>
              <a:off x="3511" y="2338"/>
              <a:ext cx="1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FF0000"/>
                  </a:solidFill>
                  <a:latin typeface="Times New Roman" panose="02020603050405020304" charset="0"/>
                </a:rPr>
                <a:t>K</a:t>
              </a:r>
              <a:endParaRPr kumimoji="1" lang="en-US" altLang="zh-CN" sz="2800" b="1">
                <a:solidFill>
                  <a:srgbClr val="FF0000"/>
                </a:solidFill>
                <a:latin typeface="Times New Roman" panose="02020603050405020304" charset="0"/>
              </a:endParaRPr>
            </a:p>
          </p:txBody>
        </p:sp>
        <p:sp>
          <p:nvSpPr>
            <p:cNvPr id="50242" name="Rectangle 87"/>
            <p:cNvSpPr>
              <a:spLocks noChangeArrowheads="1"/>
            </p:cNvSpPr>
            <p:nvPr>
              <p:custDataLst>
                <p:tags r:id="rId65"/>
              </p:custDataLst>
            </p:nvPr>
          </p:nvSpPr>
          <p:spPr bwMode="auto">
            <a:xfrm>
              <a:off x="3667" y="2465"/>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FF0000"/>
                  </a:solidFill>
                  <a:latin typeface="Times New Roman" panose="02020603050405020304" charset="0"/>
                </a:rPr>
                <a:t>2</a:t>
              </a:r>
              <a:endParaRPr kumimoji="1" lang="en-US" altLang="zh-CN" sz="2800" b="1">
                <a:solidFill>
                  <a:srgbClr val="FF0000"/>
                </a:solidFill>
                <a:latin typeface="Times New Roman" panose="02020603050405020304" charset="0"/>
              </a:endParaRPr>
            </a:p>
          </p:txBody>
        </p:sp>
      </p:grpSp>
      <p:grpSp>
        <p:nvGrpSpPr>
          <p:cNvPr id="11352" name="Group 88"/>
          <p:cNvGrpSpPr/>
          <p:nvPr>
            <p:custDataLst>
              <p:tags r:id="rId66"/>
            </p:custDataLst>
          </p:nvPr>
        </p:nvGrpSpPr>
        <p:grpSpPr>
          <a:xfrm>
            <a:off x="5805488" y="2904565"/>
            <a:ext cx="2374899" cy="920750"/>
            <a:chOff x="3796" y="2191"/>
            <a:chExt cx="1496" cy="580"/>
          </a:xfrm>
        </p:grpSpPr>
        <p:sp>
          <p:nvSpPr>
            <p:cNvPr id="50222" name="Line 89"/>
            <p:cNvSpPr>
              <a:spLocks noChangeShapeType="1"/>
            </p:cNvSpPr>
            <p:nvPr>
              <p:custDataLst>
                <p:tags r:id="rId67"/>
              </p:custDataLst>
            </p:nvPr>
          </p:nvSpPr>
          <p:spPr bwMode="auto">
            <a:xfrm>
              <a:off x="3961" y="2470"/>
              <a:ext cx="1330" cy="0"/>
            </a:xfrm>
            <a:prstGeom prst="line">
              <a:avLst/>
            </a:prstGeom>
            <a:noFill/>
            <a:ln w="14288">
              <a:solidFill>
                <a:srgbClr val="00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223" name="Rectangle 90"/>
            <p:cNvSpPr>
              <a:spLocks noChangeArrowheads="1"/>
            </p:cNvSpPr>
            <p:nvPr>
              <p:custDataLst>
                <p:tags r:id="rId68"/>
              </p:custDataLst>
            </p:nvPr>
          </p:nvSpPr>
          <p:spPr bwMode="auto">
            <a:xfrm>
              <a:off x="4969" y="2499"/>
              <a:ext cx="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24" name="Rectangle 91"/>
            <p:cNvSpPr>
              <a:spLocks noChangeArrowheads="1"/>
            </p:cNvSpPr>
            <p:nvPr>
              <p:custDataLst>
                <p:tags r:id="rId69"/>
              </p:custDataLst>
            </p:nvPr>
          </p:nvSpPr>
          <p:spPr bwMode="auto">
            <a:xfrm>
              <a:off x="4530" y="2499"/>
              <a:ext cx="3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NH</a:t>
              </a:r>
              <a:endParaRPr kumimoji="1" lang="en-US" altLang="zh-CN" sz="2800" b="1">
                <a:solidFill>
                  <a:srgbClr val="000000"/>
                </a:solidFill>
                <a:latin typeface="Times New Roman" panose="02020603050405020304" charset="0"/>
              </a:endParaRPr>
            </a:p>
          </p:txBody>
        </p:sp>
        <p:sp>
          <p:nvSpPr>
            <p:cNvPr id="50225" name="Rectangle 92"/>
            <p:cNvSpPr>
              <a:spLocks noChangeArrowheads="1"/>
            </p:cNvSpPr>
            <p:nvPr>
              <p:custDataLst>
                <p:tags r:id="rId70"/>
              </p:custDataLst>
            </p:nvPr>
          </p:nvSpPr>
          <p:spPr bwMode="auto">
            <a:xfrm>
              <a:off x="4413" y="2499"/>
              <a:ext cx="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26" name="Rectangle 93"/>
            <p:cNvSpPr>
              <a:spLocks noChangeArrowheads="1"/>
            </p:cNvSpPr>
            <p:nvPr>
              <p:custDataLst>
                <p:tags r:id="rId71"/>
              </p:custDataLst>
            </p:nvPr>
          </p:nvSpPr>
          <p:spPr bwMode="auto">
            <a:xfrm>
              <a:off x="4225" y="2499"/>
              <a:ext cx="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c</a:t>
              </a:r>
              <a:endParaRPr kumimoji="1" lang="en-US" altLang="zh-CN" sz="2800" b="1">
                <a:solidFill>
                  <a:srgbClr val="000000"/>
                </a:solidFill>
                <a:latin typeface="Times New Roman" panose="02020603050405020304" charset="0"/>
              </a:endParaRPr>
            </a:p>
          </p:txBody>
        </p:sp>
        <p:sp>
          <p:nvSpPr>
            <p:cNvPr id="50227" name="Rectangle 94"/>
            <p:cNvSpPr>
              <a:spLocks noChangeArrowheads="1"/>
            </p:cNvSpPr>
            <p:nvPr>
              <p:custDataLst>
                <p:tags r:id="rId72"/>
              </p:custDataLst>
            </p:nvPr>
          </p:nvSpPr>
          <p:spPr bwMode="auto">
            <a:xfrm>
              <a:off x="5222" y="2207"/>
              <a:ext cx="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28" name="Rectangle 95"/>
            <p:cNvSpPr>
              <a:spLocks noChangeArrowheads="1"/>
            </p:cNvSpPr>
            <p:nvPr>
              <p:custDataLst>
                <p:tags r:id="rId73"/>
              </p:custDataLst>
            </p:nvPr>
          </p:nvSpPr>
          <p:spPr bwMode="auto">
            <a:xfrm>
              <a:off x="4924" y="2207"/>
              <a:ext cx="1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H</a:t>
              </a:r>
              <a:endParaRPr kumimoji="1" lang="en-US" altLang="zh-CN" sz="2800" b="1">
                <a:solidFill>
                  <a:srgbClr val="000000"/>
                </a:solidFill>
                <a:latin typeface="Times New Roman" panose="02020603050405020304" charset="0"/>
              </a:endParaRPr>
            </a:p>
          </p:txBody>
        </p:sp>
        <p:sp>
          <p:nvSpPr>
            <p:cNvPr id="50229" name="Rectangle 96"/>
            <p:cNvSpPr>
              <a:spLocks noChangeArrowheads="1"/>
            </p:cNvSpPr>
            <p:nvPr>
              <p:custDataLst>
                <p:tags r:id="rId74"/>
              </p:custDataLst>
            </p:nvPr>
          </p:nvSpPr>
          <p:spPr bwMode="auto">
            <a:xfrm>
              <a:off x="4812" y="2207"/>
              <a:ext cx="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30" name="Rectangle 97"/>
            <p:cNvSpPr>
              <a:spLocks noChangeArrowheads="1"/>
            </p:cNvSpPr>
            <p:nvPr>
              <p:custDataLst>
                <p:tags r:id="rId75"/>
              </p:custDataLst>
            </p:nvPr>
          </p:nvSpPr>
          <p:spPr bwMode="auto">
            <a:xfrm>
              <a:off x="4631" y="2207"/>
              <a:ext cx="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c</a:t>
              </a:r>
              <a:endParaRPr kumimoji="1" lang="en-US" altLang="zh-CN" sz="2800" b="1">
                <a:solidFill>
                  <a:srgbClr val="000000"/>
                </a:solidFill>
                <a:latin typeface="Times New Roman" panose="02020603050405020304" charset="0"/>
              </a:endParaRPr>
            </a:p>
          </p:txBody>
        </p:sp>
        <p:sp>
          <p:nvSpPr>
            <p:cNvPr id="50231" name="Rectangle 98"/>
            <p:cNvSpPr>
              <a:spLocks noChangeArrowheads="1"/>
            </p:cNvSpPr>
            <p:nvPr>
              <p:custDataLst>
                <p:tags r:id="rId76"/>
              </p:custDataLst>
            </p:nvPr>
          </p:nvSpPr>
          <p:spPr bwMode="auto">
            <a:xfrm>
              <a:off x="4473" y="2207"/>
              <a:ext cx="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32" name="Rectangle 99"/>
            <p:cNvSpPr>
              <a:spLocks noChangeArrowheads="1"/>
            </p:cNvSpPr>
            <p:nvPr>
              <p:custDataLst>
                <p:tags r:id="rId77"/>
              </p:custDataLst>
            </p:nvPr>
          </p:nvSpPr>
          <p:spPr bwMode="auto">
            <a:xfrm>
              <a:off x="4184" y="2207"/>
              <a:ext cx="1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N</a:t>
              </a:r>
              <a:endParaRPr kumimoji="1" lang="en-US" altLang="zh-CN" sz="2800" b="1">
                <a:solidFill>
                  <a:srgbClr val="000000"/>
                </a:solidFill>
                <a:latin typeface="Times New Roman" panose="02020603050405020304" charset="0"/>
              </a:endParaRPr>
            </a:p>
          </p:txBody>
        </p:sp>
        <p:sp>
          <p:nvSpPr>
            <p:cNvPr id="50233" name="Rectangle 100"/>
            <p:cNvSpPr>
              <a:spLocks noChangeArrowheads="1"/>
            </p:cNvSpPr>
            <p:nvPr>
              <p:custDataLst>
                <p:tags r:id="rId78"/>
              </p:custDataLst>
            </p:nvPr>
          </p:nvSpPr>
          <p:spPr bwMode="auto">
            <a:xfrm>
              <a:off x="4068" y="2207"/>
              <a:ext cx="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34" name="Rectangle 101"/>
            <p:cNvSpPr>
              <a:spLocks noChangeArrowheads="1"/>
            </p:cNvSpPr>
            <p:nvPr>
              <p:custDataLst>
                <p:tags r:id="rId79"/>
              </p:custDataLst>
            </p:nvPr>
          </p:nvSpPr>
          <p:spPr bwMode="auto">
            <a:xfrm>
              <a:off x="3971" y="2207"/>
              <a:ext cx="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i="1">
                  <a:solidFill>
                    <a:srgbClr val="000000"/>
                  </a:solidFill>
                  <a:latin typeface="Times New Roman" panose="02020603050405020304" charset="0"/>
                </a:rPr>
                <a:t>c</a:t>
              </a:r>
              <a:endParaRPr kumimoji="1" lang="en-US" altLang="zh-CN" sz="2800" b="1">
                <a:solidFill>
                  <a:srgbClr val="000000"/>
                </a:solidFill>
                <a:latin typeface="Times New Roman" panose="02020603050405020304" charset="0"/>
              </a:endParaRPr>
            </a:p>
          </p:txBody>
        </p:sp>
        <p:sp>
          <p:nvSpPr>
            <p:cNvPr id="50235" name="Rectangle 102"/>
            <p:cNvSpPr>
              <a:spLocks noChangeArrowheads="1"/>
            </p:cNvSpPr>
            <p:nvPr>
              <p:custDataLst>
                <p:tags r:id="rId80"/>
              </p:custDataLst>
            </p:nvPr>
          </p:nvSpPr>
          <p:spPr bwMode="auto">
            <a:xfrm>
              <a:off x="4853" y="262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3</a:t>
              </a:r>
              <a:endParaRPr kumimoji="1" lang="en-US" altLang="zh-CN" sz="2800" b="1">
                <a:solidFill>
                  <a:srgbClr val="000000"/>
                </a:solidFill>
                <a:latin typeface="Times New Roman" panose="02020603050405020304" charset="0"/>
              </a:endParaRPr>
            </a:p>
          </p:txBody>
        </p:sp>
        <p:sp>
          <p:nvSpPr>
            <p:cNvPr id="50236" name="Rectangle 103"/>
            <p:cNvSpPr>
              <a:spLocks noChangeArrowheads="1"/>
            </p:cNvSpPr>
            <p:nvPr>
              <p:custDataLst>
                <p:tags r:id="rId81"/>
              </p:custDataLst>
            </p:nvPr>
          </p:nvSpPr>
          <p:spPr bwMode="auto">
            <a:xfrm>
              <a:off x="4333" y="2483"/>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2</a:t>
              </a:r>
              <a:endParaRPr kumimoji="1" lang="en-US" altLang="zh-CN" sz="2800" b="1">
                <a:solidFill>
                  <a:srgbClr val="000000"/>
                </a:solidFill>
                <a:latin typeface="Times New Roman" panose="02020603050405020304" charset="0"/>
              </a:endParaRPr>
            </a:p>
          </p:txBody>
        </p:sp>
        <p:sp>
          <p:nvSpPr>
            <p:cNvPr id="50237" name="Rectangle 104"/>
            <p:cNvSpPr>
              <a:spLocks noChangeArrowheads="1"/>
            </p:cNvSpPr>
            <p:nvPr>
              <p:custDataLst>
                <p:tags r:id="rId82"/>
              </p:custDataLst>
            </p:nvPr>
          </p:nvSpPr>
          <p:spPr bwMode="auto">
            <a:xfrm>
              <a:off x="5104" y="2335"/>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2</a:t>
              </a:r>
              <a:endParaRPr kumimoji="1" lang="en-US" altLang="zh-CN" sz="2800" b="1">
                <a:solidFill>
                  <a:srgbClr val="000000"/>
                </a:solidFill>
                <a:latin typeface="Times New Roman" panose="02020603050405020304" charset="0"/>
              </a:endParaRPr>
            </a:p>
          </p:txBody>
        </p:sp>
        <p:sp>
          <p:nvSpPr>
            <p:cNvPr id="50238" name="Rectangle 105"/>
            <p:cNvSpPr>
              <a:spLocks noChangeArrowheads="1"/>
            </p:cNvSpPr>
            <p:nvPr>
              <p:custDataLst>
                <p:tags r:id="rId83"/>
              </p:custDataLst>
            </p:nvPr>
          </p:nvSpPr>
          <p:spPr bwMode="auto">
            <a:xfrm>
              <a:off x="4735" y="2191"/>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3</a:t>
              </a:r>
              <a:endParaRPr kumimoji="1" lang="en-US" altLang="zh-CN" sz="2800" b="1">
                <a:solidFill>
                  <a:srgbClr val="000000"/>
                </a:solidFill>
                <a:latin typeface="Times New Roman" panose="02020603050405020304" charset="0"/>
              </a:endParaRPr>
            </a:p>
          </p:txBody>
        </p:sp>
        <p:sp>
          <p:nvSpPr>
            <p:cNvPr id="50239" name="Rectangle 106"/>
            <p:cNvSpPr>
              <a:spLocks noChangeArrowheads="1"/>
            </p:cNvSpPr>
            <p:nvPr>
              <p:custDataLst>
                <p:tags r:id="rId84"/>
              </p:custDataLst>
            </p:nvPr>
          </p:nvSpPr>
          <p:spPr bwMode="auto">
            <a:xfrm>
              <a:off x="4354" y="2335"/>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2</a:t>
              </a:r>
              <a:endParaRPr kumimoji="1" lang="en-US" altLang="zh-CN" sz="2800" b="1">
                <a:solidFill>
                  <a:srgbClr val="000000"/>
                </a:solidFill>
                <a:latin typeface="Times New Roman" panose="02020603050405020304" charset="0"/>
              </a:endParaRPr>
            </a:p>
          </p:txBody>
        </p:sp>
        <p:sp>
          <p:nvSpPr>
            <p:cNvPr id="50240" name="Rectangle 107"/>
            <p:cNvSpPr>
              <a:spLocks noChangeArrowheads="1"/>
            </p:cNvSpPr>
            <p:nvPr>
              <p:custDataLst>
                <p:tags r:id="rId85"/>
              </p:custDataLst>
            </p:nvPr>
          </p:nvSpPr>
          <p:spPr bwMode="auto">
            <a:xfrm>
              <a:off x="3796" y="2314"/>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600" b="1">
                  <a:solidFill>
                    <a:srgbClr val="000000"/>
                  </a:solidFill>
                  <a:latin typeface="Symbol" panose="05050102010706020507" pitchFamily="18" charset="2"/>
                </a:rPr>
                <a:t>=</a:t>
              </a:r>
              <a:endParaRPr kumimoji="1" lang="en-US" altLang="zh-CN" sz="2800" b="1">
                <a:solidFill>
                  <a:srgbClr val="000000"/>
                </a:solidFill>
                <a:latin typeface="Times New Roman" panose="02020603050405020304" charset="0"/>
              </a:endParaRPr>
            </a:p>
          </p:txBody>
        </p:sp>
      </p:grpSp>
      <p:sp>
        <p:nvSpPr>
          <p:cNvPr id="11372" name="Rectangle 108"/>
          <p:cNvSpPr>
            <a:spLocks noChangeArrowheads="1"/>
          </p:cNvSpPr>
          <p:nvPr>
            <p:custDataLst>
              <p:tags r:id="rId86"/>
            </p:custDataLst>
          </p:nvPr>
        </p:nvSpPr>
        <p:spPr bwMode="auto">
          <a:xfrm>
            <a:off x="1328738" y="5671578"/>
            <a:ext cx="1724025" cy="521970"/>
          </a:xfrm>
          <a:prstGeom prst="rect">
            <a:avLst/>
          </a:prstGeom>
          <a:solidFill>
            <a:srgbClr val="92D050"/>
          </a:solidFill>
          <a:ln w="9525" algn="ctr">
            <a:solidFill>
              <a:srgbClr val="FF0066"/>
            </a:solidFill>
            <a:miter lim="800000"/>
          </a:ln>
          <a:effec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i="1">
                <a:solidFill>
                  <a:srgbClr val="000000"/>
                </a:solidFill>
                <a:latin typeface="Times New Roman" panose="02020603050405020304" charset="0"/>
              </a:rPr>
              <a:t>K</a:t>
            </a:r>
            <a:r>
              <a:rPr kumimoji="1" lang="en-US" altLang="zh-CN" sz="2800" b="1" baseline="-25000">
                <a:solidFill>
                  <a:srgbClr val="000000"/>
                </a:solidFill>
                <a:latin typeface="Times New Roman" panose="02020603050405020304" charset="0"/>
              </a:rPr>
              <a:t>1</a:t>
            </a:r>
            <a:r>
              <a:rPr kumimoji="1" lang="en-US" altLang="zh-CN" sz="2800" b="1" i="1">
                <a:solidFill>
                  <a:srgbClr val="000000"/>
                </a:solidFill>
                <a:latin typeface="Times New Roman" panose="02020603050405020304" charset="0"/>
              </a:rPr>
              <a:t>  =  </a:t>
            </a:r>
            <a:r>
              <a:rPr kumimoji="1" lang="en-US" altLang="zh-CN" sz="2800" b="1">
                <a:solidFill>
                  <a:srgbClr val="000000"/>
                </a:solidFill>
                <a:latin typeface="Times New Roman" panose="02020603050405020304" charset="0"/>
              </a:rPr>
              <a:t>1</a:t>
            </a:r>
            <a:r>
              <a:rPr kumimoji="1" lang="en-US" altLang="zh-CN" sz="2800" b="1" i="1">
                <a:solidFill>
                  <a:srgbClr val="000000"/>
                </a:solidFill>
                <a:latin typeface="Times New Roman" panose="02020603050405020304" charset="0"/>
              </a:rPr>
              <a:t>/K</a:t>
            </a:r>
            <a:r>
              <a:rPr kumimoji="1" lang="en-US" altLang="zh-CN" sz="2800" b="1" baseline="-25000">
                <a:solidFill>
                  <a:srgbClr val="000000"/>
                </a:solidFill>
                <a:latin typeface="Times New Roman" panose="02020603050405020304" charset="0"/>
              </a:rPr>
              <a:t>2</a:t>
            </a:r>
            <a:endParaRPr kumimoji="1" lang="en-US" altLang="zh-CN" sz="2800" b="1" baseline="-25000">
              <a:solidFill>
                <a:srgbClr val="000000"/>
              </a:solidFill>
              <a:latin typeface="Times New Roman" panose="02020603050405020304" charset="0"/>
            </a:endParaRPr>
          </a:p>
        </p:txBody>
      </p:sp>
      <p:sp>
        <p:nvSpPr>
          <p:cNvPr id="50191" name="AutoShape 109"/>
          <p:cNvSpPr>
            <a:spLocks noChangeAspect="1" noChangeArrowheads="1" noTextEdit="1"/>
          </p:cNvSpPr>
          <p:nvPr>
            <p:custDataLst>
              <p:tags r:id="rId87"/>
            </p:custDataLst>
          </p:nvPr>
        </p:nvSpPr>
        <p:spPr bwMode="auto">
          <a:xfrm>
            <a:off x="6727825" y="4324351"/>
            <a:ext cx="33861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grpSp>
        <p:nvGrpSpPr>
          <p:cNvPr id="11374" name="Group 110"/>
          <p:cNvGrpSpPr/>
          <p:nvPr>
            <p:custDataLst>
              <p:tags r:id="rId88"/>
            </p:custDataLst>
          </p:nvPr>
        </p:nvGrpSpPr>
        <p:grpSpPr>
          <a:xfrm>
            <a:off x="5349876" y="4196791"/>
            <a:ext cx="328613" cy="423863"/>
            <a:chOff x="3509" y="3005"/>
            <a:chExt cx="207" cy="267"/>
          </a:xfrm>
        </p:grpSpPr>
        <p:sp>
          <p:nvSpPr>
            <p:cNvPr id="50220" name="Rectangle 111"/>
            <p:cNvSpPr>
              <a:spLocks noChangeArrowheads="1"/>
            </p:cNvSpPr>
            <p:nvPr>
              <p:custDataLst>
                <p:tags r:id="rId89"/>
              </p:custDataLst>
            </p:nvPr>
          </p:nvSpPr>
          <p:spPr bwMode="auto">
            <a:xfrm>
              <a:off x="3509" y="3005"/>
              <a:ext cx="13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FF0000"/>
                  </a:solidFill>
                  <a:latin typeface="Times New Roman" panose="02020603050405020304" charset="0"/>
                </a:rPr>
                <a:t>K</a:t>
              </a:r>
              <a:endParaRPr kumimoji="1" lang="en-US" altLang="zh-CN" sz="2800" b="1">
                <a:solidFill>
                  <a:srgbClr val="FF0000"/>
                </a:solidFill>
                <a:latin typeface="Times New Roman" panose="02020603050405020304" charset="0"/>
              </a:endParaRPr>
            </a:p>
          </p:txBody>
        </p:sp>
        <p:sp>
          <p:nvSpPr>
            <p:cNvPr id="50221" name="Rectangle 112"/>
            <p:cNvSpPr>
              <a:spLocks noChangeArrowheads="1"/>
            </p:cNvSpPr>
            <p:nvPr>
              <p:custDataLst>
                <p:tags r:id="rId90"/>
              </p:custDataLst>
            </p:nvPr>
          </p:nvSpPr>
          <p:spPr bwMode="auto">
            <a:xfrm>
              <a:off x="3656" y="3128"/>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FF0000"/>
                  </a:solidFill>
                  <a:latin typeface="Times New Roman" panose="02020603050405020304" charset="0"/>
                </a:rPr>
                <a:t>3</a:t>
              </a:r>
              <a:endParaRPr kumimoji="1" lang="en-US" altLang="zh-CN" sz="2800" b="1">
                <a:solidFill>
                  <a:srgbClr val="FF0000"/>
                </a:solidFill>
                <a:latin typeface="Times New Roman" panose="02020603050405020304" charset="0"/>
              </a:endParaRPr>
            </a:p>
          </p:txBody>
        </p:sp>
      </p:grpSp>
      <p:grpSp>
        <p:nvGrpSpPr>
          <p:cNvPr id="11377" name="Group 113"/>
          <p:cNvGrpSpPr/>
          <p:nvPr>
            <p:custDataLst>
              <p:tags r:id="rId91"/>
            </p:custDataLst>
          </p:nvPr>
        </p:nvGrpSpPr>
        <p:grpSpPr>
          <a:xfrm>
            <a:off x="5773738" y="3998353"/>
            <a:ext cx="2844799" cy="868362"/>
            <a:chOff x="3776" y="2880"/>
            <a:chExt cx="1792" cy="547"/>
          </a:xfrm>
        </p:grpSpPr>
        <p:sp>
          <p:nvSpPr>
            <p:cNvPr id="50197" name="Line 114"/>
            <p:cNvSpPr>
              <a:spLocks noChangeShapeType="1"/>
            </p:cNvSpPr>
            <p:nvPr>
              <p:custDataLst>
                <p:tags r:id="rId92"/>
              </p:custDataLst>
            </p:nvPr>
          </p:nvSpPr>
          <p:spPr bwMode="auto">
            <a:xfrm>
              <a:off x="3934" y="3132"/>
              <a:ext cx="1632" cy="0"/>
            </a:xfrm>
            <a:prstGeom prst="line">
              <a:avLst/>
            </a:prstGeom>
            <a:noFill/>
            <a:ln w="12700">
              <a:solidFill>
                <a:srgbClr val="000000"/>
              </a:solidFill>
              <a:rou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0198" name="Rectangle 115"/>
            <p:cNvSpPr>
              <a:spLocks noChangeArrowheads="1"/>
            </p:cNvSpPr>
            <p:nvPr>
              <p:custDataLst>
                <p:tags r:id="rId93"/>
              </p:custDataLst>
            </p:nvPr>
          </p:nvSpPr>
          <p:spPr bwMode="auto">
            <a:xfrm>
              <a:off x="5500" y="3160"/>
              <a:ext cx="6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199" name="Rectangle 116"/>
            <p:cNvSpPr>
              <a:spLocks noChangeArrowheads="1"/>
            </p:cNvSpPr>
            <p:nvPr>
              <p:custDataLst>
                <p:tags r:id="rId94"/>
              </p:custDataLst>
            </p:nvPr>
          </p:nvSpPr>
          <p:spPr bwMode="auto">
            <a:xfrm>
              <a:off x="5213" y="3160"/>
              <a:ext cx="15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H</a:t>
              </a:r>
              <a:endParaRPr kumimoji="1" lang="en-US" altLang="zh-CN" sz="2800" b="1">
                <a:solidFill>
                  <a:srgbClr val="000000"/>
                </a:solidFill>
                <a:latin typeface="Times New Roman" panose="02020603050405020304" charset="0"/>
              </a:endParaRPr>
            </a:p>
          </p:txBody>
        </p:sp>
        <p:sp>
          <p:nvSpPr>
            <p:cNvPr id="50200" name="Rectangle 117"/>
            <p:cNvSpPr>
              <a:spLocks noChangeArrowheads="1"/>
            </p:cNvSpPr>
            <p:nvPr>
              <p:custDataLst>
                <p:tags r:id="rId95"/>
              </p:custDataLst>
            </p:nvPr>
          </p:nvSpPr>
          <p:spPr bwMode="auto">
            <a:xfrm>
              <a:off x="5105" y="3160"/>
              <a:ext cx="6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01" name="Rectangle 118"/>
            <p:cNvSpPr>
              <a:spLocks noChangeArrowheads="1"/>
            </p:cNvSpPr>
            <p:nvPr>
              <p:custDataLst>
                <p:tags r:id="rId96"/>
              </p:custDataLst>
            </p:nvPr>
          </p:nvSpPr>
          <p:spPr bwMode="auto">
            <a:xfrm>
              <a:off x="4788" y="3160"/>
              <a:ext cx="9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c</a:t>
              </a:r>
              <a:endParaRPr kumimoji="1" lang="en-US" altLang="zh-CN" sz="2800" b="1">
                <a:solidFill>
                  <a:srgbClr val="000000"/>
                </a:solidFill>
                <a:latin typeface="Times New Roman" panose="02020603050405020304" charset="0"/>
              </a:endParaRPr>
            </a:p>
          </p:txBody>
        </p:sp>
        <p:sp>
          <p:nvSpPr>
            <p:cNvPr id="50202" name="Rectangle 119"/>
            <p:cNvSpPr>
              <a:spLocks noChangeArrowheads="1"/>
            </p:cNvSpPr>
            <p:nvPr>
              <p:custDataLst>
                <p:tags r:id="rId97"/>
              </p:custDataLst>
            </p:nvPr>
          </p:nvSpPr>
          <p:spPr bwMode="auto">
            <a:xfrm>
              <a:off x="4636" y="3160"/>
              <a:ext cx="6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03" name="Rectangle 120"/>
            <p:cNvSpPr>
              <a:spLocks noChangeArrowheads="1"/>
            </p:cNvSpPr>
            <p:nvPr>
              <p:custDataLst>
                <p:tags r:id="rId98"/>
              </p:custDataLst>
            </p:nvPr>
          </p:nvSpPr>
          <p:spPr bwMode="auto">
            <a:xfrm>
              <a:off x="4359" y="3160"/>
              <a:ext cx="14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N</a:t>
              </a:r>
              <a:endParaRPr kumimoji="1" lang="en-US" altLang="zh-CN" sz="2800" b="1">
                <a:solidFill>
                  <a:srgbClr val="000000"/>
                </a:solidFill>
                <a:latin typeface="Times New Roman" panose="02020603050405020304" charset="0"/>
              </a:endParaRPr>
            </a:p>
          </p:txBody>
        </p:sp>
        <p:sp>
          <p:nvSpPr>
            <p:cNvPr id="50204" name="Rectangle 121"/>
            <p:cNvSpPr>
              <a:spLocks noChangeArrowheads="1"/>
            </p:cNvSpPr>
            <p:nvPr>
              <p:custDataLst>
                <p:tags r:id="rId99"/>
              </p:custDataLst>
            </p:nvPr>
          </p:nvSpPr>
          <p:spPr bwMode="auto">
            <a:xfrm>
              <a:off x="4247" y="3160"/>
              <a:ext cx="6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05" name="Rectangle 122"/>
            <p:cNvSpPr>
              <a:spLocks noChangeArrowheads="1"/>
            </p:cNvSpPr>
            <p:nvPr>
              <p:custDataLst>
                <p:tags r:id="rId100"/>
              </p:custDataLst>
            </p:nvPr>
          </p:nvSpPr>
          <p:spPr bwMode="auto">
            <a:xfrm>
              <a:off x="3944" y="3160"/>
              <a:ext cx="9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c</a:t>
              </a:r>
              <a:endParaRPr kumimoji="1" lang="en-US" altLang="zh-CN" sz="2800" b="1">
                <a:solidFill>
                  <a:srgbClr val="000000"/>
                </a:solidFill>
                <a:latin typeface="Times New Roman" panose="02020603050405020304" charset="0"/>
              </a:endParaRPr>
            </a:p>
          </p:txBody>
        </p:sp>
        <p:sp>
          <p:nvSpPr>
            <p:cNvPr id="50206" name="Rectangle 123"/>
            <p:cNvSpPr>
              <a:spLocks noChangeArrowheads="1"/>
            </p:cNvSpPr>
            <p:nvPr>
              <p:custDataLst>
                <p:tags r:id="rId101"/>
              </p:custDataLst>
            </p:nvPr>
          </p:nvSpPr>
          <p:spPr bwMode="auto">
            <a:xfrm>
              <a:off x="5035" y="2880"/>
              <a:ext cx="6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07" name="Rectangle 124"/>
            <p:cNvSpPr>
              <a:spLocks noChangeArrowheads="1"/>
            </p:cNvSpPr>
            <p:nvPr>
              <p:custDataLst>
                <p:tags r:id="rId102"/>
              </p:custDataLst>
            </p:nvPr>
          </p:nvSpPr>
          <p:spPr bwMode="auto">
            <a:xfrm>
              <a:off x="4613" y="2880"/>
              <a:ext cx="3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NH</a:t>
              </a:r>
              <a:endParaRPr kumimoji="1" lang="en-US" altLang="zh-CN" sz="2800" b="1">
                <a:solidFill>
                  <a:srgbClr val="000000"/>
                </a:solidFill>
                <a:latin typeface="Times New Roman" panose="02020603050405020304" charset="0"/>
              </a:endParaRPr>
            </a:p>
          </p:txBody>
        </p:sp>
        <p:sp>
          <p:nvSpPr>
            <p:cNvPr id="50208" name="Rectangle 125"/>
            <p:cNvSpPr>
              <a:spLocks noChangeArrowheads="1"/>
            </p:cNvSpPr>
            <p:nvPr>
              <p:custDataLst>
                <p:tags r:id="rId103"/>
              </p:custDataLst>
            </p:nvPr>
          </p:nvSpPr>
          <p:spPr bwMode="auto">
            <a:xfrm>
              <a:off x="4502" y="2880"/>
              <a:ext cx="6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09" name="Rectangle 126"/>
            <p:cNvSpPr>
              <a:spLocks noChangeArrowheads="1"/>
            </p:cNvSpPr>
            <p:nvPr>
              <p:custDataLst>
                <p:tags r:id="rId104"/>
              </p:custDataLst>
            </p:nvPr>
          </p:nvSpPr>
          <p:spPr bwMode="auto">
            <a:xfrm>
              <a:off x="4409" y="2880"/>
              <a:ext cx="9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i="1">
                  <a:solidFill>
                    <a:srgbClr val="000000"/>
                  </a:solidFill>
                  <a:latin typeface="Times New Roman" panose="02020603050405020304" charset="0"/>
                </a:rPr>
                <a:t>c</a:t>
              </a:r>
              <a:endParaRPr kumimoji="1" lang="en-US" altLang="zh-CN" sz="2800" b="1">
                <a:solidFill>
                  <a:srgbClr val="000000"/>
                </a:solidFill>
                <a:latin typeface="Times New Roman" panose="02020603050405020304" charset="0"/>
              </a:endParaRPr>
            </a:p>
          </p:txBody>
        </p:sp>
        <p:sp>
          <p:nvSpPr>
            <p:cNvPr id="50210" name="Rectangle 127"/>
            <p:cNvSpPr>
              <a:spLocks noChangeArrowheads="1"/>
            </p:cNvSpPr>
            <p:nvPr>
              <p:custDataLst>
                <p:tags r:id="rId105"/>
              </p:custDataLst>
            </p:nvPr>
          </p:nvSpPr>
          <p:spPr bwMode="auto">
            <a:xfrm>
              <a:off x="4964" y="3144"/>
              <a:ext cx="3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11" name="Rectangle 128"/>
            <p:cNvSpPr>
              <a:spLocks noChangeArrowheads="1"/>
            </p:cNvSpPr>
            <p:nvPr>
              <p:custDataLst>
                <p:tags r:id="rId106"/>
              </p:custDataLst>
            </p:nvPr>
          </p:nvSpPr>
          <p:spPr bwMode="auto">
            <a:xfrm>
              <a:off x="4106" y="3144"/>
              <a:ext cx="3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i="1">
                  <a:solidFill>
                    <a:srgbClr val="000000"/>
                  </a:solidFill>
                  <a:latin typeface="Times New Roman" panose="02020603050405020304" charset="0"/>
                </a:rPr>
                <a:t>/</a:t>
              </a:r>
              <a:endParaRPr kumimoji="1" lang="en-US" altLang="zh-CN" sz="2800" b="1">
                <a:solidFill>
                  <a:srgbClr val="000000"/>
                </a:solidFill>
                <a:latin typeface="Times New Roman" panose="02020603050405020304" charset="0"/>
              </a:endParaRPr>
            </a:p>
          </p:txBody>
        </p:sp>
        <p:sp>
          <p:nvSpPr>
            <p:cNvPr id="50212" name="Rectangle 129"/>
            <p:cNvSpPr>
              <a:spLocks noChangeArrowheads="1"/>
            </p:cNvSpPr>
            <p:nvPr>
              <p:custDataLst>
                <p:tags r:id="rId107"/>
              </p:custDataLst>
            </p:nvPr>
          </p:nvSpPr>
          <p:spPr bwMode="auto">
            <a:xfrm>
              <a:off x="5385" y="3283"/>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2</a:t>
              </a:r>
              <a:endParaRPr kumimoji="1" lang="en-US" altLang="zh-CN" sz="2800" b="1">
                <a:solidFill>
                  <a:srgbClr val="000000"/>
                </a:solidFill>
                <a:latin typeface="Times New Roman" panose="02020603050405020304" charset="0"/>
              </a:endParaRPr>
            </a:p>
          </p:txBody>
        </p:sp>
        <p:sp>
          <p:nvSpPr>
            <p:cNvPr id="50213" name="Rectangle 130"/>
            <p:cNvSpPr>
              <a:spLocks noChangeArrowheads="1"/>
            </p:cNvSpPr>
            <p:nvPr>
              <p:custDataLst>
                <p:tags r:id="rId108"/>
              </p:custDataLst>
            </p:nvPr>
          </p:nvSpPr>
          <p:spPr bwMode="auto">
            <a:xfrm>
              <a:off x="5028" y="3144"/>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2</a:t>
              </a:r>
              <a:endParaRPr kumimoji="1" lang="en-US" altLang="zh-CN" sz="2800" b="1">
                <a:solidFill>
                  <a:srgbClr val="000000"/>
                </a:solidFill>
                <a:latin typeface="Times New Roman" panose="02020603050405020304" charset="0"/>
              </a:endParaRPr>
            </a:p>
          </p:txBody>
        </p:sp>
        <p:sp>
          <p:nvSpPr>
            <p:cNvPr id="50214" name="Rectangle 131"/>
            <p:cNvSpPr>
              <a:spLocks noChangeArrowheads="1"/>
            </p:cNvSpPr>
            <p:nvPr>
              <p:custDataLst>
                <p:tags r:id="rId109"/>
              </p:custDataLst>
            </p:nvPr>
          </p:nvSpPr>
          <p:spPr bwMode="auto">
            <a:xfrm>
              <a:off x="4888" y="3144"/>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3</a:t>
              </a:r>
              <a:endParaRPr kumimoji="1" lang="en-US" altLang="zh-CN" sz="2800" b="1">
                <a:solidFill>
                  <a:srgbClr val="000000"/>
                </a:solidFill>
                <a:latin typeface="Times New Roman" panose="02020603050405020304" charset="0"/>
              </a:endParaRPr>
            </a:p>
          </p:txBody>
        </p:sp>
        <p:sp>
          <p:nvSpPr>
            <p:cNvPr id="50215" name="Rectangle 132"/>
            <p:cNvSpPr>
              <a:spLocks noChangeArrowheads="1"/>
            </p:cNvSpPr>
            <p:nvPr>
              <p:custDataLst>
                <p:tags r:id="rId110"/>
              </p:custDataLst>
            </p:nvPr>
          </p:nvSpPr>
          <p:spPr bwMode="auto">
            <a:xfrm>
              <a:off x="4522" y="3283"/>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2</a:t>
              </a:r>
              <a:endParaRPr kumimoji="1" lang="en-US" altLang="zh-CN" sz="2800" b="1">
                <a:solidFill>
                  <a:srgbClr val="000000"/>
                </a:solidFill>
                <a:latin typeface="Times New Roman" panose="02020603050405020304" charset="0"/>
              </a:endParaRPr>
            </a:p>
          </p:txBody>
        </p:sp>
        <p:sp>
          <p:nvSpPr>
            <p:cNvPr id="50216" name="Rectangle 133"/>
            <p:cNvSpPr>
              <a:spLocks noChangeArrowheads="1"/>
            </p:cNvSpPr>
            <p:nvPr>
              <p:custDataLst>
                <p:tags r:id="rId111"/>
              </p:custDataLst>
            </p:nvPr>
          </p:nvSpPr>
          <p:spPr bwMode="auto">
            <a:xfrm>
              <a:off x="4170" y="3144"/>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2</a:t>
              </a:r>
              <a:endParaRPr kumimoji="1" lang="en-US" altLang="zh-CN" sz="2800" b="1">
                <a:solidFill>
                  <a:srgbClr val="000000"/>
                </a:solidFill>
                <a:latin typeface="Times New Roman" panose="02020603050405020304" charset="0"/>
              </a:endParaRPr>
            </a:p>
          </p:txBody>
        </p:sp>
        <p:sp>
          <p:nvSpPr>
            <p:cNvPr id="50217" name="Rectangle 134"/>
            <p:cNvSpPr>
              <a:spLocks noChangeArrowheads="1"/>
            </p:cNvSpPr>
            <p:nvPr>
              <p:custDataLst>
                <p:tags r:id="rId112"/>
              </p:custDataLst>
            </p:nvPr>
          </p:nvSpPr>
          <p:spPr bwMode="auto">
            <a:xfrm>
              <a:off x="4035" y="3144"/>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1</a:t>
              </a:r>
              <a:endParaRPr kumimoji="1" lang="en-US" altLang="zh-CN" sz="2800" b="1">
                <a:solidFill>
                  <a:srgbClr val="000000"/>
                </a:solidFill>
                <a:latin typeface="Times New Roman" panose="02020603050405020304" charset="0"/>
              </a:endParaRPr>
            </a:p>
          </p:txBody>
        </p:sp>
        <p:sp>
          <p:nvSpPr>
            <p:cNvPr id="50218" name="Rectangle 135"/>
            <p:cNvSpPr>
              <a:spLocks noChangeArrowheads="1"/>
            </p:cNvSpPr>
            <p:nvPr>
              <p:custDataLst>
                <p:tags r:id="rId113"/>
              </p:custDataLst>
            </p:nvPr>
          </p:nvSpPr>
          <p:spPr bwMode="auto">
            <a:xfrm>
              <a:off x="4925" y="3002"/>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1500" b="1">
                  <a:solidFill>
                    <a:srgbClr val="000000"/>
                  </a:solidFill>
                  <a:latin typeface="Times New Roman" panose="02020603050405020304" charset="0"/>
                </a:rPr>
                <a:t>3</a:t>
              </a:r>
              <a:endParaRPr kumimoji="1" lang="en-US" altLang="zh-CN" sz="2800" b="1">
                <a:solidFill>
                  <a:srgbClr val="000000"/>
                </a:solidFill>
                <a:latin typeface="Times New Roman" panose="02020603050405020304" charset="0"/>
              </a:endParaRPr>
            </a:p>
          </p:txBody>
        </p:sp>
        <p:sp>
          <p:nvSpPr>
            <p:cNvPr id="50219" name="Rectangle 136"/>
            <p:cNvSpPr>
              <a:spLocks noChangeArrowheads="1"/>
            </p:cNvSpPr>
            <p:nvPr>
              <p:custDataLst>
                <p:tags r:id="rId114"/>
              </p:custDataLst>
            </p:nvPr>
          </p:nvSpPr>
          <p:spPr bwMode="auto">
            <a:xfrm>
              <a:off x="3776" y="2983"/>
              <a:ext cx="11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500" b="1">
                  <a:solidFill>
                    <a:srgbClr val="000000"/>
                  </a:solidFill>
                  <a:latin typeface="Symbol" panose="05050102010706020507" pitchFamily="18" charset="2"/>
                </a:rPr>
                <a:t>=</a:t>
              </a:r>
              <a:endParaRPr kumimoji="1" lang="en-US" altLang="zh-CN" sz="2800" b="1">
                <a:solidFill>
                  <a:srgbClr val="000000"/>
                </a:solidFill>
                <a:latin typeface="Times New Roman" panose="02020603050405020304" charset="0"/>
              </a:endParaRPr>
            </a:p>
          </p:txBody>
        </p:sp>
      </p:grpSp>
      <p:sp>
        <p:nvSpPr>
          <p:cNvPr id="11402" name="Rectangle 138"/>
          <p:cNvSpPr>
            <a:spLocks noChangeArrowheads="1"/>
          </p:cNvSpPr>
          <p:nvPr>
            <p:custDataLst>
              <p:tags r:id="rId115"/>
            </p:custDataLst>
          </p:nvPr>
        </p:nvSpPr>
        <p:spPr bwMode="auto">
          <a:xfrm>
            <a:off x="895350" y="4007878"/>
            <a:ext cx="5403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en-US" sz="2800" b="1">
                <a:solidFill>
                  <a:srgbClr val="000000"/>
                </a:solidFill>
                <a:latin typeface="Times New Roman" panose="02020603050405020304" charset="0"/>
              </a:rPr>
              <a:t>③</a:t>
            </a:r>
            <a:endParaRPr kumimoji="1" lang="en-US" altLang="zh-CN" sz="2800" b="1">
              <a:solidFill>
                <a:srgbClr val="000000"/>
              </a:solidFill>
              <a:latin typeface="Times New Roman" panose="02020603050405020304" charset="0"/>
            </a:endParaRPr>
          </a:p>
        </p:txBody>
      </p:sp>
      <p:sp>
        <p:nvSpPr>
          <p:cNvPr id="11403" name="Rectangle 139"/>
          <p:cNvSpPr>
            <a:spLocks noChangeArrowheads="1"/>
          </p:cNvSpPr>
          <p:nvPr>
            <p:custDataLst>
              <p:tags r:id="rId116"/>
            </p:custDataLst>
          </p:nvPr>
        </p:nvSpPr>
        <p:spPr bwMode="auto">
          <a:xfrm>
            <a:off x="895350" y="3071253"/>
            <a:ext cx="5403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latin typeface="Times New Roman" panose="02020603050405020304" charset="0"/>
              </a:rPr>
              <a:t>②</a:t>
            </a:r>
            <a:endParaRPr kumimoji="1" lang="en-US" altLang="zh-CN" sz="2800" b="1">
              <a:solidFill>
                <a:srgbClr val="000000"/>
              </a:solidFill>
              <a:latin typeface="Times New Roman" panose="02020603050405020304" charset="0"/>
            </a:endParaRPr>
          </a:p>
        </p:txBody>
      </p:sp>
      <p:sp>
        <p:nvSpPr>
          <p:cNvPr id="11404" name="Rectangle 140"/>
          <p:cNvSpPr>
            <a:spLocks noChangeArrowheads="1"/>
          </p:cNvSpPr>
          <p:nvPr>
            <p:custDataLst>
              <p:tags r:id="rId117"/>
            </p:custDataLst>
          </p:nvPr>
        </p:nvSpPr>
        <p:spPr bwMode="auto">
          <a:xfrm>
            <a:off x="895350" y="2120341"/>
            <a:ext cx="5403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latin typeface="Times New Roman" panose="02020603050405020304" charset="0"/>
              </a:rPr>
              <a:t>①</a:t>
            </a:r>
            <a:endParaRPr kumimoji="1" lang="en-US" altLang="zh-CN" sz="2800" b="1">
              <a:solidFill>
                <a:srgbClr val="000000"/>
              </a:solidFill>
              <a:latin typeface="Times New Roman" panose="02020603050405020304" charset="0"/>
            </a:endParaRPr>
          </a:p>
        </p:txBody>
      </p:sp>
      <p:sp>
        <p:nvSpPr>
          <p:cNvPr id="119" name="Text Box 6"/>
          <p:cNvSpPr txBox="1">
            <a:spLocks noChangeArrowheads="1"/>
          </p:cNvSpPr>
          <p:nvPr>
            <p:custDataLst>
              <p:tags r:id="rId118"/>
            </p:custDataLst>
          </p:nvPr>
        </p:nvSpPr>
        <p:spPr bwMode="auto">
          <a:xfrm>
            <a:off x="4783138" y="5668655"/>
            <a:ext cx="1600201" cy="521970"/>
          </a:xfrm>
          <a:prstGeom prst="rect">
            <a:avLst/>
          </a:prstGeom>
          <a:solidFill>
            <a:srgbClr val="92D050"/>
          </a:solidFill>
          <a:ln w="9525">
            <a:solidFill>
              <a:srgbClr val="FF00FF"/>
            </a:solidFill>
            <a:miter lim="800000"/>
          </a:ln>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i="1">
                <a:solidFill>
                  <a:srgbClr val="000000"/>
                </a:solidFill>
                <a:latin typeface="Times New Roman" panose="02020603050405020304" charset="0"/>
              </a:rPr>
              <a:t>K</a:t>
            </a:r>
            <a:r>
              <a:rPr kumimoji="1" lang="en-US" altLang="zh-CN" sz="2800" b="1" baseline="-25000">
                <a:solidFill>
                  <a:srgbClr val="000000"/>
                </a:solidFill>
                <a:latin typeface="Times New Roman" panose="02020603050405020304" charset="0"/>
              </a:rPr>
              <a:t>1 </a:t>
            </a:r>
            <a:r>
              <a:rPr kumimoji="1" lang="en-US" altLang="zh-CN" sz="2800" b="1">
                <a:solidFill>
                  <a:srgbClr val="000000"/>
                </a:solidFill>
                <a:latin typeface="Times New Roman" panose="02020603050405020304" charset="0"/>
              </a:rPr>
              <a:t>==</a:t>
            </a:r>
            <a:r>
              <a:rPr kumimoji="1" lang="en-US" altLang="zh-CN" sz="2800" b="1" i="1">
                <a:solidFill>
                  <a:srgbClr val="000000"/>
                </a:solidFill>
                <a:latin typeface="Times New Roman" panose="02020603050405020304" charset="0"/>
              </a:rPr>
              <a:t>K</a:t>
            </a:r>
            <a:r>
              <a:rPr kumimoji="1" lang="en-US" altLang="zh-CN" sz="2800" b="1" baseline="-25000">
                <a:solidFill>
                  <a:srgbClr val="000000"/>
                </a:solidFill>
                <a:latin typeface="Times New Roman" panose="02020603050405020304" charset="0"/>
              </a:rPr>
              <a:t>3</a:t>
            </a:r>
            <a:r>
              <a:rPr kumimoji="1" lang="en-US" altLang="zh-CN" sz="2800" b="1" baseline="30000">
                <a:solidFill>
                  <a:srgbClr val="000000"/>
                </a:solidFill>
                <a:latin typeface="Times New Roman" panose="02020603050405020304" charset="0"/>
              </a:rPr>
              <a:t>2</a:t>
            </a:r>
            <a:endParaRPr kumimoji="1" lang="en-US" altLang="zh-CN" sz="2800" b="1" baseline="30000">
              <a:solidFill>
                <a:srgbClr val="000000"/>
              </a:solidFill>
              <a:latin typeface="Times New Roman" panose="02020603050405020304" charset="0"/>
            </a:endParaRPr>
          </a:p>
        </p:txBody>
      </p:sp>
      <p:sp>
        <p:nvSpPr>
          <p:cNvPr id="120" name="Text Box 6"/>
          <p:cNvSpPr txBox="1">
            <a:spLocks noChangeArrowheads="1"/>
          </p:cNvSpPr>
          <p:nvPr>
            <p:custDataLst>
              <p:tags r:id="rId119"/>
            </p:custDataLst>
          </p:nvPr>
        </p:nvSpPr>
        <p:spPr bwMode="auto">
          <a:xfrm>
            <a:off x="1027240" y="4996892"/>
            <a:ext cx="2818607" cy="583565"/>
          </a:xfrm>
          <a:prstGeom prst="rect">
            <a:avLst/>
          </a:prstGeom>
          <a:noFill/>
          <a:ln w="9525">
            <a:solidFill>
              <a:srgbClr val="FF00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i="1">
                <a:solidFill>
                  <a:srgbClr val="000000"/>
                </a:solidFill>
                <a:latin typeface="Times New Roman" panose="02020603050405020304" charset="0"/>
              </a:rPr>
              <a:t>K</a:t>
            </a:r>
            <a:r>
              <a:rPr kumimoji="1" lang="en-US" altLang="zh-CN" sz="2800" b="1" baseline="-25000">
                <a:solidFill>
                  <a:srgbClr val="000000"/>
                </a:solidFill>
                <a:latin typeface="Times New Roman" panose="02020603050405020304" charset="0"/>
              </a:rPr>
              <a:t>1 </a:t>
            </a:r>
            <a:r>
              <a:rPr kumimoji="1" lang="zh-CN" altLang="en-US" sz="2800" b="1" i="1">
                <a:solidFill>
                  <a:srgbClr val="000000"/>
                </a:solidFill>
                <a:latin typeface="Times New Roman" panose="02020603050405020304" charset="0"/>
              </a:rPr>
              <a:t>与</a:t>
            </a:r>
            <a:r>
              <a:rPr kumimoji="1" lang="en-US" altLang="zh-CN" sz="2800" b="1" i="1">
                <a:solidFill>
                  <a:srgbClr val="000000"/>
                </a:solidFill>
                <a:latin typeface="Times New Roman" panose="02020603050405020304" charset="0"/>
              </a:rPr>
              <a:t>  K</a:t>
            </a:r>
            <a:r>
              <a:rPr kumimoji="1" lang="en-US" altLang="zh-CN" sz="2800" b="1" baseline="-25000">
                <a:solidFill>
                  <a:srgbClr val="000000"/>
                </a:solidFill>
                <a:latin typeface="Times New Roman" panose="02020603050405020304" charset="0"/>
              </a:rPr>
              <a:t>2</a:t>
            </a:r>
            <a:r>
              <a:rPr kumimoji="1" lang="zh-CN" altLang="en-US" sz="2800" b="1">
                <a:solidFill>
                  <a:srgbClr val="000000"/>
                </a:solidFill>
                <a:latin typeface="Times New Roman" panose="02020603050405020304" charset="0"/>
              </a:rPr>
              <a:t>的关系</a:t>
            </a:r>
            <a:r>
              <a:rPr kumimoji="1" lang="zh-CN" altLang="en-US" b="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sp>
        <p:nvSpPr>
          <p:cNvPr id="2" name="文本框 1"/>
          <p:cNvSpPr txBox="1"/>
          <p:nvPr>
            <p:custDataLst>
              <p:tags r:id="rId120"/>
            </p:custDataLst>
          </p:nvPr>
        </p:nvSpPr>
        <p:spPr>
          <a:xfrm>
            <a:off x="639607" y="833441"/>
            <a:ext cx="10139680" cy="521970"/>
          </a:xfrm>
          <a:prstGeom prst="rect">
            <a:avLst/>
          </a:prstGeom>
          <a:solidFill>
            <a:schemeClr val="accent2">
              <a:lumMod val="20000"/>
              <a:lumOff val="80000"/>
            </a:schemeClr>
          </a:solidFill>
        </p:spPr>
        <p:txBody>
          <a:bodyPr wrap="none" rtlCol="0">
            <a:spAutoFit/>
          </a:bodyPr>
          <a:lstStyle/>
          <a:p>
            <a:r>
              <a:rPr lang="zh-CN" altLang="en-US" sz="2800" b="1">
                <a:solidFill>
                  <a:srgbClr val="FF0000"/>
                </a:solidFill>
              </a:rPr>
              <a:t>对可逆反应</a:t>
            </a:r>
            <a:r>
              <a:rPr lang="zh-CN" altLang="en-US" sz="2800" b="1"/>
              <a:t>，若反应方向改变，平衡常数与原平衡常数互为</a:t>
            </a:r>
            <a:r>
              <a:rPr lang="zh-CN" altLang="en-US" sz="2800" b="1">
                <a:solidFill>
                  <a:srgbClr val="FF0000"/>
                </a:solidFill>
              </a:rPr>
              <a:t>倒数</a:t>
            </a:r>
            <a:endParaRPr lang="zh-CN" altLang="en-US" sz="2800" b="1">
              <a:solidFill>
                <a:srgbClr val="FF0000"/>
              </a:solidFill>
            </a:endParaRPr>
          </a:p>
        </p:txBody>
      </p:sp>
      <p:sp>
        <p:nvSpPr>
          <p:cNvPr id="3" name="文本框 2"/>
          <p:cNvSpPr txBox="1"/>
          <p:nvPr>
            <p:custDataLst>
              <p:tags r:id="rId121"/>
            </p:custDataLst>
          </p:nvPr>
        </p:nvSpPr>
        <p:spPr>
          <a:xfrm>
            <a:off x="656432" y="1452217"/>
            <a:ext cx="10179050" cy="521970"/>
          </a:xfrm>
          <a:prstGeom prst="rect">
            <a:avLst/>
          </a:prstGeom>
          <a:solidFill>
            <a:srgbClr val="FFFF00"/>
          </a:solidFill>
        </p:spPr>
        <p:txBody>
          <a:bodyPr wrap="none" rtlCol="0">
            <a:spAutoFit/>
          </a:bodyPr>
          <a:lstStyle/>
          <a:p>
            <a:r>
              <a:rPr lang="zh-CN" altLang="en-US" sz="2800" b="1"/>
              <a:t>若方程式中化学计量数整体扩大</a:t>
            </a:r>
            <a:r>
              <a:rPr lang="en-US" altLang="zh-CN" sz="2800" b="1"/>
              <a:t>n</a:t>
            </a:r>
            <a:r>
              <a:rPr lang="zh-CN" altLang="en-US" sz="2800" b="1"/>
              <a:t>倍，平衡常数变为原来的</a:t>
            </a:r>
            <a:r>
              <a:rPr lang="en-US" altLang="zh-CN" sz="2800" b="1">
                <a:solidFill>
                  <a:srgbClr val="FF0000"/>
                </a:solidFill>
              </a:rPr>
              <a:t>n</a:t>
            </a:r>
            <a:r>
              <a:rPr lang="zh-CN" altLang="en-US" sz="2800" b="1">
                <a:solidFill>
                  <a:srgbClr val="FF0000"/>
                </a:solidFill>
              </a:rPr>
              <a:t>次方</a:t>
            </a:r>
            <a:endParaRPr lang="zh-CN" altLang="en-US" sz="2800" b="1">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04"/>
                                        </p:tgtEl>
                                        <p:attrNameLst>
                                          <p:attrName>style.visibility</p:attrName>
                                        </p:attrNameLst>
                                      </p:cBhvr>
                                      <p:to>
                                        <p:strVal val="visible"/>
                                      </p:to>
                                    </p:set>
                                    <p:animEffect transition="in" filter="wipe(left)">
                                      <p:cBhvr>
                                        <p:cTn id="7" dur="500"/>
                                        <p:tgtEl>
                                          <p:spTgt spid="1140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289"/>
                                        </p:tgtEl>
                                        <p:attrNameLst>
                                          <p:attrName>style.visibility</p:attrName>
                                        </p:attrNameLst>
                                      </p:cBhvr>
                                      <p:to>
                                        <p:strVal val="visible"/>
                                      </p:to>
                                    </p:set>
                                    <p:animEffect transition="in" filter="wipe(left)">
                                      <p:cBhvr>
                                        <p:cTn id="11" dur="500"/>
                                        <p:tgtEl>
                                          <p:spTgt spid="1128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324"/>
                                        </p:tgtEl>
                                        <p:attrNameLst>
                                          <p:attrName>style.visibility</p:attrName>
                                        </p:attrNameLst>
                                      </p:cBhvr>
                                      <p:to>
                                        <p:strVal val="visible"/>
                                      </p:to>
                                    </p:set>
                                    <p:animEffect transition="in" filter="wipe(left)">
                                      <p:cBhvr>
                                        <p:cTn id="15" dur="500"/>
                                        <p:tgtEl>
                                          <p:spTgt spid="113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403"/>
                                        </p:tgtEl>
                                        <p:attrNameLst>
                                          <p:attrName>style.visibility</p:attrName>
                                        </p:attrNameLst>
                                      </p:cBhvr>
                                      <p:to>
                                        <p:strVal val="visible"/>
                                      </p:to>
                                    </p:set>
                                    <p:animEffect transition="in" filter="wipe(left)">
                                      <p:cBhvr>
                                        <p:cTn id="20" dur="500"/>
                                        <p:tgtEl>
                                          <p:spTgt spid="1140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1297"/>
                                        </p:tgtEl>
                                        <p:attrNameLst>
                                          <p:attrName>style.visibility</p:attrName>
                                        </p:attrNameLst>
                                      </p:cBhvr>
                                      <p:to>
                                        <p:strVal val="visible"/>
                                      </p:to>
                                    </p:set>
                                    <p:animEffect transition="in" filter="wipe(left)">
                                      <p:cBhvr>
                                        <p:cTn id="24" dur="500"/>
                                        <p:tgtEl>
                                          <p:spTgt spid="11297"/>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1349"/>
                                        </p:tgtEl>
                                        <p:attrNameLst>
                                          <p:attrName>style.visibility</p:attrName>
                                        </p:attrNameLst>
                                      </p:cBhvr>
                                      <p:to>
                                        <p:strVal val="visible"/>
                                      </p:to>
                                    </p:set>
                                    <p:animEffect transition="in" filter="wipe(left)">
                                      <p:cBhvr>
                                        <p:cTn id="28" dur="500"/>
                                        <p:tgtEl>
                                          <p:spTgt spid="11349"/>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20"/>
                                        </p:tgtEl>
                                        <p:attrNameLst>
                                          <p:attrName>style.visibility</p:attrName>
                                        </p:attrNameLst>
                                      </p:cBhvr>
                                      <p:to>
                                        <p:strVal val="visible"/>
                                      </p:to>
                                    </p:set>
                                    <p:animEffect transition="in" filter="wipe(left)">
                                      <p:cBhvr>
                                        <p:cTn id="32" dur="500"/>
                                        <p:tgtEl>
                                          <p:spTgt spid="1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327"/>
                                        </p:tgtEl>
                                        <p:attrNameLst>
                                          <p:attrName>style.visibility</p:attrName>
                                        </p:attrNameLst>
                                      </p:cBhvr>
                                      <p:to>
                                        <p:strVal val="visible"/>
                                      </p:to>
                                    </p:set>
                                    <p:animEffect transition="in" filter="wipe(left)">
                                      <p:cBhvr>
                                        <p:cTn id="37" dur="500"/>
                                        <p:tgtEl>
                                          <p:spTgt spid="113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352"/>
                                        </p:tgtEl>
                                        <p:attrNameLst>
                                          <p:attrName>style.visibility</p:attrName>
                                        </p:attrNameLst>
                                      </p:cBhvr>
                                      <p:to>
                                        <p:strVal val="visible"/>
                                      </p:to>
                                    </p:set>
                                    <p:animEffect transition="in" filter="wipe(left)">
                                      <p:cBhvr>
                                        <p:cTn id="42" dur="500"/>
                                        <p:tgtEl>
                                          <p:spTgt spid="113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372"/>
                                        </p:tgtEl>
                                        <p:attrNameLst>
                                          <p:attrName>style.visibility</p:attrName>
                                        </p:attrNameLst>
                                      </p:cBhvr>
                                      <p:to>
                                        <p:strVal val="visible"/>
                                      </p:to>
                                    </p:set>
                                    <p:animEffect transition="in" filter="wipe(left)">
                                      <p:cBhvr>
                                        <p:cTn id="47" dur="500"/>
                                        <p:tgtEl>
                                          <p:spTgt spid="113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402"/>
                                        </p:tgtEl>
                                        <p:attrNameLst>
                                          <p:attrName>style.visibility</p:attrName>
                                        </p:attrNameLst>
                                      </p:cBhvr>
                                      <p:to>
                                        <p:strVal val="visible"/>
                                      </p:to>
                                    </p:set>
                                    <p:animEffect transition="in" filter="wipe(left)">
                                      <p:cBhvr>
                                        <p:cTn id="57" dur="500"/>
                                        <p:tgtEl>
                                          <p:spTgt spid="1140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305"/>
                                        </p:tgtEl>
                                        <p:attrNameLst>
                                          <p:attrName>style.visibility</p:attrName>
                                        </p:attrNameLst>
                                      </p:cBhvr>
                                      <p:to>
                                        <p:strVal val="visible"/>
                                      </p:to>
                                    </p:set>
                                    <p:animEffect transition="in" filter="wipe(left)">
                                      <p:cBhvr>
                                        <p:cTn id="62" dur="500"/>
                                        <p:tgtEl>
                                          <p:spTgt spid="11305"/>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1374"/>
                                        </p:tgtEl>
                                        <p:attrNameLst>
                                          <p:attrName>style.visibility</p:attrName>
                                        </p:attrNameLst>
                                      </p:cBhvr>
                                      <p:to>
                                        <p:strVal val="visible"/>
                                      </p:to>
                                    </p:set>
                                    <p:animEffect transition="in" filter="wipe(left)">
                                      <p:cBhvr>
                                        <p:cTn id="66" dur="500"/>
                                        <p:tgtEl>
                                          <p:spTgt spid="1137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6390"/>
                                        </p:tgtEl>
                                        <p:attrNameLst>
                                          <p:attrName>style.visibility</p:attrName>
                                        </p:attrNameLst>
                                      </p:cBhvr>
                                      <p:to>
                                        <p:strVal val="visible"/>
                                      </p:to>
                                    </p:set>
                                    <p:animEffect transition="in" filter="wipe(left)">
                                      <p:cBhvr>
                                        <p:cTn id="70" dur="500"/>
                                        <p:tgtEl>
                                          <p:spTgt spid="1639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1377"/>
                                        </p:tgtEl>
                                        <p:attrNameLst>
                                          <p:attrName>style.visibility</p:attrName>
                                        </p:attrNameLst>
                                      </p:cBhvr>
                                      <p:to>
                                        <p:strVal val="visible"/>
                                      </p:to>
                                    </p:set>
                                    <p:animEffect transition="in" filter="wipe(left)">
                                      <p:cBhvr>
                                        <p:cTn id="75" dur="500"/>
                                        <p:tgtEl>
                                          <p:spTgt spid="1137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9"/>
                                        </p:tgtEl>
                                        <p:attrNameLst>
                                          <p:attrName>style.visibility</p:attrName>
                                        </p:attrNameLst>
                                      </p:cBhvr>
                                      <p:to>
                                        <p:strVal val="visible"/>
                                      </p:to>
                                    </p:set>
                                    <p:animEffect transition="in" filter="wipe(left)">
                                      <p:cBhvr>
                                        <p:cTn id="80" dur="500"/>
                                        <p:tgtEl>
                                          <p:spTgt spid="1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left)">
                                      <p:cBhvr>
                                        <p:cTn id="8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ldLvl="0" animBg="1"/>
      <p:bldP spid="11372" grpId="0" bldLvl="0" animBg="1"/>
      <p:bldP spid="11402" grpId="0" bldLvl="0" animBg="1"/>
      <p:bldP spid="11403" grpId="0" bldLvl="0" animBg="1"/>
      <p:bldP spid="11404" grpId="0" bldLvl="0" animBg="1"/>
      <p:bldP spid="119" grpId="0" bldLvl="0" animBg="1"/>
      <p:bldP spid="120" grpId="0" bldLvl="0" animBg="1"/>
      <p:bldP spid="2" grpId="0" bldLvl="0" animBg="1"/>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custDataLst>
              <p:tags r:id="rId1"/>
            </p:custDataLst>
          </p:nvPr>
        </p:nvSpPr>
        <p:spPr bwMode="auto">
          <a:xfrm>
            <a:off x="592138" y="2178009"/>
            <a:ext cx="8451850" cy="302006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fontAlgn="base">
              <a:spcAft>
                <a:spcPct val="0"/>
              </a:spcAft>
              <a:buClr>
                <a:srgbClr val="000000"/>
              </a:buClr>
              <a:buFontTx/>
              <a:buNone/>
            </a:pPr>
            <a:r>
              <a:rPr kumimoji="1" lang="zh-CN" altLang="en-US" sz="2800" b="1">
                <a:solidFill>
                  <a:srgbClr val="FF3399"/>
                </a:solidFill>
                <a:latin typeface="宋体" panose="02010600030101010101" pitchFamily="2" charset="-122"/>
                <a:sym typeface="Symbol" panose="05050102010706020507" pitchFamily="18" charset="2"/>
              </a:rPr>
              <a:t>例</a:t>
            </a:r>
            <a:r>
              <a:rPr kumimoji="1" lang="en-US" altLang="zh-CN" sz="2800" b="1">
                <a:solidFill>
                  <a:srgbClr val="FF3399"/>
                </a:solidFill>
                <a:latin typeface="宋体" panose="02010600030101010101" pitchFamily="2" charset="-122"/>
                <a:sym typeface="Symbol" panose="05050102010706020507" pitchFamily="18" charset="2"/>
              </a:rPr>
              <a:t>1:</a:t>
            </a:r>
            <a:r>
              <a:rPr kumimoji="1" lang="en-US" altLang="zh-CN" sz="2800" b="1">
                <a:solidFill>
                  <a:srgbClr val="010000"/>
                </a:solidFill>
                <a:latin typeface="宋体" panose="02010600030101010101" pitchFamily="2" charset="-122"/>
                <a:sym typeface="Symbol" panose="05050102010706020507" pitchFamily="18" charset="2"/>
              </a:rPr>
              <a:t> ①2NO (g) + O</a:t>
            </a:r>
            <a:r>
              <a:rPr kumimoji="1" lang="en-US" altLang="zh-CN" sz="2800" b="1" baseline="-30000">
                <a:solidFill>
                  <a:srgbClr val="010000"/>
                </a:solidFill>
                <a:latin typeface="宋体" panose="02010600030101010101" pitchFamily="2" charset="-122"/>
                <a:sym typeface="Symbol" panose="05050102010706020507" pitchFamily="18" charset="2"/>
              </a:rPr>
              <a:t>2</a:t>
            </a:r>
            <a:r>
              <a:rPr kumimoji="1" lang="en-US" altLang="zh-CN" sz="2800" b="1">
                <a:solidFill>
                  <a:srgbClr val="010000"/>
                </a:solidFill>
                <a:latin typeface="宋体" panose="02010600030101010101" pitchFamily="2" charset="-122"/>
                <a:sym typeface="Symbol" panose="05050102010706020507" pitchFamily="18" charset="2"/>
              </a:rPr>
              <a:t> (g)    2NO</a:t>
            </a:r>
            <a:r>
              <a:rPr kumimoji="1" lang="en-US" altLang="zh-CN" sz="2800" b="1" baseline="-30000">
                <a:solidFill>
                  <a:srgbClr val="010000"/>
                </a:solidFill>
                <a:latin typeface="宋体" panose="02010600030101010101" pitchFamily="2" charset="-122"/>
                <a:sym typeface="Symbol" panose="05050102010706020507" pitchFamily="18" charset="2"/>
              </a:rPr>
              <a:t>2</a:t>
            </a:r>
            <a:r>
              <a:rPr kumimoji="1" lang="en-US" altLang="zh-CN" sz="2800" b="1">
                <a:solidFill>
                  <a:srgbClr val="010000"/>
                </a:solidFill>
                <a:latin typeface="宋体" panose="02010600030101010101" pitchFamily="2" charset="-122"/>
                <a:sym typeface="Symbol" panose="05050102010706020507" pitchFamily="18" charset="2"/>
              </a:rPr>
              <a:t>  </a:t>
            </a:r>
            <a:r>
              <a:rPr kumimoji="1" lang="en-US" altLang="zh-CN" sz="2800" b="1" i="1">
                <a:solidFill>
                  <a:srgbClr val="FF0000"/>
                </a:solidFill>
                <a:latin typeface="宋体" panose="02010600030101010101" pitchFamily="2" charset="-122"/>
                <a:sym typeface="Symbol" panose="05050102010706020507" pitchFamily="18" charset="2"/>
              </a:rPr>
              <a:t>K</a:t>
            </a:r>
            <a:r>
              <a:rPr kumimoji="1" lang="en-US" altLang="zh-CN" sz="2800" b="1" i="1" baseline="-30000">
                <a:solidFill>
                  <a:srgbClr val="FF0000"/>
                </a:solidFill>
                <a:latin typeface="宋体" panose="02010600030101010101" pitchFamily="2" charset="-122"/>
                <a:sym typeface="Symbol" panose="05050102010706020507" pitchFamily="18" charset="2"/>
              </a:rPr>
              <a:t>1</a:t>
            </a:r>
            <a:endParaRPr kumimoji="1" lang="en-US" altLang="zh-CN" sz="2800" b="1" i="1">
              <a:solidFill>
                <a:srgbClr val="FF0000"/>
              </a:solidFill>
              <a:latin typeface="宋体" panose="02010600030101010101" pitchFamily="2" charset="-122"/>
              <a:sym typeface="Symbol" panose="05050102010706020507" pitchFamily="18" charset="2"/>
            </a:endParaRPr>
          </a:p>
          <a:p>
            <a:pPr algn="just" fontAlgn="base">
              <a:spcAft>
                <a:spcPct val="0"/>
              </a:spcAft>
              <a:buClr>
                <a:srgbClr val="000000"/>
              </a:buClr>
              <a:buFontTx/>
              <a:buNone/>
            </a:pPr>
            <a:r>
              <a:rPr kumimoji="1" lang="en-US" altLang="zh-CN" sz="2800" b="1">
                <a:solidFill>
                  <a:srgbClr val="010000"/>
                </a:solidFill>
                <a:latin typeface="宋体" panose="02010600030101010101" pitchFamily="2" charset="-122"/>
                <a:sym typeface="Symbol" panose="05050102010706020507" pitchFamily="18" charset="2"/>
              </a:rPr>
              <a:t>         </a:t>
            </a:r>
            <a:endParaRPr kumimoji="1" lang="en-US" altLang="zh-CN" sz="2800" b="1">
              <a:solidFill>
                <a:srgbClr val="010000"/>
              </a:solidFill>
              <a:latin typeface="宋体" panose="02010600030101010101" pitchFamily="2" charset="-122"/>
              <a:sym typeface="Symbol" panose="05050102010706020507" pitchFamily="18" charset="2"/>
            </a:endParaRPr>
          </a:p>
          <a:p>
            <a:pPr algn="just" fontAlgn="base">
              <a:spcAft>
                <a:spcPct val="0"/>
              </a:spcAft>
              <a:buClr>
                <a:srgbClr val="000000"/>
              </a:buClr>
              <a:buFontTx/>
              <a:buNone/>
            </a:pPr>
            <a:r>
              <a:rPr kumimoji="1" lang="en-US" altLang="zh-CN" sz="2800" b="1">
                <a:solidFill>
                  <a:srgbClr val="010000"/>
                </a:solidFill>
                <a:latin typeface="宋体" panose="02010600030101010101" pitchFamily="2" charset="-122"/>
                <a:sym typeface="Symbol" panose="05050102010706020507" pitchFamily="18" charset="2"/>
              </a:rPr>
              <a:t>     ②2NO</a:t>
            </a:r>
            <a:r>
              <a:rPr kumimoji="1" lang="en-US" altLang="zh-CN" sz="2800" b="1" baseline="-30000">
                <a:solidFill>
                  <a:srgbClr val="010000"/>
                </a:solidFill>
                <a:latin typeface="宋体" panose="02010600030101010101" pitchFamily="2" charset="-122"/>
                <a:sym typeface="Symbol" panose="05050102010706020507" pitchFamily="18" charset="2"/>
              </a:rPr>
              <a:t>2</a:t>
            </a:r>
            <a:r>
              <a:rPr kumimoji="1" lang="en-US" altLang="zh-CN" sz="2800" b="1">
                <a:solidFill>
                  <a:srgbClr val="010000"/>
                </a:solidFill>
                <a:latin typeface="宋体" panose="02010600030101010101" pitchFamily="2" charset="-122"/>
                <a:sym typeface="Symbol" panose="05050102010706020507" pitchFamily="18" charset="2"/>
              </a:rPr>
              <a:t> (g)     N</a:t>
            </a:r>
            <a:r>
              <a:rPr kumimoji="1" lang="en-US" altLang="zh-CN" sz="2800" b="1" baseline="-30000">
                <a:solidFill>
                  <a:srgbClr val="010000"/>
                </a:solidFill>
                <a:latin typeface="宋体" panose="02010600030101010101" pitchFamily="2" charset="-122"/>
                <a:sym typeface="Symbol" panose="05050102010706020507" pitchFamily="18" charset="2"/>
              </a:rPr>
              <a:t>2</a:t>
            </a:r>
            <a:r>
              <a:rPr kumimoji="1" lang="en-US" altLang="zh-CN" sz="2800" b="1">
                <a:solidFill>
                  <a:srgbClr val="010000"/>
                </a:solidFill>
                <a:latin typeface="宋体" panose="02010600030101010101" pitchFamily="2" charset="-122"/>
                <a:sym typeface="Symbol" panose="05050102010706020507" pitchFamily="18" charset="2"/>
              </a:rPr>
              <a:t>O</a:t>
            </a:r>
            <a:r>
              <a:rPr kumimoji="1" lang="en-US" altLang="zh-CN" sz="2800" b="1" baseline="-30000">
                <a:solidFill>
                  <a:srgbClr val="010000"/>
                </a:solidFill>
                <a:latin typeface="宋体" panose="02010600030101010101" pitchFamily="2" charset="-122"/>
                <a:sym typeface="Symbol" panose="05050102010706020507" pitchFamily="18" charset="2"/>
              </a:rPr>
              <a:t>4</a:t>
            </a:r>
            <a:r>
              <a:rPr kumimoji="1" lang="en-US" altLang="zh-CN" sz="2800" b="1">
                <a:solidFill>
                  <a:srgbClr val="010000"/>
                </a:solidFill>
                <a:latin typeface="宋体" panose="02010600030101010101" pitchFamily="2" charset="-122"/>
                <a:sym typeface="Symbol" panose="05050102010706020507" pitchFamily="18" charset="2"/>
              </a:rPr>
              <a:t>    </a:t>
            </a:r>
            <a:r>
              <a:rPr kumimoji="1" lang="en-US" altLang="zh-CN" sz="2800" b="1" i="1">
                <a:solidFill>
                  <a:srgbClr val="FF0000"/>
                </a:solidFill>
                <a:latin typeface="宋体" panose="02010600030101010101" pitchFamily="2" charset="-122"/>
                <a:sym typeface="Symbol" panose="05050102010706020507" pitchFamily="18" charset="2"/>
              </a:rPr>
              <a:t>K</a:t>
            </a:r>
            <a:r>
              <a:rPr kumimoji="1" lang="en-US" altLang="zh-CN" sz="2800" b="1" i="1" baseline="-30000">
                <a:solidFill>
                  <a:srgbClr val="FF0000"/>
                </a:solidFill>
                <a:latin typeface="宋体" panose="02010600030101010101" pitchFamily="2" charset="-122"/>
                <a:sym typeface="Symbol" panose="05050102010706020507" pitchFamily="18" charset="2"/>
              </a:rPr>
              <a:t>2</a:t>
            </a:r>
            <a:endParaRPr kumimoji="1" lang="en-US" altLang="zh-CN" sz="2800" b="1" i="1">
              <a:solidFill>
                <a:srgbClr val="FF0000"/>
              </a:solidFill>
              <a:latin typeface="宋体" panose="02010600030101010101" pitchFamily="2" charset="-122"/>
              <a:sym typeface="Symbol" panose="05050102010706020507" pitchFamily="18" charset="2"/>
            </a:endParaRPr>
          </a:p>
          <a:p>
            <a:pPr algn="just" fontAlgn="base">
              <a:spcAft>
                <a:spcPct val="0"/>
              </a:spcAft>
              <a:buClr>
                <a:srgbClr val="000000"/>
              </a:buClr>
              <a:buFontTx/>
              <a:buNone/>
            </a:pPr>
            <a:r>
              <a:rPr kumimoji="1" lang="en-US" altLang="zh-CN" sz="2800" b="1">
                <a:solidFill>
                  <a:srgbClr val="010000"/>
                </a:solidFill>
                <a:latin typeface="宋体" panose="02010600030101010101" pitchFamily="2" charset="-122"/>
                <a:sym typeface="Symbol" panose="05050102010706020507" pitchFamily="18" charset="2"/>
              </a:rPr>
              <a:t>  </a:t>
            </a:r>
            <a:endParaRPr kumimoji="1" lang="en-US" altLang="zh-CN" sz="2800" b="1">
              <a:solidFill>
                <a:srgbClr val="010000"/>
              </a:solidFill>
              <a:latin typeface="宋体" panose="02010600030101010101" pitchFamily="2" charset="-122"/>
              <a:sym typeface="Symbol" panose="05050102010706020507" pitchFamily="18" charset="2"/>
            </a:endParaRPr>
          </a:p>
          <a:p>
            <a:pPr algn="just" fontAlgn="base">
              <a:spcAft>
                <a:spcPct val="0"/>
              </a:spcAft>
              <a:buClr>
                <a:srgbClr val="000000"/>
              </a:buClr>
              <a:buFontTx/>
              <a:buNone/>
            </a:pPr>
            <a:r>
              <a:rPr kumimoji="1" lang="en-US" altLang="zh-CN" sz="2800" b="1">
                <a:solidFill>
                  <a:srgbClr val="010000"/>
                </a:solidFill>
                <a:latin typeface="宋体" panose="02010600030101010101" pitchFamily="2" charset="-122"/>
                <a:sym typeface="Symbol" panose="05050102010706020507" pitchFamily="18" charset="2"/>
              </a:rPr>
              <a:t>     ③2NO (g) +O</a:t>
            </a:r>
            <a:r>
              <a:rPr kumimoji="1" lang="en-US" altLang="zh-CN" sz="2800" b="1" baseline="-30000">
                <a:solidFill>
                  <a:srgbClr val="010000"/>
                </a:solidFill>
                <a:latin typeface="宋体" panose="02010600030101010101" pitchFamily="2" charset="-122"/>
                <a:sym typeface="Symbol" panose="05050102010706020507" pitchFamily="18" charset="2"/>
              </a:rPr>
              <a:t>2</a:t>
            </a:r>
            <a:r>
              <a:rPr kumimoji="1" lang="en-US" altLang="zh-CN" sz="2800" b="1">
                <a:solidFill>
                  <a:srgbClr val="010000"/>
                </a:solidFill>
                <a:latin typeface="宋体" panose="02010600030101010101" pitchFamily="2" charset="-122"/>
                <a:sym typeface="Symbol" panose="05050102010706020507" pitchFamily="18" charset="2"/>
              </a:rPr>
              <a:t>(g)    N</a:t>
            </a:r>
            <a:r>
              <a:rPr kumimoji="1" lang="en-US" altLang="zh-CN" sz="2800" b="1" baseline="-30000">
                <a:solidFill>
                  <a:srgbClr val="010000"/>
                </a:solidFill>
                <a:latin typeface="宋体" panose="02010600030101010101" pitchFamily="2" charset="-122"/>
                <a:sym typeface="Symbol" panose="05050102010706020507" pitchFamily="18" charset="2"/>
              </a:rPr>
              <a:t>2</a:t>
            </a:r>
            <a:r>
              <a:rPr kumimoji="1" lang="en-US" altLang="zh-CN" sz="2800" b="1">
                <a:solidFill>
                  <a:srgbClr val="010000"/>
                </a:solidFill>
                <a:latin typeface="宋体" panose="02010600030101010101" pitchFamily="2" charset="-122"/>
                <a:sym typeface="Symbol" panose="05050102010706020507" pitchFamily="18" charset="2"/>
              </a:rPr>
              <a:t>O</a:t>
            </a:r>
            <a:r>
              <a:rPr kumimoji="1" lang="en-US" altLang="zh-CN" sz="2800" b="1" baseline="-30000">
                <a:solidFill>
                  <a:srgbClr val="010000"/>
                </a:solidFill>
                <a:latin typeface="宋体" panose="02010600030101010101" pitchFamily="2" charset="-122"/>
                <a:sym typeface="Symbol" panose="05050102010706020507" pitchFamily="18" charset="2"/>
              </a:rPr>
              <a:t>4</a:t>
            </a:r>
            <a:r>
              <a:rPr kumimoji="1" lang="en-US" altLang="zh-CN" sz="2800" b="1">
                <a:solidFill>
                  <a:srgbClr val="010000"/>
                </a:solidFill>
                <a:latin typeface="宋体" panose="02010600030101010101" pitchFamily="2" charset="-122"/>
                <a:sym typeface="Symbol" panose="05050102010706020507" pitchFamily="18" charset="2"/>
              </a:rPr>
              <a:t> (g)  </a:t>
            </a:r>
            <a:r>
              <a:rPr kumimoji="1" lang="en-US" altLang="zh-CN" sz="2800" b="1" i="1">
                <a:solidFill>
                  <a:srgbClr val="C00000"/>
                </a:solidFill>
                <a:latin typeface="宋体" panose="02010600030101010101" pitchFamily="2" charset="-122"/>
                <a:sym typeface="Symbol" panose="05050102010706020507" pitchFamily="18" charset="2"/>
              </a:rPr>
              <a:t>K</a:t>
            </a:r>
            <a:endParaRPr kumimoji="1" lang="en-US" altLang="zh-CN" sz="2800" b="1" i="1">
              <a:solidFill>
                <a:srgbClr val="C00000"/>
              </a:solidFill>
              <a:latin typeface="宋体" panose="02010600030101010101" pitchFamily="2" charset="-122"/>
              <a:sym typeface="Symbol" panose="05050102010706020507" pitchFamily="18" charset="2"/>
            </a:endParaRPr>
          </a:p>
          <a:p>
            <a:pPr eaLnBrk="0" fontAlgn="base" hangingPunct="0">
              <a:spcBef>
                <a:spcPct val="0"/>
              </a:spcBef>
              <a:spcAft>
                <a:spcPct val="0"/>
              </a:spcAft>
              <a:buFontTx/>
              <a:buNone/>
            </a:pPr>
            <a:endParaRPr kumimoji="1" lang="en-US" altLang="zh-CN" sz="2800" b="1" i="1">
              <a:solidFill>
                <a:srgbClr val="010000"/>
              </a:solidFill>
              <a:latin typeface="宋体" panose="02010600030101010101" pitchFamily="2" charset="-122"/>
            </a:endParaRPr>
          </a:p>
        </p:txBody>
      </p:sp>
      <p:pic>
        <p:nvPicPr>
          <p:cNvPr id="39940" name="Picture 4"/>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4806951" y="2388066"/>
            <a:ext cx="696912"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2" name="Picture 6"/>
          <p:cNvPicPr>
            <a:picLocks noChangeAspect="1" noChangeArrowheads="1"/>
          </p:cNvPicPr>
          <p:nvPr>
            <p:custDataLst>
              <p:tags r:id="rId4"/>
            </p:custDataLst>
          </p:nvPr>
        </p:nvPicPr>
        <p:blipFill>
          <a:blip r:embed="rId3">
            <a:extLst>
              <a:ext uri="{28A0092B-C50C-407E-A947-70E740481C1C}">
                <a14:useLocalDpi xmlns:a14="http://schemas.microsoft.com/office/drawing/2010/main" val="0"/>
              </a:ext>
            </a:extLst>
          </a:blip>
          <a:stretch>
            <a:fillRect/>
          </a:stretch>
        </p:blipFill>
        <p:spPr bwMode="auto">
          <a:xfrm>
            <a:off x="3368676" y="3468127"/>
            <a:ext cx="696913"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3" name="Picture 7"/>
          <p:cNvPicPr>
            <a:picLocks noChangeAspect="1" noChangeArrowheads="1"/>
          </p:cNvPicPr>
          <p:nvPr>
            <p:custDataLst>
              <p:tags r:id="rId5"/>
            </p:custDataLst>
          </p:nvPr>
        </p:nvPicPr>
        <p:blipFill>
          <a:blip r:embed="rId3">
            <a:extLst>
              <a:ext uri="{28A0092B-C50C-407E-A947-70E740481C1C}">
                <a14:useLocalDpi xmlns:a14="http://schemas.microsoft.com/office/drawing/2010/main" val="0"/>
              </a:ext>
            </a:extLst>
          </a:blip>
          <a:stretch>
            <a:fillRect/>
          </a:stretch>
        </p:blipFill>
        <p:spPr bwMode="auto">
          <a:xfrm>
            <a:off x="4440366" y="4437063"/>
            <a:ext cx="696912"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文本框 1"/>
          <p:cNvSpPr txBox="1">
            <a:spLocks noChangeArrowheads="1"/>
          </p:cNvSpPr>
          <p:nvPr>
            <p:custDataLst>
              <p:tags r:id="rId6"/>
            </p:custDataLst>
          </p:nvPr>
        </p:nvSpPr>
        <p:spPr bwMode="auto">
          <a:xfrm>
            <a:off x="1529018" y="4974145"/>
            <a:ext cx="263842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zh-CN" altLang="en-US" b="1" smtClean="0">
                <a:solidFill>
                  <a:srgbClr val="0000FF"/>
                </a:solidFill>
                <a:latin typeface="楷体_GB2312" pitchFamily="49" charset="-122"/>
                <a:ea typeface="楷体_GB2312" pitchFamily="49" charset="-122"/>
              </a:rPr>
              <a:t>③</a:t>
            </a:r>
            <a:r>
              <a:rPr kumimoji="1" lang="en-US" altLang="zh-CN" b="1">
                <a:solidFill>
                  <a:srgbClr val="0000FF"/>
                </a:solidFill>
                <a:latin typeface="楷体_GB2312" pitchFamily="49" charset="-122"/>
                <a:ea typeface="楷体_GB2312" pitchFamily="49" charset="-122"/>
              </a:rPr>
              <a:t> </a:t>
            </a:r>
            <a:r>
              <a:rPr kumimoji="1" lang="en-US" altLang="zh-CN" b="1" smtClean="0">
                <a:solidFill>
                  <a:srgbClr val="0000FF"/>
                </a:solidFill>
                <a:latin typeface="楷体_GB2312" pitchFamily="49" charset="-122"/>
                <a:ea typeface="楷体_GB2312" pitchFamily="49" charset="-122"/>
              </a:rPr>
              <a:t>= </a:t>
            </a:r>
            <a:r>
              <a:rPr kumimoji="1" lang="zh-CN" altLang="en-US" b="1" smtClean="0">
                <a:solidFill>
                  <a:srgbClr val="0000FF"/>
                </a:solidFill>
                <a:latin typeface="宋体" panose="02010600030101010101" pitchFamily="2" charset="-122"/>
              </a:rPr>
              <a:t>① </a:t>
            </a:r>
            <a:r>
              <a:rPr kumimoji="1" lang="en-US" altLang="zh-CN" b="1">
                <a:solidFill>
                  <a:srgbClr val="0000FF"/>
                </a:solidFill>
                <a:latin typeface="宋体" panose="02010600030101010101" pitchFamily="2" charset="-122"/>
              </a:rPr>
              <a:t>+ </a:t>
            </a:r>
            <a:r>
              <a:rPr kumimoji="1" lang="zh-CN" altLang="en-US" b="1">
                <a:solidFill>
                  <a:srgbClr val="0000FF"/>
                </a:solidFill>
                <a:latin typeface="宋体" panose="02010600030101010101" pitchFamily="2" charset="-122"/>
              </a:rPr>
              <a:t>②</a:t>
            </a:r>
            <a:endParaRPr kumimoji="1" lang="zh-CN" altLang="en-US" b="1">
              <a:solidFill>
                <a:srgbClr val="0000FF"/>
              </a:solidFill>
              <a:latin typeface="楷体_GB2312" pitchFamily="49" charset="-122"/>
              <a:ea typeface="楷体_GB2312" pitchFamily="49" charset="-122"/>
            </a:endParaRPr>
          </a:p>
        </p:txBody>
      </p:sp>
      <p:sp>
        <p:nvSpPr>
          <p:cNvPr id="51207" name="矩形 2"/>
          <p:cNvSpPr>
            <a:spLocks noChangeArrowheads="1"/>
          </p:cNvSpPr>
          <p:nvPr>
            <p:custDataLst>
              <p:tags r:id="rId7"/>
            </p:custDataLst>
          </p:nvPr>
        </p:nvSpPr>
        <p:spPr bwMode="auto">
          <a:xfrm>
            <a:off x="183579" y="188118"/>
            <a:ext cx="32226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Clr>
                <a:srgbClr val="000000"/>
              </a:buClr>
              <a:buFontTx/>
              <a:buNone/>
            </a:pPr>
            <a:r>
              <a:rPr kumimoji="1" lang="zh-CN" altLang="en-US" sz="2800" b="1">
                <a:solidFill>
                  <a:srgbClr val="CC0066"/>
                </a:solidFill>
                <a:latin typeface="宋体" panose="02010600030101010101" pitchFamily="2" charset="-122"/>
                <a:ea typeface="楷体_GB2312" pitchFamily="49" charset="-122"/>
                <a:sym typeface="Symbol" panose="05050102010706020507" pitchFamily="18" charset="2"/>
              </a:rPr>
              <a:t>（</a:t>
            </a:r>
            <a:r>
              <a:rPr kumimoji="1" lang="en-US" altLang="zh-CN" sz="2800" b="1">
                <a:solidFill>
                  <a:srgbClr val="CC0066"/>
                </a:solidFill>
                <a:latin typeface="宋体" panose="02010600030101010101" pitchFamily="2" charset="-122"/>
                <a:ea typeface="楷体_GB2312" pitchFamily="49" charset="-122"/>
                <a:sym typeface="Symbol" panose="05050102010706020507" pitchFamily="18" charset="2"/>
              </a:rPr>
              <a:t>3</a:t>
            </a:r>
            <a:r>
              <a:rPr kumimoji="1" lang="zh-CN" altLang="en-US" sz="2800" b="1">
                <a:solidFill>
                  <a:srgbClr val="CC0066"/>
                </a:solidFill>
                <a:latin typeface="宋体" panose="02010600030101010101" pitchFamily="2" charset="-122"/>
                <a:ea typeface="楷体_GB2312" pitchFamily="49" charset="-122"/>
                <a:sym typeface="Symbol" panose="05050102010706020507" pitchFamily="18" charset="2"/>
              </a:rPr>
              <a:t>）多重平衡规则</a:t>
            </a:r>
            <a:endParaRPr kumimoji="1" lang="zh-CN" altLang="en-US" sz="2800" b="1">
              <a:solidFill>
                <a:srgbClr val="CC0066"/>
              </a:solidFill>
              <a:latin typeface="宋体" panose="02010600030101010101" pitchFamily="2" charset="-122"/>
              <a:ea typeface="楷体_GB2312" pitchFamily="49" charset="-122"/>
              <a:sym typeface="Symbol" panose="05050102010706020507" pitchFamily="18" charset="2"/>
            </a:endParaRPr>
          </a:p>
        </p:txBody>
      </p:sp>
      <p:sp>
        <p:nvSpPr>
          <p:cNvPr id="4" name="文本框 3"/>
          <p:cNvSpPr txBox="1">
            <a:spLocks noChangeArrowheads="1"/>
          </p:cNvSpPr>
          <p:nvPr>
            <p:custDataLst>
              <p:tags r:id="rId8"/>
            </p:custDataLst>
          </p:nvPr>
        </p:nvSpPr>
        <p:spPr bwMode="auto">
          <a:xfrm>
            <a:off x="7077140" y="4252913"/>
            <a:ext cx="9944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en-US" altLang="zh-CN" b="1">
                <a:solidFill>
                  <a:srgbClr val="0000FF"/>
                </a:solidFill>
                <a:latin typeface="华文琥珀" panose="02010800040101010101" pitchFamily="2" charset="-122"/>
                <a:ea typeface="华文琥珀" panose="02010800040101010101" pitchFamily="2" charset="-122"/>
              </a:rPr>
              <a:t>= </a:t>
            </a:r>
            <a:r>
              <a:rPr kumimoji="1" lang="zh-CN" altLang="en-US" b="1">
                <a:solidFill>
                  <a:srgbClr val="0000FF"/>
                </a:solidFill>
                <a:latin typeface="华文琥珀" panose="02010800040101010101" pitchFamily="2" charset="-122"/>
                <a:ea typeface="华文琥珀" panose="02010800040101010101" pitchFamily="2" charset="-122"/>
              </a:rPr>
              <a:t>？</a:t>
            </a:r>
            <a:endParaRPr kumimoji="1" lang="zh-CN" altLang="en-US" b="1">
              <a:solidFill>
                <a:srgbClr val="0000FF"/>
              </a:solidFill>
              <a:latin typeface="华文琥珀" panose="02010800040101010101" pitchFamily="2" charset="-122"/>
              <a:ea typeface="华文琥珀" panose="02010800040101010101" pitchFamily="2" charset="-122"/>
            </a:endParaRPr>
          </a:p>
        </p:txBody>
      </p:sp>
      <p:sp>
        <p:nvSpPr>
          <p:cNvPr id="39941" name="Text Box 5"/>
          <p:cNvSpPr txBox="1">
            <a:spLocks noChangeArrowheads="1"/>
          </p:cNvSpPr>
          <p:nvPr>
            <p:custDataLst>
              <p:tags r:id="rId9"/>
            </p:custDataLst>
          </p:nvPr>
        </p:nvSpPr>
        <p:spPr bwMode="auto">
          <a:xfrm>
            <a:off x="7088253" y="4271138"/>
            <a:ext cx="1698625" cy="5835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kumimoji="1" lang="en-US" altLang="zh-CN" b="1">
                <a:solidFill>
                  <a:srgbClr val="00B050"/>
                </a:solidFill>
                <a:latin typeface="黑体" panose="02010609060101010101" pitchFamily="2" charset="-122"/>
                <a:ea typeface="黑体" panose="02010609060101010101" pitchFamily="2" charset="-122"/>
                <a:sym typeface="Symbol" panose="05050102010706020507" pitchFamily="18" charset="2"/>
              </a:rPr>
              <a:t>=</a:t>
            </a:r>
            <a:r>
              <a:rPr kumimoji="1" lang="en-US" altLang="zh-CN" b="1" i="1">
                <a:solidFill>
                  <a:srgbClr val="FF0000"/>
                </a:solidFill>
                <a:latin typeface="宋体" panose="02010600030101010101" pitchFamily="2" charset="-122"/>
                <a:sym typeface="Symbol" panose="05050102010706020507" pitchFamily="18" charset="2"/>
              </a:rPr>
              <a:t>K</a:t>
            </a:r>
            <a:r>
              <a:rPr kumimoji="1" lang="en-US" altLang="zh-CN" b="1" i="1" baseline="-25000">
                <a:solidFill>
                  <a:srgbClr val="FF0000"/>
                </a:solidFill>
                <a:latin typeface="宋体" panose="02010600030101010101" pitchFamily="2" charset="-122"/>
                <a:sym typeface="Symbol" panose="05050102010706020507" pitchFamily="18" charset="2"/>
              </a:rPr>
              <a:t>1</a:t>
            </a:r>
            <a:r>
              <a:rPr kumimoji="1" lang="en-US" altLang="zh-CN" b="1" i="1">
                <a:solidFill>
                  <a:srgbClr val="FF0000"/>
                </a:solidFill>
                <a:latin typeface="宋体" panose="02010600030101010101" pitchFamily="2" charset="-122"/>
                <a:sym typeface="Symbol" panose="05050102010706020507" pitchFamily="18" charset="2"/>
              </a:rPr>
              <a:t> K</a:t>
            </a:r>
            <a:r>
              <a:rPr kumimoji="1" lang="en-US" altLang="zh-CN" b="1" i="1" baseline="-25000">
                <a:solidFill>
                  <a:srgbClr val="FF0000"/>
                </a:solidFill>
                <a:latin typeface="宋体" panose="02010600030101010101" pitchFamily="2" charset="-122"/>
                <a:sym typeface="Symbol" panose="05050102010706020507" pitchFamily="18" charset="2"/>
              </a:rPr>
              <a:t>2</a:t>
            </a:r>
            <a:r>
              <a:rPr kumimoji="1" lang="en-US" altLang="zh-CN" b="1">
                <a:solidFill>
                  <a:srgbClr val="FF0000"/>
                </a:solidFill>
                <a:latin typeface="宋体" panose="02010600030101010101" pitchFamily="2" charset="-122"/>
                <a:sym typeface="Symbol" panose="05050102010706020507" pitchFamily="18" charset="2"/>
              </a:rPr>
              <a:t> </a:t>
            </a:r>
            <a:endParaRPr kumimoji="1" lang="zh-CN" altLang="en-US" b="1" u="sng">
              <a:solidFill>
                <a:srgbClr val="FF0000"/>
              </a:solidFill>
              <a:latin typeface="宋体" panose="02010600030101010101" pitchFamily="2" charset="-122"/>
            </a:endParaRPr>
          </a:p>
        </p:txBody>
      </p:sp>
      <p:sp>
        <p:nvSpPr>
          <p:cNvPr id="5" name="矩形 4"/>
          <p:cNvSpPr>
            <a:spLocks noChangeArrowheads="1"/>
          </p:cNvSpPr>
          <p:nvPr>
            <p:custDataLst>
              <p:tags r:id="rId10"/>
            </p:custDataLst>
          </p:nvPr>
        </p:nvSpPr>
        <p:spPr bwMode="auto">
          <a:xfrm>
            <a:off x="639556" y="844043"/>
            <a:ext cx="11122437" cy="1198245"/>
          </a:xfrm>
          <a:prstGeom prst="rect">
            <a:avLst/>
          </a:prstGeom>
          <a:noFill/>
          <a:ln w="9525">
            <a:solidFill>
              <a:srgbClr val="FF0066"/>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20000"/>
              </a:lnSpc>
              <a:spcBef>
                <a:spcPct val="0"/>
              </a:spcBef>
              <a:spcAft>
                <a:spcPct val="0"/>
              </a:spcAft>
              <a:buClr>
                <a:srgbClr val="000000"/>
              </a:buClr>
              <a:buFontTx/>
              <a:buNone/>
            </a:pPr>
            <a:r>
              <a:rPr kumimoji="1" lang="zh-CN" altLang="en-US" b="1">
                <a:solidFill>
                  <a:srgbClr val="7030A0"/>
                </a:solidFill>
                <a:latin typeface="宋体" panose="02010600030101010101" pitchFamily="2" charset="-122"/>
                <a:ea typeface="楷体_GB2312" pitchFamily="49" charset="-122"/>
                <a:sym typeface="Symbol" panose="05050102010706020507" pitchFamily="18" charset="2"/>
              </a:rPr>
              <a:t>规律：</a:t>
            </a:r>
            <a:r>
              <a:rPr kumimoji="1" lang="zh-CN" altLang="en-US" sz="2800" b="1">
                <a:solidFill>
                  <a:srgbClr val="010000"/>
                </a:solidFill>
                <a:latin typeface="宋体" panose="02010600030101010101" pitchFamily="2" charset="-122"/>
                <a:ea typeface="楷体_GB2312" pitchFamily="49" charset="-122"/>
                <a:sym typeface="Symbol" panose="05050102010706020507" pitchFamily="18" charset="2"/>
              </a:rPr>
              <a:t>若方程式</a:t>
            </a:r>
            <a:r>
              <a:rPr kumimoji="1" lang="zh-CN" altLang="en-US" sz="2800" b="1">
                <a:solidFill>
                  <a:srgbClr val="FF0000"/>
                </a:solidFill>
                <a:latin typeface="宋体" panose="02010600030101010101" pitchFamily="2" charset="-122"/>
                <a:ea typeface="楷体_GB2312" pitchFamily="49" charset="-122"/>
                <a:sym typeface="Symbol" panose="05050102010706020507" pitchFamily="18" charset="2"/>
              </a:rPr>
              <a:t>相加</a:t>
            </a:r>
            <a:r>
              <a:rPr kumimoji="1" lang="zh-CN" altLang="en-US" sz="2800" b="1">
                <a:solidFill>
                  <a:srgbClr val="010000"/>
                </a:solidFill>
                <a:latin typeface="宋体" panose="02010600030101010101" pitchFamily="2" charset="-122"/>
                <a:ea typeface="楷体_GB2312" pitchFamily="49" charset="-122"/>
                <a:sym typeface="Symbol" panose="05050102010706020507" pitchFamily="18" charset="2"/>
              </a:rPr>
              <a:t>，则总反应平衡常数等于分步平衡常数之</a:t>
            </a:r>
            <a:r>
              <a:rPr kumimoji="1" lang="zh-CN" altLang="en-US" sz="2800" b="1">
                <a:solidFill>
                  <a:srgbClr val="00B050"/>
                </a:solidFill>
                <a:latin typeface="宋体" panose="02010600030101010101" pitchFamily="2" charset="-122"/>
                <a:ea typeface="楷体_GB2312" pitchFamily="49" charset="-122"/>
                <a:sym typeface="Symbol" panose="05050102010706020507" pitchFamily="18" charset="2"/>
              </a:rPr>
              <a:t>乘积</a:t>
            </a:r>
            <a:r>
              <a:rPr kumimoji="1" lang="en-US" altLang="zh-CN" sz="2800" b="1">
                <a:solidFill>
                  <a:srgbClr val="010000"/>
                </a:solidFill>
                <a:latin typeface="宋体" panose="02010600030101010101" pitchFamily="2" charset="-122"/>
                <a:ea typeface="楷体_GB2312" pitchFamily="49" charset="-122"/>
                <a:sym typeface="Symbol" panose="05050102010706020507" pitchFamily="18" charset="2"/>
              </a:rPr>
              <a:t>,</a:t>
            </a:r>
            <a:r>
              <a:rPr kumimoji="1" lang="zh-CN" altLang="en-US" sz="2800" b="1">
                <a:solidFill>
                  <a:srgbClr val="010000"/>
                </a:solidFill>
                <a:latin typeface="宋体" panose="02010600030101010101" pitchFamily="2" charset="-122"/>
                <a:ea typeface="楷体_GB2312" pitchFamily="49" charset="-122"/>
                <a:sym typeface="Symbol" panose="05050102010706020507" pitchFamily="18" charset="2"/>
              </a:rPr>
              <a:t>反之，相</a:t>
            </a:r>
            <a:r>
              <a:rPr kumimoji="1" lang="zh-CN" altLang="en-US" sz="2800" b="1">
                <a:solidFill>
                  <a:srgbClr val="FF0000"/>
                </a:solidFill>
                <a:latin typeface="宋体" panose="02010600030101010101" pitchFamily="2" charset="-122"/>
                <a:ea typeface="楷体_GB2312" pitchFamily="49" charset="-122"/>
                <a:sym typeface="Symbol" panose="05050102010706020507" pitchFamily="18" charset="2"/>
              </a:rPr>
              <a:t>减</a:t>
            </a:r>
            <a:r>
              <a:rPr kumimoji="1" lang="zh-CN" altLang="en-US" sz="2800" b="1">
                <a:solidFill>
                  <a:srgbClr val="010000"/>
                </a:solidFill>
                <a:latin typeface="宋体" panose="02010600030101010101" pitchFamily="2" charset="-122"/>
                <a:ea typeface="楷体_GB2312" pitchFamily="49" charset="-122"/>
                <a:sym typeface="Symbol" panose="05050102010706020507" pitchFamily="18" charset="2"/>
              </a:rPr>
              <a:t>则“</a:t>
            </a:r>
            <a:r>
              <a:rPr kumimoji="1" lang="zh-CN" altLang="en-US" sz="2800" b="1">
                <a:solidFill>
                  <a:srgbClr val="00B050"/>
                </a:solidFill>
                <a:latin typeface="宋体" panose="02010600030101010101" pitchFamily="2" charset="-122"/>
                <a:ea typeface="楷体_GB2312" pitchFamily="49" charset="-122"/>
                <a:sym typeface="Symbol" panose="05050102010706020507" pitchFamily="18" charset="2"/>
              </a:rPr>
              <a:t>除</a:t>
            </a:r>
            <a:r>
              <a:rPr kumimoji="1" lang="zh-CN" altLang="en-US" sz="2800" b="1">
                <a:solidFill>
                  <a:srgbClr val="010000"/>
                </a:solidFill>
                <a:latin typeface="宋体" panose="02010600030101010101" pitchFamily="2" charset="-122"/>
                <a:ea typeface="楷体_GB2312" pitchFamily="49" charset="-122"/>
                <a:sym typeface="Symbol" panose="05050102010706020507" pitchFamily="18" charset="2"/>
              </a:rPr>
              <a:t>”</a:t>
            </a:r>
            <a:endParaRPr kumimoji="1" lang="en-US" altLang="zh-CN" sz="2800" b="1">
              <a:solidFill>
                <a:srgbClr val="010000"/>
              </a:solidFill>
              <a:latin typeface="宋体" panose="02010600030101010101" pitchFamily="2" charset="-122"/>
              <a:ea typeface="楷体_GB2312" pitchFamily="49" charset="-122"/>
              <a:sym typeface="Symbol" panose="05050102010706020507" pitchFamily="18" charset="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2" presetClass="entr" presetSubtype="4" fill="hold" nodeType="withEffect">
                                  <p:stCondLst>
                                    <p:cond delay="0"/>
                                  </p:stCondLst>
                                  <p:childTnLst>
                                    <p:set>
                                      <p:cBhvr>
                                        <p:cTn id="8" dur="1" fill="hold">
                                          <p:stCondLst>
                                            <p:cond delay="0"/>
                                          </p:stCondLst>
                                        </p:cTn>
                                        <p:tgtEl>
                                          <p:spTgt spid="39940"/>
                                        </p:tgtEl>
                                        <p:attrNameLst>
                                          <p:attrName>style.visibility</p:attrName>
                                        </p:attrNameLst>
                                      </p:cBhvr>
                                      <p:to>
                                        <p:strVal val="visible"/>
                                      </p:to>
                                    </p:set>
                                    <p:animEffect transition="in" filter="slide(fromBottom)">
                                      <p:cBhvr>
                                        <p:cTn id="9" dur="500"/>
                                        <p:tgtEl>
                                          <p:spTgt spid="39940"/>
                                        </p:tgtEl>
                                      </p:cBhvr>
                                    </p:animEffect>
                                  </p:childTnLst>
                                </p:cTn>
                              </p:par>
                              <p:par>
                                <p:cTn id="10" presetID="1" presetClass="entr" presetSubtype="0" fill="hold" nodeType="with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993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9939">
                                            <p:txEl>
                                              <p:pRg st="3" end="3"/>
                                            </p:txEl>
                                          </p:spTgt>
                                        </p:tgtEl>
                                        <p:attrNameLst>
                                          <p:attrName>style.visibility</p:attrName>
                                        </p:attrNameLst>
                                      </p:cBhvr>
                                      <p:to>
                                        <p:strVal val="visible"/>
                                      </p:to>
                                    </p:set>
                                  </p:childTnLst>
                                </p:cTn>
                              </p:par>
                              <p:par>
                                <p:cTn id="16" presetID="12" presetClass="entr" presetSubtype="4" fill="hold" nodeType="withEffect">
                                  <p:stCondLst>
                                    <p:cond delay="0"/>
                                  </p:stCondLst>
                                  <p:childTnLst>
                                    <p:set>
                                      <p:cBhvr>
                                        <p:cTn id="17" dur="1" fill="hold">
                                          <p:stCondLst>
                                            <p:cond delay="0"/>
                                          </p:stCondLst>
                                        </p:cTn>
                                        <p:tgtEl>
                                          <p:spTgt spid="39942"/>
                                        </p:tgtEl>
                                        <p:attrNameLst>
                                          <p:attrName>style.visibility</p:attrName>
                                        </p:attrNameLst>
                                      </p:cBhvr>
                                      <p:to>
                                        <p:strVal val="visible"/>
                                      </p:to>
                                    </p:set>
                                    <p:animEffect transition="in" filter="slide(fromBottom)">
                                      <p:cBhvr>
                                        <p:cTn id="18" dur="500"/>
                                        <p:tgtEl>
                                          <p:spTgt spid="39942"/>
                                        </p:tgtEl>
                                      </p:cBhvr>
                                    </p:animEffect>
                                  </p:childTnLst>
                                </p:cTn>
                              </p:par>
                              <p:par>
                                <p:cTn id="19" presetID="1" presetClass="entr" presetSubtype="0" fill="hold" nodeType="withEffect">
                                  <p:stCondLst>
                                    <p:cond delay="0"/>
                                  </p:stCondLst>
                                  <p:childTnLst>
                                    <p:set>
                                      <p:cBhvr>
                                        <p:cTn id="20" dur="1" fill="hold">
                                          <p:stCondLst>
                                            <p:cond delay="0"/>
                                          </p:stCondLst>
                                        </p:cTn>
                                        <p:tgtEl>
                                          <p:spTgt spid="39939">
                                            <p:txEl>
                                              <p:pRg st="4" end="4"/>
                                            </p:txEl>
                                          </p:spTgt>
                                        </p:tgtEl>
                                        <p:attrNameLst>
                                          <p:attrName>style.visibility</p:attrName>
                                        </p:attrNameLst>
                                      </p:cBhvr>
                                      <p:to>
                                        <p:strVal val="visible"/>
                                      </p:to>
                                    </p:set>
                                  </p:childTnLst>
                                </p:cTn>
                              </p:par>
                              <p:par>
                                <p:cTn id="21" presetID="12" presetClass="entr" presetSubtype="4" fill="hold" nodeType="withEffect">
                                  <p:stCondLst>
                                    <p:cond delay="0"/>
                                  </p:stCondLst>
                                  <p:childTnLst>
                                    <p:set>
                                      <p:cBhvr>
                                        <p:cTn id="22" dur="1" fill="hold">
                                          <p:stCondLst>
                                            <p:cond delay="0"/>
                                          </p:stCondLst>
                                        </p:cTn>
                                        <p:tgtEl>
                                          <p:spTgt spid="39943"/>
                                        </p:tgtEl>
                                        <p:attrNameLst>
                                          <p:attrName>style.visibility</p:attrName>
                                        </p:attrNameLst>
                                      </p:cBhvr>
                                      <p:to>
                                        <p:strVal val="visible"/>
                                      </p:to>
                                    </p:set>
                                    <p:animEffect transition="in" filter="slide(fromBottom)">
                                      <p:cBhvr>
                                        <p:cTn id="23" dur="500"/>
                                        <p:tgtEl>
                                          <p:spTgt spid="3994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1" nodeType="clickEffect">
                                  <p:stCondLst>
                                    <p:cond delay="0"/>
                                  </p:stCondLst>
                                  <p:childTnLst>
                                    <p:set>
                                      <p:cBhvr>
                                        <p:cTn id="41" dur="1" fill="hold">
                                          <p:stCondLst>
                                            <p:cond delay="0"/>
                                          </p:stCondLst>
                                        </p:cTn>
                                        <p:tgtEl>
                                          <p:spTgt spid="39941"/>
                                        </p:tgtEl>
                                        <p:attrNameLst>
                                          <p:attrName>style.visibility</p:attrName>
                                        </p:attrNameLst>
                                      </p:cBhvr>
                                      <p:to>
                                        <p:strVal val="visible"/>
                                      </p:to>
                                    </p:set>
                                    <p:anim calcmode="lin" valueType="num">
                                      <p:cBhvr additive="base">
                                        <p:cTn id="42" dur="500" fill="hold"/>
                                        <p:tgtEl>
                                          <p:spTgt spid="39941"/>
                                        </p:tgtEl>
                                        <p:attrNameLst>
                                          <p:attrName>ppt_x</p:attrName>
                                        </p:attrNameLst>
                                      </p:cBhvr>
                                      <p:tavLst>
                                        <p:tav tm="0">
                                          <p:val>
                                            <p:strVal val="1+#ppt_w/2"/>
                                          </p:val>
                                        </p:tav>
                                        <p:tav tm="100000">
                                          <p:val>
                                            <p:strVal val="#ppt_x"/>
                                          </p:val>
                                        </p:tav>
                                      </p:tavLst>
                                    </p:anim>
                                    <p:anim calcmode="lin" valueType="num">
                                      <p:cBhvr additive="base">
                                        <p:cTn id="43"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1000" fill="hold"/>
                                        <p:tgtEl>
                                          <p:spTgt spid="5"/>
                                        </p:tgtEl>
                                        <p:attrNameLst>
                                          <p:attrName>ppt_w</p:attrName>
                                        </p:attrNameLst>
                                      </p:cBhvr>
                                      <p:tavLst>
                                        <p:tav tm="0">
                                          <p:val>
                                            <p:strVal val="#ppt_w+.3"/>
                                          </p:val>
                                        </p:tav>
                                        <p:tav tm="100000">
                                          <p:val>
                                            <p:strVal val="#ppt_w"/>
                                          </p:val>
                                        </p:tav>
                                      </p:tavLst>
                                    </p:anim>
                                    <p:anim calcmode="lin" valueType="num">
                                      <p:cBhvr>
                                        <p:cTn id="49" dur="1000" fill="hold"/>
                                        <p:tgtEl>
                                          <p:spTgt spid="5"/>
                                        </p:tgtEl>
                                        <p:attrNameLst>
                                          <p:attrName>ppt_h</p:attrName>
                                        </p:attrNameLst>
                                      </p:cBhvr>
                                      <p:tavLst>
                                        <p:tav tm="0">
                                          <p:val>
                                            <p:strVal val="#ppt_h"/>
                                          </p:val>
                                        </p:tav>
                                        <p:tav tm="100000">
                                          <p:val>
                                            <p:strVal val="#ppt_h"/>
                                          </p:val>
                                        </p:tav>
                                      </p:tavLst>
                                    </p:anim>
                                    <p:animEffect transition="in" filter="fade">
                                      <p:cBhvr>
                                        <p:cTn id="5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9941" grpId="1" bldLvl="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占位符 1"/>
          <p:cNvSpPr>
            <a:spLocks noGrp="1"/>
          </p:cNvSpPr>
          <p:nvPr>
            <p:ph type="body" sz="quarter" idx="4294967295"/>
          </p:nvPr>
        </p:nvSpPr>
        <p:spPr bwMode="auto">
          <a:xfrm>
            <a:off x="544195" y="476885"/>
            <a:ext cx="11240770" cy="727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074" tIns="45537" rIns="91074" bIns="45537" numCol="1" anchor="t" anchorCtr="0" compatLnSpc="1"/>
          <a:lstStyle/>
          <a:p>
            <a:pPr indent="0">
              <a:spcAft>
                <a:spcPts val="0"/>
              </a:spcAft>
              <a:buNone/>
              <a:tabLst>
                <a:tab pos="5581015" algn="l"/>
                <a:tab pos="5600700" algn="l"/>
              </a:tabLst>
            </a:pPr>
            <a:r>
              <a:rPr lang="en-US" altLang="zh-CN" kern="100">
                <a:cs typeface="Courier New" panose="02070309020205020404"/>
              </a:rPr>
              <a:t> </a:t>
            </a:r>
            <a:r>
              <a:rPr lang="zh-CN" altLang="zh-CN" kern="100" dirty="0">
                <a:cs typeface="Times New Roman" panose="02020603050405020304"/>
              </a:rPr>
              <a:t>化学平衡常数与化学方程式的关系</a:t>
            </a:r>
            <a:r>
              <a:rPr lang="en-US" altLang="zh-CN" kern="100" dirty="0">
                <a:cs typeface="Times New Roman" panose="02020603050405020304"/>
              </a:rPr>
              <a:t>   </a:t>
            </a:r>
            <a:r>
              <a:rPr lang="en-US" altLang="zh-CN" b="1" kern="100" dirty="0">
                <a:cs typeface="Times New Roman" panose="02020603050405020304"/>
              </a:rPr>
              <a:t>P195</a:t>
            </a:r>
            <a:endParaRPr lang="en-US" altLang="zh-CN" sz="1045" b="1" kern="100" dirty="0">
              <a:effectLst/>
              <a:latin typeface="宋体" panose="02010600030101010101" pitchFamily="2" charset="-122"/>
              <a:cs typeface="Times New Roman" panose="02020603050405020304"/>
            </a:endParaRPr>
          </a:p>
        </p:txBody>
      </p:sp>
      <p:graphicFrame>
        <p:nvGraphicFramePr>
          <p:cNvPr id="2" name="对象 1"/>
          <p:cNvGraphicFramePr>
            <a:graphicFrameLocks noChangeAspect="1"/>
          </p:cNvGraphicFramePr>
          <p:nvPr/>
        </p:nvGraphicFramePr>
        <p:xfrm>
          <a:off x="466442" y="1662993"/>
          <a:ext cx="11259432" cy="4778262"/>
        </p:xfrm>
        <a:graphic>
          <a:graphicData uri="http://schemas.openxmlformats.org/presentationml/2006/ole">
            <mc:AlternateContent xmlns:mc="http://schemas.openxmlformats.org/markup-compatibility/2006">
              <mc:Choice xmlns:v="urn:schemas-microsoft-com:vml" Requires="v">
                <p:oleObj spid="_x0000_s11282" name="文档" r:id="rId1" imgW="11305540" imgH="4799330" progId="Word.Document.12">
                  <p:embed/>
                </p:oleObj>
              </mc:Choice>
              <mc:Fallback>
                <p:oleObj name="文档" r:id="rId1" imgW="11305540" imgH="4799330" progId="Word.Document.12">
                  <p:embed/>
                  <p:pic>
                    <p:nvPicPr>
                      <p:cNvPr id="0" name="图片 11281"/>
                      <p:cNvPicPr/>
                      <p:nvPr/>
                    </p:nvPicPr>
                    <p:blipFill>
                      <a:blip r:embed="rId2"/>
                      <a:stretch>
                        <a:fillRect/>
                      </a:stretch>
                    </p:blipFill>
                    <p:spPr>
                      <a:xfrm>
                        <a:off x="466442" y="1662993"/>
                        <a:ext cx="11259432" cy="4778262"/>
                      </a:xfrm>
                      <a:prstGeom prst="rect">
                        <a:avLst/>
                      </a:prstGeom>
                    </p:spPr>
                  </p:pic>
                </p:oleObj>
              </mc:Fallback>
            </mc:AlternateContent>
          </a:graphicData>
        </a:graphic>
      </p:graphicFrame>
      <p:sp>
        <p:nvSpPr>
          <p:cNvPr id="3" name="矩形 2"/>
          <p:cNvSpPr/>
          <p:nvPr/>
        </p:nvSpPr>
        <p:spPr>
          <a:xfrm>
            <a:off x="6754290" y="3357280"/>
            <a:ext cx="640080" cy="645160"/>
          </a:xfrm>
          <a:prstGeom prst="rect">
            <a:avLst/>
          </a:prstGeom>
        </p:spPr>
        <p:txBody>
          <a:bodyPr wrap="none">
            <a:spAutoFit/>
          </a:bodyPr>
          <a:lstStyle/>
          <a:p>
            <a:r>
              <a:rPr lang="zh-CN" altLang="zh-CN" sz="3600" kern="100" dirty="0">
                <a:latin typeface="Times New Roman" panose="02020603050405020304"/>
                <a:ea typeface="黑体" panose="02010609060101010101" pitchFamily="2" charset="-122"/>
                <a:cs typeface="Times New Roman" panose="02020603050405020304"/>
              </a:rPr>
              <a:t>逆</a:t>
            </a:r>
            <a:endParaRPr lang="zh-CN" altLang="zh-CN" sz="3600" kern="100" dirty="0">
              <a:latin typeface="Times New Roman" panose="02020603050405020304"/>
              <a:ea typeface="黑体" panose="02010609060101010101" pitchFamily="2" charset="-122"/>
              <a:cs typeface="Times New Roman" panose="02020603050405020304"/>
            </a:endParaRPr>
          </a:p>
        </p:txBody>
      </p:sp>
      <p:sp>
        <p:nvSpPr>
          <p:cNvPr id="4" name="矩形 3"/>
          <p:cNvSpPr/>
          <p:nvPr/>
        </p:nvSpPr>
        <p:spPr>
          <a:xfrm>
            <a:off x="10255939" y="3372153"/>
            <a:ext cx="640080" cy="368300"/>
          </a:xfrm>
          <a:prstGeom prst="rect">
            <a:avLst/>
          </a:prstGeom>
        </p:spPr>
        <p:txBody>
          <a:bodyPr wrap="none">
            <a:spAutoFit/>
          </a:bodyPr>
          <a:lstStyle/>
          <a:p>
            <a:r>
              <a:rPr lang="zh-CN" altLang="zh-CN" sz="1795" kern="100" dirty="0">
                <a:latin typeface="Times New Roman" panose="02020603050405020304"/>
                <a:ea typeface="黑体" panose="02010609060101010101" pitchFamily="2" charset="-122"/>
                <a:cs typeface="Times New Roman" panose="02020603050405020304"/>
              </a:rPr>
              <a:t>倒数</a:t>
            </a:r>
            <a:endParaRPr lang="zh-CN" altLang="en-US" sz="1795" dirty="0"/>
          </a:p>
        </p:txBody>
      </p:sp>
      <p:sp>
        <p:nvSpPr>
          <p:cNvPr id="6" name="矩形 5"/>
          <p:cNvSpPr/>
          <p:nvPr/>
        </p:nvSpPr>
        <p:spPr>
          <a:xfrm>
            <a:off x="6052861" y="5370738"/>
            <a:ext cx="525780" cy="368300"/>
          </a:xfrm>
          <a:prstGeom prst="rect">
            <a:avLst/>
          </a:prstGeom>
        </p:spPr>
        <p:txBody>
          <a:bodyPr wrap="none">
            <a:spAutoFit/>
          </a:bodyPr>
          <a:lstStyle/>
          <a:p>
            <a:pPr algn="ctr"/>
            <a:r>
              <a:rPr lang="en-US" altLang="zh-CN" sz="1795" i="1" kern="100" dirty="0">
                <a:latin typeface="Times New Roman" panose="02020603050405020304"/>
                <a:ea typeface="黑体" panose="02010609060101010101" pitchFamily="2" charset="-122"/>
              </a:rPr>
              <a:t>n</a:t>
            </a:r>
            <a:r>
              <a:rPr lang="zh-CN" altLang="zh-CN" sz="1795" kern="100" dirty="0">
                <a:latin typeface="Times New Roman" panose="02020603050405020304"/>
                <a:ea typeface="黑体" panose="02010609060101010101" pitchFamily="2" charset="-122"/>
                <a:cs typeface="Times New Roman" panose="02020603050405020304"/>
              </a:rPr>
              <a:t>倍</a:t>
            </a:r>
            <a:endParaRPr lang="zh-CN" altLang="en-US" sz="1795" dirty="0"/>
          </a:p>
        </p:txBody>
      </p:sp>
      <p:sp>
        <p:nvSpPr>
          <p:cNvPr id="7" name="矩形 6"/>
          <p:cNvSpPr/>
          <p:nvPr/>
        </p:nvSpPr>
        <p:spPr>
          <a:xfrm>
            <a:off x="10163417" y="5105103"/>
            <a:ext cx="754380" cy="368300"/>
          </a:xfrm>
          <a:prstGeom prst="rect">
            <a:avLst/>
          </a:prstGeom>
        </p:spPr>
        <p:txBody>
          <a:bodyPr wrap="none">
            <a:spAutoFit/>
          </a:bodyPr>
          <a:lstStyle/>
          <a:p>
            <a:pPr algn="ctr"/>
            <a:r>
              <a:rPr lang="en-US" altLang="zh-CN" sz="1795" i="1" kern="100">
                <a:latin typeface="Times New Roman" panose="02020603050405020304"/>
                <a:ea typeface="黑体" panose="02010609060101010101" pitchFamily="2" charset="-122"/>
              </a:rPr>
              <a:t>n</a:t>
            </a:r>
            <a:r>
              <a:rPr lang="zh-CN" altLang="zh-CN" sz="1795" kern="100" dirty="0">
                <a:latin typeface="Times New Roman" panose="02020603050405020304"/>
                <a:ea typeface="黑体" panose="02010609060101010101" pitchFamily="2" charset="-122"/>
                <a:cs typeface="Times New Roman" panose="02020603050405020304"/>
              </a:rPr>
              <a:t>次幂</a:t>
            </a:r>
            <a:endParaRPr lang="zh-CN" altLang="en-US" sz="179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468023" y="1923737"/>
          <a:ext cx="11257851" cy="3288810"/>
        </p:xfrm>
        <a:graphic>
          <a:graphicData uri="http://schemas.openxmlformats.org/presentationml/2006/ole">
            <mc:AlternateContent xmlns:mc="http://schemas.openxmlformats.org/markup-compatibility/2006">
              <mc:Choice xmlns:v="urn:schemas-microsoft-com:vml" Requires="v">
                <p:oleObj spid="_x0000_s12306" name="文档" r:id="rId1" imgW="11305540" imgH="3308350" progId="Word.Document.12">
                  <p:embed/>
                </p:oleObj>
              </mc:Choice>
              <mc:Fallback>
                <p:oleObj name="文档" r:id="rId1" imgW="11305540" imgH="3308350" progId="Word.Document.12">
                  <p:embed/>
                  <p:pic>
                    <p:nvPicPr>
                      <p:cNvPr id="0" name="图片 12305"/>
                      <p:cNvPicPr/>
                      <p:nvPr/>
                    </p:nvPicPr>
                    <p:blipFill>
                      <a:blip r:embed="rId2"/>
                      <a:stretch>
                        <a:fillRect/>
                      </a:stretch>
                    </p:blipFill>
                    <p:spPr>
                      <a:xfrm>
                        <a:off x="468023" y="1923737"/>
                        <a:ext cx="11257851" cy="3288810"/>
                      </a:xfrm>
                      <a:prstGeom prst="rect">
                        <a:avLst/>
                      </a:prstGeom>
                    </p:spPr>
                  </p:pic>
                </p:oleObj>
              </mc:Fallback>
            </mc:AlternateContent>
          </a:graphicData>
        </a:graphic>
      </p:graphicFrame>
      <p:sp>
        <p:nvSpPr>
          <p:cNvPr id="3" name="矩形 2"/>
          <p:cNvSpPr/>
          <p:nvPr/>
        </p:nvSpPr>
        <p:spPr>
          <a:xfrm>
            <a:off x="6575858" y="2908157"/>
            <a:ext cx="640080" cy="368300"/>
          </a:xfrm>
          <a:prstGeom prst="rect">
            <a:avLst/>
          </a:prstGeom>
        </p:spPr>
        <p:txBody>
          <a:bodyPr wrap="none">
            <a:spAutoFit/>
          </a:bodyPr>
          <a:lstStyle/>
          <a:p>
            <a:pPr algn="ctr"/>
            <a:r>
              <a:rPr lang="zh-CN" altLang="zh-CN" sz="1795" kern="100" dirty="0">
                <a:latin typeface="Times New Roman" panose="02020603050405020304"/>
                <a:ea typeface="黑体" panose="02010609060101010101" pitchFamily="2" charset="-122"/>
                <a:cs typeface="Times New Roman" panose="02020603050405020304"/>
              </a:rPr>
              <a:t>相加</a:t>
            </a:r>
            <a:endParaRPr lang="zh-CN" altLang="en-US" sz="1795" dirty="0"/>
          </a:p>
        </p:txBody>
      </p:sp>
      <p:sp>
        <p:nvSpPr>
          <p:cNvPr id="4" name="矩形 3"/>
          <p:cNvSpPr/>
          <p:nvPr/>
        </p:nvSpPr>
        <p:spPr>
          <a:xfrm>
            <a:off x="10471834" y="3123194"/>
            <a:ext cx="640080" cy="368300"/>
          </a:xfrm>
          <a:prstGeom prst="rect">
            <a:avLst/>
          </a:prstGeom>
        </p:spPr>
        <p:txBody>
          <a:bodyPr wrap="none">
            <a:spAutoFit/>
          </a:bodyPr>
          <a:lstStyle/>
          <a:p>
            <a:pPr algn="ctr"/>
            <a:r>
              <a:rPr lang="zh-CN" altLang="zh-CN" sz="1795" kern="100" dirty="0">
                <a:latin typeface="Times New Roman" panose="02020603050405020304"/>
                <a:ea typeface="黑体" panose="02010609060101010101" pitchFamily="2" charset="-122"/>
                <a:cs typeface="Times New Roman" panose="02020603050405020304"/>
              </a:rPr>
              <a:t>相乘</a:t>
            </a:r>
            <a:endParaRPr lang="zh-CN" altLang="en-US" sz="1795" dirty="0"/>
          </a:p>
        </p:txBody>
      </p:sp>
      <p:sp>
        <p:nvSpPr>
          <p:cNvPr id="5" name="矩形 4"/>
          <p:cNvSpPr/>
          <p:nvPr/>
        </p:nvSpPr>
        <p:spPr>
          <a:xfrm>
            <a:off x="6563209" y="3932748"/>
            <a:ext cx="640080" cy="368300"/>
          </a:xfrm>
          <a:prstGeom prst="rect">
            <a:avLst/>
          </a:prstGeom>
        </p:spPr>
        <p:txBody>
          <a:bodyPr wrap="none">
            <a:spAutoFit/>
          </a:bodyPr>
          <a:lstStyle/>
          <a:p>
            <a:pPr algn="ctr"/>
            <a:r>
              <a:rPr lang="zh-CN" altLang="zh-CN" sz="1795" kern="100" dirty="0">
                <a:latin typeface="Times New Roman" panose="02020603050405020304"/>
                <a:ea typeface="黑体" panose="02010609060101010101" pitchFamily="2" charset="-122"/>
                <a:cs typeface="Times New Roman" panose="02020603050405020304"/>
              </a:rPr>
              <a:t>相减</a:t>
            </a:r>
            <a:endParaRPr lang="zh-CN" altLang="en-US" sz="1795" dirty="0"/>
          </a:p>
        </p:txBody>
      </p:sp>
      <p:sp>
        <p:nvSpPr>
          <p:cNvPr id="6" name="矩形 5"/>
          <p:cNvSpPr/>
          <p:nvPr/>
        </p:nvSpPr>
        <p:spPr>
          <a:xfrm>
            <a:off x="10294744" y="4160435"/>
            <a:ext cx="640080" cy="368300"/>
          </a:xfrm>
          <a:prstGeom prst="rect">
            <a:avLst/>
          </a:prstGeom>
        </p:spPr>
        <p:txBody>
          <a:bodyPr wrap="none">
            <a:spAutoFit/>
          </a:bodyPr>
          <a:lstStyle/>
          <a:p>
            <a:pPr algn="ctr"/>
            <a:r>
              <a:rPr lang="zh-CN" altLang="zh-CN" sz="1795" kern="100" dirty="0">
                <a:latin typeface="Times New Roman" panose="02020603050405020304"/>
                <a:ea typeface="黑体" panose="02010609060101010101" pitchFamily="2" charset="-122"/>
                <a:cs typeface="Times New Roman" panose="02020603050405020304"/>
              </a:rPr>
              <a:t>相除</a:t>
            </a:r>
            <a:endParaRPr lang="zh-CN" altLang="en-US" sz="1795"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custDataLst>
              <p:tags r:id="rId1"/>
            </p:custDataLst>
          </p:nvPr>
        </p:nvSpPr>
        <p:spPr bwMode="auto">
          <a:xfrm>
            <a:off x="661352" y="886401"/>
            <a:ext cx="48159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400" b="1">
                <a:solidFill>
                  <a:srgbClr val="000000"/>
                </a:solidFill>
              </a:rPr>
              <a:t>(1</a:t>
            </a:r>
            <a:r>
              <a:rPr kumimoji="1" lang="en-US" altLang="zh-CN" sz="2400" b="1" smtClean="0">
                <a:solidFill>
                  <a:srgbClr val="000000"/>
                </a:solidFill>
              </a:rPr>
              <a:t>)</a:t>
            </a:r>
            <a:r>
              <a:rPr kumimoji="1" lang="zh-CN" altLang="en-US" sz="2800" b="1" smtClean="0">
                <a:solidFill>
                  <a:srgbClr val="000000"/>
                </a:solidFill>
              </a:rPr>
              <a:t>判断可逆反应</a:t>
            </a:r>
            <a:r>
              <a:rPr kumimoji="1" lang="zh-CN" altLang="en-US" sz="2800" b="1">
                <a:solidFill>
                  <a:srgbClr val="000000"/>
                </a:solidFill>
              </a:rPr>
              <a:t>进行的</a:t>
            </a:r>
            <a:r>
              <a:rPr kumimoji="1" lang="zh-CN" altLang="en-US" sz="2800" b="1" smtClean="0">
                <a:solidFill>
                  <a:srgbClr val="000000"/>
                </a:solidFill>
              </a:rPr>
              <a:t>程度</a:t>
            </a:r>
            <a:endParaRPr kumimoji="1" lang="zh-CN" altLang="en-US" sz="2800" b="1">
              <a:solidFill>
                <a:srgbClr val="000000"/>
              </a:solidFill>
            </a:endParaRPr>
          </a:p>
        </p:txBody>
      </p:sp>
      <p:sp>
        <p:nvSpPr>
          <p:cNvPr id="13315" name="Rectangle 3"/>
          <p:cNvSpPr>
            <a:spLocks noChangeArrowheads="1"/>
          </p:cNvSpPr>
          <p:nvPr>
            <p:custDataLst>
              <p:tags r:id="rId2"/>
            </p:custDataLst>
          </p:nvPr>
        </p:nvSpPr>
        <p:spPr bwMode="auto">
          <a:xfrm>
            <a:off x="970090" y="1489304"/>
            <a:ext cx="8502650"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6700">
              <a:spcBef>
                <a:spcPct val="20000"/>
              </a:spcBef>
              <a:buChar char="•"/>
              <a:tabLst>
                <a:tab pos="754380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tabLst>
                <a:tab pos="754380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tabLst>
                <a:tab pos="7543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9pPr>
          </a:lstStyle>
          <a:p>
            <a:pPr indent="0" fontAlgn="base">
              <a:lnSpc>
                <a:spcPct val="120000"/>
              </a:lnSpc>
              <a:spcBef>
                <a:spcPct val="0"/>
              </a:spcBef>
              <a:spcAft>
                <a:spcPct val="0"/>
              </a:spcAft>
              <a:buNone/>
              <a:defRPr/>
            </a:pPr>
            <a:r>
              <a:rPr kumimoji="1" lang="en-US" altLang="zh-CN" sz="2800">
                <a:solidFill>
                  <a:srgbClr val="FF0000"/>
                </a:solidFill>
                <a:latin typeface="宋体" panose="02010600030101010101" pitchFamily="2" charset="-122"/>
                <a:ea typeface="宋体" panose="02010600030101010101" pitchFamily="2" charset="-122"/>
              </a:rPr>
              <a:t>K</a:t>
            </a:r>
            <a:r>
              <a:rPr kumimoji="1" lang="zh-CN" altLang="en-US" sz="2800">
                <a:solidFill>
                  <a:srgbClr val="FF0000"/>
                </a:solidFill>
                <a:latin typeface="华文行楷" panose="02010800040101010101" pitchFamily="2" charset="-122"/>
                <a:ea typeface="华文行楷" panose="02010800040101010101" pitchFamily="2" charset="-122"/>
              </a:rPr>
              <a:t>值越大，说明</a:t>
            </a:r>
            <a:r>
              <a:rPr kumimoji="1" lang="zh-CN" altLang="en-US" sz="2800">
                <a:solidFill>
                  <a:srgbClr val="000000"/>
                </a:solidFill>
                <a:latin typeface="华文行楷" panose="02010800040101010101" pitchFamily="2" charset="-122"/>
                <a:ea typeface="华文行楷" panose="02010800040101010101" pitchFamily="2" charset="-122"/>
              </a:rPr>
              <a:t>平衡体系中生成物所占的比例越大</a:t>
            </a:r>
            <a:endParaRPr kumimoji="1" lang="zh-CN" altLang="en-US" sz="2800">
              <a:solidFill>
                <a:srgbClr val="00B050"/>
              </a:solidFill>
              <a:latin typeface="华文行楷" panose="02010800040101010101" pitchFamily="2" charset="-122"/>
              <a:ea typeface="华文行楷" panose="02010800040101010101" pitchFamily="2" charset="-122"/>
            </a:endParaRPr>
          </a:p>
        </p:txBody>
      </p:sp>
      <p:sp>
        <p:nvSpPr>
          <p:cNvPr id="53253" name="Text Box 11"/>
          <p:cNvSpPr txBox="1">
            <a:spLocks noChangeArrowheads="1"/>
          </p:cNvSpPr>
          <p:nvPr>
            <p:custDataLst>
              <p:tags r:id="rId3"/>
            </p:custDataLst>
          </p:nvPr>
        </p:nvSpPr>
        <p:spPr bwMode="auto">
          <a:xfrm>
            <a:off x="550863" y="224633"/>
            <a:ext cx="48440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n-US" altLang="zh-CN" b="1">
                <a:solidFill>
                  <a:srgbClr val="000000"/>
                </a:solidFill>
                <a:latin typeface="楷体_GB2312" pitchFamily="49" charset="-122"/>
                <a:ea typeface="楷体_GB2312" pitchFamily="49" charset="-122"/>
              </a:rPr>
              <a:t>3.</a:t>
            </a:r>
            <a:r>
              <a:rPr kumimoji="1" lang="zh-CN" altLang="en-US" b="1">
                <a:solidFill>
                  <a:srgbClr val="000000"/>
                </a:solidFill>
                <a:latin typeface="楷体_GB2312" pitchFamily="49" charset="-122"/>
                <a:ea typeface="楷体_GB2312" pitchFamily="49" charset="-122"/>
              </a:rPr>
              <a:t>化学平衡常数的应用</a:t>
            </a:r>
            <a:endParaRPr kumimoji="1" lang="zh-CN" altLang="en-US" b="1">
              <a:solidFill>
                <a:srgbClr val="000000"/>
              </a:solidFill>
              <a:latin typeface="楷体_GB2312" pitchFamily="49" charset="-122"/>
              <a:ea typeface="楷体_GB2312" pitchFamily="49" charset="-122"/>
            </a:endParaRPr>
          </a:p>
        </p:txBody>
      </p:sp>
      <p:sp>
        <p:nvSpPr>
          <p:cNvPr id="2" name="矩形 1"/>
          <p:cNvSpPr>
            <a:spLocks noChangeArrowheads="1"/>
          </p:cNvSpPr>
          <p:nvPr>
            <p:custDataLst>
              <p:tags r:id="rId4"/>
            </p:custDataLst>
          </p:nvPr>
        </p:nvSpPr>
        <p:spPr bwMode="auto">
          <a:xfrm>
            <a:off x="931990" y="2131420"/>
            <a:ext cx="8540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20000"/>
              </a:lnSpc>
              <a:spcBef>
                <a:spcPct val="0"/>
              </a:spcBef>
              <a:spcAft>
                <a:spcPct val="0"/>
              </a:spcAft>
              <a:buFontTx/>
              <a:buNone/>
            </a:pPr>
            <a:r>
              <a:rPr kumimoji="1" lang="zh-CN" altLang="en-US" sz="2800">
                <a:solidFill>
                  <a:srgbClr val="FF0000"/>
                </a:solidFill>
                <a:latin typeface="华文行楷" panose="02010800040101010101" pitchFamily="2" charset="-122"/>
                <a:ea typeface="华文行楷" panose="02010800040101010101" pitchFamily="2" charset="-122"/>
              </a:rPr>
              <a:t>表示反应</a:t>
            </a:r>
            <a:r>
              <a:rPr kumimoji="1" lang="zh-CN" altLang="en-US" sz="2800">
                <a:solidFill>
                  <a:srgbClr val="7030A0"/>
                </a:solidFill>
                <a:latin typeface="华文行楷" panose="02010800040101010101" pitchFamily="2" charset="-122"/>
                <a:ea typeface="华文行楷" panose="02010800040101010101" pitchFamily="2" charset="-122"/>
              </a:rPr>
              <a:t>正向进行的程度越大</a:t>
            </a:r>
            <a:r>
              <a:rPr kumimoji="1" lang="zh-CN" altLang="en-US" sz="2800">
                <a:solidFill>
                  <a:srgbClr val="FF0000"/>
                </a:solidFill>
                <a:latin typeface="华文行楷" panose="02010800040101010101" pitchFamily="2" charset="-122"/>
                <a:ea typeface="华文行楷" panose="02010800040101010101" pitchFamily="2" charset="-122"/>
              </a:rPr>
              <a:t>，</a:t>
            </a:r>
            <a:r>
              <a:rPr kumimoji="1" lang="zh-CN" altLang="en-US" sz="2800">
                <a:solidFill>
                  <a:srgbClr val="00B050"/>
                </a:solidFill>
                <a:latin typeface="华文行楷" panose="02010800040101010101" pitchFamily="2" charset="-122"/>
                <a:ea typeface="华文行楷" panose="02010800040101010101" pitchFamily="2" charset="-122"/>
              </a:rPr>
              <a:t>反应物转化率也越大</a:t>
            </a:r>
            <a:endParaRPr kumimoji="1" lang="zh-CN" altLang="en-US" sz="2800">
              <a:solidFill>
                <a:srgbClr val="00B050"/>
              </a:solidFill>
              <a:latin typeface="华文行楷" panose="02010800040101010101" pitchFamily="2" charset="-122"/>
              <a:ea typeface="华文行楷" panose="02010800040101010101" pitchFamily="2" charset="-122"/>
            </a:endParaRPr>
          </a:p>
        </p:txBody>
      </p:sp>
      <p:pic>
        <p:nvPicPr>
          <p:cNvPr id="8" name="Picture 7"/>
          <p:cNvPicPr>
            <a:picLocks noChangeAspect="1" noChangeArrowheads="1" noCrop="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bwMode="auto">
          <a:xfrm>
            <a:off x="9717784" y="1927853"/>
            <a:ext cx="1303851" cy="16130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表格 11"/>
          <p:cNvGraphicFramePr>
            <a:graphicFrameLocks noGrp="1"/>
          </p:cNvGraphicFramePr>
          <p:nvPr>
            <p:custDataLst>
              <p:tags r:id="rId7"/>
            </p:custDataLst>
          </p:nvPr>
        </p:nvGraphicFramePr>
        <p:xfrm>
          <a:off x="1117168" y="2828920"/>
          <a:ext cx="7935393" cy="1296144"/>
        </p:xfrm>
        <a:graphic>
          <a:graphicData uri="http://schemas.openxmlformats.org/drawingml/2006/table">
            <a:tbl>
              <a:tblPr/>
              <a:tblGrid>
                <a:gridCol w="1814979"/>
                <a:gridCol w="1814979"/>
                <a:gridCol w="1873716"/>
                <a:gridCol w="2431719"/>
              </a:tblGrid>
              <a:tr h="648072">
                <a:tc>
                  <a:txBody>
                    <a:bodyPr wrap="square"/>
                    <a:lstStyle/>
                    <a:p>
                      <a:pPr algn="ctr">
                        <a:lnSpc>
                          <a:spcPct val="150000"/>
                        </a:lnSpc>
                        <a:spcAft>
                          <a:spcPct val="0"/>
                        </a:spcAft>
                      </a:pPr>
                      <a:r>
                        <a:rPr lang="en-US" sz="2800" i="1" kern="100">
                          <a:effectLst/>
                          <a:latin typeface="Times New Roman" panose="02020603050405020304" charset="0"/>
                          <a:ea typeface="微软雅黑" panose="020B0503020204020204" pitchFamily="34" charset="-122"/>
                          <a:cs typeface="Courier New" panose="02070309020205020404" pitchFamily="49" charset="0"/>
                        </a:rPr>
                        <a:t>K</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en-US" sz="2800" kern="100">
                          <a:solidFill>
                            <a:srgbClr val="FF0000"/>
                          </a:solidFill>
                          <a:effectLst/>
                          <a:latin typeface="Times New Roman" panose="02020603050405020304" charset="0"/>
                          <a:ea typeface="微软雅黑" panose="020B0503020204020204" pitchFamily="34" charset="-122"/>
                          <a:cs typeface="Courier New" panose="02070309020205020404" pitchFamily="49" charset="0"/>
                        </a:rPr>
                        <a:t>&lt;10</a:t>
                      </a:r>
                      <a:r>
                        <a:rPr lang="zh-CN" sz="2800" kern="100" baseline="30000">
                          <a:solidFill>
                            <a:srgbClr val="FF0000"/>
                          </a:solidFill>
                          <a:effectLst/>
                          <a:latin typeface="Times New Roman" panose="02020603050405020304" charset="0"/>
                          <a:ea typeface="微软雅黑" panose="020B0503020204020204" pitchFamily="34" charset="-122"/>
                          <a:cs typeface="Times New Roman" panose="02020603050405020304" charset="0"/>
                        </a:rPr>
                        <a:t>－</a:t>
                      </a:r>
                      <a:r>
                        <a:rPr lang="en-US" sz="2800" kern="100" baseline="30000">
                          <a:solidFill>
                            <a:srgbClr val="FF0000"/>
                          </a:solidFill>
                          <a:effectLst/>
                          <a:latin typeface="Times New Roman" panose="02020603050405020304" charset="0"/>
                          <a:ea typeface="微软雅黑" panose="020B0503020204020204" pitchFamily="34" charset="-122"/>
                          <a:cs typeface="Courier New" panose="02070309020205020404" pitchFamily="49" charset="0"/>
                        </a:rPr>
                        <a:t>5</a:t>
                      </a:r>
                      <a:endParaRPr lang="zh-CN" sz="2800" kern="100">
                        <a:solidFill>
                          <a:srgbClr val="FF0000"/>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en-US" sz="2800" kern="100">
                          <a:effectLst/>
                          <a:latin typeface="Times New Roman" panose="02020603050405020304" charset="0"/>
                          <a:ea typeface="微软雅黑" panose="020B0503020204020204" pitchFamily="34" charset="-122"/>
                          <a:cs typeface="Courier New" panose="02070309020205020404" pitchFamily="49" charset="0"/>
                        </a:rPr>
                        <a:t>10</a:t>
                      </a:r>
                      <a:r>
                        <a:rPr lang="zh-CN" sz="2800" kern="100" baseline="30000">
                          <a:effectLst/>
                          <a:latin typeface="Times New Roman" panose="02020603050405020304" charset="0"/>
                          <a:ea typeface="微软雅黑" panose="020B0503020204020204" pitchFamily="34" charset="-122"/>
                          <a:cs typeface="Times New Roman" panose="02020603050405020304" charset="0"/>
                        </a:rPr>
                        <a:t>－</a:t>
                      </a:r>
                      <a:r>
                        <a:rPr lang="en-US" sz="2800" kern="100" baseline="30000">
                          <a:effectLst/>
                          <a:latin typeface="Times New Roman" panose="02020603050405020304" charset="0"/>
                          <a:ea typeface="微软雅黑" panose="020B0503020204020204" pitchFamily="34" charset="-122"/>
                          <a:cs typeface="Courier New" panose="02070309020205020404" pitchFamily="49" charset="0"/>
                        </a:rPr>
                        <a:t>5</a:t>
                      </a:r>
                      <a:r>
                        <a:rPr lang="zh-CN" sz="2800" kern="100">
                          <a:effectLst/>
                          <a:latin typeface="Times New Roman" panose="02020603050405020304" charset="0"/>
                          <a:ea typeface="微软雅黑" panose="020B0503020204020204" pitchFamily="34" charset="-122"/>
                          <a:cs typeface="Times New Roman" panose="02020603050405020304" charset="0"/>
                        </a:rPr>
                        <a:t>～</a:t>
                      </a:r>
                      <a:r>
                        <a:rPr lang="en-US" sz="2800" kern="100">
                          <a:effectLst/>
                          <a:latin typeface="Times New Roman" panose="02020603050405020304" charset="0"/>
                          <a:ea typeface="微软雅黑" panose="020B0503020204020204" pitchFamily="34" charset="-122"/>
                          <a:cs typeface="Courier New" panose="02070309020205020404" pitchFamily="49" charset="0"/>
                        </a:rPr>
                        <a:t>10</a:t>
                      </a:r>
                      <a:r>
                        <a:rPr lang="en-US" sz="2800" kern="100" baseline="30000">
                          <a:effectLst/>
                          <a:latin typeface="Times New Roman" panose="02020603050405020304" charset="0"/>
                          <a:ea typeface="微软雅黑" panose="020B0503020204020204" pitchFamily="34" charset="-122"/>
                          <a:cs typeface="Courier New" panose="02070309020205020404" pitchFamily="49" charset="0"/>
                        </a:rPr>
                        <a:t>5</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en-US" sz="2800" kern="100">
                          <a:solidFill>
                            <a:srgbClr val="FF0000"/>
                          </a:solidFill>
                          <a:effectLst/>
                          <a:latin typeface="Times New Roman" panose="02020603050405020304" charset="0"/>
                          <a:ea typeface="微软雅黑" panose="020B0503020204020204" pitchFamily="34" charset="-122"/>
                          <a:cs typeface="Courier New" panose="02070309020205020404" pitchFamily="49" charset="0"/>
                        </a:rPr>
                        <a:t>&gt;10</a:t>
                      </a:r>
                      <a:r>
                        <a:rPr lang="en-US" sz="2800" kern="100" baseline="30000">
                          <a:solidFill>
                            <a:srgbClr val="FF0000"/>
                          </a:solidFill>
                          <a:effectLst/>
                          <a:latin typeface="Times New Roman" panose="02020603050405020304" charset="0"/>
                          <a:ea typeface="微软雅黑" panose="020B0503020204020204" pitchFamily="34" charset="-122"/>
                          <a:cs typeface="Courier New" panose="02070309020205020404" pitchFamily="49" charset="0"/>
                        </a:rPr>
                        <a:t>5</a:t>
                      </a:r>
                      <a:endParaRPr lang="zh-CN" sz="2800" kern="100">
                        <a:solidFill>
                          <a:srgbClr val="FF0000"/>
                        </a:solidFill>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72">
                <a:tc>
                  <a:txBody>
                    <a:bodyPr wrap="square"/>
                    <a:lstStyle/>
                    <a:p>
                      <a:pPr algn="ctr">
                        <a:lnSpc>
                          <a:spcPct val="150000"/>
                        </a:lnSpc>
                        <a:spcAft>
                          <a:spcPct val="0"/>
                        </a:spcAft>
                      </a:pPr>
                      <a:r>
                        <a:rPr lang="zh-CN" sz="2800" kern="100">
                          <a:effectLst/>
                          <a:latin typeface="Times New Roman" panose="02020603050405020304" charset="0"/>
                          <a:ea typeface="微软雅黑" panose="020B0503020204020204" pitchFamily="34" charset="-122"/>
                          <a:cs typeface="Times New Roman" panose="02020603050405020304" charset="0"/>
                        </a:rPr>
                        <a:t>反应程度</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zh-CN" sz="2800" kern="100">
                          <a:effectLst/>
                          <a:latin typeface="Times New Roman" panose="02020603050405020304" charset="0"/>
                          <a:ea typeface="微软雅黑" panose="020B0503020204020204" pitchFamily="34" charset="-122"/>
                          <a:cs typeface="Times New Roman" panose="02020603050405020304" charset="0"/>
                        </a:rPr>
                        <a:t>很难进行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zh-CN" sz="2800" kern="100">
                          <a:effectLst/>
                          <a:latin typeface="Times New Roman" panose="02020603050405020304" charset="0"/>
                          <a:ea typeface="微软雅黑" panose="020B0503020204020204" pitchFamily="34" charset="-122"/>
                          <a:cs typeface="Times New Roman" panose="02020603050405020304" charset="0"/>
                        </a:rPr>
                        <a:t>反应可逆</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wrap="square"/>
                    <a:lstStyle/>
                    <a:p>
                      <a:pPr algn="ctr">
                        <a:lnSpc>
                          <a:spcPct val="150000"/>
                        </a:lnSpc>
                        <a:spcAft>
                          <a:spcPct val="0"/>
                        </a:spcAft>
                      </a:pPr>
                      <a:r>
                        <a:rPr lang="zh-CN" sz="2800" kern="100">
                          <a:effectLst/>
                          <a:latin typeface="Times New Roman" panose="02020603050405020304" charset="0"/>
                          <a:ea typeface="微软雅黑" panose="020B0503020204020204" pitchFamily="34" charset="-122"/>
                          <a:cs typeface="Times New Roman" panose="02020603050405020304" charset="0"/>
                        </a:rPr>
                        <a:t>反应接近完全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矩形 2"/>
          <p:cNvSpPr/>
          <p:nvPr>
            <p:custDataLst>
              <p:tags r:id="rId8"/>
            </p:custDataLst>
          </p:nvPr>
        </p:nvSpPr>
        <p:spPr>
          <a:xfrm>
            <a:off x="1144818" y="4310779"/>
            <a:ext cx="7074373" cy="523220"/>
          </a:xfrm>
          <a:prstGeom prst="rect">
            <a:avLst/>
          </a:prstGeom>
        </p:spPr>
        <p:txBody>
          <a:bodyPr wrap="none">
            <a:spAutoFit/>
          </a:bodyPr>
          <a:lstStyle/>
          <a:p>
            <a:r>
              <a:rPr kumimoji="1" lang="zh-CN" altLang="en-US" sz="2800" b="1">
                <a:solidFill>
                  <a:srgbClr val="000000"/>
                </a:solidFill>
                <a:latin typeface="Times New Roman" panose="02020603050405020304" charset="0"/>
                <a:ea typeface="宋体" panose="02010600030101010101" pitchFamily="2" charset="-122"/>
              </a:rPr>
              <a:t>一般来说，</a:t>
            </a:r>
            <a:r>
              <a:rPr kumimoji="1" lang="en-US" altLang="zh-CN" sz="2800" b="1">
                <a:solidFill>
                  <a:srgbClr val="FF0000"/>
                </a:solidFill>
                <a:latin typeface="Times New Roman" panose="02020603050405020304" charset="0"/>
                <a:ea typeface="宋体" panose="02010600030101010101" pitchFamily="2" charset="-122"/>
              </a:rPr>
              <a:t>K</a:t>
            </a:r>
            <a:r>
              <a:rPr kumimoji="1" lang="zh-CN" altLang="en-US" sz="2800" b="1">
                <a:solidFill>
                  <a:srgbClr val="FF0000"/>
                </a:solidFill>
                <a:latin typeface="Times New Roman" panose="02020603050405020304" charset="0"/>
                <a:ea typeface="宋体" panose="02010600030101010101" pitchFamily="2" charset="-122"/>
              </a:rPr>
              <a:t>＞</a:t>
            </a:r>
            <a:r>
              <a:rPr kumimoji="1" lang="en-US" altLang="zh-CN" sz="2800" b="1">
                <a:solidFill>
                  <a:srgbClr val="FF0000"/>
                </a:solidFill>
                <a:latin typeface="Times New Roman" panose="02020603050405020304" charset="0"/>
                <a:ea typeface="宋体" panose="02010600030101010101" pitchFamily="2" charset="-122"/>
              </a:rPr>
              <a:t>10</a:t>
            </a:r>
            <a:r>
              <a:rPr kumimoji="1" lang="en-US" altLang="zh-CN" sz="2800" b="1" baseline="30000">
                <a:solidFill>
                  <a:srgbClr val="FF0000"/>
                </a:solidFill>
                <a:latin typeface="Times New Roman" panose="02020603050405020304" charset="0"/>
                <a:ea typeface="宋体" panose="02010600030101010101" pitchFamily="2" charset="-122"/>
              </a:rPr>
              <a:t>5</a:t>
            </a:r>
            <a:r>
              <a:rPr kumimoji="1" lang="zh-CN" altLang="en-US" sz="2800" b="1">
                <a:solidFill>
                  <a:srgbClr val="000000"/>
                </a:solidFill>
                <a:latin typeface="Times New Roman" panose="02020603050405020304" charset="0"/>
                <a:ea typeface="宋体" panose="02010600030101010101" pitchFamily="2" charset="-122"/>
              </a:rPr>
              <a:t>，认为该反应接近完全。</a:t>
            </a:r>
            <a:endParaRPr lang="zh-CN" altLang="en-US" sz="28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 calcmode="lin" valueType="num">
                                      <p:cBhvr>
                                        <p:cTn id="12" dur="1000" fill="hold"/>
                                        <p:tgtEl>
                                          <p:spTgt spid="13315"/>
                                        </p:tgtEl>
                                        <p:attrNameLst>
                                          <p:attrName>ppt_w</p:attrName>
                                        </p:attrNameLst>
                                      </p:cBhvr>
                                      <p:tavLst>
                                        <p:tav tm="0">
                                          <p:val>
                                            <p:strVal val="#ppt_w*0.70"/>
                                          </p:val>
                                        </p:tav>
                                        <p:tav tm="100000">
                                          <p:val>
                                            <p:strVal val="#ppt_w"/>
                                          </p:val>
                                        </p:tav>
                                      </p:tavLst>
                                    </p:anim>
                                    <p:anim calcmode="lin" valueType="num">
                                      <p:cBhvr>
                                        <p:cTn id="13" dur="1000" fill="hold"/>
                                        <p:tgtEl>
                                          <p:spTgt spid="13315"/>
                                        </p:tgtEl>
                                        <p:attrNameLst>
                                          <p:attrName>ppt_h</p:attrName>
                                        </p:attrNameLst>
                                      </p:cBhvr>
                                      <p:tavLst>
                                        <p:tav tm="0">
                                          <p:val>
                                            <p:strVal val="#ppt_h"/>
                                          </p:val>
                                        </p:tav>
                                        <p:tav tm="100000">
                                          <p:val>
                                            <p:strVal val="#ppt_h"/>
                                          </p:val>
                                        </p:tav>
                                      </p:tavLst>
                                    </p:anim>
                                    <p:animEffect transition="in" filter="fade">
                                      <p:cBhvr>
                                        <p:cTn id="14" dur="1000"/>
                                        <p:tgtEl>
                                          <p:spTgt spid="133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ldLvl="0" animBg="1"/>
      <p:bldP spid="13315" grpId="0" bldLvl="0" animBg="1"/>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custDataLst>
              <p:tags r:id="rId1"/>
            </p:custDataLst>
          </p:nvPr>
        </p:nvSpPr>
        <p:spPr bwMode="auto">
          <a:xfrm>
            <a:off x="588264" y="308660"/>
            <a:ext cx="10422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defRPr/>
            </a:pPr>
            <a:r>
              <a:rPr kumimoji="1" lang="zh-CN" altLang="en-US" sz="2800" b="1">
                <a:solidFill>
                  <a:srgbClr val="0000FF"/>
                </a:solidFill>
                <a:effectLst>
                  <a:outerShdw blurRad="38100" dist="38100" dir="2700000" algn="tl">
                    <a:srgbClr val="C0C0C0"/>
                  </a:outerShdw>
                </a:effectLst>
                <a:latin typeface="Times New Roman" panose="02020603050405020304" charset="0"/>
                <a:ea typeface="黑体" panose="02010609060101010101" pitchFamily="2" charset="-122"/>
              </a:rPr>
              <a:t>说明</a:t>
            </a:r>
            <a:r>
              <a:rPr kumimoji="1" lang="en-US" altLang="zh-CN" sz="3200" b="1">
                <a:solidFill>
                  <a:srgbClr val="0000FF"/>
                </a:solidFill>
                <a:latin typeface="Times New Roman" panose="02020603050405020304" charset="0"/>
                <a:ea typeface="楷体_GB2312" pitchFamily="49" charset="-122"/>
              </a:rPr>
              <a:t>:</a:t>
            </a:r>
            <a:endParaRPr kumimoji="1" lang="en-US" altLang="zh-CN" sz="3200" b="1">
              <a:solidFill>
                <a:srgbClr val="0000FF"/>
              </a:solidFill>
              <a:latin typeface="Times New Roman" panose="02020603050405020304" charset="0"/>
              <a:ea typeface="楷体_GB2312" pitchFamily="49" charset="-122"/>
            </a:endParaRPr>
          </a:p>
        </p:txBody>
      </p:sp>
      <p:sp>
        <p:nvSpPr>
          <p:cNvPr id="41989" name="Rectangle 5"/>
          <p:cNvSpPr>
            <a:spLocks noChangeArrowheads="1"/>
          </p:cNvSpPr>
          <p:nvPr>
            <p:custDataLst>
              <p:tags r:id="rId2"/>
            </p:custDataLst>
          </p:nvPr>
        </p:nvSpPr>
        <p:spPr bwMode="auto">
          <a:xfrm>
            <a:off x="588264" y="906464"/>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latin typeface="Times New Roman" panose="02020603050405020304" charset="0"/>
              </a:rPr>
              <a:t>①</a:t>
            </a:r>
            <a:r>
              <a:rPr kumimoji="1" lang="zh-CN" altLang="en-US" sz="2800" b="1">
                <a:solidFill>
                  <a:srgbClr val="000000"/>
                </a:solidFill>
                <a:latin typeface="Times New Roman" panose="02020603050405020304" charset="0"/>
                <a:ea typeface="楷体_GB2312" pitchFamily="49" charset="-122"/>
              </a:rPr>
              <a:t>平衡常数数值大，并不代表此温度下反应</a:t>
            </a:r>
            <a:r>
              <a:rPr kumimoji="1" lang="zh-CN" altLang="en-US" sz="2800" b="1">
                <a:solidFill>
                  <a:srgbClr val="FF0000"/>
                </a:solidFill>
                <a:latin typeface="Times New Roman" panose="02020603050405020304" charset="0"/>
                <a:ea typeface="楷体_GB2312" pitchFamily="49" charset="-122"/>
              </a:rPr>
              <a:t>速率快</a:t>
            </a:r>
            <a:r>
              <a:rPr kumimoji="1" lang="zh-CN" altLang="en-US" sz="2800" b="1">
                <a:solidFill>
                  <a:srgbClr val="000000"/>
                </a:solidFill>
                <a:latin typeface="Times New Roman" panose="02020603050405020304" charset="0"/>
                <a:ea typeface="楷体_GB2312" pitchFamily="49" charset="-122"/>
              </a:rPr>
              <a:t>。及并不能预示反应达到平衡所需要的时间。</a:t>
            </a:r>
            <a:endParaRPr kumimoji="1" lang="zh-CN" altLang="en-US" sz="2800" b="1">
              <a:solidFill>
                <a:srgbClr val="000000"/>
              </a:solidFill>
              <a:latin typeface="Times New Roman" panose="02020603050405020304" charset="0"/>
              <a:ea typeface="楷体_GB2312" pitchFamily="49" charset="-122"/>
            </a:endParaRPr>
          </a:p>
          <a:p>
            <a:pPr fontAlgn="base">
              <a:spcBef>
                <a:spcPct val="0"/>
              </a:spcBef>
              <a:spcAft>
                <a:spcPct val="0"/>
              </a:spcAft>
              <a:buFontTx/>
              <a:buNone/>
            </a:pPr>
            <a:endParaRPr kumimoji="1" lang="en-US" altLang="zh-CN" sz="2800" b="1">
              <a:solidFill>
                <a:srgbClr val="000000"/>
              </a:solidFill>
              <a:latin typeface="Times New Roman" panose="02020603050405020304" charset="0"/>
              <a:ea typeface="楷体_GB2312" pitchFamily="49" charset="-122"/>
            </a:endParaRPr>
          </a:p>
        </p:txBody>
      </p:sp>
      <p:sp>
        <p:nvSpPr>
          <p:cNvPr id="41990" name="Rectangle 6"/>
          <p:cNvSpPr>
            <a:spLocks noChangeArrowheads="1"/>
          </p:cNvSpPr>
          <p:nvPr>
            <p:custDataLst>
              <p:tags r:id="rId3"/>
            </p:custDataLst>
          </p:nvPr>
        </p:nvSpPr>
        <p:spPr bwMode="auto">
          <a:xfrm>
            <a:off x="716280" y="2790829"/>
            <a:ext cx="1023823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Tx/>
              <a:buNone/>
            </a:pPr>
            <a:r>
              <a:rPr kumimoji="1" lang="en-US" altLang="zh-CN" sz="2800" b="1">
                <a:solidFill>
                  <a:srgbClr val="000000"/>
                </a:solidFill>
                <a:latin typeface="Times New Roman" panose="02020603050405020304" charset="0"/>
              </a:rPr>
              <a:t>②</a:t>
            </a:r>
            <a:r>
              <a:rPr kumimoji="1" lang="zh-CN" altLang="en-US" sz="2800" b="1">
                <a:solidFill>
                  <a:srgbClr val="000000"/>
                </a:solidFill>
                <a:latin typeface="楷体_GB2312" pitchFamily="49" charset="-122"/>
                <a:ea typeface="楷体_GB2312" pitchFamily="49" charset="-122"/>
              </a:rPr>
              <a:t>平衡常数数值极小的反应，说明正反应在</a:t>
            </a:r>
            <a:r>
              <a:rPr kumimoji="1" lang="zh-CN" altLang="en-US" sz="2800" b="1">
                <a:solidFill>
                  <a:srgbClr val="FF0000"/>
                </a:solidFill>
                <a:latin typeface="楷体_GB2312" pitchFamily="49" charset="-122"/>
                <a:ea typeface="楷体_GB2312" pitchFamily="49" charset="-122"/>
              </a:rPr>
              <a:t>该温度下</a:t>
            </a:r>
            <a:r>
              <a:rPr kumimoji="1" lang="zh-CN" altLang="en-US" sz="2800" b="1">
                <a:solidFill>
                  <a:srgbClr val="000000"/>
                </a:solidFill>
                <a:latin typeface="楷体_GB2312" pitchFamily="49" charset="-122"/>
                <a:ea typeface="楷体_GB2312" pitchFamily="49" charset="-122"/>
              </a:rPr>
              <a:t>不可能进行，如</a:t>
            </a:r>
            <a:r>
              <a:rPr kumimoji="1" lang="en-US" altLang="zh-CN" sz="2800" b="1">
                <a:solidFill>
                  <a:srgbClr val="000000"/>
                </a:solidFill>
                <a:latin typeface="楷体_GB2312" pitchFamily="49" charset="-122"/>
                <a:ea typeface="楷体_GB2312" pitchFamily="49" charset="-122"/>
              </a:rPr>
              <a:t>:N</a:t>
            </a:r>
            <a:r>
              <a:rPr kumimoji="1" lang="en-US" altLang="zh-CN" sz="2800" b="1" baseline="-25000">
                <a:solidFill>
                  <a:srgbClr val="000000"/>
                </a:solidFill>
                <a:latin typeface="楷体_GB2312" pitchFamily="49" charset="-122"/>
                <a:ea typeface="楷体_GB2312" pitchFamily="49" charset="-122"/>
              </a:rPr>
              <a:t>2</a:t>
            </a:r>
            <a:r>
              <a:rPr kumimoji="1" lang="en-US" altLang="zh-CN" sz="2800" b="1">
                <a:solidFill>
                  <a:srgbClr val="000000"/>
                </a:solidFill>
                <a:latin typeface="楷体_GB2312" pitchFamily="49" charset="-122"/>
                <a:ea typeface="楷体_GB2312" pitchFamily="49" charset="-122"/>
              </a:rPr>
              <a:t>+O</a:t>
            </a:r>
            <a:r>
              <a:rPr kumimoji="1" lang="en-US" altLang="zh-CN" sz="2800" b="1" baseline="-25000">
                <a:solidFill>
                  <a:srgbClr val="000000"/>
                </a:solidFill>
                <a:latin typeface="楷体_GB2312" pitchFamily="49" charset="-122"/>
                <a:ea typeface="楷体_GB2312" pitchFamily="49" charset="-122"/>
              </a:rPr>
              <a:t>2    </a:t>
            </a:r>
            <a:r>
              <a:rPr kumimoji="1" lang="en-US" altLang="zh-CN" sz="2800" b="1">
                <a:solidFill>
                  <a:srgbClr val="000000"/>
                </a:solidFill>
                <a:latin typeface="楷体_GB2312" pitchFamily="49" charset="-122"/>
                <a:ea typeface="楷体_GB2312" pitchFamily="49" charset="-122"/>
                <a:sym typeface="Wingdings 3" panose="05040102010807070707" pitchFamily="18" charset="2"/>
              </a:rPr>
              <a:t>  </a:t>
            </a:r>
            <a:r>
              <a:rPr kumimoji="1" lang="en-US" altLang="zh-CN" sz="2800" b="1">
                <a:solidFill>
                  <a:srgbClr val="000000"/>
                </a:solidFill>
                <a:latin typeface="楷体_GB2312" pitchFamily="49" charset="-122"/>
                <a:ea typeface="楷体_GB2312" pitchFamily="49" charset="-122"/>
              </a:rPr>
              <a:t>2NO   </a:t>
            </a:r>
            <a:r>
              <a:rPr kumimoji="1" lang="en-US" altLang="zh-CN" sz="2800" b="1" i="1">
                <a:solidFill>
                  <a:srgbClr val="000000"/>
                </a:solidFill>
                <a:latin typeface="楷体_GB2312" pitchFamily="49" charset="-122"/>
                <a:ea typeface="楷体_GB2312" pitchFamily="49" charset="-122"/>
              </a:rPr>
              <a:t>K</a:t>
            </a:r>
            <a:r>
              <a:rPr kumimoji="1" lang="en-US" altLang="zh-CN" sz="2800" b="1">
                <a:solidFill>
                  <a:srgbClr val="000000"/>
                </a:solidFill>
                <a:latin typeface="楷体_GB2312" pitchFamily="49" charset="-122"/>
                <a:ea typeface="楷体_GB2312" pitchFamily="49" charset="-122"/>
              </a:rPr>
              <a:t>=10</a:t>
            </a:r>
            <a:r>
              <a:rPr kumimoji="1" lang="en-US" altLang="zh-CN" sz="2800" b="1" baseline="30000">
                <a:solidFill>
                  <a:srgbClr val="000000"/>
                </a:solidFill>
                <a:latin typeface="楷体_GB2312" pitchFamily="49" charset="-122"/>
                <a:ea typeface="楷体_GB2312" pitchFamily="49" charset="-122"/>
              </a:rPr>
              <a:t>-30</a:t>
            </a:r>
            <a:r>
              <a:rPr kumimoji="1" lang="en-US" altLang="zh-CN" sz="2800" b="1">
                <a:solidFill>
                  <a:srgbClr val="000000"/>
                </a:solidFill>
                <a:latin typeface="楷体_GB2312" pitchFamily="49" charset="-122"/>
                <a:ea typeface="楷体_GB2312" pitchFamily="49" charset="-122"/>
              </a:rPr>
              <a:t>(298K)</a:t>
            </a:r>
            <a:endParaRPr kumimoji="1" lang="en-US" altLang="zh-CN" sz="2800" b="1">
              <a:solidFill>
                <a:srgbClr val="000000"/>
              </a:solidFill>
              <a:latin typeface="楷体_GB2312" pitchFamily="49" charset="-122"/>
              <a:ea typeface="楷体_GB2312" pitchFamily="49" charset="-122"/>
            </a:endParaRPr>
          </a:p>
          <a:p>
            <a:pPr fontAlgn="base">
              <a:lnSpc>
                <a:spcPct val="150000"/>
              </a:lnSpc>
              <a:spcBef>
                <a:spcPct val="0"/>
              </a:spcBef>
              <a:spcAft>
                <a:spcPct val="0"/>
              </a:spcAft>
              <a:buFontTx/>
              <a:buNone/>
            </a:pPr>
            <a:r>
              <a:rPr kumimoji="1" lang="zh-CN" altLang="en-US" sz="2800" b="1" smtClean="0">
                <a:solidFill>
                  <a:srgbClr val="000000"/>
                </a:solidFill>
                <a:latin typeface="楷体_GB2312" pitchFamily="49" charset="-122"/>
                <a:ea typeface="楷体_GB2312" pitchFamily="49" charset="-122"/>
              </a:rPr>
              <a:t>所以</a:t>
            </a:r>
            <a:r>
              <a:rPr kumimoji="1" lang="zh-CN" altLang="en-US" sz="2800" b="1">
                <a:solidFill>
                  <a:srgbClr val="000000"/>
                </a:solidFill>
                <a:latin typeface="楷体_GB2312" pitchFamily="49" charset="-122"/>
                <a:ea typeface="楷体_GB2312" pitchFamily="49" charset="-122"/>
              </a:rPr>
              <a:t>常温下用此反应固定氮气是不可能的</a:t>
            </a:r>
            <a:r>
              <a:rPr kumimoji="1" lang="zh-CN" altLang="en-US" sz="2800" b="1" smtClean="0">
                <a:solidFill>
                  <a:srgbClr val="000000"/>
                </a:solidFill>
                <a:latin typeface="楷体_GB2312" pitchFamily="49" charset="-122"/>
                <a:ea typeface="楷体_GB2312" pitchFamily="49" charset="-122"/>
              </a:rPr>
              <a:t>。</a:t>
            </a:r>
            <a:endParaRPr kumimoji="1" lang="en-US" altLang="zh-CN" sz="2800" b="1" smtClean="0">
              <a:solidFill>
                <a:srgbClr val="000000"/>
              </a:solidFill>
              <a:latin typeface="楷体_GB2312" pitchFamily="49" charset="-122"/>
              <a:ea typeface="楷体_GB2312" pitchFamily="49" charset="-122"/>
            </a:endParaRPr>
          </a:p>
          <a:p>
            <a:pPr fontAlgn="base">
              <a:lnSpc>
                <a:spcPct val="150000"/>
              </a:lnSpc>
              <a:spcBef>
                <a:spcPct val="0"/>
              </a:spcBef>
              <a:spcAft>
                <a:spcPct val="0"/>
              </a:spcAft>
              <a:buFontTx/>
              <a:buNone/>
            </a:pPr>
            <a:r>
              <a:rPr kumimoji="1" lang="zh-CN" altLang="en-US" sz="2800" b="1" smtClean="0">
                <a:solidFill>
                  <a:srgbClr val="000000"/>
                </a:solidFill>
                <a:latin typeface="楷体_GB2312" pitchFamily="49" charset="-122"/>
                <a:ea typeface="楷体_GB2312" pitchFamily="49" charset="-122"/>
              </a:rPr>
              <a:t>因此</a:t>
            </a:r>
            <a:r>
              <a:rPr kumimoji="1" lang="zh-CN" altLang="en-US" sz="2800" b="1">
                <a:solidFill>
                  <a:srgbClr val="000000"/>
                </a:solidFill>
                <a:latin typeface="楷体_GB2312" pitchFamily="49" charset="-122"/>
                <a:ea typeface="楷体_GB2312" pitchFamily="49" charset="-122"/>
              </a:rPr>
              <a:t>没有必要在</a:t>
            </a:r>
            <a:r>
              <a:rPr kumimoji="1" lang="zh-CN" altLang="en-US" sz="2800" b="1">
                <a:solidFill>
                  <a:srgbClr val="FF0000"/>
                </a:solidFill>
                <a:latin typeface="楷体_GB2312" pitchFamily="49" charset="-122"/>
                <a:ea typeface="楷体_GB2312" pitchFamily="49" charset="-122"/>
              </a:rPr>
              <a:t>该温度下</a:t>
            </a:r>
            <a:r>
              <a:rPr kumimoji="1" lang="zh-CN" altLang="en-US" sz="2800" b="1">
                <a:solidFill>
                  <a:srgbClr val="000000"/>
                </a:solidFill>
                <a:latin typeface="楷体_GB2312" pitchFamily="49" charset="-122"/>
                <a:ea typeface="楷体_GB2312" pitchFamily="49" charset="-122"/>
              </a:rPr>
              <a:t>进行实验，以免浪费人力物力</a:t>
            </a:r>
            <a:endParaRPr kumimoji="1" lang="zh-CN" altLang="en-US" sz="2800" b="1">
              <a:solidFill>
                <a:srgbClr val="000000"/>
              </a:solidFill>
              <a:latin typeface="楷体_GB2312" pitchFamily="49" charset="-122"/>
              <a:ea typeface="楷体_GB2312" pitchFamily="49" charset="-122"/>
            </a:endParaRPr>
          </a:p>
        </p:txBody>
      </p:sp>
      <p:sp>
        <p:nvSpPr>
          <p:cNvPr id="41991" name="Rectangle 7"/>
          <p:cNvSpPr>
            <a:spLocks noChangeArrowheads="1"/>
          </p:cNvSpPr>
          <p:nvPr>
            <p:custDataLst>
              <p:tags r:id="rId4"/>
            </p:custDataLst>
          </p:nvPr>
        </p:nvSpPr>
        <p:spPr bwMode="auto">
          <a:xfrm>
            <a:off x="2795460" y="1871155"/>
            <a:ext cx="4827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a:solidFill>
                  <a:srgbClr val="000000"/>
                </a:solidFill>
                <a:latin typeface="Times New Roman" panose="02020603050405020304" charset="0"/>
                <a:ea typeface="楷体_GB2312" pitchFamily="49" charset="-122"/>
              </a:rPr>
              <a:t>也不代表常温下很容易发生。</a:t>
            </a:r>
            <a:endParaRPr kumimoji="1" lang="zh-CN" altLang="en-US" sz="2800" b="1">
              <a:solidFill>
                <a:srgbClr val="000000"/>
              </a:solidFill>
              <a:latin typeface="Times New Roman" panose="02020603050405020304" charset="0"/>
              <a:ea typeface="楷体_GB2312" pitchFamily="49" charset="-122"/>
            </a:endParaRPr>
          </a:p>
        </p:txBody>
      </p:sp>
      <p:pic>
        <p:nvPicPr>
          <p:cNvPr id="41993" name="Picture 9"/>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bwMode="auto">
          <a:xfrm>
            <a:off x="2220024" y="3785937"/>
            <a:ext cx="696913"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wipe(left)">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91"/>
                                        </p:tgtEl>
                                        <p:attrNameLst>
                                          <p:attrName>style.visibility</p:attrName>
                                        </p:attrNameLst>
                                      </p:cBhvr>
                                      <p:to>
                                        <p:strVal val="visible"/>
                                      </p:to>
                                    </p:set>
                                    <p:animEffect transition="in" filter="wipe(left)">
                                      <p:cBhvr>
                                        <p:cTn id="12" dur="500"/>
                                        <p:tgtEl>
                                          <p:spTgt spid="419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wipe(left)">
                                      <p:cBhvr>
                                        <p:cTn id="17" dur="500"/>
                                        <p:tgtEl>
                                          <p:spTgt spid="41990"/>
                                        </p:tgtEl>
                                      </p:cBhvr>
                                    </p:animEffect>
                                  </p:childTnLst>
                                </p:cTn>
                              </p:par>
                              <p:par>
                                <p:cTn id="18" presetID="12" presetClass="entr" presetSubtype="4" fill="hold" nodeType="withEffect">
                                  <p:stCondLst>
                                    <p:cond delay="0"/>
                                  </p:stCondLst>
                                  <p:childTnLst>
                                    <p:set>
                                      <p:cBhvr>
                                        <p:cTn id="19" dur="1" fill="hold">
                                          <p:stCondLst>
                                            <p:cond delay="0"/>
                                          </p:stCondLst>
                                        </p:cTn>
                                        <p:tgtEl>
                                          <p:spTgt spid="41993"/>
                                        </p:tgtEl>
                                        <p:attrNameLst>
                                          <p:attrName>style.visibility</p:attrName>
                                        </p:attrNameLst>
                                      </p:cBhvr>
                                      <p:to>
                                        <p:strVal val="visible"/>
                                      </p:to>
                                    </p:set>
                                    <p:animEffect transition="in" filter="slide(fromBottom)">
                                      <p:cBhvr>
                                        <p:cTn id="20" dur="500"/>
                                        <p:tgtEl>
                                          <p:spTgt spid="41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bldLvl="0" animBg="1"/>
      <p:bldP spid="41990" grpId="0" bldLvl="0" animBg="1"/>
      <p:bldP spid="4199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3"/>
          <p:cNvSpPr txBox="1">
            <a:spLocks noChangeArrowheads="1"/>
          </p:cNvSpPr>
          <p:nvPr>
            <p:custDataLst>
              <p:tags r:id="rId1"/>
            </p:custDataLst>
          </p:nvPr>
        </p:nvSpPr>
        <p:spPr bwMode="auto">
          <a:xfrm>
            <a:off x="550863" y="905863"/>
            <a:ext cx="51805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000000"/>
                </a:solidFill>
              </a:rPr>
              <a:t>(2</a:t>
            </a:r>
            <a:r>
              <a:rPr kumimoji="1" lang="en-US" altLang="zh-CN" sz="2800" b="1" smtClean="0">
                <a:solidFill>
                  <a:srgbClr val="000000"/>
                </a:solidFill>
              </a:rPr>
              <a:t>)</a:t>
            </a:r>
            <a:r>
              <a:rPr kumimoji="1" lang="zh-CN" altLang="en-US" sz="2800" b="1" smtClean="0">
                <a:solidFill>
                  <a:srgbClr val="000000"/>
                </a:solidFill>
              </a:rPr>
              <a:t>判断可逆反应的热效应</a:t>
            </a:r>
            <a:endParaRPr kumimoji="1" lang="zh-CN" altLang="en-US" sz="2800" b="1">
              <a:solidFill>
                <a:srgbClr val="000000"/>
              </a:solidFill>
            </a:endParaRPr>
          </a:p>
        </p:txBody>
      </p:sp>
      <p:sp>
        <p:nvSpPr>
          <p:cNvPr id="12292" name="Rectangle 4"/>
          <p:cNvSpPr>
            <a:spLocks noChangeArrowheads="1"/>
          </p:cNvSpPr>
          <p:nvPr>
            <p:custDataLst>
              <p:tags r:id="rId2"/>
            </p:custDataLst>
          </p:nvPr>
        </p:nvSpPr>
        <p:spPr bwMode="auto">
          <a:xfrm>
            <a:off x="796583" y="1595262"/>
            <a:ext cx="28813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6700">
              <a:spcBef>
                <a:spcPct val="20000"/>
              </a:spcBef>
              <a:buChar char="•"/>
              <a:tabLst>
                <a:tab pos="754380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tabLst>
                <a:tab pos="754380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tabLst>
                <a:tab pos="7543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a:solidFill>
                  <a:srgbClr val="333399"/>
                </a:solidFill>
                <a:latin typeface="Times New Roman" panose="02020603050405020304" charset="0"/>
              </a:rPr>
              <a:t>若</a:t>
            </a:r>
            <a:r>
              <a:rPr kumimoji="1" lang="zh-CN" altLang="en-US" sz="2800" b="1">
                <a:solidFill>
                  <a:srgbClr val="FF0000"/>
                </a:solidFill>
                <a:latin typeface="Times New Roman" panose="02020603050405020304" charset="0"/>
              </a:rPr>
              <a:t>升温</a:t>
            </a:r>
            <a:r>
              <a:rPr kumimoji="1" lang="en-US" altLang="zh-CN" sz="2800" b="1">
                <a:solidFill>
                  <a:srgbClr val="333399"/>
                </a:solidFill>
                <a:latin typeface="Times New Roman" panose="02020603050405020304" charset="0"/>
              </a:rPr>
              <a:t>K</a:t>
            </a:r>
            <a:r>
              <a:rPr kumimoji="1" lang="zh-CN" altLang="en-US" sz="2800" b="1">
                <a:solidFill>
                  <a:srgbClr val="333399"/>
                </a:solidFill>
                <a:latin typeface="Times New Roman" panose="02020603050405020304" charset="0"/>
              </a:rPr>
              <a:t>增加，</a:t>
            </a:r>
            <a:endParaRPr kumimoji="1" lang="zh-CN" altLang="en-US" sz="2400" b="1">
              <a:solidFill>
                <a:srgbClr val="333399"/>
              </a:solidFill>
              <a:latin typeface="Times New Roman" panose="02020603050405020304" charset="0"/>
            </a:endParaRPr>
          </a:p>
        </p:txBody>
      </p:sp>
      <p:sp>
        <p:nvSpPr>
          <p:cNvPr id="55300" name="Rectangle 5"/>
          <p:cNvSpPr>
            <a:spLocks noChangeArrowheads="1"/>
          </p:cNvSpPr>
          <p:nvPr>
            <p:custDataLst>
              <p:tags r:id="rId3"/>
            </p:custDataLst>
          </p:nvPr>
        </p:nvSpPr>
        <p:spPr bwMode="auto">
          <a:xfrm>
            <a:off x="4669911" y="921635"/>
            <a:ext cx="28680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FF0000"/>
                </a:solidFill>
                <a:latin typeface="Times New Roman" panose="02020603050405020304" charset="0"/>
              </a:rPr>
              <a:t>(K</a:t>
            </a:r>
            <a:r>
              <a:rPr kumimoji="1" lang="zh-CN" altLang="en-US" sz="2800" b="1">
                <a:solidFill>
                  <a:srgbClr val="FF0000"/>
                </a:solidFill>
                <a:latin typeface="Times New Roman" panose="02020603050405020304" charset="0"/>
              </a:rPr>
              <a:t>只与温度有关</a:t>
            </a:r>
            <a:r>
              <a:rPr kumimoji="1" lang="en-US" altLang="zh-CN" sz="2800" b="1">
                <a:solidFill>
                  <a:srgbClr val="FF0000"/>
                </a:solidFill>
                <a:latin typeface="Times New Roman" panose="02020603050405020304" charset="0"/>
              </a:rPr>
              <a:t>)</a:t>
            </a:r>
            <a:endParaRPr kumimoji="1" lang="en-US" altLang="zh-CN" sz="2800" b="1">
              <a:solidFill>
                <a:srgbClr val="FF0000"/>
              </a:solidFill>
              <a:latin typeface="Times New Roman" panose="02020603050405020304" charset="0"/>
            </a:endParaRPr>
          </a:p>
        </p:txBody>
      </p:sp>
      <p:sp>
        <p:nvSpPr>
          <p:cNvPr id="12294" name="Rectangle 6"/>
          <p:cNvSpPr>
            <a:spLocks noChangeArrowheads="1"/>
          </p:cNvSpPr>
          <p:nvPr>
            <p:custDataLst>
              <p:tags r:id="rId4"/>
            </p:custDataLst>
          </p:nvPr>
        </p:nvSpPr>
        <p:spPr bwMode="auto">
          <a:xfrm>
            <a:off x="874586" y="2193884"/>
            <a:ext cx="2590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6700">
              <a:spcBef>
                <a:spcPct val="20000"/>
              </a:spcBef>
              <a:buChar char="•"/>
              <a:tabLst>
                <a:tab pos="7543800" algn="l"/>
              </a:tabLst>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tabLst>
                <a:tab pos="7543800" algn="l"/>
              </a:tabLst>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tabLst>
                <a:tab pos="7543800" algn="l"/>
              </a:tabLst>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tabLst>
                <a:tab pos="7543800" algn="l"/>
              </a:tabLst>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tabLst>
                <a:tab pos="7543800" algn="l"/>
              </a:tabLst>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a:solidFill>
                  <a:srgbClr val="333399"/>
                </a:solidFill>
                <a:latin typeface="Times New Roman" panose="02020603050405020304" charset="0"/>
              </a:rPr>
              <a:t>若</a:t>
            </a:r>
            <a:r>
              <a:rPr kumimoji="1" lang="zh-CN" altLang="en-US" sz="2800" b="1">
                <a:solidFill>
                  <a:srgbClr val="FF0000"/>
                </a:solidFill>
                <a:latin typeface="Times New Roman" panose="02020603050405020304" charset="0"/>
              </a:rPr>
              <a:t>升温</a:t>
            </a:r>
            <a:r>
              <a:rPr kumimoji="1" lang="en-US" altLang="zh-CN" sz="2800" b="1">
                <a:solidFill>
                  <a:srgbClr val="333399"/>
                </a:solidFill>
                <a:latin typeface="Times New Roman" panose="02020603050405020304" charset="0"/>
              </a:rPr>
              <a:t>K</a:t>
            </a:r>
            <a:r>
              <a:rPr kumimoji="1" lang="zh-CN" altLang="en-US" sz="2800" b="1">
                <a:solidFill>
                  <a:srgbClr val="333399"/>
                </a:solidFill>
                <a:latin typeface="Times New Roman" panose="02020603050405020304" charset="0"/>
              </a:rPr>
              <a:t>减小，</a:t>
            </a:r>
            <a:endParaRPr kumimoji="1" lang="zh-CN" altLang="en-US" sz="2400" b="1">
              <a:solidFill>
                <a:srgbClr val="333399"/>
              </a:solidFill>
              <a:latin typeface="Times New Roman" panose="02020603050405020304" charset="0"/>
            </a:endParaRPr>
          </a:p>
        </p:txBody>
      </p:sp>
      <p:sp>
        <p:nvSpPr>
          <p:cNvPr id="55333" name="Text Box 8"/>
          <p:cNvSpPr txBox="1">
            <a:spLocks noChangeArrowheads="1"/>
          </p:cNvSpPr>
          <p:nvPr>
            <p:custDataLst>
              <p:tags r:id="rId5"/>
            </p:custDataLst>
          </p:nvPr>
        </p:nvSpPr>
        <p:spPr bwMode="auto">
          <a:xfrm>
            <a:off x="568376" y="3040321"/>
            <a:ext cx="1154742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600" b="1" smtClean="0">
                <a:solidFill>
                  <a:srgbClr val="000000"/>
                </a:solidFill>
              </a:rPr>
              <a:t>例：</a:t>
            </a:r>
            <a:r>
              <a:rPr kumimoji="1" lang="zh-CN" altLang="en-US" sz="2600" b="1">
                <a:solidFill>
                  <a:srgbClr val="000000"/>
                </a:solidFill>
              </a:rPr>
              <a:t>不同温度</a:t>
            </a:r>
            <a:r>
              <a:rPr kumimoji="1" lang="zh-CN" altLang="en-US" sz="2600" b="1" smtClean="0">
                <a:solidFill>
                  <a:srgbClr val="000000"/>
                </a:solidFill>
              </a:rPr>
              <a:t>时</a:t>
            </a:r>
            <a:r>
              <a:rPr kumimoji="1" lang="en-US" altLang="zh-CN" sz="2600" b="1" smtClean="0">
                <a:solidFill>
                  <a:srgbClr val="000000"/>
                </a:solidFill>
              </a:rPr>
              <a:t>,</a:t>
            </a:r>
            <a:r>
              <a:rPr kumimoji="1" lang="zh-CN" altLang="en-US" sz="2600" b="1" smtClean="0">
                <a:solidFill>
                  <a:srgbClr val="000000"/>
                </a:solidFill>
              </a:rPr>
              <a:t>反应</a:t>
            </a:r>
            <a:r>
              <a:rPr kumimoji="1" lang="en-US" altLang="zh-CN" sz="2600" b="1">
                <a:solidFill>
                  <a:srgbClr val="000000"/>
                </a:solidFill>
              </a:rPr>
              <a:t>:H</a:t>
            </a:r>
            <a:r>
              <a:rPr kumimoji="1" lang="en-US" altLang="zh-CN" sz="2600" b="1" baseline="-25000">
                <a:solidFill>
                  <a:srgbClr val="000000"/>
                </a:solidFill>
              </a:rPr>
              <a:t>2</a:t>
            </a:r>
            <a:r>
              <a:rPr kumimoji="1" lang="en-US" altLang="zh-CN" sz="2600" b="1">
                <a:solidFill>
                  <a:srgbClr val="000000"/>
                </a:solidFill>
              </a:rPr>
              <a:t>(g)+I</a:t>
            </a:r>
            <a:r>
              <a:rPr kumimoji="1" lang="en-US" altLang="zh-CN" sz="2600" b="1" baseline="-25000">
                <a:solidFill>
                  <a:srgbClr val="000000"/>
                </a:solidFill>
              </a:rPr>
              <a:t>2</a:t>
            </a:r>
            <a:r>
              <a:rPr kumimoji="1" lang="en-US" altLang="zh-CN" sz="2600" b="1">
                <a:solidFill>
                  <a:srgbClr val="000000"/>
                </a:solidFill>
              </a:rPr>
              <a:t>(g)         </a:t>
            </a:r>
            <a:r>
              <a:rPr kumimoji="1" lang="en-US" altLang="zh-CN" sz="2600" b="1" smtClean="0">
                <a:solidFill>
                  <a:srgbClr val="000000"/>
                </a:solidFill>
              </a:rPr>
              <a:t>2HI(g)</a:t>
            </a:r>
            <a:r>
              <a:rPr kumimoji="1" lang="zh-CN" altLang="en-US" sz="2600" b="1" smtClean="0">
                <a:solidFill>
                  <a:srgbClr val="000000"/>
                </a:solidFill>
              </a:rPr>
              <a:t>的</a:t>
            </a:r>
            <a:r>
              <a:rPr kumimoji="1" lang="zh-CN" altLang="en-US" sz="2600" b="1">
                <a:solidFill>
                  <a:srgbClr val="000000"/>
                </a:solidFill>
              </a:rPr>
              <a:t>平衡常数与温度的关系如下：</a:t>
            </a:r>
            <a:endParaRPr kumimoji="1" lang="zh-CN" altLang="en-US" sz="2600" b="1">
              <a:solidFill>
                <a:srgbClr val="000000"/>
              </a:solidFill>
            </a:endParaRPr>
          </a:p>
        </p:txBody>
      </p:sp>
      <p:grpSp>
        <p:nvGrpSpPr>
          <p:cNvPr id="55334" name="Group 9"/>
          <p:cNvGrpSpPr/>
          <p:nvPr>
            <p:custDataLst>
              <p:tags r:id="rId6"/>
            </p:custDataLst>
          </p:nvPr>
        </p:nvGrpSpPr>
        <p:grpSpPr>
          <a:xfrm>
            <a:off x="5446668" y="2827692"/>
            <a:ext cx="792181" cy="639763"/>
            <a:chOff x="3433" y="1866"/>
            <a:chExt cx="672" cy="403"/>
          </a:xfrm>
        </p:grpSpPr>
        <p:sp>
          <p:nvSpPr>
            <p:cNvPr id="55335" name="Line 10"/>
            <p:cNvSpPr>
              <a:spLocks noChangeShapeType="1"/>
            </p:cNvSpPr>
            <p:nvPr>
              <p:custDataLst>
                <p:tags r:id="rId7"/>
              </p:custDataLst>
            </p:nvPr>
          </p:nvSpPr>
          <p:spPr bwMode="auto">
            <a:xfrm>
              <a:off x="3433" y="2173"/>
              <a:ext cx="67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5336" name="Line 11"/>
            <p:cNvSpPr>
              <a:spLocks noChangeShapeType="1"/>
            </p:cNvSpPr>
            <p:nvPr>
              <p:custDataLst>
                <p:tags r:id="rId8"/>
              </p:custDataLst>
            </p:nvPr>
          </p:nvSpPr>
          <p:spPr bwMode="auto">
            <a:xfrm>
              <a:off x="4009" y="2125"/>
              <a:ext cx="96" cy="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5337" name="Line 12"/>
            <p:cNvSpPr>
              <a:spLocks noChangeShapeType="1"/>
            </p:cNvSpPr>
            <p:nvPr>
              <p:custDataLst>
                <p:tags r:id="rId9"/>
              </p:custDataLst>
            </p:nvPr>
          </p:nvSpPr>
          <p:spPr bwMode="auto">
            <a:xfrm>
              <a:off x="3433" y="2221"/>
              <a:ext cx="672"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5338" name="Line 13"/>
            <p:cNvSpPr>
              <a:spLocks noChangeShapeType="1"/>
            </p:cNvSpPr>
            <p:nvPr>
              <p:custDataLst>
                <p:tags r:id="rId10"/>
              </p:custDataLst>
            </p:nvPr>
          </p:nvSpPr>
          <p:spPr bwMode="auto">
            <a:xfrm>
              <a:off x="3433" y="2221"/>
              <a:ext cx="48" cy="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55339" name="Text Box 14"/>
            <p:cNvSpPr txBox="1">
              <a:spLocks noChangeArrowheads="1"/>
            </p:cNvSpPr>
            <p:nvPr>
              <p:custDataLst>
                <p:tags r:id="rId11"/>
              </p:custDataLst>
            </p:nvPr>
          </p:nvSpPr>
          <p:spPr bwMode="auto">
            <a:xfrm>
              <a:off x="3577" y="1866"/>
              <a:ext cx="38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n-US" altLang="zh-CN" b="1">
                  <a:solidFill>
                    <a:srgbClr val="000000"/>
                  </a:solidFill>
                </a:rPr>
                <a:t>△</a:t>
              </a:r>
              <a:endParaRPr kumimoji="1" lang="en-US" altLang="zh-CN" b="1">
                <a:solidFill>
                  <a:srgbClr val="000000"/>
                </a:solidFill>
              </a:endParaRPr>
            </a:p>
          </p:txBody>
        </p:sp>
      </p:grpSp>
      <p:graphicFrame>
        <p:nvGraphicFramePr>
          <p:cNvPr id="12303" name="Group 15"/>
          <p:cNvGraphicFramePr>
            <a:graphicFrameLocks noGrp="1"/>
          </p:cNvGraphicFramePr>
          <p:nvPr>
            <p:custDataLst>
              <p:tags r:id="rId12"/>
            </p:custDataLst>
          </p:nvPr>
        </p:nvGraphicFramePr>
        <p:xfrm>
          <a:off x="2488799" y="3770366"/>
          <a:ext cx="7273925" cy="1050926"/>
        </p:xfrm>
        <a:graphic>
          <a:graphicData uri="http://schemas.openxmlformats.org/drawingml/2006/table">
            <a:tbl>
              <a:tblPr/>
              <a:tblGrid>
                <a:gridCol w="2376488"/>
                <a:gridCol w="1657350"/>
                <a:gridCol w="1420812"/>
                <a:gridCol w="1819275"/>
              </a:tblGrid>
              <a:tr h="532860">
                <a:tc>
                  <a:txBody>
                    <a:bodyPr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温度</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73" marB="45673"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623K</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73" marB="45673"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698K</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73" marB="45673"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763K</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73" marB="45673" vert="horz"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8065">
                <a:tc>
                  <a:txBody>
                    <a:bodyPr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浓度平衡常数</a:t>
                      </a:r>
                      <a:endPar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73" marB="45673" vert="horz"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66 .9</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73" marB="45673"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54.4</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73" marB="45673"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wrap="square"/>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45.9</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marT="45673" marB="45673" vert="horz"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321" name="Rectangle 33"/>
          <p:cNvSpPr>
            <a:spLocks noChangeArrowheads="1"/>
          </p:cNvSpPr>
          <p:nvPr>
            <p:custDataLst>
              <p:tags r:id="rId13"/>
            </p:custDataLst>
          </p:nvPr>
        </p:nvSpPr>
        <p:spPr bwMode="auto">
          <a:xfrm>
            <a:off x="1252728" y="4941893"/>
            <a:ext cx="43636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800" b="1" smtClean="0">
                <a:solidFill>
                  <a:srgbClr val="000000"/>
                </a:solidFill>
              </a:rPr>
              <a:t>由表格可以判断该反应</a:t>
            </a:r>
            <a:r>
              <a:rPr kumimoji="1" lang="zh-CN" altLang="en-US" sz="2800" b="1">
                <a:solidFill>
                  <a:srgbClr val="000000"/>
                </a:solidFill>
              </a:rPr>
              <a:t>的</a:t>
            </a:r>
            <a:endParaRPr kumimoji="1" lang="zh-CN" altLang="en-US" sz="2800" b="1">
              <a:solidFill>
                <a:srgbClr val="FF0000"/>
              </a:solidFill>
            </a:endParaRPr>
          </a:p>
        </p:txBody>
      </p:sp>
      <p:sp>
        <p:nvSpPr>
          <p:cNvPr id="12322" name="Rectangle 34"/>
          <p:cNvSpPr>
            <a:spLocks noChangeArrowheads="1"/>
          </p:cNvSpPr>
          <p:nvPr>
            <p:custDataLst>
              <p:tags r:id="rId14"/>
            </p:custDataLst>
          </p:nvPr>
        </p:nvSpPr>
        <p:spPr bwMode="auto">
          <a:xfrm>
            <a:off x="5246442" y="4948633"/>
            <a:ext cx="2373161"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l-GR" altLang="zh-CN" sz="2800" b="1" smtClean="0">
                <a:solidFill>
                  <a:srgbClr val="FF0000"/>
                </a:solidFill>
                <a:latin typeface="Times New Roman" panose="02020603050405020304" charset="0"/>
                <a:cs typeface="Times New Roman" panose="02020603050405020304" charset="0"/>
              </a:rPr>
              <a:t>Δ</a:t>
            </a:r>
            <a:r>
              <a:rPr kumimoji="1" lang="en-US" altLang="zh-CN" sz="2800" b="1">
                <a:solidFill>
                  <a:srgbClr val="FF0000"/>
                </a:solidFill>
                <a:latin typeface="Times New Roman" panose="02020603050405020304" charset="0"/>
                <a:cs typeface="Times New Roman" panose="02020603050405020304" charset="0"/>
              </a:rPr>
              <a:t>H  ____  0</a:t>
            </a:r>
            <a:endParaRPr kumimoji="1" lang="el-GR" altLang="zh-CN" sz="2800" b="1">
              <a:solidFill>
                <a:srgbClr val="FF0000"/>
              </a:solidFill>
              <a:latin typeface="Times New Roman" panose="02020603050405020304" charset="0"/>
              <a:cs typeface="Times New Roman" panose="02020603050405020304" charset="0"/>
            </a:endParaRPr>
          </a:p>
        </p:txBody>
      </p:sp>
      <p:sp>
        <p:nvSpPr>
          <p:cNvPr id="12323" name="Rectangle 35"/>
          <p:cNvSpPr>
            <a:spLocks noChangeArrowheads="1"/>
          </p:cNvSpPr>
          <p:nvPr>
            <p:custDataLst>
              <p:tags r:id="rId15"/>
            </p:custDataLst>
          </p:nvPr>
        </p:nvSpPr>
        <p:spPr bwMode="auto">
          <a:xfrm>
            <a:off x="6103957" y="4852665"/>
            <a:ext cx="473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4000" b="1">
                <a:solidFill>
                  <a:srgbClr val="000000"/>
                </a:solidFill>
                <a:latin typeface="Times New Roman" panose="02020603050405020304" charset="0"/>
              </a:rPr>
              <a:t>&lt;</a:t>
            </a:r>
            <a:endParaRPr kumimoji="1" lang="en-US" altLang="zh-CN" sz="4000" b="1">
              <a:solidFill>
                <a:srgbClr val="000000"/>
              </a:solidFill>
              <a:latin typeface="Times New Roman" panose="02020603050405020304" charset="0"/>
            </a:endParaRPr>
          </a:p>
        </p:txBody>
      </p:sp>
      <p:sp>
        <p:nvSpPr>
          <p:cNvPr id="12325" name="Rectangle 37"/>
          <p:cNvSpPr>
            <a:spLocks noChangeArrowheads="1"/>
          </p:cNvSpPr>
          <p:nvPr>
            <p:custDataLst>
              <p:tags r:id="rId16"/>
            </p:custDataLst>
          </p:nvPr>
        </p:nvSpPr>
        <p:spPr bwMode="auto">
          <a:xfrm>
            <a:off x="3420014" y="1596430"/>
            <a:ext cx="45095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a:solidFill>
                  <a:srgbClr val="333399"/>
                </a:solidFill>
                <a:latin typeface="Times New Roman" panose="02020603050405020304" charset="0"/>
              </a:rPr>
              <a:t>该反应正方向为</a:t>
            </a:r>
            <a:r>
              <a:rPr kumimoji="1" lang="en-US" altLang="zh-CN" sz="2800" b="1">
                <a:solidFill>
                  <a:srgbClr val="333399"/>
                </a:solidFill>
                <a:latin typeface="Times New Roman" panose="02020603050405020304" charset="0"/>
              </a:rPr>
              <a:t>____</a:t>
            </a:r>
            <a:r>
              <a:rPr kumimoji="1" lang="zh-CN" altLang="en-US" sz="2800" b="1">
                <a:solidFill>
                  <a:srgbClr val="333399"/>
                </a:solidFill>
                <a:latin typeface="Times New Roman" panose="02020603050405020304" charset="0"/>
              </a:rPr>
              <a:t>反应。</a:t>
            </a:r>
            <a:endParaRPr kumimoji="1" lang="zh-CN" altLang="en-US" sz="2800" b="1">
              <a:solidFill>
                <a:srgbClr val="333399"/>
              </a:solidFill>
              <a:latin typeface="Times New Roman" panose="02020603050405020304" charset="0"/>
            </a:endParaRPr>
          </a:p>
        </p:txBody>
      </p:sp>
      <p:sp>
        <p:nvSpPr>
          <p:cNvPr id="12326" name="Rectangle 38"/>
          <p:cNvSpPr>
            <a:spLocks noChangeArrowheads="1"/>
          </p:cNvSpPr>
          <p:nvPr>
            <p:custDataLst>
              <p:tags r:id="rId17"/>
            </p:custDataLst>
          </p:nvPr>
        </p:nvSpPr>
        <p:spPr bwMode="auto">
          <a:xfrm>
            <a:off x="3420014" y="2249178"/>
            <a:ext cx="45095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a:solidFill>
                  <a:srgbClr val="333399"/>
                </a:solidFill>
                <a:latin typeface="Times New Roman" panose="02020603050405020304" charset="0"/>
              </a:rPr>
              <a:t>该反应正方向为</a:t>
            </a:r>
            <a:r>
              <a:rPr kumimoji="1" lang="en-US" altLang="zh-CN" sz="2800" b="1">
                <a:solidFill>
                  <a:srgbClr val="333399"/>
                </a:solidFill>
                <a:latin typeface="Times New Roman" panose="02020603050405020304" charset="0"/>
              </a:rPr>
              <a:t>____</a:t>
            </a:r>
            <a:r>
              <a:rPr kumimoji="1" lang="zh-CN" altLang="en-US" sz="2800" b="1">
                <a:solidFill>
                  <a:srgbClr val="333399"/>
                </a:solidFill>
                <a:latin typeface="Times New Roman" panose="02020603050405020304" charset="0"/>
              </a:rPr>
              <a:t>反应。</a:t>
            </a:r>
            <a:endParaRPr kumimoji="1" lang="zh-CN" altLang="en-US" sz="2800" b="1">
              <a:solidFill>
                <a:srgbClr val="333399"/>
              </a:solidFill>
              <a:latin typeface="Times New Roman" panose="02020603050405020304" charset="0"/>
            </a:endParaRPr>
          </a:p>
        </p:txBody>
      </p:sp>
      <p:sp>
        <p:nvSpPr>
          <p:cNvPr id="12327" name="Rectangle 39"/>
          <p:cNvSpPr>
            <a:spLocks noChangeArrowheads="1"/>
          </p:cNvSpPr>
          <p:nvPr>
            <p:custDataLst>
              <p:tags r:id="rId18"/>
            </p:custDataLst>
          </p:nvPr>
        </p:nvSpPr>
        <p:spPr bwMode="auto">
          <a:xfrm>
            <a:off x="7619603" y="1597420"/>
            <a:ext cx="15319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l-GR" altLang="zh-CN" sz="2800" b="1">
                <a:solidFill>
                  <a:srgbClr val="FF0000"/>
                </a:solidFill>
                <a:latin typeface="Times New Roman" panose="02020603050405020304" charset="0"/>
              </a:rPr>
              <a:t>Δ</a:t>
            </a:r>
            <a:r>
              <a:rPr kumimoji="1" lang="en-US" altLang="zh-CN" sz="2800" b="1">
                <a:solidFill>
                  <a:srgbClr val="FF0000"/>
                </a:solidFill>
                <a:latin typeface="Times New Roman" panose="02020603050405020304" charset="0"/>
              </a:rPr>
              <a:t>H___0</a:t>
            </a:r>
            <a:endParaRPr kumimoji="1" lang="en-US" altLang="zh-CN" sz="2800" b="1">
              <a:solidFill>
                <a:srgbClr val="FF0000"/>
              </a:solidFill>
              <a:latin typeface="Times New Roman" panose="02020603050405020304" charset="0"/>
            </a:endParaRPr>
          </a:p>
        </p:txBody>
      </p:sp>
      <p:sp>
        <p:nvSpPr>
          <p:cNvPr id="12328" name="Rectangle 40"/>
          <p:cNvSpPr>
            <a:spLocks noChangeArrowheads="1"/>
          </p:cNvSpPr>
          <p:nvPr>
            <p:custDataLst>
              <p:tags r:id="rId19"/>
            </p:custDataLst>
          </p:nvPr>
        </p:nvSpPr>
        <p:spPr bwMode="auto">
          <a:xfrm>
            <a:off x="7663720" y="2257114"/>
            <a:ext cx="15319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l-GR" altLang="zh-CN" sz="2800" b="1">
                <a:solidFill>
                  <a:srgbClr val="FF0000"/>
                </a:solidFill>
                <a:latin typeface="Times New Roman" panose="02020603050405020304" charset="0"/>
              </a:rPr>
              <a:t>Δ</a:t>
            </a:r>
            <a:r>
              <a:rPr kumimoji="1" lang="en-US" altLang="zh-CN" sz="2800" b="1">
                <a:solidFill>
                  <a:srgbClr val="FF0000"/>
                </a:solidFill>
                <a:latin typeface="Times New Roman" panose="02020603050405020304" charset="0"/>
              </a:rPr>
              <a:t>H___0</a:t>
            </a:r>
            <a:endParaRPr kumimoji="1" lang="en-US" altLang="zh-CN" sz="2800" b="1">
              <a:solidFill>
                <a:srgbClr val="FF0000"/>
              </a:solidFill>
              <a:latin typeface="Times New Roman" panose="02020603050405020304" charset="0"/>
            </a:endParaRPr>
          </a:p>
        </p:txBody>
      </p:sp>
      <p:sp>
        <p:nvSpPr>
          <p:cNvPr id="12329" name="Rectangle 41"/>
          <p:cNvSpPr>
            <a:spLocks noChangeArrowheads="1"/>
          </p:cNvSpPr>
          <p:nvPr>
            <p:custDataLst>
              <p:tags r:id="rId20"/>
            </p:custDataLst>
          </p:nvPr>
        </p:nvSpPr>
        <p:spPr bwMode="auto">
          <a:xfrm>
            <a:off x="5912399" y="1606684"/>
            <a:ext cx="9060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a:solidFill>
                  <a:srgbClr val="FF0000"/>
                </a:solidFill>
                <a:latin typeface="Times New Roman" panose="02020603050405020304" charset="0"/>
              </a:rPr>
              <a:t>吸热</a:t>
            </a:r>
            <a:endParaRPr kumimoji="1" lang="zh-CN" altLang="en-US" sz="2800" b="1">
              <a:solidFill>
                <a:srgbClr val="FF0000"/>
              </a:solidFill>
              <a:latin typeface="Times New Roman" panose="02020603050405020304" charset="0"/>
            </a:endParaRPr>
          </a:p>
        </p:txBody>
      </p:sp>
      <p:sp>
        <p:nvSpPr>
          <p:cNvPr id="12330" name="Rectangle 42"/>
          <p:cNvSpPr>
            <a:spLocks noChangeArrowheads="1"/>
          </p:cNvSpPr>
          <p:nvPr>
            <p:custDataLst>
              <p:tags r:id="rId21"/>
            </p:custDataLst>
          </p:nvPr>
        </p:nvSpPr>
        <p:spPr bwMode="auto">
          <a:xfrm>
            <a:off x="8291490" y="1586849"/>
            <a:ext cx="387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FF0000"/>
                </a:solidFill>
                <a:latin typeface="Times New Roman" panose="02020603050405020304" charset="0"/>
              </a:rPr>
              <a:t>&gt;</a:t>
            </a:r>
            <a:endParaRPr kumimoji="1" lang="en-US" altLang="zh-CN" sz="2800" b="1">
              <a:solidFill>
                <a:srgbClr val="FF0000"/>
              </a:solidFill>
              <a:latin typeface="Times New Roman" panose="02020603050405020304" charset="0"/>
            </a:endParaRPr>
          </a:p>
        </p:txBody>
      </p:sp>
      <p:sp>
        <p:nvSpPr>
          <p:cNvPr id="12331" name="Rectangle 43"/>
          <p:cNvSpPr>
            <a:spLocks noChangeArrowheads="1"/>
          </p:cNvSpPr>
          <p:nvPr>
            <p:custDataLst>
              <p:tags r:id="rId22"/>
            </p:custDataLst>
          </p:nvPr>
        </p:nvSpPr>
        <p:spPr bwMode="auto">
          <a:xfrm>
            <a:off x="5912993" y="2234539"/>
            <a:ext cx="9060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800" b="1">
                <a:solidFill>
                  <a:srgbClr val="FF0000"/>
                </a:solidFill>
                <a:latin typeface="Times New Roman" panose="02020603050405020304" charset="0"/>
              </a:rPr>
              <a:t>放热</a:t>
            </a:r>
            <a:endParaRPr kumimoji="1" lang="zh-CN" altLang="en-US" sz="2800" b="1">
              <a:solidFill>
                <a:srgbClr val="FF0000"/>
              </a:solidFill>
              <a:latin typeface="Times New Roman" panose="02020603050405020304" charset="0"/>
            </a:endParaRPr>
          </a:p>
        </p:txBody>
      </p:sp>
      <p:sp>
        <p:nvSpPr>
          <p:cNvPr id="12332" name="Rectangle 44"/>
          <p:cNvSpPr>
            <a:spLocks noChangeArrowheads="1"/>
          </p:cNvSpPr>
          <p:nvPr>
            <p:custDataLst>
              <p:tags r:id="rId23"/>
            </p:custDataLst>
          </p:nvPr>
        </p:nvSpPr>
        <p:spPr bwMode="auto">
          <a:xfrm>
            <a:off x="8326162" y="2251231"/>
            <a:ext cx="4187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b="1">
                <a:solidFill>
                  <a:srgbClr val="FF0000"/>
                </a:solidFill>
                <a:latin typeface="Times New Roman" panose="02020603050405020304" charset="0"/>
              </a:rPr>
              <a:t>&lt;</a:t>
            </a:r>
            <a:endParaRPr kumimoji="1" lang="en-US" altLang="zh-CN" b="1">
              <a:solidFill>
                <a:srgbClr val="FF0000"/>
              </a:solidFill>
              <a:latin typeface="Times New Roman" panose="02020603050405020304" charset="0"/>
            </a:endParaRPr>
          </a:p>
        </p:txBody>
      </p:sp>
      <p:cxnSp>
        <p:nvCxnSpPr>
          <p:cNvPr id="3" name="直接箭头连接符 2"/>
          <p:cNvCxnSpPr/>
          <p:nvPr>
            <p:custDataLst>
              <p:tags r:id="rId24"/>
            </p:custDataLst>
          </p:nvPr>
        </p:nvCxnSpPr>
        <p:spPr bwMode="auto">
          <a:xfrm>
            <a:off x="5168721" y="4353060"/>
            <a:ext cx="4370170" cy="12879"/>
          </a:xfrm>
          <a:prstGeom prst="straightConnector1">
            <a:avLst/>
          </a:prstGeom>
          <a:noFill/>
          <a:ln w="5715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 Box 11"/>
          <p:cNvSpPr txBox="1">
            <a:spLocks noChangeArrowheads="1"/>
          </p:cNvSpPr>
          <p:nvPr>
            <p:custDataLst>
              <p:tags r:id="rId25"/>
            </p:custDataLst>
          </p:nvPr>
        </p:nvSpPr>
        <p:spPr bwMode="auto">
          <a:xfrm>
            <a:off x="550863" y="224633"/>
            <a:ext cx="48440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n-US" altLang="zh-CN" b="1">
                <a:solidFill>
                  <a:srgbClr val="000000"/>
                </a:solidFill>
                <a:latin typeface="楷体_GB2312" pitchFamily="49" charset="-122"/>
                <a:ea typeface="楷体_GB2312" pitchFamily="49" charset="-122"/>
              </a:rPr>
              <a:t>3.</a:t>
            </a:r>
            <a:r>
              <a:rPr kumimoji="1" lang="zh-CN" altLang="en-US" b="1">
                <a:solidFill>
                  <a:srgbClr val="000000"/>
                </a:solidFill>
                <a:latin typeface="楷体_GB2312" pitchFamily="49" charset="-122"/>
                <a:ea typeface="楷体_GB2312" pitchFamily="49" charset="-122"/>
              </a:rPr>
              <a:t>化学平衡常数的应用</a:t>
            </a:r>
            <a:endParaRPr kumimoji="1" lang="zh-CN" altLang="en-US" b="1">
              <a:solidFill>
                <a:srgbClr val="000000"/>
              </a:solidFill>
              <a:latin typeface="楷体_GB2312" pitchFamily="49" charset="-122"/>
              <a:ea typeface="楷体_GB2312"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303"/>
                                        </p:tgtEl>
                                        <p:attrNameLst>
                                          <p:attrName>style.visibility</p:attrName>
                                        </p:attrNameLst>
                                      </p:cBhvr>
                                      <p:to>
                                        <p:strVal val="visible"/>
                                      </p:to>
                                    </p:set>
                                    <p:animEffect transition="in" filter="fade">
                                      <p:cBhvr>
                                        <p:cTn id="7" dur="250"/>
                                        <p:tgtEl>
                                          <p:spTgt spid="12303"/>
                                        </p:tgtEl>
                                      </p:cBhvr>
                                    </p:animEffect>
                                    <p:anim calcmode="lin" valueType="num">
                                      <p:cBhvr>
                                        <p:cTn id="8" dur="250" fill="hold"/>
                                        <p:tgtEl>
                                          <p:spTgt spid="12303"/>
                                        </p:tgtEl>
                                        <p:attrNameLst>
                                          <p:attrName>ppt_x</p:attrName>
                                        </p:attrNameLst>
                                      </p:cBhvr>
                                      <p:tavLst>
                                        <p:tav tm="0">
                                          <p:val>
                                            <p:strVal val="#ppt_x"/>
                                          </p:val>
                                        </p:tav>
                                        <p:tav tm="100000">
                                          <p:val>
                                            <p:strVal val="#ppt_x"/>
                                          </p:val>
                                        </p:tav>
                                      </p:tavLst>
                                    </p:anim>
                                    <p:anim calcmode="lin" valueType="num">
                                      <p:cBhvr>
                                        <p:cTn id="9" dur="250" fill="hold"/>
                                        <p:tgtEl>
                                          <p:spTgt spid="1230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2321"/>
                                        </p:tgtEl>
                                        <p:attrNameLst>
                                          <p:attrName>style.visibility</p:attrName>
                                        </p:attrNameLst>
                                      </p:cBhvr>
                                      <p:to>
                                        <p:strVal val="visible"/>
                                      </p:to>
                                    </p:set>
                                    <p:anim calcmode="lin" valueType="num">
                                      <p:cBhvr additive="base">
                                        <p:cTn id="13" dur="500" fill="hold"/>
                                        <p:tgtEl>
                                          <p:spTgt spid="12321"/>
                                        </p:tgtEl>
                                        <p:attrNameLst>
                                          <p:attrName>ppt_x</p:attrName>
                                        </p:attrNameLst>
                                      </p:cBhvr>
                                      <p:tavLst>
                                        <p:tav tm="0">
                                          <p:val>
                                            <p:strVal val="#ppt_x"/>
                                          </p:val>
                                        </p:tav>
                                        <p:tav tm="100000">
                                          <p:val>
                                            <p:strVal val="#ppt_x"/>
                                          </p:val>
                                        </p:tav>
                                      </p:tavLst>
                                    </p:anim>
                                    <p:anim calcmode="lin" valueType="num">
                                      <p:cBhvr additive="base">
                                        <p:cTn id="14" dur="500" fill="hold"/>
                                        <p:tgtEl>
                                          <p:spTgt spid="1232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322"/>
                                        </p:tgtEl>
                                        <p:attrNameLst>
                                          <p:attrName>style.visibility</p:attrName>
                                        </p:attrNameLst>
                                      </p:cBhvr>
                                      <p:to>
                                        <p:strVal val="visible"/>
                                      </p:to>
                                    </p:set>
                                    <p:animEffect transition="in" filter="wipe(left)">
                                      <p:cBhvr>
                                        <p:cTn id="18" dur="500"/>
                                        <p:tgtEl>
                                          <p:spTgt spid="123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323"/>
                                        </p:tgtEl>
                                        <p:attrNameLst>
                                          <p:attrName>style.visibility</p:attrName>
                                        </p:attrNameLst>
                                      </p:cBhvr>
                                      <p:to>
                                        <p:strVal val="visible"/>
                                      </p:to>
                                    </p:set>
                                    <p:animEffect transition="in" filter="wipe(left)">
                                      <p:cBhvr>
                                        <p:cTn id="28" dur="500"/>
                                        <p:tgtEl>
                                          <p:spTgt spid="1232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2292"/>
                                        </p:tgtEl>
                                        <p:attrNameLst>
                                          <p:attrName>style.visibility</p:attrName>
                                        </p:attrNameLst>
                                      </p:cBhvr>
                                      <p:to>
                                        <p:strVal val="visible"/>
                                      </p:to>
                                    </p:set>
                                    <p:anim calcmode="lin" valueType="num">
                                      <p:cBhvr>
                                        <p:cTn id="33" dur="1000" fill="hold"/>
                                        <p:tgtEl>
                                          <p:spTgt spid="12292"/>
                                        </p:tgtEl>
                                        <p:attrNameLst>
                                          <p:attrName>ppt_w</p:attrName>
                                        </p:attrNameLst>
                                      </p:cBhvr>
                                      <p:tavLst>
                                        <p:tav tm="0">
                                          <p:val>
                                            <p:strVal val="#ppt_w*0.70"/>
                                          </p:val>
                                        </p:tav>
                                        <p:tav tm="100000">
                                          <p:val>
                                            <p:strVal val="#ppt_w"/>
                                          </p:val>
                                        </p:tav>
                                      </p:tavLst>
                                    </p:anim>
                                    <p:anim calcmode="lin" valueType="num">
                                      <p:cBhvr>
                                        <p:cTn id="34" dur="1000" fill="hold"/>
                                        <p:tgtEl>
                                          <p:spTgt spid="12292"/>
                                        </p:tgtEl>
                                        <p:attrNameLst>
                                          <p:attrName>ppt_h</p:attrName>
                                        </p:attrNameLst>
                                      </p:cBhvr>
                                      <p:tavLst>
                                        <p:tav tm="0">
                                          <p:val>
                                            <p:strVal val="#ppt_h"/>
                                          </p:val>
                                        </p:tav>
                                        <p:tav tm="100000">
                                          <p:val>
                                            <p:strVal val="#ppt_h"/>
                                          </p:val>
                                        </p:tav>
                                      </p:tavLst>
                                    </p:anim>
                                    <p:animEffect transition="in" filter="fade">
                                      <p:cBhvr>
                                        <p:cTn id="35" dur="1000"/>
                                        <p:tgtEl>
                                          <p:spTgt spid="1229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2325"/>
                                        </p:tgtEl>
                                        <p:attrNameLst>
                                          <p:attrName>style.visibility</p:attrName>
                                        </p:attrNameLst>
                                      </p:cBhvr>
                                      <p:to>
                                        <p:strVal val="visible"/>
                                      </p:to>
                                    </p:set>
                                    <p:animEffect transition="in" filter="wipe(left)">
                                      <p:cBhvr>
                                        <p:cTn id="39" dur="500"/>
                                        <p:tgtEl>
                                          <p:spTgt spid="12325"/>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2327"/>
                                        </p:tgtEl>
                                        <p:attrNameLst>
                                          <p:attrName>style.visibility</p:attrName>
                                        </p:attrNameLst>
                                      </p:cBhvr>
                                      <p:to>
                                        <p:strVal val="visible"/>
                                      </p:to>
                                    </p:set>
                                    <p:animEffect transition="in" filter="wipe(left)">
                                      <p:cBhvr>
                                        <p:cTn id="43" dur="500"/>
                                        <p:tgtEl>
                                          <p:spTgt spid="123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2329"/>
                                        </p:tgtEl>
                                        <p:attrNameLst>
                                          <p:attrName>style.visibility</p:attrName>
                                        </p:attrNameLst>
                                      </p:cBhvr>
                                      <p:to>
                                        <p:strVal val="visible"/>
                                      </p:to>
                                    </p:set>
                                    <p:animEffect transition="in" filter="wipe(down)">
                                      <p:cBhvr>
                                        <p:cTn id="48" dur="500"/>
                                        <p:tgtEl>
                                          <p:spTgt spid="1232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330"/>
                                        </p:tgtEl>
                                        <p:attrNameLst>
                                          <p:attrName>style.visibility</p:attrName>
                                        </p:attrNameLst>
                                      </p:cBhvr>
                                      <p:to>
                                        <p:strVal val="visible"/>
                                      </p:to>
                                    </p:set>
                                    <p:animEffect transition="in" filter="wipe(left)">
                                      <p:cBhvr>
                                        <p:cTn id="53" dur="500"/>
                                        <p:tgtEl>
                                          <p:spTgt spid="12330"/>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12294"/>
                                        </p:tgtEl>
                                        <p:attrNameLst>
                                          <p:attrName>style.visibility</p:attrName>
                                        </p:attrNameLst>
                                      </p:cBhvr>
                                      <p:to>
                                        <p:strVal val="visible"/>
                                      </p:to>
                                    </p:set>
                                    <p:anim calcmode="lin" valueType="num">
                                      <p:cBhvr>
                                        <p:cTn id="58" dur="1000" fill="hold"/>
                                        <p:tgtEl>
                                          <p:spTgt spid="12294"/>
                                        </p:tgtEl>
                                        <p:attrNameLst>
                                          <p:attrName>ppt_w</p:attrName>
                                        </p:attrNameLst>
                                      </p:cBhvr>
                                      <p:tavLst>
                                        <p:tav tm="0">
                                          <p:val>
                                            <p:strVal val="#ppt_w*0.70"/>
                                          </p:val>
                                        </p:tav>
                                        <p:tav tm="100000">
                                          <p:val>
                                            <p:strVal val="#ppt_w"/>
                                          </p:val>
                                        </p:tav>
                                      </p:tavLst>
                                    </p:anim>
                                    <p:anim calcmode="lin" valueType="num">
                                      <p:cBhvr>
                                        <p:cTn id="59" dur="1000" fill="hold"/>
                                        <p:tgtEl>
                                          <p:spTgt spid="12294"/>
                                        </p:tgtEl>
                                        <p:attrNameLst>
                                          <p:attrName>ppt_h</p:attrName>
                                        </p:attrNameLst>
                                      </p:cBhvr>
                                      <p:tavLst>
                                        <p:tav tm="0">
                                          <p:val>
                                            <p:strVal val="#ppt_h"/>
                                          </p:val>
                                        </p:tav>
                                        <p:tav tm="100000">
                                          <p:val>
                                            <p:strVal val="#ppt_h"/>
                                          </p:val>
                                        </p:tav>
                                      </p:tavLst>
                                    </p:anim>
                                    <p:animEffect transition="in" filter="fade">
                                      <p:cBhvr>
                                        <p:cTn id="60" dur="1000"/>
                                        <p:tgtEl>
                                          <p:spTgt spid="12294"/>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2326"/>
                                        </p:tgtEl>
                                        <p:attrNameLst>
                                          <p:attrName>style.visibility</p:attrName>
                                        </p:attrNameLst>
                                      </p:cBhvr>
                                      <p:to>
                                        <p:strVal val="visible"/>
                                      </p:to>
                                    </p:set>
                                    <p:animEffect transition="in" filter="wipe(left)">
                                      <p:cBhvr>
                                        <p:cTn id="64" dur="500"/>
                                        <p:tgtEl>
                                          <p:spTgt spid="12326"/>
                                        </p:tgtEl>
                                      </p:cBhvr>
                                    </p:animEffect>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12328"/>
                                        </p:tgtEl>
                                        <p:attrNameLst>
                                          <p:attrName>style.visibility</p:attrName>
                                        </p:attrNameLst>
                                      </p:cBhvr>
                                      <p:to>
                                        <p:strVal val="visible"/>
                                      </p:to>
                                    </p:set>
                                    <p:animEffect transition="in" filter="wipe(left)">
                                      <p:cBhvr>
                                        <p:cTn id="68" dur="500"/>
                                        <p:tgtEl>
                                          <p:spTgt spid="1232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331"/>
                                        </p:tgtEl>
                                        <p:attrNameLst>
                                          <p:attrName>style.visibility</p:attrName>
                                        </p:attrNameLst>
                                      </p:cBhvr>
                                      <p:to>
                                        <p:strVal val="visible"/>
                                      </p:to>
                                    </p:set>
                                    <p:animEffect transition="in" filter="wipe(left)">
                                      <p:cBhvr>
                                        <p:cTn id="73" dur="500"/>
                                        <p:tgtEl>
                                          <p:spTgt spid="1233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2332"/>
                                        </p:tgtEl>
                                        <p:attrNameLst>
                                          <p:attrName>style.visibility</p:attrName>
                                        </p:attrNameLst>
                                      </p:cBhvr>
                                      <p:to>
                                        <p:strVal val="visible"/>
                                      </p:to>
                                    </p:set>
                                    <p:animEffect transition="in" filter="wipe(down)">
                                      <p:cBhvr>
                                        <p:cTn id="78" dur="500"/>
                                        <p:tgtEl>
                                          <p:spTgt spid="12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animBg="1"/>
      <p:bldP spid="12294" grpId="0" bldLvl="0" animBg="1"/>
      <p:bldP spid="12321" grpId="0" bldLvl="0" animBg="1"/>
      <p:bldP spid="12322" grpId="0" bldLvl="0" animBg="1"/>
      <p:bldP spid="12323" grpId="0" bldLvl="0" animBg="1"/>
      <p:bldP spid="12325" grpId="0" bldLvl="0" animBg="1"/>
      <p:bldP spid="12326" grpId="0" bldLvl="0" animBg="1"/>
      <p:bldP spid="12327" grpId="0" bldLvl="0" animBg="1"/>
      <p:bldP spid="12328" grpId="0" bldLvl="0" animBg="1"/>
      <p:bldP spid="12330" grpId="0" bldLvl="0" animBg="1"/>
      <p:bldP spid="12331" grpId="0" bldLvl="0" animBg="1"/>
      <p:bldP spid="1233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6"/>
          <p:cNvSpPr txBox="1">
            <a:spLocks noChangeArrowheads="1"/>
          </p:cNvSpPr>
          <p:nvPr>
            <p:custDataLst>
              <p:tags r:id="rId1"/>
            </p:custDataLst>
          </p:nvPr>
        </p:nvSpPr>
        <p:spPr bwMode="auto">
          <a:xfrm>
            <a:off x="473861" y="802872"/>
            <a:ext cx="77268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a:solidFill>
                  <a:srgbClr val="FB051C"/>
                </a:solidFill>
              </a:rPr>
              <a:t>(3)</a:t>
            </a:r>
            <a:r>
              <a:rPr lang="zh-CN" altLang="en-US" sz="2800" b="1">
                <a:solidFill>
                  <a:srgbClr val="FB051C"/>
                </a:solidFill>
              </a:rPr>
              <a:t>判断可逆反应是否达到</a:t>
            </a:r>
            <a:r>
              <a:rPr lang="zh-CN" altLang="en-US" sz="2800" b="1" smtClean="0">
                <a:solidFill>
                  <a:srgbClr val="FB051C"/>
                </a:solidFill>
              </a:rPr>
              <a:t>平衡</a:t>
            </a:r>
            <a:r>
              <a:rPr lang="zh-CN" altLang="zh-CN" sz="2800" kern="100" smtClean="0">
                <a:solidFill>
                  <a:prstClr val="black"/>
                </a:solidFill>
                <a:latin typeface="黑体" panose="02010609060101010101" pitchFamily="2" charset="-122"/>
                <a:ea typeface="黑体" panose="02010609060101010101" pitchFamily="2" charset="-122"/>
                <a:cs typeface="Times New Roman" panose="02020603050405020304" charset="0"/>
              </a:rPr>
              <a:t>或</a:t>
            </a:r>
            <a:r>
              <a:rPr lang="zh-CN" altLang="zh-CN" sz="2800" kern="100">
                <a:solidFill>
                  <a:prstClr val="black"/>
                </a:solidFill>
                <a:latin typeface="黑体" panose="02010609060101010101" pitchFamily="2" charset="-122"/>
                <a:ea typeface="黑体" panose="02010609060101010101" pitchFamily="2" charset="-122"/>
                <a:cs typeface="Times New Roman" panose="02020603050405020304" charset="0"/>
              </a:rPr>
              <a:t>进行的方向</a:t>
            </a:r>
            <a:endParaRPr lang="zh-CN" altLang="en-US" b="1">
              <a:solidFill>
                <a:srgbClr val="FB051C"/>
              </a:solidFill>
              <a:latin typeface="黑体" panose="02010609060101010101" pitchFamily="2" charset="-122"/>
              <a:ea typeface="黑体" panose="02010609060101010101" pitchFamily="2" charset="-122"/>
            </a:endParaRPr>
          </a:p>
        </p:txBody>
      </p:sp>
      <p:sp>
        <p:nvSpPr>
          <p:cNvPr id="58373" name="Text Box 24"/>
          <p:cNvSpPr txBox="1">
            <a:spLocks noChangeArrowheads="1"/>
          </p:cNvSpPr>
          <p:nvPr>
            <p:custDataLst>
              <p:tags r:id="rId2"/>
            </p:custDataLst>
          </p:nvPr>
        </p:nvSpPr>
        <p:spPr bwMode="auto">
          <a:xfrm>
            <a:off x="404079" y="1579119"/>
            <a:ext cx="55435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a:solidFill>
                  <a:srgbClr val="000000"/>
                </a:solidFill>
              </a:rPr>
              <a:t>①Q</a:t>
            </a:r>
            <a:r>
              <a:rPr lang="en-US" altLang="zh-CN" sz="2800" b="1" baseline="-25000">
                <a:solidFill>
                  <a:srgbClr val="000000"/>
                </a:solidFill>
              </a:rPr>
              <a:t>C</a:t>
            </a:r>
            <a:r>
              <a:rPr lang="zh-CN" altLang="en-US" sz="2800" b="1">
                <a:solidFill>
                  <a:srgbClr val="FF0000"/>
                </a:solidFill>
              </a:rPr>
              <a:t>＜</a:t>
            </a:r>
            <a:r>
              <a:rPr lang="en-US" altLang="zh-CN" sz="2800" b="1">
                <a:solidFill>
                  <a:srgbClr val="000000"/>
                </a:solidFill>
              </a:rPr>
              <a:t>K </a:t>
            </a:r>
            <a:r>
              <a:rPr lang="zh-CN" altLang="en-US" sz="2800" b="1">
                <a:solidFill>
                  <a:srgbClr val="000000"/>
                </a:solidFill>
              </a:rPr>
              <a:t>，反应向</a:t>
            </a:r>
            <a:r>
              <a:rPr lang="zh-CN" altLang="en-US" sz="2800" b="1" u="sng">
                <a:solidFill>
                  <a:srgbClr val="000000"/>
                </a:solidFill>
              </a:rPr>
              <a:t>      </a:t>
            </a:r>
            <a:r>
              <a:rPr lang="zh-CN" altLang="en-US" sz="2800" b="1">
                <a:solidFill>
                  <a:srgbClr val="000000"/>
                </a:solidFill>
              </a:rPr>
              <a:t> 方向</a:t>
            </a:r>
            <a:r>
              <a:rPr lang="zh-CN" altLang="en-US" sz="2800" b="1" smtClean="0">
                <a:solidFill>
                  <a:srgbClr val="000000"/>
                </a:solidFill>
              </a:rPr>
              <a:t>进行；</a:t>
            </a:r>
            <a:endParaRPr lang="zh-CN" altLang="en-US" sz="2800" b="1">
              <a:solidFill>
                <a:srgbClr val="000000"/>
              </a:solidFill>
            </a:endParaRPr>
          </a:p>
        </p:txBody>
      </p:sp>
      <p:sp>
        <p:nvSpPr>
          <p:cNvPr id="58374" name="Text Box 25"/>
          <p:cNvSpPr txBox="1">
            <a:spLocks noChangeArrowheads="1"/>
          </p:cNvSpPr>
          <p:nvPr>
            <p:custDataLst>
              <p:tags r:id="rId3"/>
            </p:custDataLst>
          </p:nvPr>
        </p:nvSpPr>
        <p:spPr bwMode="auto">
          <a:xfrm>
            <a:off x="404080" y="2330005"/>
            <a:ext cx="6075363"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a:solidFill>
                  <a:srgbClr val="000000"/>
                </a:solidFill>
              </a:rPr>
              <a:t>②Q</a:t>
            </a:r>
            <a:r>
              <a:rPr lang="en-US" altLang="zh-CN" sz="2800" b="1" baseline="-25000">
                <a:solidFill>
                  <a:srgbClr val="000000"/>
                </a:solidFill>
              </a:rPr>
              <a:t>C</a:t>
            </a:r>
            <a:r>
              <a:rPr lang="zh-CN" altLang="en-US" sz="2800" b="1">
                <a:solidFill>
                  <a:srgbClr val="000000"/>
                </a:solidFill>
              </a:rPr>
              <a:t>＝</a:t>
            </a:r>
            <a:r>
              <a:rPr lang="en-US" altLang="zh-CN" sz="2800" b="1">
                <a:solidFill>
                  <a:srgbClr val="000000"/>
                </a:solidFill>
              </a:rPr>
              <a:t>K </a:t>
            </a:r>
            <a:r>
              <a:rPr lang="zh-CN" altLang="en-US" sz="2800" b="1">
                <a:solidFill>
                  <a:srgbClr val="000000"/>
                </a:solidFill>
              </a:rPr>
              <a:t>，反应处于</a:t>
            </a:r>
            <a:r>
              <a:rPr lang="zh-CN" altLang="en-US" sz="2800" b="1" u="sng">
                <a:solidFill>
                  <a:srgbClr val="000000"/>
                </a:solidFill>
              </a:rPr>
              <a:t>          </a:t>
            </a:r>
            <a:r>
              <a:rPr lang="zh-CN" altLang="en-US" sz="2800" b="1" smtClean="0">
                <a:solidFill>
                  <a:srgbClr val="000000"/>
                </a:solidFill>
              </a:rPr>
              <a:t>状态；</a:t>
            </a:r>
            <a:endParaRPr lang="zh-CN" altLang="en-US" sz="2800" b="1">
              <a:solidFill>
                <a:srgbClr val="000000"/>
              </a:solidFill>
            </a:endParaRPr>
          </a:p>
        </p:txBody>
      </p:sp>
      <p:sp>
        <p:nvSpPr>
          <p:cNvPr id="58375" name="Text Box 26"/>
          <p:cNvSpPr txBox="1">
            <a:spLocks noChangeArrowheads="1"/>
          </p:cNvSpPr>
          <p:nvPr>
            <p:custDataLst>
              <p:tags r:id="rId4"/>
            </p:custDataLst>
          </p:nvPr>
        </p:nvSpPr>
        <p:spPr bwMode="auto">
          <a:xfrm>
            <a:off x="404080" y="2996756"/>
            <a:ext cx="5597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a:solidFill>
                  <a:srgbClr val="000000"/>
                </a:solidFill>
              </a:rPr>
              <a:t>③Q</a:t>
            </a:r>
            <a:r>
              <a:rPr lang="en-US" altLang="zh-CN" sz="2800" b="1" baseline="-25000">
                <a:solidFill>
                  <a:srgbClr val="000000"/>
                </a:solidFill>
              </a:rPr>
              <a:t>C</a:t>
            </a:r>
            <a:r>
              <a:rPr lang="zh-CN" altLang="en-US" sz="2800" b="1">
                <a:solidFill>
                  <a:srgbClr val="FF0000"/>
                </a:solidFill>
              </a:rPr>
              <a:t>＞</a:t>
            </a:r>
            <a:r>
              <a:rPr lang="en-US" altLang="zh-CN" sz="2800" b="1">
                <a:solidFill>
                  <a:srgbClr val="000000"/>
                </a:solidFill>
              </a:rPr>
              <a:t>K </a:t>
            </a:r>
            <a:r>
              <a:rPr lang="zh-CN" altLang="en-US" sz="2800" b="1">
                <a:solidFill>
                  <a:srgbClr val="000000"/>
                </a:solidFill>
              </a:rPr>
              <a:t>，反应向</a:t>
            </a:r>
            <a:r>
              <a:rPr lang="zh-CN" altLang="en-US" sz="2800" b="1" u="sng">
                <a:solidFill>
                  <a:srgbClr val="000000"/>
                </a:solidFill>
              </a:rPr>
              <a:t>        </a:t>
            </a:r>
            <a:r>
              <a:rPr lang="zh-CN" altLang="en-US" sz="2800" b="1">
                <a:solidFill>
                  <a:srgbClr val="000000"/>
                </a:solidFill>
              </a:rPr>
              <a:t>方向</a:t>
            </a:r>
            <a:r>
              <a:rPr lang="zh-CN" altLang="en-US" sz="2800" b="1" smtClean="0">
                <a:solidFill>
                  <a:srgbClr val="000000"/>
                </a:solidFill>
              </a:rPr>
              <a:t>进行</a:t>
            </a:r>
            <a:r>
              <a:rPr lang="en-US" altLang="zh-CN" sz="2800" b="1" smtClean="0">
                <a:solidFill>
                  <a:srgbClr val="000000"/>
                </a:solidFill>
              </a:rPr>
              <a:t>;</a:t>
            </a:r>
            <a:endParaRPr lang="zh-CN" altLang="en-US" sz="2800" b="1">
              <a:solidFill>
                <a:srgbClr val="000000"/>
              </a:solidFill>
            </a:endParaRPr>
          </a:p>
        </p:txBody>
      </p:sp>
      <p:sp>
        <p:nvSpPr>
          <p:cNvPr id="2" name="矩形 1"/>
          <p:cNvSpPr>
            <a:spLocks noChangeArrowheads="1"/>
          </p:cNvSpPr>
          <p:nvPr>
            <p:custDataLst>
              <p:tags r:id="rId5"/>
            </p:custDataLst>
          </p:nvPr>
        </p:nvSpPr>
        <p:spPr bwMode="auto">
          <a:xfrm>
            <a:off x="598175" y="3708925"/>
            <a:ext cx="2551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600" b="1">
                <a:solidFill>
                  <a:srgbClr val="0000FF"/>
                </a:solidFill>
                <a:latin typeface="楷体_GB2312" pitchFamily="49" charset="-122"/>
                <a:ea typeface="楷体_GB2312" pitchFamily="49" charset="-122"/>
              </a:rPr>
              <a:t>Q</a:t>
            </a:r>
            <a:r>
              <a:rPr lang="en-US" altLang="zh-CN" sz="2600" b="1" baseline="-25000">
                <a:solidFill>
                  <a:srgbClr val="0000FF"/>
                </a:solidFill>
                <a:latin typeface="楷体_GB2312" pitchFamily="49" charset="-122"/>
                <a:ea typeface="楷体_GB2312" pitchFamily="49" charset="-122"/>
              </a:rPr>
              <a:t>c</a:t>
            </a:r>
            <a:r>
              <a:rPr lang="zh-CN" altLang="en-US" sz="2600" b="1">
                <a:solidFill>
                  <a:srgbClr val="0000FF"/>
                </a:solidFill>
                <a:latin typeface="楷体_GB2312" pitchFamily="49" charset="-122"/>
                <a:ea typeface="楷体_GB2312" pitchFamily="49" charset="-122"/>
              </a:rPr>
              <a:t>称为</a:t>
            </a:r>
            <a:r>
              <a:rPr lang="zh-CN" altLang="en-US" sz="2800" b="1">
                <a:solidFill>
                  <a:srgbClr val="FF0000"/>
                </a:solidFill>
                <a:latin typeface="楷体_GB2312" pitchFamily="49" charset="-122"/>
                <a:ea typeface="楷体_GB2312" pitchFamily="49" charset="-122"/>
              </a:rPr>
              <a:t>浓度商</a:t>
            </a:r>
            <a:r>
              <a:rPr lang="zh-CN" altLang="en-US" sz="2600" b="1">
                <a:solidFill>
                  <a:srgbClr val="0000FF"/>
                </a:solidFill>
                <a:latin typeface="楷体_GB2312" pitchFamily="49" charset="-122"/>
                <a:ea typeface="楷体_GB2312" pitchFamily="49" charset="-122"/>
              </a:rPr>
              <a:t>。</a:t>
            </a:r>
            <a:endParaRPr lang="zh-CN" altLang="en-US" sz="2600">
              <a:solidFill>
                <a:srgbClr val="0000FF"/>
              </a:solidFill>
              <a:latin typeface="楷体_GB2312" pitchFamily="49" charset="-122"/>
              <a:ea typeface="楷体_GB2312" pitchFamily="49" charset="-122"/>
            </a:endParaRPr>
          </a:p>
        </p:txBody>
      </p:sp>
      <p:sp>
        <p:nvSpPr>
          <p:cNvPr id="4" name="矩形 3"/>
          <p:cNvSpPr>
            <a:spLocks noChangeArrowheads="1"/>
          </p:cNvSpPr>
          <p:nvPr>
            <p:custDataLst>
              <p:tags r:id="rId6"/>
            </p:custDataLst>
          </p:nvPr>
        </p:nvSpPr>
        <p:spPr bwMode="auto">
          <a:xfrm>
            <a:off x="3517167" y="1518794"/>
            <a:ext cx="54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a:solidFill>
                  <a:srgbClr val="FF0000"/>
                </a:solidFill>
                <a:latin typeface="楷体_GB2312" pitchFamily="49" charset="-122"/>
                <a:ea typeface="楷体_GB2312" pitchFamily="49" charset="-122"/>
              </a:rPr>
              <a:t>正</a:t>
            </a:r>
            <a:endParaRPr kumimoji="1" lang="zh-CN" altLang="en-US" b="1">
              <a:solidFill>
                <a:srgbClr val="FF0000"/>
              </a:solidFill>
              <a:latin typeface="楷体_GB2312" pitchFamily="49" charset="-122"/>
              <a:ea typeface="楷体_GB2312" pitchFamily="49" charset="-122"/>
            </a:endParaRPr>
          </a:p>
        </p:txBody>
      </p:sp>
      <p:sp>
        <p:nvSpPr>
          <p:cNvPr id="5" name="矩形 4"/>
          <p:cNvSpPr>
            <a:spLocks noChangeArrowheads="1"/>
          </p:cNvSpPr>
          <p:nvPr>
            <p:custDataLst>
              <p:tags r:id="rId7"/>
            </p:custDataLst>
          </p:nvPr>
        </p:nvSpPr>
        <p:spPr bwMode="auto">
          <a:xfrm>
            <a:off x="3790217" y="2185544"/>
            <a:ext cx="906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a:solidFill>
                  <a:srgbClr val="FF0000"/>
                </a:solidFill>
                <a:latin typeface="楷体_GB2312" pitchFamily="49" charset="-122"/>
                <a:ea typeface="楷体_GB2312" pitchFamily="49" charset="-122"/>
              </a:rPr>
              <a:t>平衡</a:t>
            </a:r>
            <a:endParaRPr kumimoji="1" lang="zh-CN" altLang="en-US" b="1">
              <a:solidFill>
                <a:srgbClr val="FF0000"/>
              </a:solidFill>
              <a:latin typeface="楷体_GB2312" pitchFamily="49" charset="-122"/>
              <a:ea typeface="楷体_GB2312" pitchFamily="49" charset="-122"/>
            </a:endParaRPr>
          </a:p>
        </p:txBody>
      </p:sp>
      <p:sp>
        <p:nvSpPr>
          <p:cNvPr id="6" name="矩形 5"/>
          <p:cNvSpPr>
            <a:spLocks noChangeArrowheads="1"/>
          </p:cNvSpPr>
          <p:nvPr>
            <p:custDataLst>
              <p:tags r:id="rId8"/>
            </p:custDataLst>
          </p:nvPr>
        </p:nvSpPr>
        <p:spPr bwMode="auto">
          <a:xfrm>
            <a:off x="3555267" y="2975996"/>
            <a:ext cx="546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lang="zh-CN" altLang="en-US" sz="2800" b="1">
                <a:solidFill>
                  <a:srgbClr val="FF0000"/>
                </a:solidFill>
                <a:latin typeface="楷体_GB2312" pitchFamily="49" charset="-122"/>
                <a:ea typeface="楷体_GB2312" pitchFamily="49" charset="-122"/>
              </a:rPr>
              <a:t>逆</a:t>
            </a:r>
            <a:endParaRPr kumimoji="1" lang="zh-CN" altLang="en-US" b="1">
              <a:solidFill>
                <a:srgbClr val="FF0000"/>
              </a:solidFill>
              <a:latin typeface="楷体_GB2312" pitchFamily="49" charset="-122"/>
              <a:ea typeface="楷体_GB2312" pitchFamily="49" charset="-122"/>
            </a:endParaRPr>
          </a:p>
        </p:txBody>
      </p:sp>
      <p:sp>
        <p:nvSpPr>
          <p:cNvPr id="20" name="Text Box 11"/>
          <p:cNvSpPr txBox="1">
            <a:spLocks noChangeArrowheads="1"/>
          </p:cNvSpPr>
          <p:nvPr>
            <p:custDataLst>
              <p:tags r:id="rId9"/>
            </p:custDataLst>
          </p:nvPr>
        </p:nvSpPr>
        <p:spPr bwMode="auto">
          <a:xfrm>
            <a:off x="550863" y="224633"/>
            <a:ext cx="48440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n-US" altLang="zh-CN" b="1">
                <a:solidFill>
                  <a:srgbClr val="000000"/>
                </a:solidFill>
                <a:latin typeface="楷体_GB2312" pitchFamily="49" charset="-122"/>
                <a:ea typeface="楷体_GB2312" pitchFamily="49" charset="-122"/>
              </a:rPr>
              <a:t>3.</a:t>
            </a:r>
            <a:r>
              <a:rPr kumimoji="1" lang="zh-CN" altLang="en-US" b="1">
                <a:solidFill>
                  <a:srgbClr val="000000"/>
                </a:solidFill>
                <a:latin typeface="楷体_GB2312" pitchFamily="49" charset="-122"/>
                <a:ea typeface="楷体_GB2312" pitchFamily="49" charset="-122"/>
              </a:rPr>
              <a:t>化学平衡常数的应用</a:t>
            </a:r>
            <a:endParaRPr kumimoji="1" lang="zh-CN" altLang="en-US" b="1">
              <a:solidFill>
                <a:srgbClr val="000000"/>
              </a:solidFill>
              <a:latin typeface="楷体_GB2312" pitchFamily="49" charset="-122"/>
              <a:ea typeface="楷体_GB2312" pitchFamily="49" charset="-122"/>
            </a:endParaRPr>
          </a:p>
        </p:txBody>
      </p:sp>
      <p:pic>
        <p:nvPicPr>
          <p:cNvPr id="24" name="Picture 7"/>
          <p:cNvPicPr>
            <a:picLocks noChangeAspect="1" noChangeArrowheads="1" noCrop="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bwMode="auto">
          <a:xfrm>
            <a:off x="7529169" y="1741414"/>
            <a:ext cx="1303851" cy="1613098"/>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custDataLst>
              <p:tags r:id="rId12"/>
            </p:custDataLst>
          </p:nvPr>
        </p:nvSpPr>
        <p:spPr>
          <a:xfrm>
            <a:off x="5797347" y="1516631"/>
            <a:ext cx="1685077" cy="58477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v</a:t>
            </a:r>
            <a:r>
              <a:rPr kumimoji="0" lang="zh-CN" altLang="zh-CN" sz="3200" b="1" i="0" u="none" strike="noStrike" kern="100" cap="none" spc="0" normalizeH="0" baseline="-2500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正</a:t>
            </a: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&gt; v</a:t>
            </a:r>
            <a:r>
              <a:rPr kumimoji="0" lang="zh-CN" altLang="zh-CN" sz="3200" b="1" i="0" u="none" strike="noStrike" kern="100" cap="none" spc="0" normalizeH="0" baseline="-2500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逆</a:t>
            </a: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6" name="矩形 25"/>
          <p:cNvSpPr/>
          <p:nvPr>
            <p:custDataLst>
              <p:tags r:id="rId13"/>
            </p:custDataLst>
          </p:nvPr>
        </p:nvSpPr>
        <p:spPr>
          <a:xfrm>
            <a:off x="5799789" y="2285356"/>
            <a:ext cx="1685077" cy="58477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v</a:t>
            </a:r>
            <a:r>
              <a:rPr kumimoji="0" lang="zh-CN" altLang="zh-CN" sz="3200" b="1" i="0" u="none" strike="noStrike" kern="100" cap="none" spc="0" normalizeH="0" baseline="-2500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正</a:t>
            </a: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a:t>
            </a:r>
            <a:r>
              <a:rPr kumimoji="0" lang="en-US"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a:t>
            </a: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v</a:t>
            </a:r>
            <a:r>
              <a:rPr kumimoji="0" lang="zh-CN" altLang="zh-CN" sz="3200" b="1" i="0" u="none" strike="noStrike" kern="100" cap="none" spc="0" normalizeH="0" baseline="-2500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逆</a:t>
            </a: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7" name="矩形 26"/>
          <p:cNvSpPr/>
          <p:nvPr>
            <p:custDataLst>
              <p:tags r:id="rId14"/>
            </p:custDataLst>
          </p:nvPr>
        </p:nvSpPr>
        <p:spPr>
          <a:xfrm>
            <a:off x="5791214" y="3005870"/>
            <a:ext cx="1685077" cy="584775"/>
          </a:xfrm>
          <a:prstGeom prst="rect">
            <a:avLst/>
          </a:prstGeom>
        </p:spPr>
        <p:txBody>
          <a:bodyPr wrap="non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v</a:t>
            </a:r>
            <a:r>
              <a:rPr kumimoji="0" lang="zh-CN" altLang="zh-CN" sz="3200" b="1" i="0" u="none" strike="noStrike" kern="100" cap="none" spc="0" normalizeH="0" baseline="-2500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正</a:t>
            </a: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a:t>
            </a:r>
            <a:r>
              <a:rPr kumimoji="0" lang="en-US"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&lt;</a:t>
            </a: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v</a:t>
            </a:r>
            <a:r>
              <a:rPr kumimoji="0" lang="zh-CN" altLang="zh-CN" sz="3200" b="1" i="0" u="none" strike="noStrike" kern="100" cap="none" spc="0" normalizeH="0" baseline="-2500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逆</a:t>
            </a:r>
            <a:r>
              <a:rPr kumimoji="0" lang="zh-CN" altLang="zh-CN" sz="3200" b="1" i="0" u="none" strike="noStrike" kern="100" cap="none" spc="0" normalizeH="0" baseline="0" noProof="0" smtClean="0">
                <a:ln>
                  <a:noFill/>
                </a:ln>
                <a:solidFill>
                  <a:prstClr val="black"/>
                </a:solidFill>
                <a:effectLst/>
                <a:uLnTx/>
                <a:uFillTx/>
                <a:latin typeface="Times New Roman" panose="02020603050405020304" charset="0"/>
                <a:ea typeface="微软雅黑" panose="020B0503020204020204" pitchFamily="34" charset="-122"/>
                <a:cs typeface="Times New Roman" panose="02020603050405020304" charset="0"/>
              </a:rPr>
              <a:t> </a:t>
            </a: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28" name="Rectangle 4"/>
          <p:cNvSpPr>
            <a:spLocks noChangeArrowheads="1"/>
          </p:cNvSpPr>
          <p:nvPr>
            <p:custDataLst>
              <p:tags r:id="rId15"/>
            </p:custDataLst>
          </p:nvPr>
        </p:nvSpPr>
        <p:spPr bwMode="auto">
          <a:xfrm>
            <a:off x="304020" y="4375854"/>
            <a:ext cx="7584127" cy="954107"/>
          </a:xfrm>
          <a:prstGeom prst="rect">
            <a:avLst/>
          </a:prstGeom>
          <a:noFill/>
          <a:ln w="9525">
            <a:noFill/>
            <a:miter lim="800000"/>
          </a:ln>
          <a:effectLst/>
        </p:spPr>
        <p:txBody>
          <a:bodyPr wrap="none" anchor="ctr" anchorCtr="0">
            <a:spAutoFit/>
          </a:bodyPr>
          <a:lstStyle>
            <a:lvl1pPr marL="0" indent="0" algn="l" defTabSz="914400" rtl="0" eaLnBrk="0" fontAlgn="base" hangingPunct="0">
              <a:lnSpc>
                <a:spcPct val="100000"/>
              </a:lnSpc>
              <a:spcBef>
                <a:spcPct val="0"/>
              </a:spcBef>
              <a:spcAft>
                <a:spcPct val="0"/>
              </a:spcAft>
              <a:buClrTx/>
              <a:buSzTx/>
              <a:buFontTx/>
              <a:buNone/>
              <a:defRPr kumimoji="0" lang="en-US" altLang="en-US" sz="2400" b="1" i="0" u="none" baseline="0">
                <a:solidFill>
                  <a:srgbClr val="FF0000"/>
                </a:solidFill>
                <a:latin typeface="Times New Roman" panose="02020603050405020304" charset="0"/>
                <a:ea typeface="宋体"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kumimoji="0" lang="en-US" altLang="en-US" sz="2400" b="1" i="0" u="none" baseline="0">
                <a:solidFill>
                  <a:srgbClr val="FF0000"/>
                </a:solidFill>
                <a:latin typeface="Times New Roman" panose="02020603050405020304" charset="0"/>
                <a:ea typeface="宋体"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kumimoji="0" lang="en-US" altLang="en-US" sz="2400" b="1" i="0" u="none" baseline="0">
                <a:solidFill>
                  <a:srgbClr val="FF0000"/>
                </a:solidFill>
                <a:latin typeface="Times New Roman" panose="02020603050405020304" charset="0"/>
                <a:ea typeface="宋体"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kumimoji="0" lang="en-US" altLang="en-US" sz="2400" b="1" i="0" u="none" baseline="0">
                <a:solidFill>
                  <a:srgbClr val="FF0000"/>
                </a:solidFill>
                <a:latin typeface="Times New Roman" panose="02020603050405020304" charset="0"/>
                <a:ea typeface="宋体"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kumimoji="0" lang="en-US" altLang="en-US" sz="2400" b="1" i="0" u="none" baseline="0">
                <a:solidFill>
                  <a:srgbClr val="FF0000"/>
                </a:solidFill>
                <a:latin typeface="Times New Roman" panose="02020603050405020304" charset="0"/>
                <a:ea typeface="宋体" panose="02010600030101010101" pitchFamily="2" charset="-122"/>
              </a:defRPr>
            </a:lvl5pPr>
          </a:lstStyle>
          <a:p>
            <a:pPr eaLnBrk="1" hangingPunct="1">
              <a:tabLst>
                <a:tab pos="3150870" algn="l"/>
              </a:tabLst>
            </a:pPr>
            <a:r>
              <a:rPr lang="zh-CN" altLang="zh-CN" sz="2800" kern="0" smtClean="0">
                <a:latin typeface="黑体" panose="02010609060101010101" pitchFamily="2" charset="-122"/>
                <a:ea typeface="黑体" panose="02010609060101010101" pitchFamily="2" charset="-122"/>
              </a:rPr>
              <a:t>注意</a:t>
            </a:r>
            <a:r>
              <a:rPr lang="zh-CN" altLang="en-US" sz="2800" kern="0" smtClean="0">
                <a:latin typeface="黑体" panose="02010609060101010101" pitchFamily="2" charset="-122"/>
                <a:ea typeface="黑体" panose="02010609060101010101" pitchFamily="2" charset="-122"/>
              </a:rPr>
              <a:t>：</a:t>
            </a:r>
            <a:r>
              <a:rPr lang="zh-CN" sz="2800" kern="0" smtClean="0">
                <a:solidFill>
                  <a:srgbClr val="002060"/>
                </a:solidFill>
                <a:latin typeface="黑体" panose="02010609060101010101" pitchFamily="2" charset="-122"/>
                <a:ea typeface="黑体" panose="02010609060101010101" pitchFamily="2" charset="-122"/>
              </a:rPr>
              <a:t>浓度商</a:t>
            </a:r>
            <a:r>
              <a:rPr lang="en-US" altLang="zh-CN" sz="2600">
                <a:solidFill>
                  <a:srgbClr val="002060"/>
                </a:solidFill>
                <a:latin typeface="楷体_GB2312" pitchFamily="49" charset="-122"/>
                <a:ea typeface="楷体_GB2312" pitchFamily="49" charset="-122"/>
              </a:rPr>
              <a:t>Q</a:t>
            </a:r>
            <a:r>
              <a:rPr lang="en-US" altLang="zh-CN" sz="2600" baseline="-25000">
                <a:solidFill>
                  <a:srgbClr val="002060"/>
                </a:solidFill>
                <a:latin typeface="楷体_GB2312" pitchFamily="49" charset="-122"/>
                <a:ea typeface="楷体_GB2312" pitchFamily="49" charset="-122"/>
              </a:rPr>
              <a:t>c</a:t>
            </a:r>
            <a:r>
              <a:rPr lang="zh-CN" sz="2800" kern="0" smtClean="0">
                <a:solidFill>
                  <a:srgbClr val="0000FF"/>
                </a:solidFill>
                <a:latin typeface="黑体" panose="02010609060101010101" pitchFamily="2" charset="-122"/>
                <a:ea typeface="黑体" panose="02010609060101010101" pitchFamily="2" charset="-122"/>
              </a:rPr>
              <a:t>中</a:t>
            </a:r>
            <a:r>
              <a:rPr lang="zh-CN" sz="2800" kern="0">
                <a:solidFill>
                  <a:srgbClr val="0000FF"/>
                </a:solidFill>
                <a:latin typeface="黑体" panose="02010609060101010101" pitchFamily="2" charset="-122"/>
                <a:ea typeface="黑体" panose="02010609060101010101" pitchFamily="2" charset="-122"/>
              </a:rPr>
              <a:t>的浓度为任意时刻的浓度</a:t>
            </a:r>
            <a:r>
              <a:rPr lang="zh-CN" sz="2800" kern="0" smtClean="0">
                <a:solidFill>
                  <a:srgbClr val="0000FF"/>
                </a:solidFill>
                <a:latin typeface="黑体" panose="02010609060101010101" pitchFamily="2" charset="-122"/>
                <a:ea typeface="黑体" panose="02010609060101010101" pitchFamily="2" charset="-122"/>
              </a:rPr>
              <a:t>，</a:t>
            </a:r>
            <a:endParaRPr lang="en-US" altLang="zh-CN" sz="2800" kern="0" smtClean="0">
              <a:solidFill>
                <a:srgbClr val="0000FF"/>
              </a:solidFill>
              <a:latin typeface="黑体" panose="02010609060101010101" pitchFamily="2" charset="-122"/>
              <a:ea typeface="黑体" panose="02010609060101010101" pitchFamily="2" charset="-122"/>
            </a:endParaRPr>
          </a:p>
          <a:p>
            <a:pPr eaLnBrk="1" hangingPunct="1">
              <a:tabLst>
                <a:tab pos="3150870" algn="l"/>
              </a:tabLst>
            </a:pPr>
            <a:r>
              <a:rPr lang="en-US" altLang="zh-CN" sz="2800" kern="0">
                <a:solidFill>
                  <a:srgbClr val="0000FF"/>
                </a:solidFill>
                <a:latin typeface="黑体" panose="02010609060101010101" pitchFamily="2" charset="-122"/>
                <a:ea typeface="黑体" panose="02010609060101010101" pitchFamily="2" charset="-122"/>
              </a:rPr>
              <a:t> </a:t>
            </a:r>
            <a:r>
              <a:rPr lang="en-US" altLang="zh-CN" sz="2800" kern="0" smtClean="0">
                <a:solidFill>
                  <a:srgbClr val="0000FF"/>
                </a:solidFill>
                <a:latin typeface="黑体" panose="02010609060101010101" pitchFamily="2" charset="-122"/>
                <a:ea typeface="黑体" panose="02010609060101010101" pitchFamily="2" charset="-122"/>
              </a:rPr>
              <a:t>     </a:t>
            </a:r>
            <a:r>
              <a:rPr lang="zh-CN" sz="2800" kern="0" smtClean="0">
                <a:solidFill>
                  <a:srgbClr val="0000FF"/>
                </a:solidFill>
                <a:latin typeface="黑体" panose="02010609060101010101" pitchFamily="2" charset="-122"/>
                <a:ea typeface="黑体" panose="02010609060101010101" pitchFamily="2" charset="-122"/>
              </a:rPr>
              <a:t>而</a:t>
            </a:r>
            <a:r>
              <a:rPr lang="zh-CN" sz="2800" kern="0" smtClean="0">
                <a:solidFill>
                  <a:srgbClr val="002060"/>
                </a:solidFill>
                <a:latin typeface="黑体" panose="02010609060101010101" pitchFamily="2" charset="-122"/>
                <a:ea typeface="黑体" panose="02010609060101010101" pitchFamily="2" charset="-122"/>
              </a:rPr>
              <a:t>平衡常数</a:t>
            </a:r>
            <a:r>
              <a:rPr lang="en-US" altLang="zh-CN" sz="2800" kern="0" smtClean="0">
                <a:solidFill>
                  <a:srgbClr val="002060"/>
                </a:solidFill>
                <a:latin typeface="黑体" panose="02010609060101010101" pitchFamily="2" charset="-122"/>
                <a:ea typeface="黑体" panose="02010609060101010101" pitchFamily="2" charset="-122"/>
              </a:rPr>
              <a:t>K</a:t>
            </a:r>
            <a:r>
              <a:rPr lang="zh-CN" sz="2800" kern="0" smtClean="0">
                <a:solidFill>
                  <a:srgbClr val="0000FF"/>
                </a:solidFill>
                <a:latin typeface="黑体" panose="02010609060101010101" pitchFamily="2" charset="-122"/>
                <a:ea typeface="黑体" panose="02010609060101010101" pitchFamily="2" charset="-122"/>
              </a:rPr>
              <a:t>中</a:t>
            </a:r>
            <a:r>
              <a:rPr lang="zh-CN" sz="2800" kern="0">
                <a:solidFill>
                  <a:srgbClr val="0000FF"/>
                </a:solidFill>
                <a:latin typeface="黑体" panose="02010609060101010101" pitchFamily="2" charset="-122"/>
                <a:ea typeface="黑体" panose="02010609060101010101" pitchFamily="2" charset="-122"/>
              </a:rPr>
              <a:t>的浓度为平衡时的浓度。</a:t>
            </a:r>
            <a:endParaRPr lang="zh-CN" sz="2800" kern="0">
              <a:solidFill>
                <a:srgbClr val="0000FF"/>
              </a:solidFill>
              <a:latin typeface="黑体" panose="02010609060101010101" pitchFamily="2" charset="-122"/>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wipe(left)">
                                      <p:cBhvr>
                                        <p:cTn id="7" dur="500"/>
                                        <p:tgtEl>
                                          <p:spTgt spid="583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8373">
                                            <p:txEl>
                                              <p:pRg st="0" end="0"/>
                                            </p:txEl>
                                          </p:spTgt>
                                        </p:tgtEl>
                                        <p:attrNameLst>
                                          <p:attrName>style.visibility</p:attrName>
                                        </p:attrNameLst>
                                      </p:cBhvr>
                                      <p:to>
                                        <p:strVal val="visible"/>
                                      </p:to>
                                    </p:set>
                                    <p:animEffect transition="in" filter="wipe(left)">
                                      <p:cBhvr>
                                        <p:cTn id="24" dur="500"/>
                                        <p:tgtEl>
                                          <p:spTgt spid="5837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145">
                                          <p:stCondLst>
                                            <p:cond delay="0"/>
                                          </p:stCondLst>
                                        </p:cTn>
                                        <p:tgtEl>
                                          <p:spTgt spid="4"/>
                                        </p:tgtEl>
                                      </p:cBhvr>
                                    </p:animEffect>
                                    <p:anim calcmode="lin" valueType="num">
                                      <p:cBhvr>
                                        <p:cTn id="30"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3"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4"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35" dur="7">
                                          <p:stCondLst>
                                            <p:cond delay="162"/>
                                          </p:stCondLst>
                                        </p:cTn>
                                        <p:tgtEl>
                                          <p:spTgt spid="4"/>
                                        </p:tgtEl>
                                      </p:cBhvr>
                                      <p:to x="100000" y="60000"/>
                                    </p:animScale>
                                    <p:animScale>
                                      <p:cBhvr>
                                        <p:cTn id="36" dur="41" decel="50000">
                                          <p:stCondLst>
                                            <p:cond delay="169"/>
                                          </p:stCondLst>
                                        </p:cTn>
                                        <p:tgtEl>
                                          <p:spTgt spid="4"/>
                                        </p:tgtEl>
                                      </p:cBhvr>
                                      <p:to x="100000" y="100000"/>
                                    </p:animScale>
                                    <p:animScale>
                                      <p:cBhvr>
                                        <p:cTn id="37" dur="7">
                                          <p:stCondLst>
                                            <p:cond delay="328"/>
                                          </p:stCondLst>
                                        </p:cTn>
                                        <p:tgtEl>
                                          <p:spTgt spid="4"/>
                                        </p:tgtEl>
                                      </p:cBhvr>
                                      <p:to x="100000" y="80000"/>
                                    </p:animScale>
                                    <p:animScale>
                                      <p:cBhvr>
                                        <p:cTn id="38" dur="41" decel="50000">
                                          <p:stCondLst>
                                            <p:cond delay="335"/>
                                          </p:stCondLst>
                                        </p:cTn>
                                        <p:tgtEl>
                                          <p:spTgt spid="4"/>
                                        </p:tgtEl>
                                      </p:cBhvr>
                                      <p:to x="100000" y="100000"/>
                                    </p:animScale>
                                    <p:animScale>
                                      <p:cBhvr>
                                        <p:cTn id="39" dur="7">
                                          <p:stCondLst>
                                            <p:cond delay="410"/>
                                          </p:stCondLst>
                                        </p:cTn>
                                        <p:tgtEl>
                                          <p:spTgt spid="4"/>
                                        </p:tgtEl>
                                      </p:cBhvr>
                                      <p:to x="100000" y="90000"/>
                                    </p:animScale>
                                    <p:animScale>
                                      <p:cBhvr>
                                        <p:cTn id="40" dur="41" decel="50000">
                                          <p:stCondLst>
                                            <p:cond delay="417"/>
                                          </p:stCondLst>
                                        </p:cTn>
                                        <p:tgtEl>
                                          <p:spTgt spid="4"/>
                                        </p:tgtEl>
                                      </p:cBhvr>
                                      <p:to x="100000" y="100000"/>
                                    </p:animScale>
                                    <p:animScale>
                                      <p:cBhvr>
                                        <p:cTn id="41" dur="7">
                                          <p:stCondLst>
                                            <p:cond delay="452"/>
                                          </p:stCondLst>
                                        </p:cTn>
                                        <p:tgtEl>
                                          <p:spTgt spid="4"/>
                                        </p:tgtEl>
                                      </p:cBhvr>
                                      <p:to x="100000" y="95000"/>
                                    </p:animScale>
                                    <p:animScale>
                                      <p:cBhvr>
                                        <p:cTn id="42" dur="41" decel="50000">
                                          <p:stCondLst>
                                            <p:cond delay="459"/>
                                          </p:stCondLst>
                                        </p:cTn>
                                        <p:tgtEl>
                                          <p:spTgt spid="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8375"/>
                                        </p:tgtEl>
                                        <p:attrNameLst>
                                          <p:attrName>style.visibility</p:attrName>
                                        </p:attrNameLst>
                                      </p:cBhvr>
                                      <p:to>
                                        <p:strVal val="visible"/>
                                      </p:to>
                                    </p:set>
                                    <p:animEffect transition="in" filter="wipe(left)">
                                      <p:cBhvr>
                                        <p:cTn id="52" dur="500"/>
                                        <p:tgtEl>
                                          <p:spTgt spid="5837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wipe(down)">
                                      <p:cBhvr>
                                        <p:cTn id="57" dur="217">
                                          <p:stCondLst>
                                            <p:cond delay="0"/>
                                          </p:stCondLst>
                                        </p:cTn>
                                        <p:tgtEl>
                                          <p:spTgt spid="6">
                                            <p:txEl>
                                              <p:pRg st="0" end="0"/>
                                            </p:txEl>
                                          </p:spTgt>
                                        </p:tgtEl>
                                      </p:cBhvr>
                                    </p:animEffect>
                                    <p:anim calcmode="lin" valueType="num">
                                      <p:cBhvr>
                                        <p:cTn id="58" dur="683"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59" dur="249"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60" dur="249" tmFilter="0, 0; 0.125,0.2665; 0.25,0.4; 0.375,0.465; 0.5,0.5;  0.625,0.535; 0.75,0.6; 0.875,0.7335; 1,1">
                                          <p:stCondLst>
                                            <p:cond delay="249"/>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61" dur="124" tmFilter="0, 0; 0.125,0.2665; 0.25,0.4; 0.375,0.465; 0.5,0.5;  0.625,0.535; 0.75,0.6; 0.875,0.7335; 1,1">
                                          <p:stCondLst>
                                            <p:cond delay="497"/>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62" dur="62" tmFilter="0, 0; 0.125,0.2665; 0.25,0.4; 0.375,0.465; 0.5,0.5;  0.625,0.535; 0.75,0.6; 0.875,0.7335; 1,1">
                                          <p:stCondLst>
                                            <p:cond delay="621"/>
                                          </p:stCondLst>
                                        </p:cTn>
                                        <p:tgtEl>
                                          <p:spTgt spid="6">
                                            <p:txEl>
                                              <p:pRg st="0" end="0"/>
                                            </p:txEl>
                                          </p:spTgt>
                                        </p:tgtEl>
                                        <p:attrNameLst>
                                          <p:attrName>ppt_y</p:attrName>
                                        </p:attrNameLst>
                                      </p:cBhvr>
                                      <p:tavLst>
                                        <p:tav tm="0" fmla="#ppt_y-sin(pi*$)/81">
                                          <p:val>
                                            <p:fltVal val="0"/>
                                          </p:val>
                                        </p:tav>
                                        <p:tav tm="100000">
                                          <p:val>
                                            <p:fltVal val="1"/>
                                          </p:val>
                                        </p:tav>
                                      </p:tavLst>
                                    </p:anim>
                                    <p:animScale>
                                      <p:cBhvr>
                                        <p:cTn id="63" dur="10">
                                          <p:stCondLst>
                                            <p:cond delay="244"/>
                                          </p:stCondLst>
                                        </p:cTn>
                                        <p:tgtEl>
                                          <p:spTgt spid="6">
                                            <p:txEl>
                                              <p:pRg st="0" end="0"/>
                                            </p:txEl>
                                          </p:spTgt>
                                        </p:tgtEl>
                                      </p:cBhvr>
                                      <p:to x="100000" y="60000"/>
                                    </p:animScale>
                                    <p:animScale>
                                      <p:cBhvr>
                                        <p:cTn id="64" dur="62" decel="50000">
                                          <p:stCondLst>
                                            <p:cond delay="254"/>
                                          </p:stCondLst>
                                        </p:cTn>
                                        <p:tgtEl>
                                          <p:spTgt spid="6">
                                            <p:txEl>
                                              <p:pRg st="0" end="0"/>
                                            </p:txEl>
                                          </p:spTgt>
                                        </p:tgtEl>
                                      </p:cBhvr>
                                      <p:to x="100000" y="100000"/>
                                    </p:animScale>
                                    <p:animScale>
                                      <p:cBhvr>
                                        <p:cTn id="65" dur="10">
                                          <p:stCondLst>
                                            <p:cond delay="492"/>
                                          </p:stCondLst>
                                        </p:cTn>
                                        <p:tgtEl>
                                          <p:spTgt spid="6">
                                            <p:txEl>
                                              <p:pRg st="0" end="0"/>
                                            </p:txEl>
                                          </p:spTgt>
                                        </p:tgtEl>
                                      </p:cBhvr>
                                      <p:to x="100000" y="80000"/>
                                    </p:animScale>
                                    <p:animScale>
                                      <p:cBhvr>
                                        <p:cTn id="66" dur="62" decel="50000">
                                          <p:stCondLst>
                                            <p:cond delay="502"/>
                                          </p:stCondLst>
                                        </p:cTn>
                                        <p:tgtEl>
                                          <p:spTgt spid="6">
                                            <p:txEl>
                                              <p:pRg st="0" end="0"/>
                                            </p:txEl>
                                          </p:spTgt>
                                        </p:tgtEl>
                                      </p:cBhvr>
                                      <p:to x="100000" y="100000"/>
                                    </p:animScale>
                                    <p:animScale>
                                      <p:cBhvr>
                                        <p:cTn id="67" dur="10">
                                          <p:stCondLst>
                                            <p:cond delay="616"/>
                                          </p:stCondLst>
                                        </p:cTn>
                                        <p:tgtEl>
                                          <p:spTgt spid="6">
                                            <p:txEl>
                                              <p:pRg st="0" end="0"/>
                                            </p:txEl>
                                          </p:spTgt>
                                        </p:tgtEl>
                                      </p:cBhvr>
                                      <p:to x="100000" y="90000"/>
                                    </p:animScale>
                                    <p:animScale>
                                      <p:cBhvr>
                                        <p:cTn id="68" dur="62" decel="50000">
                                          <p:stCondLst>
                                            <p:cond delay="625"/>
                                          </p:stCondLst>
                                        </p:cTn>
                                        <p:tgtEl>
                                          <p:spTgt spid="6">
                                            <p:txEl>
                                              <p:pRg st="0" end="0"/>
                                            </p:txEl>
                                          </p:spTgt>
                                        </p:tgtEl>
                                      </p:cBhvr>
                                      <p:to x="100000" y="100000"/>
                                    </p:animScale>
                                    <p:animScale>
                                      <p:cBhvr>
                                        <p:cTn id="69" dur="10">
                                          <p:stCondLst>
                                            <p:cond delay="678"/>
                                          </p:stCondLst>
                                        </p:cTn>
                                        <p:tgtEl>
                                          <p:spTgt spid="6">
                                            <p:txEl>
                                              <p:pRg st="0" end="0"/>
                                            </p:txEl>
                                          </p:spTgt>
                                        </p:tgtEl>
                                      </p:cBhvr>
                                      <p:to x="100000" y="95000"/>
                                    </p:animScale>
                                    <p:animScale>
                                      <p:cBhvr>
                                        <p:cTn id="70" dur="62" decel="50000">
                                          <p:stCondLst>
                                            <p:cond delay="688"/>
                                          </p:stCondLst>
                                        </p:cTn>
                                        <p:tgtEl>
                                          <p:spTgt spid="6">
                                            <p:txEl>
                                              <p:pRg st="0" end="0"/>
                                            </p:txEl>
                                          </p:spTgt>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500" fill="hold"/>
                                        <p:tgtEl>
                                          <p:spTgt spid="2"/>
                                        </p:tgtEl>
                                        <p:attrNameLst>
                                          <p:attrName>ppt_w</p:attrName>
                                        </p:attrNameLst>
                                      </p:cBhvr>
                                      <p:tavLst>
                                        <p:tav tm="0">
                                          <p:val>
                                            <p:fltVal val="0"/>
                                          </p:val>
                                        </p:tav>
                                        <p:tav tm="100000">
                                          <p:val>
                                            <p:strVal val="#ppt_w"/>
                                          </p:val>
                                        </p:tav>
                                      </p:tavLst>
                                    </p:anim>
                                    <p:anim calcmode="lin" valueType="num">
                                      <p:cBhvr>
                                        <p:cTn id="81" dur="500" fill="hold"/>
                                        <p:tgtEl>
                                          <p:spTgt spid="2"/>
                                        </p:tgtEl>
                                        <p:attrNameLst>
                                          <p:attrName>ppt_h</p:attrName>
                                        </p:attrNameLst>
                                      </p:cBhvr>
                                      <p:tavLst>
                                        <p:tav tm="0">
                                          <p:val>
                                            <p:fltVal val="0"/>
                                          </p:val>
                                        </p:tav>
                                        <p:tav tm="100000">
                                          <p:val>
                                            <p:strVal val="#ppt_h"/>
                                          </p:val>
                                        </p:tav>
                                      </p:tavLst>
                                    </p:anim>
                                    <p:animEffect transition="in" filter="fade">
                                      <p:cBhvr>
                                        <p:cTn id="82" dur="500"/>
                                        <p:tgtEl>
                                          <p:spTgt spid="2"/>
                                        </p:tgtEl>
                                      </p:cBhvr>
                                    </p:animEffect>
                                  </p:childTnLst>
                                </p:cTn>
                              </p:par>
                            </p:childTnLst>
                          </p:cTn>
                        </p:par>
                        <p:par>
                          <p:cTn id="83" fill="hold">
                            <p:stCondLst>
                              <p:cond delay="500"/>
                            </p:stCondLst>
                            <p:childTnLst>
                              <p:par>
                                <p:cTn id="84" presetID="22" presetClass="entr" presetSubtype="8"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left)">
                                      <p:cBhvr>
                                        <p:cTn id="86" dur="500"/>
                                        <p:tgtEl>
                                          <p:spTgt spid="2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8"/>
                                        </p:tgtEl>
                                        <p:attrNameLst>
                                          <p:attrName>style.visibility</p:attrName>
                                        </p:attrNameLst>
                                      </p:cBhvr>
                                      <p:to>
                                        <p:strVal val="visible"/>
                                      </p:to>
                                    </p:set>
                                    <p:anim calcmode="lin" valueType="num">
                                      <p:cBhvr>
                                        <p:cTn id="91" dur="500" fill="hold"/>
                                        <p:tgtEl>
                                          <p:spTgt spid="28"/>
                                        </p:tgtEl>
                                        <p:attrNameLst>
                                          <p:attrName>ppt_w</p:attrName>
                                        </p:attrNameLst>
                                      </p:cBhvr>
                                      <p:tavLst>
                                        <p:tav tm="0">
                                          <p:val>
                                            <p:fltVal val="0"/>
                                          </p:val>
                                        </p:tav>
                                        <p:tav tm="100000">
                                          <p:val>
                                            <p:strVal val="#ppt_w"/>
                                          </p:val>
                                        </p:tav>
                                      </p:tavLst>
                                    </p:anim>
                                    <p:anim calcmode="lin" valueType="num">
                                      <p:cBhvr>
                                        <p:cTn id="92" dur="500" fill="hold"/>
                                        <p:tgtEl>
                                          <p:spTgt spid="28"/>
                                        </p:tgtEl>
                                        <p:attrNameLst>
                                          <p:attrName>ppt_h</p:attrName>
                                        </p:attrNameLst>
                                      </p:cBhvr>
                                      <p:tavLst>
                                        <p:tav tm="0">
                                          <p:val>
                                            <p:fltVal val="0"/>
                                          </p:val>
                                        </p:tav>
                                        <p:tav tm="100000">
                                          <p:val>
                                            <p:strVal val="#ppt_h"/>
                                          </p:val>
                                        </p:tav>
                                      </p:tavLst>
                                    </p:anim>
                                    <p:animEffect transition="in" filter="fade">
                                      <p:cBhvr>
                                        <p:cTn id="9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bldLvl="0" animBg="1"/>
      <p:bldP spid="58375" grpId="0" bldLvl="0" animBg="1"/>
      <p:bldP spid="2" grpId="0"/>
      <p:bldP spid="4" grpId="0"/>
      <p:bldP spid="5" grpId="0"/>
      <p:bldP spid="12" grpId="0"/>
      <p:bldP spid="26" grpId="0"/>
      <p:bldP spid="27" grpId="0"/>
      <p:bldP spid="2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custDataLst>
              <p:tags r:id="rId1"/>
            </p:custDataLst>
          </p:nvPr>
        </p:nvSpPr>
        <p:spPr>
          <a:xfrm>
            <a:off x="317500" y="365059"/>
            <a:ext cx="3635375" cy="573087"/>
          </a:xfrm>
          <a:prstGeom prst="rect">
            <a:avLst/>
          </a:prstGeom>
          <a:noFill/>
        </p:spPr>
        <p:txBody>
          <a:bodyPr/>
          <a:lstStyle/>
          <a:p>
            <a:pPr marL="457200" indent="-457200" algn="l">
              <a:buFont typeface="Wingdings" panose="05000000000000000000" pitchFamily="2" charset="2"/>
              <a:buChar char="u"/>
            </a:pPr>
            <a:r>
              <a:rPr lang="zh-CN" altLang="en-US" sz="2800" b="1" smtClean="0">
                <a:solidFill>
                  <a:schemeClr val="tx1"/>
                </a:solidFill>
                <a:latin typeface="Times New Roman" panose="02020603050405020304" charset="0"/>
              </a:rPr>
              <a:t>平衡转化率</a:t>
            </a:r>
            <a:r>
              <a:rPr lang="en-US" altLang="zh-CN" sz="2800" b="1">
                <a:solidFill>
                  <a:schemeClr val="tx1"/>
                </a:solidFill>
                <a:latin typeface="Times New Roman" panose="02020603050405020304" charset="0"/>
              </a:rPr>
              <a:t>(</a:t>
            </a:r>
            <a:r>
              <a:rPr lang="en-US" altLang="zh-CN" sz="2800" b="1">
                <a:solidFill>
                  <a:schemeClr val="tx1"/>
                </a:solidFill>
                <a:latin typeface="Times New Roman" panose="02020603050405020304" charset="0"/>
                <a:sym typeface="Symbol" panose="05050102010706020507" pitchFamily="18" charset="2"/>
              </a:rPr>
              <a:t></a:t>
            </a:r>
            <a:r>
              <a:rPr lang="en-US" altLang="zh-CN" sz="2800" b="1">
                <a:solidFill>
                  <a:schemeClr val="tx1"/>
                </a:solidFill>
                <a:latin typeface="Times New Roman" panose="02020603050405020304" charset="0"/>
              </a:rPr>
              <a:t> )</a:t>
            </a:r>
            <a:endParaRPr lang="en-US" altLang="zh-CN" sz="2800" b="1">
              <a:solidFill>
                <a:schemeClr val="tx1"/>
              </a:solidFill>
              <a:latin typeface="Times New Roman" panose="02020603050405020304" charset="0"/>
            </a:endParaRPr>
          </a:p>
        </p:txBody>
      </p:sp>
      <p:sp>
        <p:nvSpPr>
          <p:cNvPr id="225283" name="Text Box 3"/>
          <p:cNvSpPr txBox="1">
            <a:spLocks noChangeArrowheads="1"/>
          </p:cNvSpPr>
          <p:nvPr>
            <p:custDataLst>
              <p:tags r:id="rId2"/>
            </p:custDataLst>
          </p:nvPr>
        </p:nvSpPr>
        <p:spPr bwMode="auto">
          <a:xfrm>
            <a:off x="9015815" y="1152615"/>
            <a:ext cx="16906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en-US" altLang="zh-CN" b="1">
                <a:solidFill>
                  <a:srgbClr val="FF0000"/>
                </a:solidFill>
                <a:latin typeface="楷体_GB2312" pitchFamily="49" charset="-122"/>
                <a:ea typeface="楷体_GB2312" pitchFamily="49" charset="-122"/>
              </a:rPr>
              <a:t>×100%</a:t>
            </a:r>
            <a:endParaRPr kumimoji="1" lang="en-US" altLang="zh-CN" b="1">
              <a:solidFill>
                <a:srgbClr val="FF0000"/>
              </a:solidFill>
              <a:latin typeface="楷体_GB2312" pitchFamily="49" charset="-122"/>
              <a:ea typeface="楷体_GB2312" pitchFamily="49" charset="-122"/>
            </a:endParaRPr>
          </a:p>
        </p:txBody>
      </p:sp>
      <p:sp>
        <p:nvSpPr>
          <p:cNvPr id="225284" name="Rectangle 4"/>
          <p:cNvSpPr>
            <a:spLocks noChangeArrowheads="1"/>
          </p:cNvSpPr>
          <p:nvPr>
            <p:custDataLst>
              <p:tags r:id="rId3"/>
            </p:custDataLst>
          </p:nvPr>
        </p:nvSpPr>
        <p:spPr bwMode="auto">
          <a:xfrm>
            <a:off x="2173689" y="1152615"/>
            <a:ext cx="14033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en-US" altLang="zh-CN" b="1">
                <a:solidFill>
                  <a:srgbClr val="9900FF"/>
                </a:solidFill>
                <a:latin typeface="楷体_GB2312" pitchFamily="49" charset="-122"/>
                <a:ea typeface="楷体_GB2312" pitchFamily="49" charset="-122"/>
                <a:sym typeface="Symbol" panose="05050102010706020507" pitchFamily="18" charset="2"/>
              </a:rPr>
              <a:t></a:t>
            </a:r>
            <a:r>
              <a:rPr kumimoji="1" lang="en-US" altLang="zh-CN" b="1">
                <a:solidFill>
                  <a:srgbClr val="9900FF"/>
                </a:solidFill>
                <a:latin typeface="楷体_GB2312" pitchFamily="49" charset="-122"/>
                <a:ea typeface="楷体_GB2312" pitchFamily="49" charset="-122"/>
              </a:rPr>
              <a:t> </a:t>
            </a:r>
            <a:r>
              <a:rPr kumimoji="1" lang="en-US" altLang="zh-CN" b="1">
                <a:solidFill>
                  <a:srgbClr val="0000FF"/>
                </a:solidFill>
                <a:latin typeface="楷体_GB2312" pitchFamily="49" charset="-122"/>
                <a:ea typeface="楷体_GB2312" pitchFamily="49" charset="-122"/>
              </a:rPr>
              <a:t>=</a:t>
            </a:r>
            <a:endParaRPr kumimoji="1" lang="en-US" altLang="zh-CN" b="1">
              <a:solidFill>
                <a:srgbClr val="0000FF"/>
              </a:solidFill>
              <a:latin typeface="楷体_GB2312" pitchFamily="49" charset="-122"/>
              <a:ea typeface="楷体_GB2312" pitchFamily="49" charset="-122"/>
            </a:endParaRPr>
          </a:p>
        </p:txBody>
      </p:sp>
      <p:sp>
        <p:nvSpPr>
          <p:cNvPr id="225285" name="Rectangle 5"/>
          <p:cNvSpPr>
            <a:spLocks noChangeArrowheads="1"/>
          </p:cNvSpPr>
          <p:nvPr>
            <p:custDataLst>
              <p:tags r:id="rId4"/>
            </p:custDataLst>
          </p:nvPr>
        </p:nvSpPr>
        <p:spPr bwMode="auto">
          <a:xfrm>
            <a:off x="2965852" y="911314"/>
            <a:ext cx="6911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zh-CN" altLang="zh-CN" sz="2400" b="1">
                <a:solidFill>
                  <a:srgbClr val="0000FF"/>
                </a:solidFill>
                <a:latin typeface="楷体_GB2312" pitchFamily="49" charset="-122"/>
                <a:ea typeface="楷体_GB2312" pitchFamily="49" charset="-122"/>
              </a:rPr>
              <a:t>该反应物的起始浓度</a:t>
            </a:r>
            <a:r>
              <a:rPr kumimoji="1" lang="zh-CN" altLang="en-US" sz="2400" b="1">
                <a:solidFill>
                  <a:srgbClr val="9900FF"/>
                </a:solidFill>
                <a:latin typeface="楷体_GB2312" pitchFamily="49" charset="-122"/>
                <a:ea typeface="楷体_GB2312" pitchFamily="49" charset="-122"/>
              </a:rPr>
              <a:t>－</a:t>
            </a:r>
            <a:r>
              <a:rPr kumimoji="1" lang="zh-CN" altLang="zh-CN" sz="2400" b="1">
                <a:solidFill>
                  <a:srgbClr val="0000FF"/>
                </a:solidFill>
                <a:latin typeface="楷体_GB2312" pitchFamily="49" charset="-122"/>
                <a:ea typeface="楷体_GB2312" pitchFamily="49" charset="-122"/>
              </a:rPr>
              <a:t>该反应物的平衡浓度</a:t>
            </a:r>
            <a:endParaRPr kumimoji="1" lang="zh-CN" altLang="zh-CN" sz="2400" b="1">
              <a:solidFill>
                <a:srgbClr val="0000FF"/>
              </a:solidFill>
              <a:latin typeface="楷体_GB2312" pitchFamily="49" charset="-122"/>
              <a:ea typeface="楷体_GB2312" pitchFamily="49" charset="-122"/>
            </a:endParaRPr>
          </a:p>
        </p:txBody>
      </p:sp>
      <p:sp>
        <p:nvSpPr>
          <p:cNvPr id="225286" name="Rectangle 6"/>
          <p:cNvSpPr>
            <a:spLocks noChangeArrowheads="1"/>
          </p:cNvSpPr>
          <p:nvPr>
            <p:custDataLst>
              <p:tags r:id="rId5"/>
            </p:custDataLst>
          </p:nvPr>
        </p:nvSpPr>
        <p:spPr bwMode="auto">
          <a:xfrm>
            <a:off x="4620027" y="1511389"/>
            <a:ext cx="3529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zh-CN" altLang="en-US" sz="2400" b="1">
                <a:solidFill>
                  <a:srgbClr val="0000FF"/>
                </a:solidFill>
                <a:latin typeface="楷体_GB2312" pitchFamily="49" charset="-122"/>
                <a:ea typeface="楷体_GB2312" pitchFamily="49" charset="-122"/>
              </a:rPr>
              <a:t>该反应物的起始浓度</a:t>
            </a:r>
            <a:endParaRPr kumimoji="1" lang="zh-CN" altLang="en-US" sz="2400" b="1">
              <a:solidFill>
                <a:srgbClr val="0000FF"/>
              </a:solidFill>
              <a:latin typeface="楷体_GB2312" pitchFamily="49" charset="-122"/>
              <a:ea typeface="楷体_GB2312" pitchFamily="49" charset="-122"/>
            </a:endParaRPr>
          </a:p>
        </p:txBody>
      </p:sp>
      <p:sp>
        <p:nvSpPr>
          <p:cNvPr id="225287" name="Line 7"/>
          <p:cNvSpPr>
            <a:spLocks noChangeShapeType="1"/>
          </p:cNvSpPr>
          <p:nvPr>
            <p:custDataLst>
              <p:tags r:id="rId6"/>
            </p:custDataLst>
          </p:nvPr>
        </p:nvSpPr>
        <p:spPr bwMode="auto">
          <a:xfrm>
            <a:off x="2965852" y="1439952"/>
            <a:ext cx="6048375" cy="0"/>
          </a:xfrm>
          <a:prstGeom prst="line">
            <a:avLst/>
          </a:prstGeom>
          <a:noFill/>
          <a:ln w="25400" cap="sq">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225289" name="Text Box 9"/>
          <p:cNvSpPr txBox="1">
            <a:spLocks noChangeArrowheads="1"/>
          </p:cNvSpPr>
          <p:nvPr>
            <p:custDataLst>
              <p:tags r:id="rId7"/>
            </p:custDataLst>
          </p:nvPr>
        </p:nvSpPr>
        <p:spPr bwMode="auto">
          <a:xfrm>
            <a:off x="329503" y="1152615"/>
            <a:ext cx="21691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spcBef>
                <a:spcPct val="0"/>
              </a:spcBef>
              <a:spcAft>
                <a:spcPct val="0"/>
              </a:spcAft>
              <a:buFontTx/>
              <a:buNone/>
            </a:pPr>
            <a:r>
              <a:rPr kumimoji="1" lang="en-US" altLang="zh-CN" sz="2800" b="1">
                <a:solidFill>
                  <a:srgbClr val="FF0000"/>
                </a:solidFill>
                <a:latin typeface="楷体_GB2312" pitchFamily="49" charset="-122"/>
                <a:ea typeface="楷体_GB2312" pitchFamily="49" charset="-122"/>
              </a:rPr>
              <a:t>1</a:t>
            </a:r>
            <a:r>
              <a:rPr kumimoji="1" lang="zh-CN" altLang="en-US" sz="2800" b="1">
                <a:solidFill>
                  <a:srgbClr val="FF0000"/>
                </a:solidFill>
                <a:latin typeface="楷体_GB2312" pitchFamily="49" charset="-122"/>
                <a:ea typeface="楷体_GB2312" pitchFamily="49" charset="-122"/>
              </a:rPr>
              <a:t>、表达式：</a:t>
            </a:r>
            <a:endParaRPr kumimoji="1" lang="zh-CN" altLang="en-US" sz="2800" b="1">
              <a:solidFill>
                <a:srgbClr val="FF0000"/>
              </a:solidFill>
              <a:latin typeface="楷体_GB2312" pitchFamily="49" charset="-122"/>
              <a:ea typeface="楷体_GB2312" pitchFamily="49" charset="-122"/>
            </a:endParaRPr>
          </a:p>
        </p:txBody>
      </p:sp>
      <p:sp>
        <p:nvSpPr>
          <p:cNvPr id="225290" name="Text Box 10"/>
          <p:cNvSpPr txBox="1">
            <a:spLocks noChangeArrowheads="1"/>
          </p:cNvSpPr>
          <p:nvPr>
            <p:custDataLst>
              <p:tags r:id="rId8"/>
            </p:custDataLst>
          </p:nvPr>
        </p:nvSpPr>
        <p:spPr bwMode="auto">
          <a:xfrm>
            <a:off x="329503" y="1988075"/>
            <a:ext cx="10599644" cy="28931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810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0" fontAlgn="base" hangingPunct="0">
              <a:lnSpc>
                <a:spcPct val="130000"/>
              </a:lnSpc>
              <a:spcBef>
                <a:spcPct val="0"/>
              </a:spcBef>
              <a:spcAft>
                <a:spcPct val="0"/>
              </a:spcAft>
              <a:buFontTx/>
              <a:buNone/>
            </a:pPr>
            <a:r>
              <a:rPr kumimoji="1" lang="en-US" altLang="zh-CN" sz="2800" b="1">
                <a:solidFill>
                  <a:srgbClr val="FF0000"/>
                </a:solidFill>
                <a:latin typeface="楷体_GB2312" pitchFamily="49" charset="-122"/>
                <a:ea typeface="楷体_GB2312" pitchFamily="49" charset="-122"/>
              </a:rPr>
              <a:t>2</a:t>
            </a:r>
            <a:r>
              <a:rPr kumimoji="1" lang="zh-CN" altLang="en-US" sz="2800" b="1" smtClean="0">
                <a:solidFill>
                  <a:srgbClr val="FF0000"/>
                </a:solidFill>
                <a:latin typeface="楷体_GB2312" pitchFamily="49" charset="-122"/>
                <a:ea typeface="楷体_GB2312" pitchFamily="49" charset="-122"/>
              </a:rPr>
              <a:t>、注意</a:t>
            </a:r>
            <a:r>
              <a:rPr kumimoji="1" lang="zh-CN" altLang="en-US" sz="2800" b="1">
                <a:solidFill>
                  <a:srgbClr val="FF0000"/>
                </a:solidFill>
                <a:latin typeface="楷体_GB2312" pitchFamily="49" charset="-122"/>
                <a:ea typeface="楷体_GB2312" pitchFamily="49" charset="-122"/>
              </a:rPr>
              <a:t>：</a:t>
            </a:r>
            <a:endParaRPr kumimoji="1" lang="zh-CN" altLang="en-US" sz="2800" b="1">
              <a:solidFill>
                <a:srgbClr val="FF0000"/>
              </a:solidFill>
              <a:latin typeface="楷体_GB2312" pitchFamily="49" charset="-122"/>
              <a:ea typeface="楷体_GB2312" pitchFamily="49" charset="-122"/>
            </a:endParaRPr>
          </a:p>
          <a:p>
            <a:pPr eaLnBrk="0" fontAlgn="base" hangingPunct="0">
              <a:lnSpc>
                <a:spcPct val="130000"/>
              </a:lnSpc>
              <a:spcBef>
                <a:spcPct val="0"/>
              </a:spcBef>
              <a:spcAft>
                <a:spcPct val="0"/>
              </a:spcAft>
              <a:buFontTx/>
              <a:buNone/>
            </a:pPr>
            <a:r>
              <a:rPr kumimoji="1" lang="en-US" altLang="zh-CN" sz="2800" b="1">
                <a:solidFill>
                  <a:srgbClr val="0000FF"/>
                </a:solidFill>
                <a:latin typeface="楷体_GB2312" pitchFamily="49" charset="-122"/>
                <a:ea typeface="楷体_GB2312" pitchFamily="49" charset="-122"/>
              </a:rPr>
              <a:t>(1)</a:t>
            </a:r>
            <a:r>
              <a:rPr kumimoji="1" lang="zh-CN" altLang="en-US" sz="2800" b="1">
                <a:solidFill>
                  <a:srgbClr val="0000FF"/>
                </a:solidFill>
                <a:latin typeface="楷体_GB2312" pitchFamily="49" charset="-122"/>
                <a:ea typeface="楷体_GB2312" pitchFamily="49" charset="-122"/>
              </a:rPr>
              <a:t>转化率是对反应物而言的；</a:t>
            </a:r>
            <a:endParaRPr kumimoji="1" lang="zh-CN" altLang="en-US" sz="2800" b="1">
              <a:solidFill>
                <a:srgbClr val="0000FF"/>
              </a:solidFill>
              <a:latin typeface="楷体_GB2312" pitchFamily="49" charset="-122"/>
              <a:ea typeface="楷体_GB2312" pitchFamily="49" charset="-122"/>
            </a:endParaRPr>
          </a:p>
          <a:p>
            <a:pPr eaLnBrk="0" fontAlgn="base" hangingPunct="0">
              <a:lnSpc>
                <a:spcPct val="130000"/>
              </a:lnSpc>
              <a:spcBef>
                <a:spcPct val="0"/>
              </a:spcBef>
              <a:spcAft>
                <a:spcPct val="0"/>
              </a:spcAft>
              <a:buFontTx/>
              <a:buNone/>
            </a:pPr>
            <a:r>
              <a:rPr kumimoji="1" lang="en-US" altLang="zh-CN" sz="2800" b="1">
                <a:solidFill>
                  <a:srgbClr val="0000FF"/>
                </a:solidFill>
                <a:latin typeface="楷体_GB2312" pitchFamily="49" charset="-122"/>
                <a:ea typeface="楷体_GB2312" pitchFamily="49" charset="-122"/>
              </a:rPr>
              <a:t>(2)</a:t>
            </a:r>
            <a:r>
              <a:rPr kumimoji="1" lang="zh-CN" altLang="en-US" sz="2800" b="1">
                <a:solidFill>
                  <a:srgbClr val="0000FF"/>
                </a:solidFill>
                <a:latin typeface="楷体_GB2312" pitchFamily="49" charset="-122"/>
                <a:ea typeface="楷体_GB2312" pitchFamily="49" charset="-122"/>
              </a:rPr>
              <a:t>在一定温度下可逆反应中，</a:t>
            </a:r>
            <a:r>
              <a:rPr kumimoji="1" lang="en-US" altLang="zh-CN" sz="2800" b="1">
                <a:solidFill>
                  <a:srgbClr val="0000FF"/>
                </a:solidFill>
                <a:latin typeface="楷体_GB2312" pitchFamily="49" charset="-122"/>
                <a:ea typeface="楷体_GB2312" pitchFamily="49" charset="-122"/>
              </a:rPr>
              <a:t>K</a:t>
            </a:r>
            <a:r>
              <a:rPr kumimoji="1" lang="zh-CN" altLang="en-US" sz="2800" b="1">
                <a:solidFill>
                  <a:srgbClr val="0000FF"/>
                </a:solidFill>
                <a:latin typeface="楷体_GB2312" pitchFamily="49" charset="-122"/>
                <a:ea typeface="楷体_GB2312" pitchFamily="49" charset="-122"/>
              </a:rPr>
              <a:t>值越大，反应物的转化率就越高 </a:t>
            </a:r>
            <a:r>
              <a:rPr kumimoji="1" lang="en-US" altLang="zh-CN" sz="2800" b="1">
                <a:solidFill>
                  <a:srgbClr val="0000FF"/>
                </a:solidFill>
                <a:latin typeface="楷体_GB2312" pitchFamily="49" charset="-122"/>
                <a:ea typeface="楷体_GB2312" pitchFamily="49" charset="-122"/>
              </a:rPr>
              <a:t>(3)</a:t>
            </a:r>
            <a:r>
              <a:rPr kumimoji="1" lang="zh-CN" altLang="en-US" sz="2800" b="1">
                <a:solidFill>
                  <a:srgbClr val="0000FF"/>
                </a:solidFill>
                <a:latin typeface="楷体_GB2312" pitchFamily="49" charset="-122"/>
                <a:ea typeface="楷体_GB2312" pitchFamily="49" charset="-122"/>
              </a:rPr>
              <a:t>对于一给定可逆反应，</a:t>
            </a:r>
            <a:r>
              <a:rPr kumimoji="1" lang="en-US" altLang="zh-CN" sz="2800" b="1">
                <a:solidFill>
                  <a:srgbClr val="FF0000"/>
                </a:solidFill>
                <a:latin typeface="楷体_GB2312" pitchFamily="49" charset="-122"/>
                <a:ea typeface="楷体_GB2312" pitchFamily="49" charset="-122"/>
              </a:rPr>
              <a:t>K</a:t>
            </a:r>
            <a:r>
              <a:rPr kumimoji="1" lang="zh-CN" altLang="en-US" sz="2800" b="1">
                <a:solidFill>
                  <a:srgbClr val="FF0000"/>
                </a:solidFill>
                <a:latin typeface="楷体_GB2312" pitchFamily="49" charset="-122"/>
                <a:ea typeface="楷体_GB2312" pitchFamily="49" charset="-122"/>
              </a:rPr>
              <a:t>值只与温度有关</a:t>
            </a:r>
            <a:r>
              <a:rPr kumimoji="1" lang="zh-CN" altLang="en-US" sz="2800" b="1">
                <a:solidFill>
                  <a:srgbClr val="0000FF"/>
                </a:solidFill>
                <a:latin typeface="楷体_GB2312" pitchFamily="49" charset="-122"/>
                <a:ea typeface="楷体_GB2312" pitchFamily="49" charset="-122"/>
              </a:rPr>
              <a:t>，而</a:t>
            </a:r>
            <a:r>
              <a:rPr kumimoji="1" lang="en-US" altLang="zh-CN" sz="2800" b="1">
                <a:solidFill>
                  <a:srgbClr val="9900FF"/>
                </a:solidFill>
                <a:latin typeface="楷体_GB2312" pitchFamily="49" charset="-122"/>
                <a:ea typeface="楷体_GB2312" pitchFamily="49" charset="-122"/>
                <a:sym typeface="Symbol" panose="05050102010706020507" pitchFamily="18" charset="2"/>
              </a:rPr>
              <a:t></a:t>
            </a:r>
            <a:r>
              <a:rPr kumimoji="1" lang="zh-CN" altLang="en-US" sz="2800" b="1">
                <a:solidFill>
                  <a:srgbClr val="FF0000"/>
                </a:solidFill>
                <a:latin typeface="楷体_GB2312" pitchFamily="49" charset="-122"/>
                <a:ea typeface="楷体_GB2312" pitchFamily="49" charset="-122"/>
              </a:rPr>
              <a:t>不仅与温度有关也与反应物起始浓度有关</a:t>
            </a:r>
            <a:r>
              <a:rPr kumimoji="1" lang="zh-CN" altLang="en-US" sz="2800" b="1">
                <a:solidFill>
                  <a:srgbClr val="0000FF"/>
                </a:solidFill>
                <a:latin typeface="楷体_GB2312" pitchFamily="49" charset="-122"/>
                <a:ea typeface="楷体_GB2312" pitchFamily="49" charset="-122"/>
              </a:rPr>
              <a:t>。</a:t>
            </a:r>
            <a:endParaRPr kumimoji="1" lang="zh-CN" altLang="en-US" sz="2800" b="1">
              <a:solidFill>
                <a:srgbClr val="0000FF"/>
              </a:solidFill>
              <a:latin typeface="楷体_GB2312" pitchFamily="49" charset="-122"/>
              <a:ea typeface="楷体_GB2312" pitchFamily="49" charset="-122"/>
            </a:endParaRPr>
          </a:p>
        </p:txBody>
      </p:sp>
      <p:sp>
        <p:nvSpPr>
          <p:cNvPr id="10" name="矩形 9"/>
          <p:cNvSpPr/>
          <p:nvPr>
            <p:custDataLst>
              <p:tags r:id="rId9"/>
            </p:custDataLst>
          </p:nvPr>
        </p:nvSpPr>
        <p:spPr>
          <a:xfrm>
            <a:off x="414572" y="4952243"/>
            <a:ext cx="11280123" cy="954107"/>
          </a:xfrm>
          <a:prstGeom prst="rect">
            <a:avLst/>
          </a:prstGeom>
          <a:noFill/>
        </p:spPr>
        <p:txBody>
          <a:bodyPr wrap="square">
            <a:spAutoFit/>
          </a:bodyPr>
          <a:lstStyle/>
          <a:p>
            <a:r>
              <a:rPr lang="en-US" altLang="zh-CN" sz="2800" b="1" smtClean="0">
                <a:latin typeface="仿宋" panose="02010609060101010101" pitchFamily="49" charset="-122"/>
                <a:ea typeface="仿宋" panose="02010609060101010101" pitchFamily="49" charset="-122"/>
              </a:rPr>
              <a:t>(4)</a:t>
            </a:r>
            <a:r>
              <a:rPr lang="zh-CN" altLang="en-US" sz="2800" b="1" smtClean="0">
                <a:solidFill>
                  <a:srgbClr val="FF0000"/>
                </a:solidFill>
                <a:latin typeface="仿宋" panose="02010609060101010101" pitchFamily="49" charset="-122"/>
                <a:ea typeface="仿宋" panose="02010609060101010101" pitchFamily="49" charset="-122"/>
              </a:rPr>
              <a:t>对于</a:t>
            </a:r>
            <a:r>
              <a:rPr lang="zh-CN" altLang="en-US" sz="2800" b="1">
                <a:solidFill>
                  <a:srgbClr val="FF0000"/>
                </a:solidFill>
                <a:latin typeface="仿宋" panose="02010609060101010101" pitchFamily="49" charset="-122"/>
                <a:ea typeface="仿宋" panose="02010609060101010101" pitchFamily="49" charset="-122"/>
              </a:rPr>
              <a:t>有</a:t>
            </a:r>
            <a:r>
              <a:rPr lang="zh-CN" altLang="en-US" sz="2800" b="1">
                <a:solidFill>
                  <a:srgbClr val="FF0000"/>
                </a:solidFill>
                <a:latin typeface="华文行楷" panose="02010800040101010101" pitchFamily="2" charset="-122"/>
                <a:ea typeface="华文行楷" panose="02010800040101010101" pitchFamily="2" charset="-122"/>
              </a:rPr>
              <a:t>多种反应物</a:t>
            </a:r>
            <a:r>
              <a:rPr lang="zh-CN" altLang="en-US" sz="2800" b="1">
                <a:solidFill>
                  <a:srgbClr val="FF0000"/>
                </a:solidFill>
                <a:latin typeface="仿宋" panose="02010609060101010101" pitchFamily="49" charset="-122"/>
                <a:ea typeface="仿宋" panose="02010609060101010101" pitchFamily="49" charset="-122"/>
              </a:rPr>
              <a:t>的可逆反应，增加其中一种反应物，其他反应物的转化率提高，而自身的转化率却降低。</a:t>
            </a:r>
            <a:endParaRPr lang="zh-CN" altLang="en-US" sz="2800">
              <a:solidFill>
                <a:srgbClr val="FF0000"/>
              </a:solidFill>
              <a:latin typeface="仿宋" panose="02010609060101010101" pitchFamily="49" charset="-122"/>
              <a:ea typeface="仿宋" panose="02010609060101010101" pitchFamily="49"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animEffect transition="in" filter="blinds(horizontal)">
                                      <p:cBhvr>
                                        <p:cTn id="7" dur="500"/>
                                        <p:tgtEl>
                                          <p:spTgt spid="2252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284"/>
                                        </p:tgtEl>
                                        <p:attrNameLst>
                                          <p:attrName>style.visibility</p:attrName>
                                        </p:attrNameLst>
                                      </p:cBhvr>
                                      <p:to>
                                        <p:strVal val="visible"/>
                                      </p:to>
                                    </p:set>
                                    <p:animEffect transition="in" filter="blinds(horizontal)">
                                      <p:cBhvr>
                                        <p:cTn id="12" dur="500"/>
                                        <p:tgtEl>
                                          <p:spTgt spid="2252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285"/>
                                        </p:tgtEl>
                                        <p:attrNameLst>
                                          <p:attrName>style.visibility</p:attrName>
                                        </p:attrNameLst>
                                      </p:cBhvr>
                                      <p:to>
                                        <p:strVal val="visible"/>
                                      </p:to>
                                    </p:set>
                                    <p:animEffect transition="in" filter="blinds(horizontal)">
                                      <p:cBhvr>
                                        <p:cTn id="17" dur="500"/>
                                        <p:tgtEl>
                                          <p:spTgt spid="2252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287"/>
                                        </p:tgtEl>
                                        <p:attrNameLst>
                                          <p:attrName>style.visibility</p:attrName>
                                        </p:attrNameLst>
                                      </p:cBhvr>
                                      <p:to>
                                        <p:strVal val="visible"/>
                                      </p:to>
                                    </p:set>
                                    <p:animEffect transition="in" filter="blinds(horizontal)">
                                      <p:cBhvr>
                                        <p:cTn id="22" dur="500"/>
                                        <p:tgtEl>
                                          <p:spTgt spid="22528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286"/>
                                        </p:tgtEl>
                                        <p:attrNameLst>
                                          <p:attrName>style.visibility</p:attrName>
                                        </p:attrNameLst>
                                      </p:cBhvr>
                                      <p:to>
                                        <p:strVal val="visible"/>
                                      </p:to>
                                    </p:set>
                                    <p:animEffect transition="in" filter="blinds(horizontal)">
                                      <p:cBhvr>
                                        <p:cTn id="27" dur="500"/>
                                        <p:tgtEl>
                                          <p:spTgt spid="22528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283"/>
                                        </p:tgtEl>
                                        <p:attrNameLst>
                                          <p:attrName>style.visibility</p:attrName>
                                        </p:attrNameLst>
                                      </p:cBhvr>
                                      <p:to>
                                        <p:strVal val="visible"/>
                                      </p:to>
                                    </p:set>
                                    <p:animEffect transition="in" filter="blinds(horizontal)">
                                      <p:cBhvr>
                                        <p:cTn id="32" dur="500"/>
                                        <p:tgtEl>
                                          <p:spTgt spid="22528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290"/>
                                        </p:tgtEl>
                                        <p:attrNameLst>
                                          <p:attrName>style.visibility</p:attrName>
                                        </p:attrNameLst>
                                      </p:cBhvr>
                                      <p:to>
                                        <p:strVal val="visible"/>
                                      </p:to>
                                    </p:set>
                                    <p:animEffect transition="in" filter="blinds(horizontal)">
                                      <p:cBhvr>
                                        <p:cTn id="37" dur="500"/>
                                        <p:tgtEl>
                                          <p:spTgt spid="22529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iterate type="wd">
                                    <p:tmPct val="10000"/>
                                  </p:iterate>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ldLvl="0" animBg="1"/>
      <p:bldP spid="225284" grpId="0" bldLvl="0" animBg="1"/>
      <p:bldP spid="225285" grpId="0" bldLvl="0" animBg="1"/>
      <p:bldP spid="225286" grpId="0" bldLvl="0" animBg="1"/>
      <p:bldP spid="225287" grpId="0" bldLvl="0" animBg="1"/>
      <p:bldP spid="225289" grpId="0" bldLvl="0" animBg="1"/>
      <p:bldP spid="225290" grpId="0" bldLvl="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圆顶角 30"/>
          <p:cNvSpPr/>
          <p:nvPr>
            <p:custDataLst>
              <p:tags r:id="rId1"/>
            </p:custDataLst>
          </p:nvPr>
        </p:nvSpPr>
        <p:spPr>
          <a:xfrm rot="16200000">
            <a:off x="6087745" y="-3590925"/>
            <a:ext cx="1002665" cy="10822940"/>
          </a:xfrm>
          <a:prstGeom prst="round2SameRect">
            <a:avLst>
              <a:gd name="adj1" fmla="val 0"/>
              <a:gd name="adj2" fmla="val 0"/>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grpSp>
        <p:nvGrpSpPr>
          <p:cNvPr id="4" name="组合 3"/>
          <p:cNvGrpSpPr/>
          <p:nvPr>
            <p:custDataLst>
              <p:tags r:id="rId2"/>
            </p:custDataLst>
          </p:nvPr>
        </p:nvGrpSpPr>
        <p:grpSpPr>
          <a:xfrm>
            <a:off x="306705" y="1249680"/>
            <a:ext cx="11806555" cy="1009015"/>
            <a:chOff x="317" y="2879"/>
            <a:chExt cx="18593" cy="1589"/>
          </a:xfrm>
        </p:grpSpPr>
        <p:sp>
          <p:nvSpPr>
            <p:cNvPr id="36" name="文本框 35"/>
            <p:cNvSpPr txBox="1"/>
            <p:nvPr>
              <p:custDataLst>
                <p:tags r:id="rId3"/>
              </p:custDataLst>
            </p:nvPr>
          </p:nvSpPr>
          <p:spPr>
            <a:xfrm>
              <a:off x="1868" y="2879"/>
              <a:ext cx="17042" cy="1539"/>
            </a:xfrm>
            <a:prstGeom prst="rect">
              <a:avLst/>
            </a:prstGeom>
            <a:noFill/>
          </p:spPr>
          <p:txBody>
            <a:bodyPr wrap="square">
              <a:spAutoFit/>
            </a:bodyPr>
            <a:lstStyle/>
            <a:p>
              <a:pPr algn="just">
                <a:lnSpc>
                  <a:spcPct val="120000"/>
                </a:lnSpc>
              </a:pPr>
              <a:r>
                <a:rPr sz="2400" b="1"/>
                <a:t>在同一条件下，既可以向________方向进行，同时又可以向________方向进行的化学反应。</a:t>
              </a:r>
              <a:endParaRPr sz="2400" b="1"/>
            </a:p>
          </p:txBody>
        </p:sp>
        <p:grpSp>
          <p:nvGrpSpPr>
            <p:cNvPr id="5" name="组合 4"/>
            <p:cNvGrpSpPr/>
            <p:nvPr>
              <p:custDataLst>
                <p:tags r:id="rId4"/>
              </p:custDataLst>
            </p:nvPr>
          </p:nvGrpSpPr>
          <p:grpSpPr>
            <a:xfrm>
              <a:off x="317" y="2890"/>
              <a:ext cx="1392" cy="1579"/>
              <a:chOff x="328337" y="2522206"/>
              <a:chExt cx="1773237" cy="713296"/>
            </a:xfrm>
          </p:grpSpPr>
          <p:sp>
            <p:nvSpPr>
              <p:cNvPr id="6" name="矩形: 圆顶角 28"/>
              <p:cNvSpPr/>
              <p:nvPr>
                <p:custDataLst>
                  <p:tags r:id="rId5"/>
                </p:custDataLst>
              </p:nvPr>
            </p:nvSpPr>
            <p:spPr>
              <a:xfrm rot="16200000">
                <a:off x="858307" y="1992235"/>
                <a:ext cx="713296" cy="1773237"/>
              </a:xfrm>
              <a:prstGeom prst="round2SameRect">
                <a:avLst>
                  <a:gd name="adj1" fmla="val 8970"/>
                  <a:gd name="adj2"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sp>
            <p:nvSpPr>
              <p:cNvPr id="30" name="文本框 29"/>
              <p:cNvSpPr txBox="1"/>
              <p:nvPr>
                <p:custDataLst>
                  <p:tags r:id="rId6"/>
                </p:custDataLst>
              </p:nvPr>
            </p:nvSpPr>
            <p:spPr>
              <a:xfrm>
                <a:off x="341238" y="2704031"/>
                <a:ext cx="1731017" cy="349646"/>
              </a:xfrm>
              <a:prstGeom prst="rect">
                <a:avLst/>
              </a:prstGeom>
              <a:noFill/>
            </p:spPr>
            <p:txBody>
              <a:bodyPr wrap="square" rtlCol="0">
                <a:spAutoFit/>
              </a:bodyPr>
              <a:lstStyle/>
              <a:p>
                <a:pPr algn="ctr"/>
                <a:r>
                  <a:rPr lang="zh-CN" altLang="en-US" sz="2600" b="1">
                    <a:cs typeface="+mn-ea"/>
                    <a:sym typeface="+mn-lt"/>
                  </a:rPr>
                  <a:t>概念</a:t>
                </a:r>
                <a:endParaRPr lang="zh-CN" altLang="en-US" sz="2600" b="1">
                  <a:cs typeface="+mn-ea"/>
                  <a:sym typeface="+mn-lt"/>
                </a:endParaRPr>
              </a:p>
            </p:txBody>
          </p:sp>
        </p:grpSp>
      </p:grpSp>
      <p:grpSp>
        <p:nvGrpSpPr>
          <p:cNvPr id="72" name="组合 71"/>
          <p:cNvGrpSpPr/>
          <p:nvPr>
            <p:custDataLst>
              <p:tags r:id="rId7"/>
            </p:custDataLst>
          </p:nvPr>
        </p:nvGrpSpPr>
        <p:grpSpPr>
          <a:xfrm>
            <a:off x="1186815" y="5189855"/>
            <a:ext cx="8006080" cy="637540"/>
            <a:chOff x="1447" y="8435"/>
            <a:chExt cx="3926" cy="1004"/>
          </a:xfrm>
        </p:grpSpPr>
        <p:sp>
          <p:nvSpPr>
            <p:cNvPr id="73" name="矩形: 圆顶角 37"/>
            <p:cNvSpPr/>
            <p:nvPr>
              <p:custDataLst>
                <p:tags r:id="rId8"/>
              </p:custDataLst>
            </p:nvPr>
          </p:nvSpPr>
          <p:spPr>
            <a:xfrm rot="16200000">
              <a:off x="2928" y="6993"/>
              <a:ext cx="965" cy="3927"/>
            </a:xfrm>
            <a:prstGeom prst="round2SameRect">
              <a:avLst>
                <a:gd name="adj1" fmla="val 0"/>
                <a:gd name="adj2" fmla="val 0"/>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sp>
          <p:nvSpPr>
            <p:cNvPr id="74" name="文本框 73"/>
            <p:cNvSpPr txBox="1"/>
            <p:nvPr>
              <p:custDataLst>
                <p:tags r:id="rId9"/>
              </p:custDataLst>
            </p:nvPr>
          </p:nvSpPr>
          <p:spPr>
            <a:xfrm>
              <a:off x="1447" y="8435"/>
              <a:ext cx="3408" cy="1004"/>
            </a:xfrm>
            <a:prstGeom prst="rect">
              <a:avLst/>
            </a:prstGeom>
            <a:noFill/>
          </p:spPr>
          <p:txBody>
            <a:bodyPr wrap="none">
              <a:noAutofit/>
            </a:bodyPr>
            <a:lstStyle/>
            <a:p>
              <a:pPr algn="just">
                <a:lnSpc>
                  <a:spcPct val="120000"/>
                </a:lnSpc>
              </a:pPr>
              <a:r>
                <a:rPr sz="2600" b="1"/>
                <a:t>④任一组分的转化率均______100%，即不能全部转化</a:t>
              </a:r>
              <a:endParaRPr sz="2600" b="1"/>
            </a:p>
          </p:txBody>
        </p:sp>
      </p:grpSp>
      <p:grpSp>
        <p:nvGrpSpPr>
          <p:cNvPr id="69" name="组合 68"/>
          <p:cNvGrpSpPr/>
          <p:nvPr>
            <p:custDataLst>
              <p:tags r:id="rId10"/>
            </p:custDataLst>
          </p:nvPr>
        </p:nvGrpSpPr>
        <p:grpSpPr>
          <a:xfrm>
            <a:off x="1185545" y="4464050"/>
            <a:ext cx="8009255" cy="637540"/>
            <a:chOff x="1447" y="8435"/>
            <a:chExt cx="3926" cy="1004"/>
          </a:xfrm>
        </p:grpSpPr>
        <p:sp>
          <p:nvSpPr>
            <p:cNvPr id="70" name="矩形: 圆顶角 37"/>
            <p:cNvSpPr/>
            <p:nvPr>
              <p:custDataLst>
                <p:tags r:id="rId11"/>
              </p:custDataLst>
            </p:nvPr>
          </p:nvSpPr>
          <p:spPr>
            <a:xfrm rot="16200000">
              <a:off x="2928" y="6993"/>
              <a:ext cx="965" cy="3927"/>
            </a:xfrm>
            <a:prstGeom prst="round2SameRect">
              <a:avLst>
                <a:gd name="adj1" fmla="val 0"/>
                <a:gd name="adj2" fmla="val 0"/>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sp>
          <p:nvSpPr>
            <p:cNvPr id="71" name="文本框 70"/>
            <p:cNvSpPr txBox="1"/>
            <p:nvPr>
              <p:custDataLst>
                <p:tags r:id="rId12"/>
              </p:custDataLst>
            </p:nvPr>
          </p:nvSpPr>
          <p:spPr>
            <a:xfrm>
              <a:off x="1447" y="8435"/>
              <a:ext cx="3408" cy="1004"/>
            </a:xfrm>
            <a:prstGeom prst="rect">
              <a:avLst/>
            </a:prstGeom>
            <a:noFill/>
          </p:spPr>
          <p:txBody>
            <a:bodyPr wrap="none">
              <a:noAutofit/>
            </a:bodyPr>
            <a:lstStyle/>
            <a:p>
              <a:pPr algn="just">
                <a:lnSpc>
                  <a:spcPct val="120000"/>
                </a:lnSpc>
              </a:pPr>
              <a:r>
                <a:rPr sz="2600" b="1"/>
                <a:t>③反应物与生成物同时______</a:t>
              </a:r>
              <a:endParaRPr sz="2600" b="1"/>
            </a:p>
          </p:txBody>
        </p:sp>
      </p:grpSp>
      <p:grpSp>
        <p:nvGrpSpPr>
          <p:cNvPr id="68" name="组合 67"/>
          <p:cNvGrpSpPr/>
          <p:nvPr>
            <p:custDataLst>
              <p:tags r:id="rId13"/>
            </p:custDataLst>
          </p:nvPr>
        </p:nvGrpSpPr>
        <p:grpSpPr>
          <a:xfrm>
            <a:off x="1178560" y="3763010"/>
            <a:ext cx="8015605" cy="637540"/>
            <a:chOff x="1447" y="8435"/>
            <a:chExt cx="3926" cy="1004"/>
          </a:xfrm>
        </p:grpSpPr>
        <p:sp>
          <p:nvSpPr>
            <p:cNvPr id="67" name="矩形: 圆顶角 37"/>
            <p:cNvSpPr/>
            <p:nvPr>
              <p:custDataLst>
                <p:tags r:id="rId14"/>
              </p:custDataLst>
            </p:nvPr>
          </p:nvSpPr>
          <p:spPr>
            <a:xfrm rot="16200000">
              <a:off x="2928" y="6993"/>
              <a:ext cx="965" cy="3927"/>
            </a:xfrm>
            <a:prstGeom prst="round2SameRect">
              <a:avLst>
                <a:gd name="adj1" fmla="val 0"/>
                <a:gd name="adj2" fmla="val 0"/>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sp>
          <p:nvSpPr>
            <p:cNvPr id="52" name="文本框 51"/>
            <p:cNvSpPr txBox="1"/>
            <p:nvPr>
              <p:custDataLst>
                <p:tags r:id="rId15"/>
              </p:custDataLst>
            </p:nvPr>
          </p:nvSpPr>
          <p:spPr>
            <a:xfrm>
              <a:off x="1447" y="8435"/>
              <a:ext cx="3408" cy="1004"/>
            </a:xfrm>
            <a:prstGeom prst="rect">
              <a:avLst/>
            </a:prstGeom>
            <a:noFill/>
          </p:spPr>
          <p:txBody>
            <a:bodyPr wrap="none">
              <a:noAutofit/>
            </a:bodyPr>
            <a:lstStyle/>
            <a:p>
              <a:pPr algn="just">
                <a:lnSpc>
                  <a:spcPct val="120000"/>
                </a:lnSpc>
              </a:pPr>
              <a:r>
                <a:rPr sz="2600" b="1"/>
                <a:t>②______进行</a:t>
              </a:r>
              <a:endParaRPr sz="2600" b="1"/>
            </a:p>
          </p:txBody>
        </p:sp>
      </p:grpSp>
      <p:sp>
        <p:nvSpPr>
          <p:cNvPr id="7" name="Hexin Shape 2"/>
          <p:cNvSpPr/>
          <p:nvPr>
            <p:custDataLst>
              <p:tags r:id="rId16"/>
            </p:custDataLst>
          </p:nvPr>
        </p:nvSpPr>
        <p:spPr>
          <a:xfrm>
            <a:off x="4330193" y="291856"/>
            <a:ext cx="2952750" cy="553720"/>
          </a:xfrm>
          <a:prstGeom prst="rect">
            <a:avLst/>
          </a:prstGeom>
          <a:noFill/>
        </p:spPr>
        <p:txBody>
          <a:bodyPr wrap="none" lIns="0" tIns="0" rIns="0" bIns="0" rtlCol="0" anchor="t">
            <a:spAutoFit/>
          </a:bodyPr>
          <a:lstStyle/>
          <a:p>
            <a:pPr algn="l" latinLnBrk="1">
              <a:lnSpc>
                <a:spcPct val="120000"/>
              </a:lnSpc>
            </a:pPr>
            <a:r>
              <a:rPr lang="zh-CN" altLang="en-US" sz="3000" b="1" i="0">
                <a:solidFill>
                  <a:srgbClr val="000000"/>
                </a:solidFill>
                <a:cs typeface="+mn-ea"/>
                <a:sym typeface="+mn-lt"/>
              </a:rPr>
              <a:t>知识点</a:t>
            </a:r>
            <a:r>
              <a:rPr lang="en-US" altLang="zh-CN" sz="3000" b="1" i="0">
                <a:solidFill>
                  <a:srgbClr val="000000"/>
                </a:solidFill>
                <a:cs typeface="+mn-ea"/>
                <a:sym typeface="+mn-lt"/>
              </a:rPr>
              <a:t>1 </a:t>
            </a:r>
            <a:r>
              <a:rPr lang="zh-CN" altLang="en-US" sz="3000" b="1" i="0">
                <a:solidFill>
                  <a:srgbClr val="000000"/>
                </a:solidFill>
                <a:cs typeface="+mn-ea"/>
                <a:sym typeface="+mn-lt"/>
              </a:rPr>
              <a:t>可逆反应</a:t>
            </a:r>
            <a:endParaRPr lang="zh-CN" altLang="en-US" sz="3000" b="1" i="0">
              <a:solidFill>
                <a:srgbClr val="000000"/>
              </a:solidFill>
              <a:cs typeface="+mn-ea"/>
              <a:sym typeface="+mn-lt"/>
            </a:endParaRPr>
          </a:p>
        </p:txBody>
      </p:sp>
      <p:grpSp>
        <p:nvGrpSpPr>
          <p:cNvPr id="40" name="组合 39"/>
          <p:cNvGrpSpPr/>
          <p:nvPr>
            <p:custDataLst>
              <p:tags r:id="rId17"/>
            </p:custDataLst>
          </p:nvPr>
        </p:nvGrpSpPr>
        <p:grpSpPr>
          <a:xfrm>
            <a:off x="-1031813" y="3087298"/>
            <a:ext cx="3351682" cy="2849244"/>
            <a:chOff x="-2289612" y="2501673"/>
            <a:chExt cx="7000426" cy="639840"/>
          </a:xfrm>
        </p:grpSpPr>
        <p:sp>
          <p:nvSpPr>
            <p:cNvPr id="43" name="矩形: 圆顶角 35"/>
            <p:cNvSpPr/>
            <p:nvPr>
              <p:custDataLst>
                <p:tags r:id="rId18"/>
              </p:custDataLst>
            </p:nvPr>
          </p:nvSpPr>
          <p:spPr>
            <a:xfrm rot="16200000">
              <a:off x="895164" y="1934974"/>
              <a:ext cx="639840" cy="1773237"/>
            </a:xfrm>
            <a:prstGeom prst="round2SameRect">
              <a:avLst>
                <a:gd name="adj1" fmla="val 8970"/>
                <a:gd name="adj2"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sp>
          <p:nvSpPr>
            <p:cNvPr id="44" name="文本框 43"/>
            <p:cNvSpPr txBox="1"/>
            <p:nvPr>
              <p:custDataLst>
                <p:tags r:id="rId19"/>
              </p:custDataLst>
            </p:nvPr>
          </p:nvSpPr>
          <p:spPr>
            <a:xfrm>
              <a:off x="-2289612" y="2759667"/>
              <a:ext cx="7000426" cy="110371"/>
            </a:xfrm>
            <a:prstGeom prst="rect">
              <a:avLst/>
            </a:prstGeom>
            <a:noFill/>
          </p:spPr>
          <p:txBody>
            <a:bodyPr wrap="square" rtlCol="0">
              <a:spAutoFit/>
            </a:bodyPr>
            <a:lstStyle/>
            <a:p>
              <a:pPr algn="ctr"/>
              <a:r>
                <a:rPr lang="zh-CN" altLang="en-US" sz="2600" b="1">
                  <a:cs typeface="+mn-ea"/>
                  <a:sym typeface="+mn-lt"/>
                </a:rPr>
                <a:t>特点</a:t>
              </a:r>
              <a:endParaRPr lang="zh-CN" altLang="en-US" sz="2600" b="1">
                <a:solidFill>
                  <a:srgbClr val="FF0000"/>
                </a:solidFill>
                <a:cs typeface="+mn-ea"/>
                <a:sym typeface="+mn-lt"/>
              </a:endParaRPr>
            </a:p>
          </p:txBody>
        </p:sp>
      </p:grpSp>
      <p:sp>
        <p:nvSpPr>
          <p:cNvPr id="46" name="矩形: 圆顶角 37"/>
          <p:cNvSpPr/>
          <p:nvPr>
            <p:custDataLst>
              <p:tags r:id="rId20"/>
            </p:custDataLst>
          </p:nvPr>
        </p:nvSpPr>
        <p:spPr>
          <a:xfrm rot="16200000">
            <a:off x="4880610" y="-615315"/>
            <a:ext cx="612775" cy="8016875"/>
          </a:xfrm>
          <a:prstGeom prst="round2SameRect">
            <a:avLst>
              <a:gd name="adj1" fmla="val 0"/>
              <a:gd name="adj2" fmla="val 0"/>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sp>
        <p:nvSpPr>
          <p:cNvPr id="51" name="文本框 50"/>
          <p:cNvSpPr txBox="1"/>
          <p:nvPr>
            <p:custDataLst>
              <p:tags r:id="rId21"/>
            </p:custDataLst>
          </p:nvPr>
        </p:nvSpPr>
        <p:spPr>
          <a:xfrm>
            <a:off x="1178182" y="3075655"/>
            <a:ext cx="2494280" cy="570865"/>
          </a:xfrm>
          <a:prstGeom prst="rect">
            <a:avLst/>
          </a:prstGeom>
          <a:noFill/>
        </p:spPr>
        <p:txBody>
          <a:bodyPr wrap="none">
            <a:spAutoFit/>
          </a:bodyPr>
          <a:lstStyle/>
          <a:p>
            <a:pPr algn="just">
              <a:lnSpc>
                <a:spcPct val="120000"/>
              </a:lnSpc>
            </a:pPr>
            <a:r>
              <a:rPr sz="2600" b="1"/>
              <a:t>①______条件下</a:t>
            </a:r>
            <a:endParaRPr sz="2600" b="1"/>
          </a:p>
        </p:txBody>
      </p:sp>
      <p:sp>
        <p:nvSpPr>
          <p:cNvPr id="53" name="Hexin Shape 5"/>
          <p:cNvSpPr/>
          <p:nvPr>
            <p:custDataLst>
              <p:tags r:id="rId22"/>
            </p:custDataLst>
          </p:nvPr>
        </p:nvSpPr>
        <p:spPr>
          <a:xfrm>
            <a:off x="1844928" y="3083105"/>
            <a:ext cx="525463" cy="478790"/>
          </a:xfrm>
          <a:prstGeom prst="rect">
            <a:avLst/>
          </a:prstGeom>
          <a:noFill/>
        </p:spPr>
        <p:txBody>
          <a:bodyPr wrap="none" lIns="0" tIns="0" rIns="0" bIns="0" rtlCol="0" anchor="t"/>
          <a:lstStyle/>
          <a:p>
            <a:pPr algn="ctr" latinLnBrk="1">
              <a:lnSpc>
                <a:spcPct val="120000"/>
              </a:lnSpc>
            </a:pPr>
            <a:r>
              <a:rPr lang="zh-CN" altLang="en-US" sz="2600" b="1" i="0">
                <a:solidFill>
                  <a:srgbClr val="FF0000"/>
                </a:solidFill>
                <a:cs typeface="+mn-ea"/>
                <a:sym typeface="+mn-lt"/>
              </a:rPr>
              <a:t>相同</a:t>
            </a:r>
            <a:endParaRPr lang="zh-CN" altLang="en-US" sz="2600" b="1" i="0">
              <a:solidFill>
                <a:srgbClr val="FF0000"/>
              </a:solidFill>
              <a:cs typeface="+mn-ea"/>
              <a:sym typeface="+mn-lt"/>
            </a:endParaRPr>
          </a:p>
        </p:txBody>
      </p:sp>
      <p:sp>
        <p:nvSpPr>
          <p:cNvPr id="54" name="Hexin Shape 6"/>
          <p:cNvSpPr/>
          <p:nvPr>
            <p:custDataLst>
              <p:tags r:id="rId23"/>
            </p:custDataLst>
          </p:nvPr>
        </p:nvSpPr>
        <p:spPr>
          <a:xfrm>
            <a:off x="4634800" y="4488908"/>
            <a:ext cx="830263" cy="478790"/>
          </a:xfrm>
          <a:prstGeom prst="rect">
            <a:avLst/>
          </a:prstGeom>
          <a:noFill/>
        </p:spPr>
        <p:txBody>
          <a:bodyPr wrap="none" lIns="0" tIns="0" rIns="0" bIns="0" rtlCol="0" anchor="t"/>
          <a:lstStyle/>
          <a:p>
            <a:pPr algn="ctr" latinLnBrk="1">
              <a:lnSpc>
                <a:spcPct val="120000"/>
              </a:lnSpc>
            </a:pPr>
            <a:r>
              <a:rPr lang="zh-CN" altLang="en-US" sz="2600" b="1" i="0">
                <a:solidFill>
                  <a:srgbClr val="FF0000"/>
                </a:solidFill>
                <a:cs typeface="+mn-ea"/>
                <a:sym typeface="+mn-lt"/>
              </a:rPr>
              <a:t>存在</a:t>
            </a:r>
            <a:endParaRPr lang="zh-CN" altLang="en-US" sz="2600" b="1" i="0">
              <a:solidFill>
                <a:srgbClr val="FF0000"/>
              </a:solidFill>
              <a:cs typeface="+mn-ea"/>
              <a:sym typeface="+mn-lt"/>
            </a:endParaRPr>
          </a:p>
        </p:txBody>
      </p:sp>
      <p:sp>
        <p:nvSpPr>
          <p:cNvPr id="55" name="Hexin Shape 9"/>
          <p:cNvSpPr/>
          <p:nvPr>
            <p:custDataLst>
              <p:tags r:id="rId24"/>
            </p:custDataLst>
          </p:nvPr>
        </p:nvSpPr>
        <p:spPr>
          <a:xfrm>
            <a:off x="1692148" y="3773898"/>
            <a:ext cx="830263" cy="478790"/>
          </a:xfrm>
          <a:prstGeom prst="rect">
            <a:avLst/>
          </a:prstGeom>
          <a:noFill/>
        </p:spPr>
        <p:txBody>
          <a:bodyPr wrap="none" lIns="0" tIns="0" rIns="0" bIns="0" rtlCol="0" anchor="t"/>
          <a:lstStyle/>
          <a:p>
            <a:pPr algn="ctr" latinLnBrk="1">
              <a:lnSpc>
                <a:spcPct val="120000"/>
              </a:lnSpc>
            </a:pPr>
            <a:r>
              <a:rPr lang="zh-CN" altLang="en-US" sz="2600" b="1" i="0">
                <a:solidFill>
                  <a:srgbClr val="FF0000"/>
                </a:solidFill>
                <a:cs typeface="+mn-ea"/>
                <a:sym typeface="+mn-lt"/>
              </a:rPr>
              <a:t>同时</a:t>
            </a:r>
            <a:endParaRPr lang="zh-CN" altLang="en-US" sz="2600" b="1" i="0">
              <a:solidFill>
                <a:srgbClr val="FF0000"/>
              </a:solidFill>
              <a:cs typeface="+mn-ea"/>
              <a:sym typeface="+mn-lt"/>
            </a:endParaRPr>
          </a:p>
        </p:txBody>
      </p:sp>
      <p:sp>
        <p:nvSpPr>
          <p:cNvPr id="56" name="Hexin Shape 8"/>
          <p:cNvSpPr/>
          <p:nvPr>
            <p:custDataLst>
              <p:tags r:id="rId25"/>
            </p:custDataLst>
          </p:nvPr>
        </p:nvSpPr>
        <p:spPr>
          <a:xfrm>
            <a:off x="4329875" y="5189753"/>
            <a:ext cx="1439863" cy="478790"/>
          </a:xfrm>
          <a:prstGeom prst="rect">
            <a:avLst/>
          </a:prstGeom>
          <a:noFill/>
        </p:spPr>
        <p:txBody>
          <a:bodyPr wrap="none" lIns="0" tIns="0" rIns="0" bIns="0" rtlCol="0" anchor="t"/>
          <a:lstStyle/>
          <a:p>
            <a:pPr algn="ctr" latinLnBrk="1">
              <a:lnSpc>
                <a:spcPct val="120000"/>
              </a:lnSpc>
            </a:pPr>
            <a:r>
              <a:rPr lang="zh-CN" altLang="en-US" sz="2600" b="1" i="0">
                <a:solidFill>
                  <a:srgbClr val="FF0000"/>
                </a:solidFill>
                <a:cs typeface="+mn-ea"/>
                <a:sym typeface="+mn-lt"/>
              </a:rPr>
              <a:t>小于</a:t>
            </a:r>
            <a:endParaRPr lang="zh-CN" altLang="en-US" sz="2600" b="1" i="0">
              <a:solidFill>
                <a:srgbClr val="FF0000"/>
              </a:solidFill>
              <a:cs typeface="+mn-ea"/>
              <a:sym typeface="+mn-lt"/>
            </a:endParaRPr>
          </a:p>
        </p:txBody>
      </p:sp>
      <p:sp>
        <p:nvSpPr>
          <p:cNvPr id="65" name="Hexin Shape 6"/>
          <p:cNvSpPr/>
          <p:nvPr>
            <p:custDataLst>
              <p:tags r:id="rId26"/>
            </p:custDataLst>
          </p:nvPr>
        </p:nvSpPr>
        <p:spPr>
          <a:xfrm>
            <a:off x="4855051" y="1247076"/>
            <a:ext cx="1135063" cy="478790"/>
          </a:xfrm>
          <a:prstGeom prst="rect">
            <a:avLst/>
          </a:prstGeom>
          <a:noFill/>
        </p:spPr>
        <p:txBody>
          <a:bodyPr wrap="none" lIns="0" tIns="0" rIns="0" bIns="0" rtlCol="0" anchor="t"/>
          <a:lstStyle/>
          <a:p>
            <a:pPr algn="ctr" latinLnBrk="1">
              <a:lnSpc>
                <a:spcPts val="42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正反应</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6" name="Hexin Shape 7"/>
          <p:cNvSpPr/>
          <p:nvPr>
            <p:custDataLst>
              <p:tags r:id="rId27"/>
            </p:custDataLst>
          </p:nvPr>
        </p:nvSpPr>
        <p:spPr>
          <a:xfrm>
            <a:off x="9532462" y="1247076"/>
            <a:ext cx="1135063" cy="478790"/>
          </a:xfrm>
          <a:prstGeom prst="rect">
            <a:avLst/>
          </a:prstGeom>
          <a:noFill/>
        </p:spPr>
        <p:txBody>
          <a:bodyPr wrap="none" lIns="0" tIns="0" rIns="0" bIns="0" rtlCol="0" anchor="t"/>
          <a:lstStyle/>
          <a:p>
            <a:pPr algn="ctr" latinLnBrk="1">
              <a:lnSpc>
                <a:spcPts val="42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逆反应</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 name="右大括号 1"/>
          <p:cNvSpPr/>
          <p:nvPr>
            <p:custDataLst>
              <p:tags r:id="rId28"/>
            </p:custDataLst>
          </p:nvPr>
        </p:nvSpPr>
        <p:spPr>
          <a:xfrm>
            <a:off x="9331325" y="3179445"/>
            <a:ext cx="495300" cy="2581275"/>
          </a:xfrm>
          <a:prstGeom prst="rightBrace">
            <a:avLst>
              <a:gd name="adj1" fmla="val 19487"/>
              <a:gd name="adj2" fmla="val 50000"/>
            </a:avLst>
          </a:prstGeom>
          <a:ln w="38100"/>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 name="文本框 2"/>
          <p:cNvSpPr txBox="1"/>
          <p:nvPr>
            <p:custDataLst>
              <p:tags r:id="rId29"/>
            </p:custDataLst>
          </p:nvPr>
        </p:nvSpPr>
        <p:spPr>
          <a:xfrm>
            <a:off x="9769475" y="4156710"/>
            <a:ext cx="1690370" cy="570865"/>
          </a:xfrm>
          <a:prstGeom prst="rect">
            <a:avLst/>
          </a:prstGeom>
          <a:noFill/>
        </p:spPr>
        <p:txBody>
          <a:bodyPr wrap="square" rtlCol="0" anchor="t">
            <a:spAutoFit/>
          </a:bodyPr>
          <a:lstStyle/>
          <a:p>
            <a:pPr algn="l" latinLnBrk="1">
              <a:lnSpc>
                <a:spcPct val="120000"/>
              </a:lnSpc>
            </a:pPr>
            <a:r>
              <a:rPr lang="zh-CN" altLang="en-US" sz="2600" b="1">
                <a:solidFill>
                  <a:schemeClr val="tx1"/>
                </a:solidFill>
                <a:effectLst>
                  <a:glow rad="228600">
                    <a:schemeClr val="accent2">
                      <a:satMod val="175000"/>
                      <a:alpha val="40000"/>
                    </a:schemeClr>
                  </a:glow>
                </a:effectLst>
                <a:cs typeface="+mn-ea"/>
                <a:sym typeface="+mn-lt"/>
              </a:rPr>
              <a:t>三同一小</a:t>
            </a:r>
            <a:endParaRPr lang="zh-CN" altLang="en-US" sz="2600" b="1">
              <a:solidFill>
                <a:schemeClr val="tx1"/>
              </a:solidFill>
              <a:effectLst>
                <a:glow rad="228600">
                  <a:schemeClr val="accent2">
                    <a:satMod val="175000"/>
                    <a:alpha val="40000"/>
                  </a:schemeClr>
                </a:glow>
              </a:effectLst>
              <a:cs typeface="+mn-ea"/>
              <a:sym typeface="+mn-lt"/>
            </a:endParaRPr>
          </a:p>
        </p:txBody>
      </p:sp>
      <p:grpSp>
        <p:nvGrpSpPr>
          <p:cNvPr id="9" name="组合 8"/>
          <p:cNvGrpSpPr/>
          <p:nvPr>
            <p:custDataLst>
              <p:tags r:id="rId30"/>
            </p:custDataLst>
          </p:nvPr>
        </p:nvGrpSpPr>
        <p:grpSpPr>
          <a:xfrm>
            <a:off x="201295" y="6158230"/>
            <a:ext cx="883920" cy="544521"/>
            <a:chOff x="328337" y="2522206"/>
            <a:chExt cx="1773237" cy="713296"/>
          </a:xfrm>
        </p:grpSpPr>
        <p:sp>
          <p:nvSpPr>
            <p:cNvPr id="10" name="矩形: 圆顶角 28"/>
            <p:cNvSpPr/>
            <p:nvPr>
              <p:custDataLst>
                <p:tags r:id="rId31"/>
              </p:custDataLst>
            </p:nvPr>
          </p:nvSpPr>
          <p:spPr>
            <a:xfrm rot="16200000">
              <a:off x="858307" y="1992235"/>
              <a:ext cx="713296" cy="1773237"/>
            </a:xfrm>
            <a:prstGeom prst="round2SameRect">
              <a:avLst>
                <a:gd name="adj1" fmla="val 8970"/>
                <a:gd name="adj2"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sp>
          <p:nvSpPr>
            <p:cNvPr id="11" name="文本框 10"/>
            <p:cNvSpPr txBox="1"/>
            <p:nvPr>
              <p:custDataLst>
                <p:tags r:id="rId32"/>
              </p:custDataLst>
            </p:nvPr>
          </p:nvSpPr>
          <p:spPr>
            <a:xfrm>
              <a:off x="341238" y="2545989"/>
              <a:ext cx="1731017" cy="643828"/>
            </a:xfrm>
            <a:prstGeom prst="rect">
              <a:avLst/>
            </a:prstGeom>
            <a:noFill/>
          </p:spPr>
          <p:txBody>
            <a:bodyPr wrap="square" rtlCol="0">
              <a:spAutoFit/>
            </a:bodyPr>
            <a:lstStyle/>
            <a:p>
              <a:pPr algn="ctr"/>
              <a:r>
                <a:rPr lang="zh-CN" altLang="en-US" sz="2600" b="1">
                  <a:cs typeface="+mn-ea"/>
                  <a:sym typeface="+mn-lt"/>
                </a:rPr>
                <a:t>表示</a:t>
              </a:r>
              <a:endParaRPr lang="zh-CN" altLang="en-US" sz="2600" b="1">
                <a:cs typeface="+mn-ea"/>
                <a:sym typeface="+mn-lt"/>
              </a:endParaRPr>
            </a:p>
          </p:txBody>
        </p:sp>
      </p:grpSp>
      <p:sp>
        <p:nvSpPr>
          <p:cNvPr id="12" name="矩形: 圆顶角 30"/>
          <p:cNvSpPr/>
          <p:nvPr>
            <p:custDataLst>
              <p:tags r:id="rId33"/>
            </p:custDataLst>
          </p:nvPr>
        </p:nvSpPr>
        <p:spPr>
          <a:xfrm rot="16200000">
            <a:off x="6317615" y="1026795"/>
            <a:ext cx="560705" cy="10822940"/>
          </a:xfrm>
          <a:prstGeom prst="round2SameRect">
            <a:avLst>
              <a:gd name="adj1" fmla="val 0"/>
              <a:gd name="adj2" fmla="val 0"/>
            </a:avLst>
          </a:prstGeom>
          <a:solidFill>
            <a:schemeClr val="accent4">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a:p>
        </p:txBody>
      </p:sp>
      <p:sp>
        <p:nvSpPr>
          <p:cNvPr id="13" name="文本框 12"/>
          <p:cNvSpPr txBox="1"/>
          <p:nvPr>
            <p:custDataLst>
              <p:tags r:id="rId34"/>
            </p:custDataLst>
          </p:nvPr>
        </p:nvSpPr>
        <p:spPr>
          <a:xfrm>
            <a:off x="1186180" y="6151245"/>
            <a:ext cx="10821670" cy="534035"/>
          </a:xfrm>
          <a:prstGeom prst="rect">
            <a:avLst/>
          </a:prstGeom>
          <a:noFill/>
        </p:spPr>
        <p:txBody>
          <a:bodyPr wrap="square">
            <a:spAutoFit/>
          </a:bodyPr>
          <a:lstStyle/>
          <a:p>
            <a:pPr algn="just">
              <a:lnSpc>
                <a:spcPct val="120000"/>
              </a:lnSpc>
            </a:pPr>
            <a:r>
              <a:rPr sz="2400" b="1"/>
              <a:t>在方程式中用“______”表示，而不用“_____”表示。</a:t>
            </a:r>
            <a:endParaRPr sz="2400" b="1"/>
          </a:p>
        </p:txBody>
      </p:sp>
      <p:grpSp>
        <p:nvGrpSpPr>
          <p:cNvPr id="16" name="组合 15"/>
          <p:cNvGrpSpPr/>
          <p:nvPr>
            <p:custDataLst>
              <p:tags r:id="rId35"/>
            </p:custDataLst>
          </p:nvPr>
        </p:nvGrpSpPr>
        <p:grpSpPr>
          <a:xfrm>
            <a:off x="3455035" y="6318885"/>
            <a:ext cx="586740" cy="158115"/>
            <a:chOff x="6094476" y="2830854"/>
            <a:chExt cx="538961" cy="157961"/>
          </a:xfrm>
        </p:grpSpPr>
        <p:cxnSp>
          <p:nvCxnSpPr>
            <p:cNvPr id="17" name="直接连接符 16"/>
            <p:cNvCxnSpPr/>
            <p:nvPr>
              <p:custDataLst>
                <p:tags r:id="rId36"/>
              </p:custDataLst>
            </p:nvPr>
          </p:nvCxnSpPr>
          <p:spPr>
            <a:xfrm>
              <a:off x="6094476" y="2873829"/>
              <a:ext cx="537437" cy="0"/>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37"/>
              </p:custDataLst>
            </p:nvPr>
          </p:nvCxnSpPr>
          <p:spPr>
            <a:xfrm>
              <a:off x="6096000" y="2945380"/>
              <a:ext cx="537437" cy="0"/>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38"/>
              </p:custDataLst>
            </p:nvPr>
          </p:nvCxnSpPr>
          <p:spPr>
            <a:xfrm>
              <a:off x="6568127" y="2830854"/>
              <a:ext cx="63786" cy="39497"/>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39"/>
              </p:custDataLst>
            </p:nvPr>
          </p:nvCxnSpPr>
          <p:spPr>
            <a:xfrm>
              <a:off x="6096000" y="2949318"/>
              <a:ext cx="63786" cy="39497"/>
            </a:xfrm>
            <a:prstGeom prst="line">
              <a:avLst/>
            </a:prstGeom>
            <a:ln w="38100" cap="rnd">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custDataLst>
              <p:tags r:id="rId40"/>
            </p:custDataLst>
          </p:nvPr>
        </p:nvGrpSpPr>
        <p:grpSpPr>
          <a:xfrm>
            <a:off x="6400800" y="6397625"/>
            <a:ext cx="551180" cy="63500"/>
            <a:chOff x="10080" y="10138"/>
            <a:chExt cx="868" cy="100"/>
          </a:xfrm>
        </p:grpSpPr>
        <p:cxnSp>
          <p:nvCxnSpPr>
            <p:cNvPr id="21" name="直接连接符 20"/>
            <p:cNvCxnSpPr/>
            <p:nvPr>
              <p:custDataLst>
                <p:tags r:id="rId41"/>
              </p:custDataLst>
            </p:nvPr>
          </p:nvCxnSpPr>
          <p:spPr>
            <a:xfrm>
              <a:off x="10080" y="10138"/>
              <a:ext cx="869"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cxnSp>
          <p:nvCxnSpPr>
            <p:cNvPr id="22" name="直接连接符 21"/>
            <p:cNvCxnSpPr/>
            <p:nvPr>
              <p:custDataLst>
                <p:tags r:id="rId42"/>
              </p:custDataLst>
            </p:nvPr>
          </p:nvCxnSpPr>
          <p:spPr>
            <a:xfrm>
              <a:off x="10080" y="10238"/>
              <a:ext cx="869" cy="0"/>
            </a:xfrm>
            <a:prstGeom prst="line">
              <a:avLst/>
            </a:prstGeom>
            <a:ln w="38100">
              <a:solidFill>
                <a:srgbClr val="FF0000"/>
              </a:solidFill>
            </a:ln>
          </p:spPr>
          <p:style>
            <a:lnRef idx="2">
              <a:schemeClr val="accent1"/>
            </a:lnRef>
            <a:fillRef idx="0">
              <a:srgbClr val="FFFFFF"/>
            </a:fillRef>
            <a:effectRef idx="0">
              <a:srgbClr val="FFFFFF"/>
            </a:effectRef>
            <a:fontRef idx="minor">
              <a:schemeClr val="tx1"/>
            </a:fontRef>
          </p:style>
        </p:cxn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animEffect transition="in" filter="wipe(left)">
                                      <p:cBhvr>
                                        <p:cTn id="7" dur="500"/>
                                        <p:tgtEl>
                                          <p:spTgt spid="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
                                            <p:txEl>
                                              <p:pRg st="0" end="0"/>
                                            </p:txEl>
                                          </p:spTgt>
                                        </p:tgtEl>
                                        <p:attrNameLst>
                                          <p:attrName>style.visibility</p:attrName>
                                        </p:attrNameLst>
                                      </p:cBhvr>
                                      <p:to>
                                        <p:strVal val="visible"/>
                                      </p:to>
                                    </p:set>
                                    <p:animEffect transition="in" filter="wipe(left)">
                                      <p:cBhvr>
                                        <p:cTn id="12" dur="500"/>
                                        <p:tgtEl>
                                          <p:spTgt spid="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
                                            <p:txEl>
                                              <p:pRg st="0" end="0"/>
                                            </p:txEl>
                                          </p:spTgt>
                                        </p:tgtEl>
                                        <p:attrNameLst>
                                          <p:attrName>style.visibility</p:attrName>
                                        </p:attrNameLst>
                                      </p:cBhvr>
                                      <p:to>
                                        <p:strVal val="visible"/>
                                      </p:to>
                                    </p:set>
                                    <p:animEffect transition="in" filter="wipe(left)">
                                      <p:cBhvr>
                                        <p:cTn id="17" dur="500"/>
                                        <p:tgtEl>
                                          <p:spTgt spid="5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
                                            <p:txEl>
                                              <p:pRg st="0" end="0"/>
                                            </p:txEl>
                                          </p:spTgt>
                                        </p:tgtEl>
                                        <p:attrNameLst>
                                          <p:attrName>style.visibility</p:attrName>
                                        </p:attrNameLst>
                                      </p:cBhvr>
                                      <p:to>
                                        <p:strVal val="visible"/>
                                      </p:to>
                                    </p:set>
                                    <p:animEffect transition="in" filter="wipe(left)">
                                      <p:cBhvr>
                                        <p:cTn id="22" dur="500"/>
                                        <p:tgtEl>
                                          <p:spTgt spid="5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6">
                                            <p:txEl>
                                              <p:pRg st="0" end="0"/>
                                            </p:txEl>
                                          </p:spTgt>
                                        </p:tgtEl>
                                        <p:attrNameLst>
                                          <p:attrName>style.visibility</p:attrName>
                                        </p:attrNameLst>
                                      </p:cBhvr>
                                      <p:to>
                                        <p:strVal val="visible"/>
                                      </p:to>
                                    </p:set>
                                    <p:animEffect transition="in" filter="wipe(left)">
                                      <p:cBhvr>
                                        <p:cTn id="32" dur="500"/>
                                        <p:tgtEl>
                                          <p:spTgt spid="6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build="p"/>
      <p:bldP spid="54" grpId="0" animBg="1" build="p"/>
      <p:bldP spid="55" grpId="0" animBg="1" build="p"/>
      <p:bldP spid="56" grpId="0" animBg="1" build="p"/>
      <p:bldP spid="65" grpId="0" animBg="1" build="p"/>
      <p:bldP spid="66" grpId="0" animBg="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160420" y="895944"/>
            <a:ext cx="11707529" cy="523220"/>
          </a:xfrm>
          <a:prstGeom prst="rect">
            <a:avLst/>
          </a:prstGeom>
        </p:spPr>
        <p:txBody>
          <a:bodyPr wrap="square">
            <a:spAutoFit/>
          </a:bodyPr>
          <a:lstStyle/>
          <a:p>
            <a:pPr>
              <a:spcAft>
                <a:spcPct val="0"/>
              </a:spcAft>
            </a:pPr>
            <a:r>
              <a:rPr lang="en-US" altLang="zh-CN" sz="2800" b="1" kern="100">
                <a:latin typeface="华文楷体" panose="02010600040101010101" pitchFamily="2" charset="-122"/>
                <a:ea typeface="华文楷体" panose="02010600040101010101" pitchFamily="2" charset="-122"/>
                <a:cs typeface="Times New Roman" panose="02020603050405020304" charset="0"/>
              </a:rPr>
              <a:t>1.C(s)</a:t>
            </a:r>
            <a:r>
              <a:rPr lang="zh-CN" altLang="zh-CN" sz="2800" b="1" kern="100">
                <a:latin typeface="华文楷体" panose="02010600040101010101" pitchFamily="2" charset="-122"/>
                <a:ea typeface="华文楷体" panose="02010600040101010101" pitchFamily="2" charset="-122"/>
                <a:cs typeface="Times New Roman" panose="02020603050405020304" charset="0"/>
              </a:rPr>
              <a:t>＋</a:t>
            </a:r>
            <a:r>
              <a:rPr lang="en-US" altLang="zh-CN" sz="2800" b="1" kern="100">
                <a:latin typeface="华文楷体" panose="02010600040101010101" pitchFamily="2" charset="-122"/>
                <a:ea typeface="华文楷体" panose="02010600040101010101" pitchFamily="2" charset="-122"/>
                <a:cs typeface="Times New Roman" panose="02020603050405020304" charset="0"/>
              </a:rPr>
              <a:t>H</a:t>
            </a:r>
            <a:r>
              <a:rPr lang="en-US" altLang="zh-CN" sz="2800" b="1" kern="100" baseline="-25000">
                <a:latin typeface="华文楷体" panose="02010600040101010101" pitchFamily="2" charset="-122"/>
                <a:ea typeface="华文楷体" panose="02010600040101010101" pitchFamily="2" charset="-122"/>
                <a:cs typeface="Times New Roman" panose="02020603050405020304" charset="0"/>
              </a:rPr>
              <a:t>2</a:t>
            </a:r>
            <a:r>
              <a:rPr lang="en-US" altLang="zh-CN" sz="2800" b="1" kern="100">
                <a:latin typeface="华文楷体" panose="02010600040101010101" pitchFamily="2" charset="-122"/>
                <a:ea typeface="华文楷体" panose="02010600040101010101" pitchFamily="2" charset="-122"/>
                <a:cs typeface="Times New Roman" panose="02020603050405020304" charset="0"/>
              </a:rPr>
              <a:t>O(g)     </a:t>
            </a:r>
            <a:r>
              <a:rPr lang="en-US" altLang="zh-CN" sz="2800" b="1" kern="100" smtClean="0">
                <a:latin typeface="华文楷体" panose="02010600040101010101" pitchFamily="2" charset="-122"/>
                <a:ea typeface="华文楷体" panose="02010600040101010101" pitchFamily="2" charset="-122"/>
                <a:cs typeface="Times New Roman" panose="02020603050405020304" charset="0"/>
              </a:rPr>
              <a:t> CO(g</a:t>
            </a:r>
            <a:r>
              <a:rPr lang="en-US" altLang="zh-CN" sz="2800" b="1" kern="100">
                <a:latin typeface="华文楷体" panose="02010600040101010101" pitchFamily="2" charset="-122"/>
                <a:ea typeface="华文楷体" panose="02010600040101010101" pitchFamily="2" charset="-122"/>
                <a:cs typeface="Times New Roman" panose="02020603050405020304" charset="0"/>
              </a:rPr>
              <a:t>)</a:t>
            </a:r>
            <a:r>
              <a:rPr lang="zh-CN" altLang="zh-CN" sz="2800" b="1" kern="100">
                <a:latin typeface="华文楷体" panose="02010600040101010101" pitchFamily="2" charset="-122"/>
                <a:ea typeface="华文楷体" panose="02010600040101010101" pitchFamily="2" charset="-122"/>
                <a:cs typeface="Times New Roman" panose="02020603050405020304" charset="0"/>
              </a:rPr>
              <a:t>＋</a:t>
            </a:r>
            <a:r>
              <a:rPr lang="en-US" altLang="zh-CN" sz="2800" b="1" kern="100">
                <a:latin typeface="华文楷体" panose="02010600040101010101" pitchFamily="2" charset="-122"/>
                <a:ea typeface="华文楷体" panose="02010600040101010101" pitchFamily="2" charset="-122"/>
                <a:cs typeface="Times New Roman" panose="02020603050405020304" charset="0"/>
              </a:rPr>
              <a:t>H</a:t>
            </a:r>
            <a:r>
              <a:rPr lang="en-US" altLang="zh-CN" sz="2800" b="1" kern="100" baseline="-25000">
                <a:latin typeface="华文楷体" panose="02010600040101010101" pitchFamily="2" charset="-122"/>
                <a:ea typeface="华文楷体" panose="02010600040101010101" pitchFamily="2" charset="-122"/>
                <a:cs typeface="Times New Roman" panose="02020603050405020304" charset="0"/>
              </a:rPr>
              <a:t>2</a:t>
            </a:r>
            <a:r>
              <a:rPr lang="en-US" altLang="zh-CN" sz="2800" b="1" kern="100">
                <a:latin typeface="华文楷体" panose="02010600040101010101" pitchFamily="2" charset="-122"/>
                <a:ea typeface="华文楷体" panose="02010600040101010101" pitchFamily="2" charset="-122"/>
                <a:cs typeface="Times New Roman" panose="02020603050405020304" charset="0"/>
              </a:rPr>
              <a:t>(g)</a:t>
            </a:r>
            <a:r>
              <a:rPr lang="zh-CN" altLang="zh-CN" sz="2800" b="1" kern="100">
                <a:latin typeface="华文楷体" panose="02010600040101010101" pitchFamily="2" charset="-122"/>
                <a:ea typeface="华文楷体" panose="02010600040101010101" pitchFamily="2" charset="-122"/>
                <a:cs typeface="Times New Roman" panose="02020603050405020304" charset="0"/>
              </a:rPr>
              <a:t>的平衡常数表达式为</a:t>
            </a:r>
            <a:r>
              <a:rPr lang="en-US" altLang="zh-CN" sz="2800" b="1" i="1" kern="100">
                <a:latin typeface="华文楷体" panose="02010600040101010101" pitchFamily="2" charset="-122"/>
                <a:ea typeface="华文楷体" panose="02010600040101010101" pitchFamily="2" charset="-122"/>
                <a:cs typeface="Times New Roman" panose="02020603050405020304" charset="0"/>
              </a:rPr>
              <a:t>K</a:t>
            </a:r>
            <a:r>
              <a:rPr lang="zh-CN" altLang="zh-CN" sz="2800" b="1" kern="100">
                <a:latin typeface="华文楷体" panose="02010600040101010101" pitchFamily="2" charset="-122"/>
                <a:ea typeface="华文楷体" panose="02010600040101010101" pitchFamily="2" charset="-122"/>
                <a:cs typeface="Times New Roman" panose="02020603050405020304" charset="0"/>
              </a:rPr>
              <a:t>＝</a:t>
            </a:r>
            <a:r>
              <a:rPr lang="zh-CN" altLang="zh-CN" sz="2800" b="1" kern="100">
                <a:latin typeface="华文楷体" panose="02010600040101010101" pitchFamily="2" charset="-122"/>
                <a:ea typeface="华文楷体" panose="02010600040101010101" pitchFamily="2" charset="-122"/>
                <a:cs typeface="宋体-方正超大字符集"/>
              </a:rPr>
              <a:t> </a:t>
            </a:r>
            <a:r>
              <a:rPr lang="en-US" altLang="zh-CN" sz="2800" b="1" kern="100" smtClean="0">
                <a:latin typeface="华文楷体" panose="02010600040101010101" pitchFamily="2" charset="-122"/>
                <a:ea typeface="华文楷体" panose="02010600040101010101" pitchFamily="2" charset="-122"/>
                <a:cs typeface="宋体-方正超大字符集"/>
              </a:rPr>
              <a:t>                   (</a:t>
            </a:r>
            <a:r>
              <a:rPr lang="zh-CN" altLang="zh-CN" sz="2800" b="1" kern="100">
                <a:latin typeface="华文楷体" panose="02010600040101010101" pitchFamily="2" charset="-122"/>
                <a:ea typeface="华文楷体" panose="02010600040101010101" pitchFamily="2" charset="-122"/>
                <a:cs typeface="宋体-方正超大字符集"/>
              </a:rPr>
              <a:t>　　</a:t>
            </a:r>
            <a:r>
              <a:rPr lang="en-US" altLang="zh-CN" sz="2800" b="1" kern="100">
                <a:latin typeface="华文楷体" panose="02010600040101010101" pitchFamily="2" charset="-122"/>
                <a:ea typeface="华文楷体" panose="02010600040101010101" pitchFamily="2" charset="-122"/>
                <a:cs typeface="宋体-方正超大字符集"/>
              </a:rPr>
              <a:t>)</a:t>
            </a:r>
            <a:endParaRPr lang="zh-CN" altLang="zh-CN" sz="1100" b="1" kern="100">
              <a:effectLst/>
              <a:latin typeface="华文楷体" panose="02010600040101010101" pitchFamily="2" charset="-122"/>
              <a:ea typeface="华文楷体" panose="02010600040101010101" pitchFamily="2" charset="-122"/>
              <a:cs typeface="Times New Roman" panose="02020603050405020304" charset="0"/>
            </a:endParaRPr>
          </a:p>
        </p:txBody>
      </p:sp>
      <p:grpSp>
        <p:nvGrpSpPr>
          <p:cNvPr id="5" name="组合 4"/>
          <p:cNvGrpSpPr/>
          <p:nvPr>
            <p:custDataLst>
              <p:tags r:id="rId2"/>
            </p:custDataLst>
          </p:nvPr>
        </p:nvGrpSpPr>
        <p:grpSpPr>
          <a:xfrm>
            <a:off x="-24680" y="-27384"/>
            <a:ext cx="1739182" cy="716092"/>
            <a:chOff x="-24680" y="-27384"/>
            <a:chExt cx="1739182" cy="716092"/>
          </a:xfrm>
        </p:grpSpPr>
        <p:sp>
          <p:nvSpPr>
            <p:cNvPr id="2" name="五边形 1"/>
            <p:cNvSpPr/>
            <p:nvPr>
              <p:custDataLst>
                <p:tags r:id="rId3"/>
              </p:custDataLst>
            </p:nvPr>
          </p:nvSpPr>
          <p:spPr bwMode="auto">
            <a:xfrm rot="5400000">
              <a:off x="512897" y="-512897"/>
              <a:ext cx="688708" cy="1714502"/>
            </a:xfrm>
            <a:prstGeom prst="homePlate">
              <a:avLst>
                <a:gd name="adj" fmla="val 3392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solidFill>
                  <a:srgbClr val="FFFFFF"/>
                </a:solidFill>
                <a:ea typeface="宋体" panose="02010600030101010101" pitchFamily="2" charset="-122"/>
              </a:endParaRPr>
            </a:p>
          </p:txBody>
        </p:sp>
        <p:sp>
          <p:nvSpPr>
            <p:cNvPr id="3" name="文本框 3"/>
            <p:cNvSpPr txBox="1"/>
            <p:nvPr>
              <p:custDataLst>
                <p:tags r:id="rId4"/>
              </p:custDataLst>
            </p:nvPr>
          </p:nvSpPr>
          <p:spPr bwMode="auto">
            <a:xfrm>
              <a:off x="-24680" y="-27384"/>
              <a:ext cx="1660525" cy="523220"/>
            </a:xfrm>
            <a:prstGeom prst="rect">
              <a:avLst/>
            </a:prstGeom>
            <a:noFill/>
          </p:spPr>
          <p:txBody>
            <a:bodyPr>
              <a:spAutoFit/>
            </a:bodyPr>
            <a:lstStyle>
              <a:lvl1pPr>
                <a:defRPr>
                  <a:solidFill>
                    <a:schemeClr val="tx1"/>
                  </a:solidFill>
                  <a:latin typeface="Arial" panose="020B0604020202020204"/>
                  <a:ea typeface="微软雅黑" panose="020B0503020204020204" pitchFamily="34" charset="-122"/>
                  <a:cs typeface="微软雅黑" panose="020B0503020204020204" pitchFamily="34" charset="-122"/>
                </a:defRPr>
              </a:lvl1pPr>
              <a:lvl2pPr marL="742950" indent="-285750">
                <a:defRPr>
                  <a:solidFill>
                    <a:schemeClr val="tx1"/>
                  </a:solidFill>
                  <a:latin typeface="Arial" panose="020B0604020202020204"/>
                  <a:ea typeface="微软雅黑" panose="020B0503020204020204" pitchFamily="34" charset="-122"/>
                  <a:cs typeface="微软雅黑" panose="020B0503020204020204" pitchFamily="34" charset="-122"/>
                </a:defRPr>
              </a:lvl2pPr>
              <a:lvl3pPr marL="1143000" indent="-228600">
                <a:defRPr>
                  <a:solidFill>
                    <a:schemeClr val="tx1"/>
                  </a:solidFill>
                  <a:latin typeface="Arial" panose="020B0604020202020204"/>
                  <a:ea typeface="微软雅黑" panose="020B0503020204020204" pitchFamily="34" charset="-122"/>
                  <a:cs typeface="微软雅黑" panose="020B0503020204020204" pitchFamily="34" charset="-122"/>
                </a:defRPr>
              </a:lvl3pPr>
              <a:lvl4pPr marL="1600200" indent="-228600">
                <a:defRPr>
                  <a:solidFill>
                    <a:schemeClr val="tx1"/>
                  </a:solidFill>
                  <a:latin typeface="Arial" panose="020B0604020202020204"/>
                  <a:ea typeface="微软雅黑" panose="020B0503020204020204" pitchFamily="34" charset="-122"/>
                  <a:cs typeface="微软雅黑" panose="020B0503020204020204" pitchFamily="34" charset="-122"/>
                </a:defRPr>
              </a:lvl4pPr>
              <a:lvl5pPr marL="2057400" indent="-228600">
                <a:defRPr>
                  <a:solidFill>
                    <a:schemeClr val="tx1"/>
                  </a:solidFill>
                  <a:latin typeface="Arial" panose="020B0604020202020204"/>
                  <a:ea typeface="微软雅黑" panose="020B0503020204020204" pitchFamily="34" charset="-122"/>
                  <a:cs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a:ea typeface="微软雅黑" panose="020B0503020204020204" pitchFamily="34" charset="-122"/>
                  <a:cs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a:ea typeface="微软雅黑" panose="020B0503020204020204" pitchFamily="34" charset="-122"/>
                  <a:cs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a:ea typeface="微软雅黑" panose="020B0503020204020204" pitchFamily="34" charset="-122"/>
                  <a:cs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a:ea typeface="微软雅黑" panose="020B0503020204020204" pitchFamily="34" charset="-122"/>
                  <a:cs typeface="微软雅黑" panose="020B0503020204020204" pitchFamily="34" charset="-122"/>
                </a:defRPr>
              </a:lvl9pPr>
            </a:lstStyle>
            <a:p>
              <a:r>
                <a:rPr lang="zh-CN" altLang="en-US" sz="2800" b="1" smtClean="0">
                  <a:solidFill>
                    <a:schemeClr val="bg1"/>
                  </a:solidFill>
                  <a:latin typeface="最像素EX2" pitchFamily="2" charset="-122"/>
                  <a:ea typeface="最像素EX2" pitchFamily="2" charset="-122"/>
                </a:rPr>
                <a:t>易错辨析</a:t>
              </a:r>
              <a:endParaRPr lang="zh-CN" altLang="en-US" sz="2800" b="1">
                <a:solidFill>
                  <a:schemeClr val="bg1"/>
                </a:solidFill>
                <a:latin typeface="最像素EX2" pitchFamily="2" charset="-122"/>
                <a:ea typeface="最像素EX2" pitchFamily="2" charset="-122"/>
              </a:endParaRPr>
            </a:p>
          </p:txBody>
        </p:sp>
      </p:grpSp>
      <p:sp>
        <p:nvSpPr>
          <p:cNvPr id="6" name="矩形 5"/>
          <p:cNvSpPr/>
          <p:nvPr>
            <p:custDataLst>
              <p:tags r:id="rId5"/>
            </p:custDataLst>
          </p:nvPr>
        </p:nvSpPr>
        <p:spPr>
          <a:xfrm>
            <a:off x="144308" y="1479427"/>
            <a:ext cx="11299010" cy="3754874"/>
          </a:xfrm>
          <a:prstGeom prst="rect">
            <a:avLst/>
          </a:prstGeom>
        </p:spPr>
        <p:txBody>
          <a:bodyPr wrap="square">
            <a:spAutoFit/>
          </a:bodyPr>
          <a:lstStyle/>
          <a:p>
            <a:pPr>
              <a:lnSpc>
                <a:spcPct val="150000"/>
              </a:lnSpc>
              <a:spcAft>
                <a:spcPct val="0"/>
              </a:spcAft>
            </a:pPr>
            <a:r>
              <a:rPr lang="en-US" altLang="zh-CN" sz="2800" b="1" kern="100">
                <a:latin typeface="华文楷体" panose="02010600040101010101" pitchFamily="2" charset="-122"/>
                <a:ea typeface="华文楷体" panose="02010600040101010101" pitchFamily="2" charset="-122"/>
                <a:cs typeface="Courier New" panose="02070309020205020404" pitchFamily="49" charset="0"/>
              </a:rPr>
              <a:t>2.</a:t>
            </a:r>
            <a:r>
              <a:rPr lang="zh-CN" altLang="zh-CN" sz="2800" b="1" kern="100">
                <a:latin typeface="华文楷体" panose="02010600040101010101" pitchFamily="2" charset="-122"/>
                <a:ea typeface="华文楷体" panose="02010600040101010101" pitchFamily="2" charset="-122"/>
                <a:cs typeface="Times New Roman" panose="02020603050405020304" charset="0"/>
              </a:rPr>
              <a:t>平衡常数发生变化，化学平衡一定发生</a:t>
            </a:r>
            <a:r>
              <a:rPr lang="zh-CN" altLang="zh-CN" sz="2800" b="1" kern="100" smtClean="0">
                <a:latin typeface="华文楷体" panose="02010600040101010101" pitchFamily="2" charset="-122"/>
                <a:ea typeface="华文楷体" panose="02010600040101010101" pitchFamily="2" charset="-122"/>
                <a:cs typeface="Times New Roman" panose="02020603050405020304" charset="0"/>
              </a:rPr>
              <a:t>移动</a:t>
            </a:r>
            <a:r>
              <a:rPr lang="en-US" altLang="zh-CN" sz="2800" b="1">
                <a:latin typeface="华文楷体" panose="02010600040101010101" pitchFamily="2" charset="-122"/>
                <a:ea typeface="华文楷体" panose="02010600040101010101" pitchFamily="2" charset="-122"/>
                <a:cs typeface="Times New Roman" panose="02020603050405020304" charset="0"/>
              </a:rPr>
              <a:t>(</a:t>
            </a:r>
            <a:r>
              <a:rPr lang="zh-CN" altLang="zh-CN" sz="2800" b="1">
                <a:latin typeface="华文楷体" panose="02010600040101010101" pitchFamily="2" charset="-122"/>
                <a:ea typeface="华文楷体" panose="02010600040101010101" pitchFamily="2" charset="-122"/>
                <a:cs typeface="Times New Roman" panose="02020603050405020304" charset="0"/>
              </a:rPr>
              <a:t>　　</a:t>
            </a:r>
            <a:r>
              <a:rPr lang="en-US" altLang="zh-CN" sz="2800" b="1">
                <a:latin typeface="华文楷体" panose="02010600040101010101" pitchFamily="2" charset="-122"/>
                <a:ea typeface="华文楷体" panose="02010600040101010101" pitchFamily="2" charset="-122"/>
                <a:cs typeface="Times New Roman" panose="02020603050405020304" charset="0"/>
              </a:rPr>
              <a:t>)</a:t>
            </a:r>
            <a:endParaRPr lang="zh-CN" altLang="zh-CN" sz="2800" b="1" kern="100">
              <a:latin typeface="华文楷体" panose="02010600040101010101" pitchFamily="2" charset="-122"/>
              <a:ea typeface="华文楷体" panose="02010600040101010101" pitchFamily="2" charset="-122"/>
              <a:cs typeface="Times New Roman" panose="02020603050405020304" charset="0"/>
            </a:endParaRPr>
          </a:p>
          <a:p>
            <a:pPr>
              <a:lnSpc>
                <a:spcPct val="150000"/>
              </a:lnSpc>
              <a:spcAft>
                <a:spcPct val="0"/>
              </a:spcAft>
            </a:pPr>
            <a:r>
              <a:rPr lang="en-US" altLang="zh-CN" sz="2800" b="1" kern="100">
                <a:latin typeface="华文楷体" panose="02010600040101010101" pitchFamily="2" charset="-122"/>
                <a:ea typeface="华文楷体" panose="02010600040101010101" pitchFamily="2" charset="-122"/>
                <a:cs typeface="Courier New" panose="02070309020205020404" pitchFamily="49" charset="0"/>
              </a:rPr>
              <a:t>3.</a:t>
            </a:r>
            <a:r>
              <a:rPr lang="zh-CN" altLang="zh-CN" sz="2800" b="1" kern="100">
                <a:latin typeface="华文楷体" panose="02010600040101010101" pitchFamily="2" charset="-122"/>
                <a:ea typeface="华文楷体" panose="02010600040101010101" pitchFamily="2" charset="-122"/>
                <a:cs typeface="Times New Roman" panose="02020603050405020304" charset="0"/>
              </a:rPr>
              <a:t>化学平衡发生移动，平衡常数一定发生</a:t>
            </a:r>
            <a:r>
              <a:rPr lang="zh-CN" altLang="zh-CN" sz="2800" b="1" kern="100" smtClean="0">
                <a:latin typeface="华文楷体" panose="02010600040101010101" pitchFamily="2" charset="-122"/>
                <a:ea typeface="华文楷体" panose="02010600040101010101" pitchFamily="2" charset="-122"/>
                <a:cs typeface="Times New Roman" panose="02020603050405020304" charset="0"/>
              </a:rPr>
              <a:t>变化</a:t>
            </a:r>
            <a:r>
              <a:rPr lang="en-US" altLang="zh-CN" sz="2800" b="1">
                <a:latin typeface="华文楷体" panose="02010600040101010101" pitchFamily="2" charset="-122"/>
                <a:ea typeface="华文楷体" panose="02010600040101010101" pitchFamily="2" charset="-122"/>
                <a:cs typeface="Times New Roman" panose="02020603050405020304" charset="0"/>
              </a:rPr>
              <a:t>(</a:t>
            </a:r>
            <a:r>
              <a:rPr lang="zh-CN" altLang="zh-CN" sz="2800" b="1">
                <a:latin typeface="华文楷体" panose="02010600040101010101" pitchFamily="2" charset="-122"/>
                <a:ea typeface="华文楷体" panose="02010600040101010101" pitchFamily="2" charset="-122"/>
                <a:cs typeface="Times New Roman" panose="02020603050405020304" charset="0"/>
              </a:rPr>
              <a:t>　　</a:t>
            </a:r>
            <a:r>
              <a:rPr lang="en-US" altLang="zh-CN" sz="2800" b="1">
                <a:latin typeface="华文楷体" panose="02010600040101010101" pitchFamily="2" charset="-122"/>
                <a:ea typeface="华文楷体" panose="02010600040101010101" pitchFamily="2" charset="-122"/>
                <a:cs typeface="Times New Roman" panose="02020603050405020304" charset="0"/>
              </a:rPr>
              <a:t>)</a:t>
            </a:r>
            <a:endParaRPr lang="zh-CN" altLang="zh-CN" sz="2800" b="1" kern="100">
              <a:latin typeface="华文楷体" panose="02010600040101010101" pitchFamily="2" charset="-122"/>
              <a:ea typeface="华文楷体" panose="02010600040101010101" pitchFamily="2" charset="-122"/>
              <a:cs typeface="Times New Roman" panose="02020603050405020304" charset="0"/>
            </a:endParaRPr>
          </a:p>
          <a:p>
            <a:pPr>
              <a:lnSpc>
                <a:spcPct val="150000"/>
              </a:lnSpc>
              <a:spcAft>
                <a:spcPct val="0"/>
              </a:spcAft>
            </a:pPr>
            <a:r>
              <a:rPr lang="en-US" altLang="zh-CN" sz="2800" b="1" kern="100">
                <a:latin typeface="华文楷体" panose="02010600040101010101" pitchFamily="2" charset="-122"/>
                <a:ea typeface="华文楷体" panose="02010600040101010101" pitchFamily="2" charset="-122"/>
                <a:cs typeface="Courier New" panose="02070309020205020404" pitchFamily="49" charset="0"/>
              </a:rPr>
              <a:t>4.</a:t>
            </a:r>
            <a:r>
              <a:rPr lang="zh-CN" altLang="zh-CN" sz="2800" b="1" kern="100">
                <a:latin typeface="华文楷体" panose="02010600040101010101" pitchFamily="2" charset="-122"/>
                <a:ea typeface="华文楷体" panose="02010600040101010101" pitchFamily="2" charset="-122"/>
                <a:cs typeface="Times New Roman" panose="02020603050405020304" charset="0"/>
              </a:rPr>
              <a:t>平衡常数</a:t>
            </a:r>
            <a:r>
              <a:rPr lang="en-US" altLang="zh-CN" sz="2800" b="1" i="1" kern="100">
                <a:latin typeface="华文楷体" panose="02010600040101010101" pitchFamily="2" charset="-122"/>
                <a:ea typeface="华文楷体" panose="02010600040101010101" pitchFamily="2" charset="-122"/>
                <a:cs typeface="Courier New" panose="02070309020205020404" pitchFamily="49" charset="0"/>
              </a:rPr>
              <a:t>K</a:t>
            </a:r>
            <a:r>
              <a:rPr lang="zh-CN" altLang="zh-CN" sz="2800" b="1" kern="100">
                <a:latin typeface="华文楷体" panose="02010600040101010101" pitchFamily="2" charset="-122"/>
                <a:ea typeface="华文楷体" panose="02010600040101010101" pitchFamily="2" charset="-122"/>
                <a:cs typeface="Times New Roman" panose="02020603050405020304" charset="0"/>
              </a:rPr>
              <a:t>越大，表示反应进行得越</a:t>
            </a:r>
            <a:r>
              <a:rPr lang="zh-CN" altLang="zh-CN" sz="2800" b="1" kern="100" smtClean="0">
                <a:latin typeface="华文楷体" panose="02010600040101010101" pitchFamily="2" charset="-122"/>
                <a:ea typeface="华文楷体" panose="02010600040101010101" pitchFamily="2" charset="-122"/>
                <a:cs typeface="Times New Roman" panose="02020603050405020304" charset="0"/>
              </a:rPr>
              <a:t>快</a:t>
            </a:r>
            <a:r>
              <a:rPr lang="en-US" altLang="zh-CN" sz="2800" b="1">
                <a:solidFill>
                  <a:prstClr val="black"/>
                </a:solidFill>
                <a:latin typeface="华文楷体" panose="02010600040101010101" pitchFamily="2" charset="-122"/>
                <a:ea typeface="华文楷体" panose="02010600040101010101" pitchFamily="2" charset="-122"/>
                <a:cs typeface="Times New Roman" panose="02020603050405020304" charset="0"/>
              </a:rPr>
              <a:t>(</a:t>
            </a:r>
            <a:r>
              <a:rPr lang="zh-CN" altLang="zh-CN" sz="2800" b="1">
                <a:solidFill>
                  <a:prstClr val="black"/>
                </a:solidFill>
                <a:latin typeface="华文楷体" panose="02010600040101010101" pitchFamily="2" charset="-122"/>
                <a:ea typeface="华文楷体" panose="02010600040101010101" pitchFamily="2" charset="-122"/>
                <a:cs typeface="Times New Roman" panose="02020603050405020304" charset="0"/>
              </a:rPr>
              <a:t>　　</a:t>
            </a:r>
            <a:r>
              <a:rPr lang="en-US" altLang="zh-CN" sz="2800" b="1">
                <a:solidFill>
                  <a:prstClr val="black"/>
                </a:solidFill>
                <a:latin typeface="华文楷体" panose="02010600040101010101" pitchFamily="2" charset="-122"/>
                <a:ea typeface="华文楷体" panose="02010600040101010101" pitchFamily="2" charset="-122"/>
                <a:cs typeface="Times New Roman" panose="02020603050405020304" charset="0"/>
              </a:rPr>
              <a:t>)</a:t>
            </a:r>
            <a:endParaRPr lang="zh-CN" altLang="zh-CN" sz="2800" b="1" kern="100">
              <a:latin typeface="华文楷体" panose="02010600040101010101" pitchFamily="2" charset="-122"/>
              <a:ea typeface="华文楷体" panose="02010600040101010101" pitchFamily="2" charset="-122"/>
              <a:cs typeface="Courier New" panose="02070309020205020404" pitchFamily="49" charset="0"/>
            </a:endParaRPr>
          </a:p>
          <a:p>
            <a:pPr>
              <a:lnSpc>
                <a:spcPct val="150000"/>
              </a:lnSpc>
              <a:spcAft>
                <a:spcPct val="0"/>
              </a:spcAft>
            </a:pPr>
            <a:r>
              <a:rPr lang="en-US" altLang="zh-CN" sz="2800" b="1" kern="100">
                <a:latin typeface="华文楷体" panose="02010600040101010101" pitchFamily="2" charset="-122"/>
                <a:ea typeface="华文楷体" panose="02010600040101010101" pitchFamily="2" charset="-122"/>
                <a:cs typeface="Courier New" panose="02070309020205020404" pitchFamily="49" charset="0"/>
              </a:rPr>
              <a:t>5.</a:t>
            </a:r>
            <a:r>
              <a:rPr lang="zh-CN" altLang="zh-CN" sz="2800" b="1" kern="100">
                <a:latin typeface="华文楷体" panose="02010600040101010101" pitchFamily="2" charset="-122"/>
                <a:ea typeface="华文楷体" panose="02010600040101010101" pitchFamily="2" charset="-122"/>
                <a:cs typeface="Times New Roman" panose="02020603050405020304" charset="0"/>
              </a:rPr>
              <a:t>温度不变，增大反应物浓度，平衡正向移动，平衡常数</a:t>
            </a:r>
            <a:r>
              <a:rPr lang="zh-CN" altLang="zh-CN" sz="2800" b="1" kern="100" smtClean="0">
                <a:latin typeface="华文楷体" panose="02010600040101010101" pitchFamily="2" charset="-122"/>
                <a:ea typeface="华文楷体" panose="02010600040101010101" pitchFamily="2" charset="-122"/>
                <a:cs typeface="Times New Roman" panose="02020603050405020304" charset="0"/>
              </a:rPr>
              <a:t>增大</a:t>
            </a:r>
            <a:r>
              <a:rPr lang="en-US" altLang="zh-CN" sz="2800" b="1">
                <a:latin typeface="华文楷体" panose="02010600040101010101" pitchFamily="2" charset="-122"/>
                <a:ea typeface="华文楷体" panose="02010600040101010101" pitchFamily="2" charset="-122"/>
                <a:cs typeface="Times New Roman" panose="02020603050405020304" charset="0"/>
              </a:rPr>
              <a:t>(</a:t>
            </a:r>
            <a:r>
              <a:rPr lang="zh-CN" altLang="zh-CN" sz="2800" b="1">
                <a:latin typeface="华文楷体" panose="02010600040101010101" pitchFamily="2" charset="-122"/>
                <a:ea typeface="华文楷体" panose="02010600040101010101" pitchFamily="2" charset="-122"/>
                <a:cs typeface="Times New Roman" panose="02020603050405020304" charset="0"/>
              </a:rPr>
              <a:t>　　</a:t>
            </a:r>
            <a:r>
              <a:rPr lang="en-US" altLang="zh-CN" sz="2800" b="1">
                <a:latin typeface="华文楷体" panose="02010600040101010101" pitchFamily="2" charset="-122"/>
                <a:ea typeface="华文楷体" panose="02010600040101010101" pitchFamily="2" charset="-122"/>
                <a:cs typeface="Times New Roman" panose="02020603050405020304" charset="0"/>
              </a:rPr>
              <a:t>)</a:t>
            </a:r>
            <a:endParaRPr lang="en-US" altLang="zh-CN" sz="2800" b="1" kern="100" smtClean="0">
              <a:latin typeface="华文楷体" panose="02010600040101010101" pitchFamily="2" charset="-122"/>
              <a:ea typeface="华文楷体" panose="02010600040101010101" pitchFamily="2" charset="-122"/>
              <a:cs typeface="Times New Roman" panose="02020603050405020304" charset="0"/>
            </a:endParaRPr>
          </a:p>
          <a:p>
            <a:pPr>
              <a:lnSpc>
                <a:spcPct val="150000"/>
              </a:lnSpc>
              <a:spcAft>
                <a:spcPct val="0"/>
              </a:spcAft>
            </a:pPr>
            <a:r>
              <a:rPr lang="en-US" altLang="zh-CN" sz="2800" b="1" kern="100">
                <a:latin typeface="华文楷体" panose="02010600040101010101" pitchFamily="2" charset="-122"/>
                <a:ea typeface="华文楷体" panose="02010600040101010101" pitchFamily="2" charset="-122"/>
                <a:cs typeface="Courier New" panose="02070309020205020404" pitchFamily="49" charset="0"/>
              </a:rPr>
              <a:t>6.</a:t>
            </a:r>
            <a:r>
              <a:rPr lang="zh-CN" altLang="zh-CN" sz="2800" b="1" kern="100">
                <a:latin typeface="华文楷体" panose="02010600040101010101" pitchFamily="2" charset="-122"/>
                <a:ea typeface="华文楷体" panose="02010600040101010101" pitchFamily="2" charset="-122"/>
                <a:cs typeface="Times New Roman" panose="02020603050405020304" charset="0"/>
              </a:rPr>
              <a:t>反应</a:t>
            </a:r>
            <a:r>
              <a:rPr lang="en-US" altLang="zh-CN" sz="2800" b="1" kern="100">
                <a:latin typeface="华文楷体" panose="02010600040101010101" pitchFamily="2" charset="-122"/>
                <a:ea typeface="华文楷体" panose="02010600040101010101" pitchFamily="2" charset="-122"/>
                <a:cs typeface="Courier New" panose="02070309020205020404" pitchFamily="49" charset="0"/>
              </a:rPr>
              <a:t>A(g)</a:t>
            </a:r>
            <a:r>
              <a:rPr lang="zh-CN" altLang="zh-CN" sz="2800" b="1" kern="100">
                <a:latin typeface="华文楷体" panose="02010600040101010101" pitchFamily="2" charset="-122"/>
                <a:ea typeface="华文楷体" panose="02010600040101010101" pitchFamily="2" charset="-122"/>
                <a:cs typeface="Times New Roman" panose="02020603050405020304" charset="0"/>
              </a:rPr>
              <a:t>＋</a:t>
            </a:r>
            <a:r>
              <a:rPr lang="en-US" altLang="zh-CN" sz="2800" b="1" kern="100">
                <a:latin typeface="华文楷体" panose="02010600040101010101" pitchFamily="2" charset="-122"/>
                <a:ea typeface="华文楷体" panose="02010600040101010101" pitchFamily="2" charset="-122"/>
                <a:cs typeface="Courier New" panose="02070309020205020404" pitchFamily="49" charset="0"/>
              </a:rPr>
              <a:t>B(g</a:t>
            </a:r>
            <a:r>
              <a:rPr lang="en-US" altLang="zh-CN" sz="2800" b="1" kern="100" smtClean="0">
                <a:latin typeface="华文楷体" panose="02010600040101010101" pitchFamily="2" charset="-122"/>
                <a:ea typeface="华文楷体" panose="02010600040101010101" pitchFamily="2" charset="-122"/>
                <a:cs typeface="Courier New" panose="02070309020205020404" pitchFamily="49" charset="0"/>
              </a:rPr>
              <a:t>)    </a:t>
            </a:r>
            <a:r>
              <a:rPr lang="en-US" altLang="zh-CN" sz="2800" b="1" kern="100" smtClean="0">
                <a:latin typeface="华文楷体" panose="02010600040101010101" pitchFamily="2" charset="-122"/>
                <a:ea typeface="华文楷体" panose="02010600040101010101" pitchFamily="2" charset="-122"/>
                <a:cs typeface="Times New Roman" panose="02020603050405020304" charset="0"/>
              </a:rPr>
              <a:t> </a:t>
            </a:r>
            <a:r>
              <a:rPr lang="en-US" altLang="zh-CN" sz="2800" b="1" kern="100" smtClean="0">
                <a:latin typeface="华文楷体" panose="02010600040101010101" pitchFamily="2" charset="-122"/>
                <a:ea typeface="华文楷体" panose="02010600040101010101" pitchFamily="2" charset="-122"/>
                <a:cs typeface="Courier New" panose="02070309020205020404" pitchFamily="49" charset="0"/>
              </a:rPr>
              <a:t>C(g</a:t>
            </a:r>
            <a:r>
              <a:rPr lang="en-US" altLang="zh-CN" sz="2800" b="1" kern="100">
                <a:latin typeface="华文楷体" panose="02010600040101010101" pitchFamily="2" charset="-122"/>
                <a:ea typeface="华文楷体" panose="02010600040101010101" pitchFamily="2" charset="-122"/>
                <a:cs typeface="Courier New" panose="02070309020205020404" pitchFamily="49" charset="0"/>
              </a:rPr>
              <a:t>)</a:t>
            </a:r>
            <a:r>
              <a:rPr lang="zh-CN" altLang="zh-CN" sz="2800" b="1" kern="100">
                <a:latin typeface="华文楷体" panose="02010600040101010101" pitchFamily="2" charset="-122"/>
                <a:ea typeface="华文楷体" panose="02010600040101010101" pitchFamily="2" charset="-122"/>
                <a:cs typeface="Times New Roman" panose="02020603050405020304" charset="0"/>
              </a:rPr>
              <a:t>达到平衡后，温度不变，增大压强</a:t>
            </a:r>
            <a:r>
              <a:rPr lang="zh-CN" altLang="zh-CN" sz="2800" b="1" kern="100" smtClean="0">
                <a:latin typeface="华文楷体" panose="02010600040101010101" pitchFamily="2" charset="-122"/>
                <a:ea typeface="华文楷体" panose="02010600040101010101" pitchFamily="2" charset="-122"/>
                <a:cs typeface="Times New Roman" panose="02020603050405020304" charset="0"/>
              </a:rPr>
              <a:t>，</a:t>
            </a:r>
            <a:endParaRPr lang="en-US" altLang="zh-CN" sz="2800" b="1" kern="100" smtClean="0">
              <a:latin typeface="华文楷体" panose="02010600040101010101" pitchFamily="2" charset="-122"/>
              <a:ea typeface="华文楷体" panose="02010600040101010101" pitchFamily="2" charset="-122"/>
              <a:cs typeface="Times New Roman" panose="02020603050405020304" charset="0"/>
            </a:endParaRPr>
          </a:p>
          <a:p>
            <a:pPr>
              <a:spcAft>
                <a:spcPct val="0"/>
              </a:spcAft>
            </a:pPr>
            <a:r>
              <a:rPr lang="en-US" altLang="zh-CN" sz="2800" b="1" kern="100">
                <a:latin typeface="华文楷体" panose="02010600040101010101" pitchFamily="2" charset="-122"/>
                <a:ea typeface="华文楷体" panose="02010600040101010101" pitchFamily="2" charset="-122"/>
                <a:cs typeface="Times New Roman" panose="02020603050405020304" charset="0"/>
              </a:rPr>
              <a:t> </a:t>
            </a:r>
            <a:r>
              <a:rPr lang="en-US" altLang="zh-CN" sz="2800" b="1" kern="100" smtClean="0">
                <a:latin typeface="华文楷体" panose="02010600040101010101" pitchFamily="2" charset="-122"/>
                <a:ea typeface="华文楷体" panose="02010600040101010101" pitchFamily="2" charset="-122"/>
                <a:cs typeface="Times New Roman" panose="02020603050405020304" charset="0"/>
              </a:rPr>
              <a:t> </a:t>
            </a:r>
            <a:r>
              <a:rPr lang="zh-CN" altLang="zh-CN" sz="2800" b="1" kern="100" smtClean="0">
                <a:latin typeface="华文楷体" panose="02010600040101010101" pitchFamily="2" charset="-122"/>
                <a:ea typeface="华文楷体" panose="02010600040101010101" pitchFamily="2" charset="-122"/>
                <a:cs typeface="Times New Roman" panose="02020603050405020304" charset="0"/>
              </a:rPr>
              <a:t>平衡</a:t>
            </a:r>
            <a:r>
              <a:rPr lang="zh-CN" altLang="zh-CN" sz="2800" b="1" kern="100">
                <a:latin typeface="华文楷体" panose="02010600040101010101" pitchFamily="2" charset="-122"/>
                <a:ea typeface="华文楷体" panose="02010600040101010101" pitchFamily="2" charset="-122"/>
                <a:cs typeface="Times New Roman" panose="02020603050405020304" charset="0"/>
              </a:rPr>
              <a:t>正向移动，平衡常数</a:t>
            </a:r>
            <a:r>
              <a:rPr lang="zh-CN" altLang="zh-CN" sz="2800" b="1" kern="100" smtClean="0">
                <a:latin typeface="华文楷体" panose="02010600040101010101" pitchFamily="2" charset="-122"/>
                <a:ea typeface="华文楷体" panose="02010600040101010101" pitchFamily="2" charset="-122"/>
                <a:cs typeface="Times New Roman" panose="02020603050405020304" charset="0"/>
              </a:rPr>
              <a:t>增大</a:t>
            </a:r>
            <a:r>
              <a:rPr lang="en-US" altLang="zh-CN" sz="2800" b="1">
                <a:solidFill>
                  <a:prstClr val="black"/>
                </a:solidFill>
                <a:latin typeface="华文楷体" panose="02010600040101010101" pitchFamily="2" charset="-122"/>
                <a:ea typeface="华文楷体" panose="02010600040101010101" pitchFamily="2" charset="-122"/>
                <a:cs typeface="Times New Roman" panose="02020603050405020304" charset="0"/>
              </a:rPr>
              <a:t>(</a:t>
            </a:r>
            <a:r>
              <a:rPr lang="zh-CN" altLang="zh-CN" sz="2800" b="1">
                <a:solidFill>
                  <a:prstClr val="black"/>
                </a:solidFill>
                <a:latin typeface="华文楷体" panose="02010600040101010101" pitchFamily="2" charset="-122"/>
                <a:ea typeface="华文楷体" panose="02010600040101010101" pitchFamily="2" charset="-122"/>
                <a:cs typeface="Times New Roman" panose="02020603050405020304" charset="0"/>
              </a:rPr>
              <a:t>　　</a:t>
            </a:r>
            <a:r>
              <a:rPr lang="en-US" altLang="zh-CN" sz="2800" b="1">
                <a:solidFill>
                  <a:prstClr val="black"/>
                </a:solidFill>
                <a:latin typeface="华文楷体" panose="02010600040101010101" pitchFamily="2" charset="-122"/>
                <a:ea typeface="华文楷体" panose="02010600040101010101" pitchFamily="2" charset="-122"/>
                <a:cs typeface="Times New Roman" panose="02020603050405020304" charset="0"/>
              </a:rPr>
              <a:t>)</a:t>
            </a:r>
            <a:endParaRPr lang="zh-CN" altLang="zh-CN" sz="2800" b="1" kern="100">
              <a:latin typeface="华文楷体" panose="02010600040101010101" pitchFamily="2" charset="-122"/>
              <a:ea typeface="华文楷体" panose="02010600040101010101" pitchFamily="2" charset="-122"/>
              <a:cs typeface="Courier New" panose="02070309020205020404" pitchFamily="49" charset="0"/>
            </a:endParaRPr>
          </a:p>
        </p:txBody>
      </p:sp>
      <p:graphicFrame>
        <p:nvGraphicFramePr>
          <p:cNvPr id="9" name="对象 8"/>
          <p:cNvGraphicFramePr>
            <a:graphicFrameLocks noChangeAspect="1"/>
          </p:cNvGraphicFramePr>
          <p:nvPr>
            <p:custDataLst>
              <p:tags r:id="rId6"/>
            </p:custDataLst>
          </p:nvPr>
        </p:nvGraphicFramePr>
        <p:xfrm>
          <a:off x="2594545" y="3882257"/>
          <a:ext cx="1254125" cy="514350"/>
        </p:xfrm>
        <a:graphic>
          <a:graphicData uri="http://schemas.openxmlformats.org/presentationml/2006/ole">
            <mc:AlternateContent xmlns:mc="http://schemas.openxmlformats.org/markup-compatibility/2006">
              <mc:Choice xmlns:v="urn:schemas-microsoft-com:vml" Requires="v">
                <p:oleObj spid="_x0000_s1039" name="文档" r:id="rId7" imgW="1256030" imgH="516890" progId="Word.Document.12">
                  <p:embed/>
                </p:oleObj>
              </mc:Choice>
              <mc:Fallback>
                <p:oleObj name="文档" r:id="rId7" imgW="1256030" imgH="516890" progId="Word.Document.12">
                  <p:embed/>
                  <p:pic>
                    <p:nvPicPr>
                      <p:cNvPr id="0" name="OLE substitute image"/>
                      <p:cNvPicPr/>
                      <p:nvPr/>
                    </p:nvPicPr>
                    <p:blipFill>
                      <a:blip r:embed="rId8"/>
                      <a:stretch>
                        <a:fillRect/>
                      </a:stretch>
                    </p:blipFill>
                    <p:spPr>
                      <a:xfrm>
                        <a:off x="2594545" y="3882257"/>
                        <a:ext cx="1254125" cy="514350"/>
                      </a:xfrm>
                      <a:prstGeom prst="rect">
                        <a:avLst/>
                      </a:prstGeom>
                    </p:spPr>
                  </p:pic>
                </p:oleObj>
              </mc:Fallback>
            </mc:AlternateContent>
          </a:graphicData>
        </a:graphic>
      </p:graphicFrame>
      <p:sp>
        <p:nvSpPr>
          <p:cNvPr id="10" name="矩形 9"/>
          <p:cNvSpPr/>
          <p:nvPr>
            <p:custDataLst>
              <p:tags r:id="rId9"/>
            </p:custDataLst>
          </p:nvPr>
        </p:nvSpPr>
        <p:spPr>
          <a:xfrm>
            <a:off x="10720347" y="832410"/>
            <a:ext cx="748923" cy="769441"/>
          </a:xfrm>
          <a:prstGeom prst="rect">
            <a:avLst/>
          </a:prstGeom>
        </p:spPr>
        <p:txBody>
          <a:bodyPr wrap="none">
            <a:spAutoFit/>
          </a:bodyPr>
          <a:lstStyle/>
          <a:p>
            <a:pPr defTabSz="1219200">
              <a:defRPr/>
            </a:pPr>
            <a:r>
              <a:rPr lang="en-US" altLang="zh-CN" sz="4400" b="1" kern="100">
                <a:solidFill>
                  <a:srgbClr val="FF0000"/>
                </a:solidFill>
                <a:latin typeface="华文楷体" panose="02010600040101010101" pitchFamily="2" charset="-122"/>
                <a:ea typeface="华文楷体" panose="02010600040101010101" pitchFamily="2" charset="-122"/>
                <a:cs typeface="Times New Roman" panose="02020603050405020304" charset="0"/>
              </a:rPr>
              <a:t>×</a:t>
            </a:r>
            <a:endParaRPr lang="zh-CN" altLang="en-US" sz="4400" b="1" kern="100">
              <a:solidFill>
                <a:srgbClr val="FF0000"/>
              </a:solidFill>
              <a:latin typeface="华文楷体" panose="02010600040101010101" pitchFamily="2" charset="-122"/>
              <a:ea typeface="华文楷体" panose="02010600040101010101" pitchFamily="2" charset="-122"/>
              <a:cs typeface="Times New Roman" panose="02020603050405020304" charset="0"/>
            </a:endParaRPr>
          </a:p>
        </p:txBody>
      </p:sp>
      <p:sp>
        <p:nvSpPr>
          <p:cNvPr id="11" name="矩形 10"/>
          <p:cNvSpPr/>
          <p:nvPr>
            <p:custDataLst>
              <p:tags r:id="rId10"/>
            </p:custDataLst>
          </p:nvPr>
        </p:nvSpPr>
        <p:spPr>
          <a:xfrm>
            <a:off x="7350827" y="1634128"/>
            <a:ext cx="646331" cy="646331"/>
          </a:xfrm>
          <a:prstGeom prst="rect">
            <a:avLst/>
          </a:prstGeom>
        </p:spPr>
        <p:txBody>
          <a:bodyPr wrap="none">
            <a:spAutoFit/>
          </a:bodyPr>
          <a:lstStyle/>
          <a:p>
            <a:pPr defTabSz="1219200">
              <a:defRPr/>
            </a:pPr>
            <a:r>
              <a:rPr lang="en-US" altLang="zh-CN" sz="3600" b="1" kern="100">
                <a:solidFill>
                  <a:srgbClr val="FF0000"/>
                </a:solidFill>
                <a:latin typeface="仿宋" panose="02010609060101010101" pitchFamily="49" charset="-122"/>
                <a:ea typeface="仿宋" panose="02010609060101010101" pitchFamily="49" charset="-122"/>
                <a:cs typeface="Times New Roman" panose="02020603050405020304" charset="0"/>
              </a:rPr>
              <a:t>√</a:t>
            </a:r>
            <a:endParaRPr lang="zh-CN" altLang="en-US" sz="3600" b="1" kern="100">
              <a:solidFill>
                <a:srgbClr val="FF0000"/>
              </a:solidFill>
              <a:latin typeface="仿宋" panose="02010609060101010101" pitchFamily="49" charset="-122"/>
              <a:ea typeface="仿宋" panose="02010609060101010101" pitchFamily="49" charset="-122"/>
              <a:cs typeface="Times New Roman" panose="02020603050405020304" charset="0"/>
            </a:endParaRPr>
          </a:p>
        </p:txBody>
      </p:sp>
      <p:pic>
        <p:nvPicPr>
          <p:cNvPr id="15" name="图片 14"/>
          <p:cNvPicPr>
            <a:picLocks noChangeAspect="1"/>
          </p:cNvPicPr>
          <p:nvPr>
            <p:custDataLst>
              <p:tags r:id="rId11"/>
            </p:custDataLst>
          </p:nvPr>
        </p:nvPicPr>
        <p:blipFill>
          <a:blip r:embed="rId12"/>
          <a:srcRect t="1" r="70672" b="3079"/>
          <a:stretch>
            <a:fillRect/>
          </a:stretch>
        </p:blipFill>
        <p:spPr>
          <a:xfrm>
            <a:off x="8684061" y="788861"/>
            <a:ext cx="1547594" cy="770432"/>
          </a:xfrm>
          <a:prstGeom prst="rect">
            <a:avLst/>
          </a:prstGeom>
        </p:spPr>
      </p:pic>
      <p:grpSp>
        <p:nvGrpSpPr>
          <p:cNvPr id="17" name="Group 6"/>
          <p:cNvGrpSpPr/>
          <p:nvPr>
            <p:custDataLst>
              <p:tags r:id="rId13"/>
            </p:custDataLst>
          </p:nvPr>
        </p:nvGrpSpPr>
        <p:grpSpPr>
          <a:xfrm>
            <a:off x="2506060" y="1029903"/>
            <a:ext cx="439270" cy="249138"/>
            <a:chOff x="2736" y="3759"/>
            <a:chExt cx="628" cy="141"/>
          </a:xfrm>
        </p:grpSpPr>
        <p:grpSp>
          <p:nvGrpSpPr>
            <p:cNvPr id="18" name="Group 7"/>
            <p:cNvGrpSpPr/>
            <p:nvPr>
              <p:custDataLst>
                <p:tags r:id="rId14"/>
              </p:custDataLst>
            </p:nvPr>
          </p:nvGrpSpPr>
          <p:grpSpPr>
            <a:xfrm>
              <a:off x="2736" y="3759"/>
              <a:ext cx="624" cy="93"/>
              <a:chOff x="2640" y="2751"/>
              <a:chExt cx="624" cy="93"/>
            </a:xfrm>
          </p:grpSpPr>
          <p:sp>
            <p:nvSpPr>
              <p:cNvPr id="22" name="Line 8"/>
              <p:cNvSpPr/>
              <p:nvPr>
                <p:custDataLst>
                  <p:tags r:id="rId15"/>
                </p:custDataLst>
              </p:nvPr>
            </p:nvSpPr>
            <p:spPr>
              <a:xfrm>
                <a:off x="2640" y="2844"/>
                <a:ext cx="624"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p:txBody>
          </p:sp>
          <p:sp>
            <p:nvSpPr>
              <p:cNvPr id="23" name="Line 9"/>
              <p:cNvSpPr/>
              <p:nvPr>
                <p:custDataLst>
                  <p:tags r:id="rId16"/>
                </p:custDataLst>
              </p:nvPr>
            </p:nvSpPr>
            <p:spPr>
              <a:xfrm>
                <a:off x="3168" y="2751"/>
                <a:ext cx="96" cy="4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p:txBody>
          </p:sp>
        </p:grpSp>
        <p:grpSp>
          <p:nvGrpSpPr>
            <p:cNvPr id="19" name="Group 10"/>
            <p:cNvGrpSpPr/>
            <p:nvPr>
              <p:custDataLst>
                <p:tags r:id="rId17"/>
              </p:custDataLst>
            </p:nvPr>
          </p:nvGrpSpPr>
          <p:grpSpPr>
            <a:xfrm rot="10800000">
              <a:off x="2740" y="3807"/>
              <a:ext cx="624" cy="93"/>
              <a:chOff x="2640" y="2916"/>
              <a:chExt cx="624" cy="93"/>
            </a:xfrm>
          </p:grpSpPr>
          <p:sp>
            <p:nvSpPr>
              <p:cNvPr id="20" name="Line 11"/>
              <p:cNvSpPr/>
              <p:nvPr>
                <p:custDataLst>
                  <p:tags r:id="rId18"/>
                </p:custDataLst>
              </p:nvPr>
            </p:nvSpPr>
            <p:spPr>
              <a:xfrm>
                <a:off x="2640" y="3009"/>
                <a:ext cx="624"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p:txBody>
          </p:sp>
          <p:sp>
            <p:nvSpPr>
              <p:cNvPr id="21" name="Line 12"/>
              <p:cNvSpPr/>
              <p:nvPr>
                <p:custDataLst>
                  <p:tags r:id="rId19"/>
                </p:custDataLst>
              </p:nvPr>
            </p:nvSpPr>
            <p:spPr>
              <a:xfrm>
                <a:off x="3168" y="2916"/>
                <a:ext cx="96" cy="4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p:txBody>
          </p:sp>
        </p:grpSp>
      </p:grpSp>
      <p:grpSp>
        <p:nvGrpSpPr>
          <p:cNvPr id="24" name="Group 6"/>
          <p:cNvGrpSpPr/>
          <p:nvPr>
            <p:custDataLst>
              <p:tags r:id="rId20"/>
            </p:custDataLst>
          </p:nvPr>
        </p:nvGrpSpPr>
        <p:grpSpPr>
          <a:xfrm>
            <a:off x="2735463" y="4329764"/>
            <a:ext cx="439270" cy="249138"/>
            <a:chOff x="2736" y="3759"/>
            <a:chExt cx="628" cy="141"/>
          </a:xfrm>
        </p:grpSpPr>
        <p:grpSp>
          <p:nvGrpSpPr>
            <p:cNvPr id="25" name="Group 7"/>
            <p:cNvGrpSpPr/>
            <p:nvPr>
              <p:custDataLst>
                <p:tags r:id="rId21"/>
              </p:custDataLst>
            </p:nvPr>
          </p:nvGrpSpPr>
          <p:grpSpPr>
            <a:xfrm>
              <a:off x="2736" y="3759"/>
              <a:ext cx="624" cy="93"/>
              <a:chOff x="2640" y="2751"/>
              <a:chExt cx="624" cy="93"/>
            </a:xfrm>
          </p:grpSpPr>
          <p:sp>
            <p:nvSpPr>
              <p:cNvPr id="29" name="Line 8"/>
              <p:cNvSpPr/>
              <p:nvPr>
                <p:custDataLst>
                  <p:tags r:id="rId22"/>
                </p:custDataLst>
              </p:nvPr>
            </p:nvSpPr>
            <p:spPr>
              <a:xfrm>
                <a:off x="2640" y="2844"/>
                <a:ext cx="624"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p:txBody>
          </p:sp>
          <p:sp>
            <p:nvSpPr>
              <p:cNvPr id="30" name="Line 9"/>
              <p:cNvSpPr/>
              <p:nvPr>
                <p:custDataLst>
                  <p:tags r:id="rId23"/>
                </p:custDataLst>
              </p:nvPr>
            </p:nvSpPr>
            <p:spPr>
              <a:xfrm>
                <a:off x="3168" y="2751"/>
                <a:ext cx="96" cy="4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p:txBody>
          </p:sp>
        </p:grpSp>
        <p:grpSp>
          <p:nvGrpSpPr>
            <p:cNvPr id="26" name="Group 10"/>
            <p:cNvGrpSpPr/>
            <p:nvPr>
              <p:custDataLst>
                <p:tags r:id="rId24"/>
              </p:custDataLst>
            </p:nvPr>
          </p:nvGrpSpPr>
          <p:grpSpPr>
            <a:xfrm rot="10800000">
              <a:off x="2740" y="3807"/>
              <a:ext cx="624" cy="93"/>
              <a:chOff x="2640" y="2916"/>
              <a:chExt cx="624" cy="93"/>
            </a:xfrm>
          </p:grpSpPr>
          <p:sp>
            <p:nvSpPr>
              <p:cNvPr id="27" name="Line 11"/>
              <p:cNvSpPr/>
              <p:nvPr>
                <p:custDataLst>
                  <p:tags r:id="rId25"/>
                </p:custDataLst>
              </p:nvPr>
            </p:nvSpPr>
            <p:spPr>
              <a:xfrm>
                <a:off x="2640" y="3009"/>
                <a:ext cx="624"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p:txBody>
          </p:sp>
          <p:sp>
            <p:nvSpPr>
              <p:cNvPr id="28" name="Line 12"/>
              <p:cNvSpPr/>
              <p:nvPr>
                <p:custDataLst>
                  <p:tags r:id="rId26"/>
                </p:custDataLst>
              </p:nvPr>
            </p:nvSpPr>
            <p:spPr>
              <a:xfrm>
                <a:off x="3168" y="2916"/>
                <a:ext cx="96" cy="4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a:lstStyle/>
              <a:p/>
            </p:txBody>
          </p:sp>
        </p:grpSp>
      </p:grpSp>
      <p:sp>
        <p:nvSpPr>
          <p:cNvPr id="31" name="矩形 30"/>
          <p:cNvSpPr/>
          <p:nvPr>
            <p:custDataLst>
              <p:tags r:id="rId27"/>
            </p:custDataLst>
          </p:nvPr>
        </p:nvSpPr>
        <p:spPr>
          <a:xfrm>
            <a:off x="7321025" y="2216844"/>
            <a:ext cx="748923" cy="769441"/>
          </a:xfrm>
          <a:prstGeom prst="rect">
            <a:avLst/>
          </a:prstGeom>
        </p:spPr>
        <p:txBody>
          <a:bodyPr wrap="none">
            <a:spAutoFit/>
          </a:bodyPr>
          <a:lstStyle/>
          <a:p>
            <a:pPr defTabSz="1219200">
              <a:defRPr/>
            </a:pPr>
            <a:r>
              <a:rPr lang="en-US" altLang="zh-CN" sz="4400" b="1" kern="100">
                <a:solidFill>
                  <a:srgbClr val="FF0000"/>
                </a:solidFill>
                <a:latin typeface="华文楷体" panose="02010600040101010101" pitchFamily="2" charset="-122"/>
                <a:ea typeface="华文楷体" panose="02010600040101010101" pitchFamily="2" charset="-122"/>
                <a:cs typeface="Times New Roman" panose="02020603050405020304" charset="0"/>
              </a:rPr>
              <a:t>×</a:t>
            </a:r>
            <a:endParaRPr lang="zh-CN" altLang="en-US" sz="4400" b="1" kern="100">
              <a:solidFill>
                <a:srgbClr val="FF0000"/>
              </a:solidFill>
              <a:latin typeface="华文楷体" panose="02010600040101010101" pitchFamily="2" charset="-122"/>
              <a:ea typeface="华文楷体" panose="02010600040101010101" pitchFamily="2" charset="-122"/>
              <a:cs typeface="Times New Roman" panose="02020603050405020304" charset="0"/>
            </a:endParaRPr>
          </a:p>
        </p:txBody>
      </p:sp>
      <p:sp>
        <p:nvSpPr>
          <p:cNvPr id="32" name="矩形 31"/>
          <p:cNvSpPr/>
          <p:nvPr>
            <p:custDataLst>
              <p:tags r:id="rId28"/>
            </p:custDataLst>
          </p:nvPr>
        </p:nvSpPr>
        <p:spPr>
          <a:xfrm>
            <a:off x="6531754" y="2852111"/>
            <a:ext cx="748923" cy="769441"/>
          </a:xfrm>
          <a:prstGeom prst="rect">
            <a:avLst/>
          </a:prstGeom>
        </p:spPr>
        <p:txBody>
          <a:bodyPr wrap="none">
            <a:spAutoFit/>
          </a:bodyPr>
          <a:lstStyle/>
          <a:p>
            <a:pPr defTabSz="1219200">
              <a:defRPr/>
            </a:pPr>
            <a:r>
              <a:rPr lang="en-US" altLang="zh-CN" sz="4400" b="1" kern="100">
                <a:solidFill>
                  <a:srgbClr val="FF0000"/>
                </a:solidFill>
                <a:latin typeface="华文楷体" panose="02010600040101010101" pitchFamily="2" charset="-122"/>
                <a:ea typeface="华文楷体" panose="02010600040101010101" pitchFamily="2" charset="-122"/>
                <a:cs typeface="Times New Roman" panose="02020603050405020304" charset="0"/>
              </a:rPr>
              <a:t>×</a:t>
            </a:r>
            <a:endParaRPr lang="zh-CN" altLang="en-US" sz="4400" b="1" kern="100">
              <a:solidFill>
                <a:srgbClr val="FF0000"/>
              </a:solidFill>
              <a:latin typeface="华文楷体" panose="02010600040101010101" pitchFamily="2" charset="-122"/>
              <a:ea typeface="华文楷体" panose="02010600040101010101" pitchFamily="2" charset="-122"/>
              <a:cs typeface="Times New Roman" panose="02020603050405020304" charset="0"/>
            </a:endParaRPr>
          </a:p>
        </p:txBody>
      </p:sp>
      <p:sp>
        <p:nvSpPr>
          <p:cNvPr id="33" name="矩形 32"/>
          <p:cNvSpPr/>
          <p:nvPr>
            <p:custDataLst>
              <p:tags r:id="rId29"/>
            </p:custDataLst>
          </p:nvPr>
        </p:nvSpPr>
        <p:spPr>
          <a:xfrm>
            <a:off x="9717716" y="3468128"/>
            <a:ext cx="748923" cy="769441"/>
          </a:xfrm>
          <a:prstGeom prst="rect">
            <a:avLst/>
          </a:prstGeom>
        </p:spPr>
        <p:txBody>
          <a:bodyPr wrap="none">
            <a:spAutoFit/>
          </a:bodyPr>
          <a:lstStyle/>
          <a:p>
            <a:pPr defTabSz="1219200">
              <a:defRPr/>
            </a:pPr>
            <a:r>
              <a:rPr lang="en-US" altLang="zh-CN" sz="4400" b="1" kern="100">
                <a:solidFill>
                  <a:srgbClr val="FF0000"/>
                </a:solidFill>
                <a:latin typeface="华文楷体" panose="02010600040101010101" pitchFamily="2" charset="-122"/>
                <a:ea typeface="华文楷体" panose="02010600040101010101" pitchFamily="2" charset="-122"/>
                <a:cs typeface="Times New Roman" panose="02020603050405020304" charset="0"/>
              </a:rPr>
              <a:t>×</a:t>
            </a:r>
            <a:endParaRPr lang="zh-CN" altLang="en-US" sz="4400" b="1" kern="100">
              <a:solidFill>
                <a:srgbClr val="FF0000"/>
              </a:solidFill>
              <a:latin typeface="华文楷体" panose="02010600040101010101" pitchFamily="2" charset="-122"/>
              <a:ea typeface="华文楷体" panose="02010600040101010101" pitchFamily="2" charset="-122"/>
              <a:cs typeface="Times New Roman" panose="02020603050405020304" charset="0"/>
            </a:endParaRPr>
          </a:p>
        </p:txBody>
      </p:sp>
      <p:sp>
        <p:nvSpPr>
          <p:cNvPr id="34" name="矩形 33"/>
          <p:cNvSpPr/>
          <p:nvPr>
            <p:custDataLst>
              <p:tags r:id="rId30"/>
            </p:custDataLst>
          </p:nvPr>
        </p:nvSpPr>
        <p:spPr>
          <a:xfrm>
            <a:off x="5059088" y="4498031"/>
            <a:ext cx="748923" cy="769441"/>
          </a:xfrm>
          <a:prstGeom prst="rect">
            <a:avLst/>
          </a:prstGeom>
        </p:spPr>
        <p:txBody>
          <a:bodyPr wrap="none">
            <a:spAutoFit/>
          </a:bodyPr>
          <a:lstStyle/>
          <a:p>
            <a:pPr defTabSz="1219200">
              <a:defRPr/>
            </a:pPr>
            <a:r>
              <a:rPr lang="en-US" altLang="zh-CN" sz="4400" b="1" kern="100">
                <a:solidFill>
                  <a:srgbClr val="FF0000"/>
                </a:solidFill>
                <a:latin typeface="华文楷体" panose="02010600040101010101" pitchFamily="2" charset="-122"/>
                <a:ea typeface="华文楷体" panose="02010600040101010101" pitchFamily="2" charset="-122"/>
                <a:cs typeface="Times New Roman" panose="02020603050405020304" charset="0"/>
              </a:rPr>
              <a:t>×</a:t>
            </a:r>
            <a:endParaRPr lang="zh-CN" altLang="en-US" sz="4400" b="1" kern="100">
              <a:solidFill>
                <a:srgbClr val="FF0000"/>
              </a:solidFill>
              <a:latin typeface="华文楷体" panose="02010600040101010101" pitchFamily="2" charset="-122"/>
              <a:ea typeface="华文楷体" panose="02010600040101010101" pitchFamily="2" charset="-122"/>
              <a:cs typeface="Times New Roman" panose="0202060305040502030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out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outHorizontal)">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outHorizont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outHorizont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1" grpId="0"/>
      <p:bldP spid="32" grpId="0"/>
      <p:bldP spid="33"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Box 2"/>
              <p:cNvSpPr txBox="1">
                <a:spLocks noChangeArrowheads="1"/>
              </p:cNvSpPr>
              <p:nvPr>
                <p:custDataLst>
                  <p:tags r:id="rId1"/>
                </p:custDataLst>
              </p:nvPr>
            </p:nvSpPr>
            <p:spPr bwMode="auto">
              <a:xfrm>
                <a:off x="137551" y="275013"/>
                <a:ext cx="11507954" cy="431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35000"/>
                  </a:lnSpc>
                  <a:spcBef>
                    <a:spcPct val="0"/>
                  </a:spcBef>
                  <a:buFontTx/>
                  <a:buNone/>
                </a:pPr>
                <a:r>
                  <a:rPr lang="en-US" altLang="zh-CN" sz="2800" b="1" smtClean="0">
                    <a:solidFill>
                      <a:srgbClr val="000000"/>
                    </a:solidFill>
                    <a:latin typeface="华文楷体" panose="02010600040101010101" pitchFamily="2" charset="-122"/>
                    <a:ea typeface="华文楷体" panose="02010600040101010101" pitchFamily="2" charset="-122"/>
                  </a:rPr>
                  <a:t>7.</a:t>
                </a:r>
                <a:r>
                  <a:rPr lang="zh-CN" altLang="en-US" sz="2800" b="1" smtClean="0">
                    <a:solidFill>
                      <a:srgbClr val="000000"/>
                    </a:solidFill>
                    <a:latin typeface="华文楷体" panose="02010600040101010101" pitchFamily="2" charset="-122"/>
                    <a:ea typeface="华文楷体" panose="02010600040101010101" pitchFamily="2" charset="-122"/>
                  </a:rPr>
                  <a:t>已知反应</a:t>
                </a:r>
                <a:r>
                  <a:rPr lang="en-US" altLang="zh-CN" sz="2800" b="1" smtClean="0">
                    <a:solidFill>
                      <a:srgbClr val="000000"/>
                    </a:solidFill>
                    <a:latin typeface="华文楷体" panose="02010600040101010101" pitchFamily="2" charset="-122"/>
                    <a:ea typeface="华文楷体" panose="02010600040101010101" pitchFamily="2" charset="-122"/>
                  </a:rPr>
                  <a:t>: FeO(s</a:t>
                </a:r>
                <a:r>
                  <a:rPr lang="en-US" altLang="zh-CN" sz="2800" b="1">
                    <a:solidFill>
                      <a:srgbClr val="000000"/>
                    </a:solidFill>
                    <a:latin typeface="华文楷体" panose="02010600040101010101" pitchFamily="2" charset="-122"/>
                    <a:ea typeface="华文楷体" panose="02010600040101010101" pitchFamily="2" charset="-122"/>
                  </a:rPr>
                  <a:t>)+CO(g) </a:t>
                </a:r>
                <a14:m>
                  <m:oMath xmlns:m="http://schemas.openxmlformats.org/officeDocument/2006/math">
                    <m:r>
                      <a:rPr lang="en-US" altLang="zh-CN" sz="2800" b="1" i="1">
                        <a:solidFill>
                          <a:srgbClr val="000000"/>
                        </a:solidFill>
                        <a:latin typeface="Cambria Math" panose="02040503050406030204" charset="0"/>
                        <a:ea typeface="Cambria Math" panose="02040503050406030204" charset="0"/>
                      </a:rPr>
                      <m:t>⇌</m:t>
                    </m:r>
                  </m:oMath>
                </a14:m>
                <a:r>
                  <a:rPr lang="en-US" altLang="zh-CN" sz="2800" b="1">
                    <a:solidFill>
                      <a:srgbClr val="000000"/>
                    </a:solidFill>
                    <a:latin typeface="华文楷体" panose="02010600040101010101" pitchFamily="2" charset="-122"/>
                    <a:ea typeface="华文楷体" panose="02010600040101010101" pitchFamily="2" charset="-122"/>
                  </a:rPr>
                  <a:t>Fe(s)+CO</a:t>
                </a:r>
                <a:r>
                  <a:rPr lang="en-US" altLang="zh-CN" sz="2800" b="1" baseline="-30000">
                    <a:solidFill>
                      <a:srgbClr val="000000"/>
                    </a:solidFill>
                    <a:latin typeface="华文楷体" panose="02010600040101010101" pitchFamily="2" charset="-122"/>
                    <a:ea typeface="华文楷体" panose="02010600040101010101" pitchFamily="2" charset="-122"/>
                  </a:rPr>
                  <a:t>2</a:t>
                </a:r>
                <a:r>
                  <a:rPr lang="en-US" altLang="zh-CN" sz="2800" b="1">
                    <a:solidFill>
                      <a:srgbClr val="000000"/>
                    </a:solidFill>
                    <a:latin typeface="华文楷体" panose="02010600040101010101" pitchFamily="2" charset="-122"/>
                    <a:ea typeface="华文楷体" panose="02010600040101010101" pitchFamily="2" charset="-122"/>
                  </a:rPr>
                  <a:t>(g</a:t>
                </a:r>
                <a:r>
                  <a:rPr lang="en-US" altLang="zh-CN" sz="2800" b="1" smtClean="0">
                    <a:solidFill>
                      <a:srgbClr val="000000"/>
                    </a:solidFill>
                    <a:latin typeface="华文楷体" panose="02010600040101010101" pitchFamily="2" charset="-122"/>
                    <a:ea typeface="华文楷体" panose="02010600040101010101" pitchFamily="2" charset="-122"/>
                  </a:rPr>
                  <a:t>) △H&gt;0</a:t>
                </a:r>
                <a:r>
                  <a:rPr lang="zh-CN" altLang="en-US" sz="2800" b="1" smtClean="0">
                    <a:solidFill>
                      <a:srgbClr val="000000"/>
                    </a:solidFill>
                    <a:latin typeface="华文楷体" panose="02010600040101010101" pitchFamily="2" charset="-122"/>
                    <a:ea typeface="华文楷体" panose="02010600040101010101" pitchFamily="2" charset="-122"/>
                  </a:rPr>
                  <a:t>。</a:t>
                </a:r>
                <a:endParaRPr lang="en-US" altLang="zh-CN" sz="2800" b="1" smtClean="0">
                  <a:solidFill>
                    <a:srgbClr val="000000"/>
                  </a:solidFill>
                  <a:latin typeface="华文楷体" panose="02010600040101010101" pitchFamily="2" charset="-122"/>
                  <a:ea typeface="华文楷体" panose="02010600040101010101" pitchFamily="2" charset="-122"/>
                </a:endParaRPr>
              </a:p>
              <a:p>
                <a:pPr eaLnBrk="1" hangingPunct="1">
                  <a:lnSpc>
                    <a:spcPct val="135000"/>
                  </a:lnSpc>
                  <a:spcBef>
                    <a:spcPct val="0"/>
                  </a:spcBef>
                  <a:buFontTx/>
                  <a:buNone/>
                </a:pPr>
                <a:r>
                  <a:rPr lang="zh-CN" altLang="en-US" sz="2800" b="1" smtClean="0">
                    <a:solidFill>
                      <a:srgbClr val="000000"/>
                    </a:solidFill>
                    <a:latin typeface="华文楷体" panose="02010600040101010101" pitchFamily="2" charset="-122"/>
                    <a:ea typeface="华文楷体" panose="02010600040101010101" pitchFamily="2" charset="-122"/>
                  </a:rPr>
                  <a:t>①该反应平衡常数</a:t>
                </a:r>
                <a:r>
                  <a:rPr lang="zh-CN" altLang="en-US" sz="2800" b="1">
                    <a:solidFill>
                      <a:srgbClr val="000000"/>
                    </a:solidFill>
                    <a:latin typeface="华文楷体" panose="02010600040101010101" pitchFamily="2" charset="-122"/>
                    <a:ea typeface="华文楷体" panose="02010600040101010101" pitchFamily="2" charset="-122"/>
                  </a:rPr>
                  <a:t>可表达为</a:t>
                </a:r>
                <a:r>
                  <a:rPr lang="en-US" altLang="zh-CN" sz="2800" b="1">
                    <a:solidFill>
                      <a:srgbClr val="000000"/>
                    </a:solidFill>
                    <a:latin typeface="华文楷体" panose="02010600040101010101" pitchFamily="2" charset="-122"/>
                    <a:ea typeface="华文楷体" panose="02010600040101010101" pitchFamily="2" charset="-122"/>
                  </a:rPr>
                  <a:t>: K</a:t>
                </a:r>
                <a:r>
                  <a:rPr lang="en-US" altLang="zh-CN" sz="2800" b="1" smtClean="0">
                    <a:solidFill>
                      <a:srgbClr val="000000"/>
                    </a:solidFill>
                    <a:latin typeface="华文楷体" panose="02010600040101010101" pitchFamily="2" charset="-122"/>
                    <a:ea typeface="华文楷体" panose="02010600040101010101" pitchFamily="2" charset="-122"/>
                  </a:rPr>
                  <a:t>=</a:t>
                </a:r>
                <a:r>
                  <a:rPr lang="en-US" altLang="zh-CN" sz="2800" b="1" u="sng" smtClean="0">
                    <a:solidFill>
                      <a:srgbClr val="000000"/>
                    </a:solidFill>
                    <a:latin typeface="华文楷体" panose="02010600040101010101" pitchFamily="2" charset="-122"/>
                    <a:ea typeface="华文楷体" panose="02010600040101010101" pitchFamily="2" charset="-122"/>
                  </a:rPr>
                  <a:t>                        </a:t>
                </a:r>
                <a:r>
                  <a:rPr lang="zh-CN" altLang="en-US" sz="2800" b="1" smtClean="0">
                    <a:solidFill>
                      <a:srgbClr val="000000"/>
                    </a:solidFill>
                    <a:latin typeface="华文楷体" panose="02010600040101010101" pitchFamily="2" charset="-122"/>
                    <a:ea typeface="华文楷体" panose="02010600040101010101" pitchFamily="2" charset="-122"/>
                  </a:rPr>
                  <a:t>。</a:t>
                </a:r>
                <a:endParaRPr lang="en-US" altLang="zh-CN" sz="2800" b="1" smtClean="0">
                  <a:solidFill>
                    <a:srgbClr val="000000"/>
                  </a:solidFill>
                  <a:latin typeface="华文楷体" panose="02010600040101010101" pitchFamily="2" charset="-122"/>
                  <a:ea typeface="华文楷体" panose="02010600040101010101" pitchFamily="2" charset="-122"/>
                </a:endParaRPr>
              </a:p>
              <a:p>
                <a:pPr algn="just">
                  <a:lnSpc>
                    <a:spcPct val="150000"/>
                  </a:lnSpc>
                  <a:spcAft>
                    <a:spcPct val="0"/>
                  </a:spcAft>
                  <a:buNone/>
                </a:pPr>
                <a:r>
                  <a:rPr lang="en-US" altLang="zh-CN" sz="2800" b="1" smtClean="0">
                    <a:solidFill>
                      <a:srgbClr val="000000"/>
                    </a:solidFill>
                    <a:latin typeface="华文楷体" panose="02010600040101010101" pitchFamily="2" charset="-122"/>
                    <a:ea typeface="华文楷体" panose="02010600040101010101" pitchFamily="2" charset="-122"/>
                  </a:rPr>
                  <a:t>②</a:t>
                </a:r>
                <a:r>
                  <a:rPr lang="zh-CN" altLang="zh-CN" sz="2800" kern="100">
                    <a:latin typeface="Times New Roman" panose="02020603050405020304" charset="0"/>
                    <a:ea typeface="微软雅黑" panose="020B0503020204020204" pitchFamily="34" charset="-122"/>
                    <a:cs typeface="Times New Roman" panose="02020603050405020304" charset="0"/>
                  </a:rPr>
                  <a:t>温度降低，则</a:t>
                </a:r>
                <a:r>
                  <a:rPr lang="en-US" altLang="zh-CN" sz="2800" i="1" kern="100">
                    <a:latin typeface="Times New Roman" panose="02020603050405020304" charset="0"/>
                    <a:ea typeface="微软雅黑" panose="020B0503020204020204" pitchFamily="34" charset="-122"/>
                    <a:cs typeface="Courier New" panose="02070309020205020404" pitchFamily="49" charset="0"/>
                  </a:rPr>
                  <a:t>K</a:t>
                </a:r>
                <a:r>
                  <a:rPr lang="en-US" altLang="zh-CN" sz="2800" kern="100">
                    <a:latin typeface="Times New Roman" panose="02020603050405020304" charset="0"/>
                    <a:ea typeface="微软雅黑" panose="020B0503020204020204" pitchFamily="34" charset="-122"/>
                    <a:cs typeface="Courier New" panose="02070309020205020404" pitchFamily="49" charset="0"/>
                  </a:rPr>
                  <a:t>______(</a:t>
                </a:r>
                <a:r>
                  <a:rPr lang="zh-CN" altLang="zh-CN" sz="2800" kern="100">
                    <a:latin typeface="Times New Roman" panose="02020603050405020304" charset="0"/>
                    <a:ea typeface="微软雅黑" panose="020B0503020204020204" pitchFamily="34" charset="-122"/>
                    <a:cs typeface="Times New Roman" panose="02020603050405020304" charset="0"/>
                  </a:rPr>
                  <a:t>填</a:t>
                </a:r>
                <a:r>
                  <a:rPr lang="en-US" altLang="zh-CN" sz="2800" kern="100">
                    <a:latin typeface="宋体" panose="02010600030101010101" pitchFamily="2" charset="-122"/>
                    <a:ea typeface="微软雅黑" panose="020B0503020204020204" pitchFamily="34" charset="-122"/>
                    <a:cs typeface="Times New Roman" panose="02020603050405020304" charset="0"/>
                  </a:rPr>
                  <a:t>“</a:t>
                </a:r>
                <a:r>
                  <a:rPr lang="zh-CN" altLang="zh-CN" sz="2800" kern="100">
                    <a:latin typeface="Times New Roman" panose="02020603050405020304" charset="0"/>
                    <a:ea typeface="微软雅黑" panose="020B0503020204020204" pitchFamily="34" charset="-122"/>
                    <a:cs typeface="Times New Roman" panose="02020603050405020304" charset="0"/>
                  </a:rPr>
                  <a:t>增大</a:t>
                </a:r>
                <a:r>
                  <a:rPr lang="en-US" altLang="zh-CN" sz="2800" kern="100">
                    <a:latin typeface="宋体" panose="02010600030101010101" pitchFamily="2" charset="-122"/>
                    <a:ea typeface="微软雅黑" panose="020B0503020204020204" pitchFamily="34" charset="-122"/>
                    <a:cs typeface="Times New Roman" panose="02020603050405020304" charset="0"/>
                  </a:rPr>
                  <a:t>”“</a:t>
                </a:r>
                <a:r>
                  <a:rPr lang="zh-CN" altLang="zh-CN" sz="2800" kern="100">
                    <a:latin typeface="Times New Roman" panose="02020603050405020304" charset="0"/>
                    <a:ea typeface="微软雅黑" panose="020B0503020204020204" pitchFamily="34" charset="-122"/>
                    <a:cs typeface="Times New Roman" panose="02020603050405020304" charset="0"/>
                  </a:rPr>
                  <a:t>减小</a:t>
                </a:r>
                <a:r>
                  <a:rPr lang="en-US" altLang="zh-CN" sz="2800" kern="100">
                    <a:latin typeface="宋体" panose="02010600030101010101" pitchFamily="2" charset="-122"/>
                    <a:ea typeface="微软雅黑" panose="020B0503020204020204" pitchFamily="34" charset="-122"/>
                    <a:cs typeface="Times New Roman" panose="02020603050405020304" charset="0"/>
                  </a:rPr>
                  <a:t>”</a:t>
                </a:r>
                <a:r>
                  <a:rPr lang="zh-CN" altLang="zh-CN" sz="2800" kern="100">
                    <a:latin typeface="Times New Roman" panose="02020603050405020304" charset="0"/>
                    <a:ea typeface="微软雅黑" panose="020B0503020204020204" pitchFamily="34" charset="-122"/>
                    <a:cs typeface="Times New Roman" panose="02020603050405020304" charset="0"/>
                  </a:rPr>
                  <a:t>或</a:t>
                </a:r>
                <a:r>
                  <a:rPr lang="en-US" altLang="zh-CN" sz="2800" kern="100">
                    <a:latin typeface="宋体" panose="02010600030101010101" pitchFamily="2" charset="-122"/>
                    <a:ea typeface="微软雅黑" panose="020B0503020204020204" pitchFamily="34" charset="-122"/>
                    <a:cs typeface="Times New Roman" panose="02020603050405020304" charset="0"/>
                  </a:rPr>
                  <a:t>“</a:t>
                </a:r>
                <a:r>
                  <a:rPr lang="zh-CN" altLang="zh-CN" sz="2800" kern="100">
                    <a:latin typeface="Times New Roman" panose="02020603050405020304" charset="0"/>
                    <a:ea typeface="微软雅黑" panose="020B0503020204020204" pitchFamily="34" charset="-122"/>
                    <a:cs typeface="Times New Roman" panose="02020603050405020304" charset="0"/>
                  </a:rPr>
                  <a:t>不变</a:t>
                </a:r>
                <a:r>
                  <a:rPr lang="en-US" altLang="zh-CN" sz="2800" kern="100">
                    <a:latin typeface="宋体" panose="02010600030101010101" pitchFamily="2" charset="-122"/>
                    <a:ea typeface="微软雅黑" panose="020B0503020204020204" pitchFamily="34" charset="-122"/>
                    <a:cs typeface="Times New Roman" panose="02020603050405020304" charset="0"/>
                  </a:rPr>
                  <a:t>”</a:t>
                </a:r>
                <a:r>
                  <a:rPr lang="en-US" altLang="zh-CN" sz="2800" kern="100">
                    <a:latin typeface="Times New Roman" panose="02020603050405020304" charset="0"/>
                    <a:ea typeface="微软雅黑" panose="020B0503020204020204" pitchFamily="34" charset="-122"/>
                    <a:cs typeface="Courier New" panose="02070309020205020404" pitchFamily="49" charset="0"/>
                  </a:rPr>
                  <a:t>)</a:t>
                </a:r>
                <a:r>
                  <a:rPr lang="zh-CN" altLang="zh-CN" sz="2800" kern="100">
                    <a:latin typeface="Times New Roman" panose="02020603050405020304" charset="0"/>
                    <a:ea typeface="微软雅黑" panose="020B0503020204020204" pitchFamily="34" charset="-122"/>
                    <a:cs typeface="Times New Roman" panose="02020603050405020304" charset="0"/>
                  </a:rPr>
                  <a:t>。</a:t>
                </a:r>
                <a:endParaRPr lang="zh-CN" altLang="zh-CN" sz="1100" kern="100">
                  <a:latin typeface="宋体" panose="02010600030101010101" pitchFamily="2" charset="-122"/>
                  <a:cs typeface="Courier New" panose="02070309020205020404" pitchFamily="49" charset="0"/>
                </a:endParaRPr>
              </a:p>
              <a:p>
                <a:pPr>
                  <a:lnSpc>
                    <a:spcPct val="135000"/>
                  </a:lnSpc>
                  <a:spcBef>
                    <a:spcPct val="0"/>
                  </a:spcBef>
                  <a:buNone/>
                </a:pPr>
                <a:r>
                  <a:rPr lang="en-US" altLang="zh-CN" sz="2800" b="1" smtClean="0">
                    <a:solidFill>
                      <a:srgbClr val="000000"/>
                    </a:solidFill>
                    <a:latin typeface="华文楷体" panose="02010600040101010101" pitchFamily="2" charset="-122"/>
                    <a:ea typeface="华文楷体" panose="02010600040101010101" pitchFamily="2" charset="-122"/>
                  </a:rPr>
                  <a:t>③</a:t>
                </a:r>
                <a:r>
                  <a:rPr lang="zh-CN" altLang="zh-CN" sz="2800" b="1" kern="100" spc="-100">
                    <a:solidFill>
                      <a:prstClr val="black"/>
                    </a:solidFill>
                    <a:latin typeface="华文楷体" panose="02010600040101010101" pitchFamily="2" charset="-122"/>
                    <a:ea typeface="华文楷体" panose="02010600040101010101" pitchFamily="2" charset="-122"/>
                    <a:cs typeface="Times New Roman" panose="02020603050405020304" charset="0"/>
                  </a:rPr>
                  <a:t>已知</a:t>
                </a:r>
                <a:r>
                  <a:rPr lang="en-US" altLang="zh-CN" sz="2800" b="1" kern="100" spc="-100">
                    <a:solidFill>
                      <a:prstClr val="black"/>
                    </a:solidFill>
                    <a:latin typeface="华文楷体" panose="02010600040101010101" pitchFamily="2" charset="-122"/>
                    <a:ea typeface="华文楷体" panose="02010600040101010101" pitchFamily="2" charset="-122"/>
                    <a:cs typeface="Courier New" panose="02070309020205020404" pitchFamily="49" charset="0"/>
                  </a:rPr>
                  <a:t>1 100 </a:t>
                </a:r>
                <a:r>
                  <a:rPr lang="en-US" altLang="zh-CN" sz="2800" b="1" kern="100" spc="-100">
                    <a:solidFill>
                      <a:prstClr val="black"/>
                    </a:solidFill>
                    <a:latin typeface="华文楷体" panose="02010600040101010101" pitchFamily="2" charset="-122"/>
                    <a:ea typeface="华文楷体" panose="02010600040101010101" pitchFamily="2" charset="-122"/>
                    <a:cs typeface="Times New Roman" panose="02020603050405020304" charset="0"/>
                  </a:rPr>
                  <a:t>℃</a:t>
                </a:r>
                <a:r>
                  <a:rPr lang="zh-CN" altLang="zh-CN" sz="2800" b="1" kern="100" spc="-100">
                    <a:solidFill>
                      <a:prstClr val="black"/>
                    </a:solidFill>
                    <a:latin typeface="华文楷体" panose="02010600040101010101" pitchFamily="2" charset="-122"/>
                    <a:ea typeface="华文楷体" panose="02010600040101010101" pitchFamily="2" charset="-122"/>
                    <a:cs typeface="Times New Roman" panose="02020603050405020304" charset="0"/>
                  </a:rPr>
                  <a:t>时，</a:t>
                </a:r>
                <a:r>
                  <a:rPr lang="en-US" altLang="zh-CN" sz="2800" b="1" i="1" kern="100" spc="-100">
                    <a:solidFill>
                      <a:prstClr val="black"/>
                    </a:solidFill>
                    <a:latin typeface="华文楷体" panose="02010600040101010101" pitchFamily="2" charset="-122"/>
                    <a:ea typeface="华文楷体" panose="02010600040101010101" pitchFamily="2" charset="-122"/>
                    <a:cs typeface="Courier New" panose="02070309020205020404" pitchFamily="49" charset="0"/>
                  </a:rPr>
                  <a:t>K</a:t>
                </a:r>
                <a:r>
                  <a:rPr lang="zh-CN" altLang="zh-CN" sz="2800" b="1" kern="100" spc="-100">
                    <a:solidFill>
                      <a:prstClr val="black"/>
                    </a:solidFill>
                    <a:latin typeface="华文楷体" panose="02010600040101010101" pitchFamily="2" charset="-122"/>
                    <a:ea typeface="华文楷体" panose="02010600040101010101" pitchFamily="2" charset="-122"/>
                    <a:cs typeface="Times New Roman" panose="02020603050405020304" charset="0"/>
                  </a:rPr>
                  <a:t>＝</a:t>
                </a:r>
                <a:r>
                  <a:rPr lang="en-US" altLang="zh-CN" sz="2800" b="1" kern="100" spc="-100" smtClean="0">
                    <a:solidFill>
                      <a:prstClr val="black"/>
                    </a:solidFill>
                    <a:latin typeface="华文楷体" panose="02010600040101010101" pitchFamily="2" charset="-122"/>
                    <a:ea typeface="华文楷体" panose="02010600040101010101" pitchFamily="2" charset="-122"/>
                    <a:cs typeface="Courier New" panose="02070309020205020404" pitchFamily="49" charset="0"/>
                  </a:rPr>
                  <a:t>0.263</a:t>
                </a:r>
                <a:r>
                  <a:rPr lang="zh-CN" altLang="en-US" sz="2800" b="1" kern="100" spc="-100" smtClean="0">
                    <a:solidFill>
                      <a:prstClr val="black"/>
                    </a:solidFill>
                    <a:latin typeface="华文楷体" panose="02010600040101010101" pitchFamily="2" charset="-122"/>
                    <a:ea typeface="华文楷体" panose="02010600040101010101" pitchFamily="2" charset="-122"/>
                    <a:cs typeface="Courier New" panose="02070309020205020404" pitchFamily="49" charset="0"/>
                  </a:rPr>
                  <a:t>。若</a:t>
                </a:r>
                <a:r>
                  <a:rPr lang="en-US" altLang="zh-CN" sz="2800" b="1" smtClean="0">
                    <a:solidFill>
                      <a:srgbClr val="000000"/>
                    </a:solidFill>
                    <a:latin typeface="华文楷体" panose="02010600040101010101" pitchFamily="2" charset="-122"/>
                    <a:ea typeface="华文楷体" panose="02010600040101010101" pitchFamily="2" charset="-122"/>
                  </a:rPr>
                  <a:t>1100</a:t>
                </a:r>
                <a:r>
                  <a:rPr lang="en-US" altLang="zh-CN" sz="2800" b="1">
                    <a:solidFill>
                      <a:srgbClr val="000000"/>
                    </a:solidFill>
                    <a:latin typeface="华文楷体" panose="02010600040101010101" pitchFamily="2" charset="-122"/>
                    <a:ea typeface="华文楷体" panose="02010600040101010101" pitchFamily="2" charset="-122"/>
                  </a:rPr>
                  <a:t>℃</a:t>
                </a:r>
                <a:r>
                  <a:rPr lang="zh-CN" altLang="en-US" sz="2800" b="1">
                    <a:solidFill>
                      <a:srgbClr val="000000"/>
                    </a:solidFill>
                    <a:latin typeface="华文楷体" panose="02010600040101010101" pitchFamily="2" charset="-122"/>
                    <a:ea typeface="华文楷体" panose="02010600040101010101" pitchFamily="2" charset="-122"/>
                  </a:rPr>
                  <a:t>时，测</a:t>
                </a:r>
                <a:r>
                  <a:rPr lang="zh-CN" altLang="en-US" sz="2800" b="1" smtClean="0">
                    <a:solidFill>
                      <a:srgbClr val="000000"/>
                    </a:solidFill>
                    <a:latin typeface="华文楷体" panose="02010600040101010101" pitchFamily="2" charset="-122"/>
                    <a:ea typeface="华文楷体" panose="02010600040101010101" pitchFamily="2" charset="-122"/>
                  </a:rPr>
                  <a:t>得</a:t>
                </a:r>
                <a:r>
                  <a:rPr lang="en-US" altLang="zh-CN" sz="2800" b="1" smtClean="0">
                    <a:solidFill>
                      <a:srgbClr val="000000"/>
                    </a:solidFill>
                    <a:latin typeface="华文楷体" panose="02010600040101010101" pitchFamily="2" charset="-122"/>
                    <a:ea typeface="华文楷体" panose="02010600040101010101" pitchFamily="2" charset="-122"/>
                  </a:rPr>
                  <a:t>c(CO</a:t>
                </a:r>
                <a:r>
                  <a:rPr lang="en-US" altLang="zh-CN" sz="2800" b="1" baseline="-30000" smtClean="0">
                    <a:solidFill>
                      <a:srgbClr val="000000"/>
                    </a:solidFill>
                    <a:latin typeface="华文楷体" panose="02010600040101010101" pitchFamily="2" charset="-122"/>
                    <a:ea typeface="华文楷体" panose="02010600040101010101" pitchFamily="2" charset="-122"/>
                  </a:rPr>
                  <a:t>2</a:t>
                </a:r>
                <a:r>
                  <a:rPr lang="en-US" altLang="zh-CN" sz="2800" b="1">
                    <a:solidFill>
                      <a:srgbClr val="000000"/>
                    </a:solidFill>
                    <a:latin typeface="华文楷体" panose="02010600040101010101" pitchFamily="2" charset="-122"/>
                    <a:ea typeface="华文楷体" panose="02010600040101010101" pitchFamily="2" charset="-122"/>
                  </a:rPr>
                  <a:t>)=0.025mol/L</a:t>
                </a:r>
                <a:r>
                  <a:rPr lang="zh-CN" altLang="en-US" sz="2800" b="1">
                    <a:solidFill>
                      <a:srgbClr val="000000"/>
                    </a:solidFill>
                    <a:latin typeface="华文楷体" panose="02010600040101010101" pitchFamily="2" charset="-122"/>
                    <a:ea typeface="华文楷体" panose="02010600040101010101" pitchFamily="2" charset="-122"/>
                  </a:rPr>
                  <a:t>，</a:t>
                </a:r>
                <a:r>
                  <a:rPr lang="en-US" altLang="zh-CN" sz="2800" b="1">
                    <a:solidFill>
                      <a:srgbClr val="000000"/>
                    </a:solidFill>
                    <a:latin typeface="华文楷体" panose="02010600040101010101" pitchFamily="2" charset="-122"/>
                    <a:ea typeface="华文楷体" panose="02010600040101010101" pitchFamily="2" charset="-122"/>
                  </a:rPr>
                  <a:t>c(CO)=</a:t>
                </a:r>
                <a:r>
                  <a:rPr lang="en-US" altLang="zh-CN" sz="2800" b="1" smtClean="0">
                    <a:solidFill>
                      <a:srgbClr val="000000"/>
                    </a:solidFill>
                    <a:latin typeface="华文楷体" panose="02010600040101010101" pitchFamily="2" charset="-122"/>
                    <a:ea typeface="华文楷体" panose="02010600040101010101" pitchFamily="2" charset="-122"/>
                  </a:rPr>
                  <a:t>0.01mol/L</a:t>
                </a:r>
                <a:r>
                  <a:rPr lang="zh-CN" altLang="en-US" sz="2800" b="1" smtClean="0">
                    <a:solidFill>
                      <a:srgbClr val="000000"/>
                    </a:solidFill>
                    <a:latin typeface="华文楷体" panose="02010600040101010101" pitchFamily="2" charset="-122"/>
                    <a:ea typeface="华文楷体" panose="02010600040101010101" pitchFamily="2" charset="-122"/>
                  </a:rPr>
                  <a:t>，</a:t>
                </a:r>
                <a:r>
                  <a:rPr lang="zh-CN" altLang="zh-CN" sz="2800" b="1" kern="100">
                    <a:latin typeface="华文楷体" panose="02010600040101010101" pitchFamily="2" charset="-122"/>
                    <a:ea typeface="华文楷体" panose="02010600040101010101" pitchFamily="2" charset="-122"/>
                    <a:cs typeface="Times New Roman" panose="02020603050405020304" charset="0"/>
                  </a:rPr>
                  <a:t>此时该反应</a:t>
                </a:r>
                <a:r>
                  <a:rPr lang="en-US" altLang="zh-CN" sz="2800" b="1" kern="100" smtClean="0">
                    <a:latin typeface="华文楷体" panose="02010600040101010101" pitchFamily="2" charset="-122"/>
                    <a:ea typeface="华文楷体" panose="02010600040101010101" pitchFamily="2" charset="-122"/>
                    <a:cs typeface="Courier New" panose="02070309020205020404" pitchFamily="49" charset="0"/>
                  </a:rPr>
                  <a:t>_______(</a:t>
                </a:r>
                <a:r>
                  <a:rPr lang="zh-CN" altLang="zh-CN" sz="2800" b="1" kern="100">
                    <a:latin typeface="华文楷体" panose="02010600040101010101" pitchFamily="2" charset="-122"/>
                    <a:ea typeface="华文楷体" panose="02010600040101010101" pitchFamily="2" charset="-122"/>
                    <a:cs typeface="Times New Roman" panose="02020603050405020304" charset="0"/>
                  </a:rPr>
                  <a:t>填</a:t>
                </a:r>
                <a:r>
                  <a:rPr lang="en-US" altLang="zh-CN" sz="2800" b="1" kern="100">
                    <a:latin typeface="华文楷体" panose="02010600040101010101" pitchFamily="2" charset="-122"/>
                    <a:ea typeface="华文楷体" panose="02010600040101010101" pitchFamily="2" charset="-122"/>
                    <a:cs typeface="Times New Roman" panose="02020603050405020304" charset="0"/>
                  </a:rPr>
                  <a:t>“</a:t>
                </a:r>
                <a:r>
                  <a:rPr lang="zh-CN" altLang="zh-CN" sz="2800" b="1" kern="100">
                    <a:latin typeface="华文楷体" panose="02010600040101010101" pitchFamily="2" charset="-122"/>
                    <a:ea typeface="华文楷体" panose="02010600040101010101" pitchFamily="2" charset="-122"/>
                    <a:cs typeface="Times New Roman" panose="02020603050405020304" charset="0"/>
                  </a:rPr>
                  <a:t>处于</a:t>
                </a:r>
                <a:r>
                  <a:rPr lang="en-US" altLang="zh-CN" sz="2800" b="1" kern="100">
                    <a:latin typeface="华文楷体" panose="02010600040101010101" pitchFamily="2" charset="-122"/>
                    <a:ea typeface="华文楷体" panose="02010600040101010101" pitchFamily="2" charset="-122"/>
                    <a:cs typeface="Times New Roman" panose="02020603050405020304" charset="0"/>
                  </a:rPr>
                  <a:t>”</a:t>
                </a:r>
                <a:r>
                  <a:rPr lang="zh-CN" altLang="zh-CN" sz="2800" b="1" kern="100">
                    <a:latin typeface="华文楷体" panose="02010600040101010101" pitchFamily="2" charset="-122"/>
                    <a:ea typeface="华文楷体" panose="02010600040101010101" pitchFamily="2" charset="-122"/>
                    <a:cs typeface="Times New Roman" panose="02020603050405020304" charset="0"/>
                  </a:rPr>
                  <a:t>或</a:t>
                </a:r>
                <a:r>
                  <a:rPr lang="en-US" altLang="zh-CN" sz="2800" b="1" kern="100">
                    <a:latin typeface="华文楷体" panose="02010600040101010101" pitchFamily="2" charset="-122"/>
                    <a:ea typeface="华文楷体" panose="02010600040101010101" pitchFamily="2" charset="-122"/>
                    <a:cs typeface="Times New Roman" panose="02020603050405020304" charset="0"/>
                  </a:rPr>
                  <a:t>“</a:t>
                </a:r>
                <a:r>
                  <a:rPr lang="zh-CN" altLang="zh-CN" sz="2800" b="1" kern="100">
                    <a:latin typeface="华文楷体" panose="02010600040101010101" pitchFamily="2" charset="-122"/>
                    <a:ea typeface="华文楷体" panose="02010600040101010101" pitchFamily="2" charset="-122"/>
                    <a:cs typeface="Times New Roman" panose="02020603050405020304" charset="0"/>
                  </a:rPr>
                  <a:t>不处于</a:t>
                </a:r>
                <a:r>
                  <a:rPr lang="en-US" altLang="zh-CN" sz="2800" b="1" kern="100">
                    <a:latin typeface="华文楷体" panose="02010600040101010101" pitchFamily="2" charset="-122"/>
                    <a:ea typeface="华文楷体" panose="02010600040101010101" pitchFamily="2" charset="-122"/>
                    <a:cs typeface="Times New Roman" panose="02020603050405020304" charset="0"/>
                  </a:rPr>
                  <a:t>”</a:t>
                </a:r>
                <a:r>
                  <a:rPr lang="en-US" altLang="zh-CN" sz="2800" b="1" kern="100">
                    <a:latin typeface="华文楷体" panose="02010600040101010101" pitchFamily="2" charset="-122"/>
                    <a:ea typeface="华文楷体" panose="02010600040101010101" pitchFamily="2" charset="-122"/>
                    <a:cs typeface="Courier New" panose="02070309020205020404" pitchFamily="49" charset="0"/>
                  </a:rPr>
                  <a:t>)</a:t>
                </a:r>
                <a:r>
                  <a:rPr lang="zh-CN" altLang="zh-CN" sz="2800" b="1" kern="100">
                    <a:latin typeface="华文楷体" panose="02010600040101010101" pitchFamily="2" charset="-122"/>
                    <a:ea typeface="华文楷体" panose="02010600040101010101" pitchFamily="2" charset="-122"/>
                    <a:cs typeface="Times New Roman" panose="02020603050405020304" charset="0"/>
                  </a:rPr>
                  <a:t>化学平衡</a:t>
                </a:r>
                <a:r>
                  <a:rPr lang="zh-CN" altLang="zh-CN" sz="2800" b="1" kern="100" smtClean="0">
                    <a:latin typeface="华文楷体" panose="02010600040101010101" pitchFamily="2" charset="-122"/>
                    <a:ea typeface="华文楷体" panose="02010600040101010101" pitchFamily="2" charset="-122"/>
                    <a:cs typeface="Times New Roman" panose="02020603050405020304" charset="0"/>
                  </a:rPr>
                  <a:t>状态</a:t>
                </a:r>
                <a:r>
                  <a:rPr lang="zh-CN" altLang="en-US" sz="2800" b="1" kern="100" smtClean="0">
                    <a:latin typeface="华文楷体" panose="02010600040101010101" pitchFamily="2" charset="-122"/>
                    <a:ea typeface="华文楷体" panose="02010600040101010101" pitchFamily="2" charset="-122"/>
                    <a:cs typeface="Times New Roman" panose="02020603050405020304" charset="0"/>
                  </a:rPr>
                  <a:t>，</a:t>
                </a:r>
                <a:r>
                  <a:rPr lang="zh-CN" altLang="en-US" sz="2800" b="1" smtClean="0">
                    <a:solidFill>
                      <a:srgbClr val="000000"/>
                    </a:solidFill>
                    <a:latin typeface="华文楷体" panose="02010600040101010101" pitchFamily="2" charset="-122"/>
                    <a:ea typeface="华文楷体" panose="02010600040101010101" pitchFamily="2" charset="-122"/>
                  </a:rPr>
                  <a:t>化学反应</a:t>
                </a:r>
                <a:r>
                  <a:rPr lang="zh-CN" altLang="en-US" sz="2800" b="1">
                    <a:solidFill>
                      <a:srgbClr val="000000"/>
                    </a:solidFill>
                    <a:latin typeface="华文楷体" panose="02010600040101010101" pitchFamily="2" charset="-122"/>
                    <a:ea typeface="华文楷体" panose="02010600040101010101" pitchFamily="2" charset="-122"/>
                  </a:rPr>
                  <a:t>速率是</a:t>
                </a:r>
                <a:r>
                  <a:rPr lang="en-US" altLang="zh-CN" sz="2800" b="1">
                    <a:solidFill>
                      <a:srgbClr val="000000"/>
                    </a:solidFill>
                    <a:latin typeface="华文楷体" panose="02010600040101010101" pitchFamily="2" charset="-122"/>
                    <a:ea typeface="华文楷体" panose="02010600040101010101" pitchFamily="2" charset="-122"/>
                  </a:rPr>
                  <a:t>V</a:t>
                </a:r>
                <a:r>
                  <a:rPr lang="zh-CN" altLang="en-US" sz="2800" b="1" baseline="-30000">
                    <a:solidFill>
                      <a:srgbClr val="000000"/>
                    </a:solidFill>
                    <a:latin typeface="华文楷体" panose="02010600040101010101" pitchFamily="2" charset="-122"/>
                    <a:ea typeface="华文楷体" panose="02010600040101010101" pitchFamily="2" charset="-122"/>
                  </a:rPr>
                  <a:t>正</a:t>
                </a:r>
                <a:r>
                  <a:rPr lang="en-US" altLang="zh-CN" sz="2800" b="1" smtClean="0">
                    <a:solidFill>
                      <a:srgbClr val="000000"/>
                    </a:solidFill>
                    <a:latin typeface="华文楷体" panose="02010600040101010101" pitchFamily="2" charset="-122"/>
                    <a:ea typeface="华文楷体" panose="02010600040101010101" pitchFamily="2" charset="-122"/>
                  </a:rPr>
                  <a:t>__V</a:t>
                </a:r>
                <a:r>
                  <a:rPr lang="zh-CN" altLang="en-US" sz="2800" b="1" baseline="-30000">
                    <a:solidFill>
                      <a:srgbClr val="000000"/>
                    </a:solidFill>
                    <a:latin typeface="华文楷体" panose="02010600040101010101" pitchFamily="2" charset="-122"/>
                    <a:ea typeface="华文楷体" panose="02010600040101010101" pitchFamily="2" charset="-122"/>
                  </a:rPr>
                  <a:t>逆</a:t>
                </a:r>
                <a:r>
                  <a:rPr lang="en-US" altLang="zh-CN" sz="2800" b="1">
                    <a:solidFill>
                      <a:srgbClr val="000000"/>
                    </a:solidFill>
                    <a:latin typeface="华文楷体" panose="02010600040101010101" pitchFamily="2" charset="-122"/>
                    <a:ea typeface="华文楷体" panose="02010600040101010101" pitchFamily="2" charset="-122"/>
                  </a:rPr>
                  <a:t>(</a:t>
                </a:r>
                <a:r>
                  <a:rPr lang="zh-CN" altLang="en-US" sz="2800" b="1">
                    <a:solidFill>
                      <a:srgbClr val="000000"/>
                    </a:solidFill>
                    <a:latin typeface="华文楷体" panose="02010600040101010101" pitchFamily="2" charset="-122"/>
                    <a:ea typeface="华文楷体" panose="02010600040101010101" pitchFamily="2" charset="-122"/>
                  </a:rPr>
                  <a:t>填</a:t>
                </a:r>
                <a:r>
                  <a:rPr lang="zh-CN" altLang="en-US" sz="2800" b="1" smtClean="0">
                    <a:solidFill>
                      <a:srgbClr val="000000"/>
                    </a:solidFill>
                    <a:latin typeface="华文楷体" panose="02010600040101010101" pitchFamily="2" charset="-122"/>
                    <a:ea typeface="华文楷体" panose="02010600040101010101" pitchFamily="2" charset="-122"/>
                  </a:rPr>
                  <a:t>“</a:t>
                </a:r>
                <a:r>
                  <a:rPr lang="en-US" altLang="zh-CN" sz="2800" b="1" smtClean="0">
                    <a:solidFill>
                      <a:srgbClr val="000000"/>
                    </a:solidFill>
                    <a:latin typeface="华文楷体" panose="02010600040101010101" pitchFamily="2" charset="-122"/>
                    <a:ea typeface="华文楷体" panose="02010600040101010101" pitchFamily="2" charset="-122"/>
                  </a:rPr>
                  <a:t>&gt;</a:t>
                </a:r>
                <a:r>
                  <a:rPr lang="zh-CN" altLang="en-US" sz="2800" b="1" smtClean="0">
                    <a:solidFill>
                      <a:srgbClr val="000000"/>
                    </a:solidFill>
                    <a:latin typeface="华文楷体" panose="02010600040101010101" pitchFamily="2" charset="-122"/>
                    <a:ea typeface="华文楷体" panose="02010600040101010101" pitchFamily="2" charset="-122"/>
                  </a:rPr>
                  <a:t>”</a:t>
                </a:r>
                <a:r>
                  <a:rPr lang="zh-CN" altLang="en-US" sz="2800" b="1">
                    <a:solidFill>
                      <a:srgbClr val="000000"/>
                    </a:solidFill>
                    <a:latin typeface="华文楷体" panose="02010600040101010101" pitchFamily="2" charset="-122"/>
                    <a:ea typeface="华文楷体" panose="02010600040101010101" pitchFamily="2" charset="-122"/>
                  </a:rPr>
                  <a:t>、</a:t>
                </a:r>
                <a:r>
                  <a:rPr lang="zh-CN" altLang="en-US" sz="2800" b="1" smtClean="0">
                    <a:solidFill>
                      <a:srgbClr val="000000"/>
                    </a:solidFill>
                    <a:latin typeface="华文楷体" panose="02010600040101010101" pitchFamily="2" charset="-122"/>
                    <a:ea typeface="华文楷体" panose="02010600040101010101" pitchFamily="2" charset="-122"/>
                  </a:rPr>
                  <a:t>“</a:t>
                </a:r>
                <a:r>
                  <a:rPr lang="en-US" altLang="zh-CN" sz="2800" b="1" smtClean="0">
                    <a:solidFill>
                      <a:srgbClr val="000000"/>
                    </a:solidFill>
                    <a:latin typeface="华文楷体" panose="02010600040101010101" pitchFamily="2" charset="-122"/>
                    <a:ea typeface="华文楷体" panose="02010600040101010101" pitchFamily="2" charset="-122"/>
                  </a:rPr>
                  <a:t>&lt;</a:t>
                </a:r>
                <a:r>
                  <a:rPr lang="zh-CN" altLang="en-US" sz="2800" b="1" smtClean="0">
                    <a:solidFill>
                      <a:srgbClr val="000000"/>
                    </a:solidFill>
                    <a:latin typeface="华文楷体" panose="02010600040101010101" pitchFamily="2" charset="-122"/>
                    <a:ea typeface="华文楷体" panose="02010600040101010101" pitchFamily="2" charset="-122"/>
                  </a:rPr>
                  <a:t>”</a:t>
                </a:r>
                <a:r>
                  <a:rPr lang="zh-CN" altLang="en-US" sz="2800" b="1">
                    <a:solidFill>
                      <a:srgbClr val="000000"/>
                    </a:solidFill>
                    <a:latin typeface="华文楷体" panose="02010600040101010101" pitchFamily="2" charset="-122"/>
                    <a:ea typeface="华文楷体" panose="02010600040101010101" pitchFamily="2" charset="-122"/>
                  </a:rPr>
                  <a:t>或</a:t>
                </a:r>
                <a:r>
                  <a:rPr lang="zh-CN" altLang="en-US" sz="2800" b="1" smtClean="0">
                    <a:solidFill>
                      <a:srgbClr val="000000"/>
                    </a:solidFill>
                    <a:latin typeface="华文楷体" panose="02010600040101010101" pitchFamily="2" charset="-122"/>
                    <a:ea typeface="华文楷体" panose="02010600040101010101" pitchFamily="2" charset="-122"/>
                  </a:rPr>
                  <a:t>“</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rgbClr val="000000"/>
                    </a:solidFill>
                    <a:latin typeface="华文楷体" panose="02010600040101010101" pitchFamily="2" charset="-122"/>
                    <a:ea typeface="华文楷体" panose="02010600040101010101" pitchFamily="2" charset="-122"/>
                  </a:rPr>
                  <a:t>”</a:t>
                </a:r>
                <a:r>
                  <a:rPr lang="en-US" altLang="zh-CN" sz="2800" b="1">
                    <a:solidFill>
                      <a:srgbClr val="000000"/>
                    </a:solidFill>
                    <a:latin typeface="华文楷体" panose="02010600040101010101" pitchFamily="2" charset="-122"/>
                    <a:ea typeface="华文楷体" panose="02010600040101010101" pitchFamily="2" charset="-122"/>
                  </a:rPr>
                  <a:t>)</a:t>
                </a:r>
                <a:r>
                  <a:rPr lang="zh-CN" altLang="en-US" sz="2800" b="1">
                    <a:solidFill>
                      <a:srgbClr val="000000"/>
                    </a:solidFill>
                    <a:latin typeface="华文楷体" panose="02010600040101010101" pitchFamily="2" charset="-122"/>
                    <a:ea typeface="华文楷体" panose="02010600040101010101" pitchFamily="2" charset="-122"/>
                  </a:rPr>
                  <a:t>，其原因</a:t>
                </a:r>
                <a:r>
                  <a:rPr lang="zh-CN" altLang="en-US" sz="2800" b="1" smtClean="0">
                    <a:solidFill>
                      <a:srgbClr val="000000"/>
                    </a:solidFill>
                    <a:latin typeface="华文楷体" panose="02010600040101010101" pitchFamily="2" charset="-122"/>
                    <a:ea typeface="华文楷体" panose="02010600040101010101" pitchFamily="2" charset="-122"/>
                  </a:rPr>
                  <a:t>是</a:t>
                </a:r>
                <a:r>
                  <a:rPr lang="zh-CN" altLang="en-US" sz="2800" b="1" u="sng" smtClean="0">
                    <a:solidFill>
                      <a:srgbClr val="000000"/>
                    </a:solidFill>
                    <a:latin typeface="华文楷体" panose="02010600040101010101" pitchFamily="2" charset="-122"/>
                    <a:ea typeface="华文楷体" panose="02010600040101010101" pitchFamily="2" charset="-122"/>
                  </a:rPr>
                  <a:t>                                                                                                                       </a:t>
                </a:r>
                <a:r>
                  <a:rPr lang="zh-CN" altLang="en-US" sz="2800" b="1">
                    <a:solidFill>
                      <a:srgbClr val="000000"/>
                    </a:solidFill>
                    <a:latin typeface="华文楷体" panose="02010600040101010101" pitchFamily="2" charset="-122"/>
                    <a:ea typeface="华文楷体" panose="02010600040101010101" pitchFamily="2" charset="-122"/>
                  </a:rPr>
                  <a:t>。</a:t>
                </a:r>
                <a:endParaRPr lang="zh-CN" altLang="en-US" sz="2800" b="1">
                  <a:solidFill>
                    <a:srgbClr val="000000"/>
                  </a:solidFill>
                  <a:latin typeface="华文楷体" panose="02010600040101010101" pitchFamily="2" charset="-122"/>
                  <a:ea typeface="华文楷体" panose="02010600040101010101" pitchFamily="2" charset="-122"/>
                </a:endParaRPr>
              </a:p>
            </p:txBody>
          </p:sp>
        </mc:Choice>
        <mc:Fallback>
          <p:sp>
            <p:nvSpPr>
              <p:cNvPr id="2" name="Text Box 2"/>
              <p:cNvSpPr txBox="1">
                <a:spLocks noRot="1" noChangeAspect="1" noMove="1" noResize="1" noEditPoints="1" noAdjustHandles="1" noChangeArrowheads="1" noChangeShapeType="1" noTextEdit="1"/>
              </p:cNvSpPr>
              <p:nvPr>
                <p:custDataLst>
                  <p:tags r:id="rId2"/>
                </p:custDataLst>
              </p:nvPr>
            </p:nvSpPr>
            <p:spPr bwMode="auto">
              <a:xfrm>
                <a:off x="137551" y="275013"/>
                <a:ext cx="11507954" cy="4312920"/>
              </a:xfrm>
              <a:prstGeom prst="rect">
                <a:avLst/>
              </a:prstGeom>
              <a:blipFill rotWithShape="1">
                <a:blip r:embed="rId3"/>
                <a:stretch>
                  <a:fillRect l="-3" t="-1" r="2" b="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3" name="Text Box 4"/>
          <p:cNvSpPr txBox="1">
            <a:spLocks noChangeArrowheads="1"/>
          </p:cNvSpPr>
          <p:nvPr>
            <p:custDataLst>
              <p:tags r:id="rId4"/>
            </p:custDataLst>
          </p:nvPr>
        </p:nvSpPr>
        <p:spPr bwMode="auto">
          <a:xfrm>
            <a:off x="3033079" y="1615218"/>
            <a:ext cx="936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smtClean="0">
                <a:solidFill>
                  <a:srgbClr val="CC3300"/>
                </a:solidFill>
                <a:latin typeface="Times New Roman" panose="02020603050405020304" charset="0"/>
              </a:rPr>
              <a:t>减小</a:t>
            </a:r>
            <a:endParaRPr lang="zh-CN" altLang="en-US" sz="2800" b="1">
              <a:solidFill>
                <a:srgbClr val="CC3300"/>
              </a:solidFill>
              <a:latin typeface="Times New Roman" panose="02020603050405020304" charset="0"/>
            </a:endParaRPr>
          </a:p>
        </p:txBody>
      </p:sp>
      <p:sp>
        <p:nvSpPr>
          <p:cNvPr id="5" name="Text Box 6"/>
          <p:cNvSpPr txBox="1">
            <a:spLocks noChangeArrowheads="1"/>
          </p:cNvSpPr>
          <p:nvPr>
            <p:custDataLst>
              <p:tags r:id="rId5"/>
            </p:custDataLst>
          </p:nvPr>
        </p:nvSpPr>
        <p:spPr bwMode="auto">
          <a:xfrm>
            <a:off x="4960063" y="2780833"/>
            <a:ext cx="1266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smtClean="0">
                <a:solidFill>
                  <a:srgbClr val="CC3300"/>
                </a:solidFill>
                <a:latin typeface="Times New Roman" panose="02020603050405020304" charset="0"/>
              </a:rPr>
              <a:t>不处于</a:t>
            </a:r>
            <a:endParaRPr lang="zh-CN" altLang="en-US" sz="2800" b="1">
              <a:solidFill>
                <a:srgbClr val="CC3300"/>
              </a:solidFill>
              <a:latin typeface="Times New Roman" panose="02020603050405020304" charset="0"/>
            </a:endParaRPr>
          </a:p>
        </p:txBody>
      </p:sp>
      <p:sp>
        <p:nvSpPr>
          <p:cNvPr id="6" name="Text Box 7"/>
          <p:cNvSpPr txBox="1">
            <a:spLocks noChangeArrowheads="1"/>
          </p:cNvSpPr>
          <p:nvPr>
            <p:custDataLst>
              <p:tags r:id="rId6"/>
            </p:custDataLst>
          </p:nvPr>
        </p:nvSpPr>
        <p:spPr bwMode="auto">
          <a:xfrm>
            <a:off x="4570276" y="3372572"/>
            <a:ext cx="389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2800" b="1" smtClean="0">
                <a:solidFill>
                  <a:srgbClr val="CC3300"/>
                </a:solidFill>
                <a:latin typeface="Times New Roman" panose="02020603050405020304" charset="0"/>
              </a:rPr>
              <a:t>&lt;</a:t>
            </a:r>
            <a:endParaRPr lang="zh-CN" altLang="en-US" sz="2800" b="1">
              <a:solidFill>
                <a:srgbClr val="CC3300"/>
              </a:solidFill>
              <a:latin typeface="Times New Roman" panose="02020603050405020304" charset="0"/>
            </a:endParaRPr>
          </a:p>
        </p:txBody>
      </p:sp>
      <p:sp>
        <p:nvSpPr>
          <p:cNvPr id="7" name="Rectangle 8"/>
          <p:cNvSpPr>
            <a:spLocks noChangeArrowheads="1"/>
          </p:cNvSpPr>
          <p:nvPr>
            <p:custDataLst>
              <p:tags r:id="rId7"/>
            </p:custDataLst>
          </p:nvPr>
        </p:nvSpPr>
        <p:spPr bwMode="auto">
          <a:xfrm>
            <a:off x="666115" y="3924935"/>
            <a:ext cx="1094803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en-US" altLang="zh-CN" sz="2800" i="1" smtClean="0">
                <a:solidFill>
                  <a:srgbClr val="FF0000"/>
                </a:solidFill>
                <a:latin typeface="Times New Roman" panose="02020603050405020304" charset="0"/>
              </a:rPr>
              <a:t>Q</a:t>
            </a:r>
            <a:r>
              <a:rPr lang="en-US" altLang="zh-CN" sz="2800" i="1" baseline="-25000" smtClean="0">
                <a:solidFill>
                  <a:srgbClr val="FF0000"/>
                </a:solidFill>
                <a:latin typeface="Times New Roman" panose="02020603050405020304" charset="0"/>
              </a:rPr>
              <a:t>c</a:t>
            </a:r>
            <a:r>
              <a:rPr lang="en-US" altLang="zh-CN" sz="2800" smtClean="0">
                <a:solidFill>
                  <a:srgbClr val="FF0000"/>
                </a:solidFill>
                <a:latin typeface="Times New Roman" panose="02020603050405020304" charset="0"/>
                <a:cs typeface="Times New Roman" panose="02020603050405020304" charset="0"/>
              </a:rPr>
              <a:t>=</a:t>
            </a:r>
            <a:r>
              <a:rPr lang="en-US" altLang="zh-CN" sz="2800" b="1" smtClean="0">
                <a:solidFill>
                  <a:srgbClr val="CC3300"/>
                </a:solidFill>
                <a:latin typeface="Times New Roman" panose="02020603050405020304" charset="0"/>
              </a:rPr>
              <a:t>c(CO</a:t>
            </a:r>
            <a:r>
              <a:rPr lang="en-US" altLang="zh-CN" sz="2800" b="1" baseline="-25000" smtClean="0">
                <a:solidFill>
                  <a:srgbClr val="CC3300"/>
                </a:solidFill>
                <a:latin typeface="Times New Roman" panose="02020603050405020304" charset="0"/>
              </a:rPr>
              <a:t>2</a:t>
            </a:r>
            <a:r>
              <a:rPr lang="en-US" altLang="zh-CN" sz="2800" b="1">
                <a:solidFill>
                  <a:srgbClr val="CC3300"/>
                </a:solidFill>
                <a:latin typeface="Times New Roman" panose="02020603050405020304" charset="0"/>
              </a:rPr>
              <a:t>)/c(CO)</a:t>
            </a:r>
            <a:r>
              <a:rPr lang="zh-CN" altLang="en-US" sz="2800" b="1" smtClean="0">
                <a:solidFill>
                  <a:srgbClr val="CC3300"/>
                </a:solidFill>
                <a:latin typeface="Times New Roman" panose="02020603050405020304" charset="0"/>
              </a:rPr>
              <a:t>＝</a:t>
            </a:r>
            <a:r>
              <a:rPr lang="en-US" altLang="zh-CN" sz="2800" b="1" smtClean="0">
                <a:solidFill>
                  <a:srgbClr val="CC3300"/>
                </a:solidFill>
                <a:latin typeface="Times New Roman" panose="02020603050405020304" charset="0"/>
              </a:rPr>
              <a:t>2.5&gt;0.263,</a:t>
            </a:r>
            <a:r>
              <a:rPr lang="zh-CN" altLang="en-US" sz="2800" b="1" smtClean="0">
                <a:solidFill>
                  <a:srgbClr val="CC3300"/>
                </a:solidFill>
                <a:latin typeface="Times New Roman" panose="02020603050405020304" charset="0"/>
              </a:rPr>
              <a:t>说明</a:t>
            </a:r>
            <a:r>
              <a:rPr lang="zh-CN" altLang="en-US" sz="2800" b="1">
                <a:solidFill>
                  <a:srgbClr val="CC3300"/>
                </a:solidFill>
                <a:latin typeface="Times New Roman" panose="02020603050405020304" charset="0"/>
              </a:rPr>
              <a:t>不是</a:t>
            </a:r>
            <a:r>
              <a:rPr lang="zh-CN" altLang="en-US" sz="2800" b="1" smtClean="0">
                <a:solidFill>
                  <a:srgbClr val="CC3300"/>
                </a:solidFill>
                <a:latin typeface="Times New Roman" panose="02020603050405020304" charset="0"/>
              </a:rPr>
              <a:t>平衡状态</a:t>
            </a:r>
            <a:r>
              <a:rPr lang="en-US" altLang="zh-CN" sz="2800" b="1" smtClean="0">
                <a:solidFill>
                  <a:srgbClr val="CC3300"/>
                </a:solidFill>
                <a:latin typeface="Times New Roman" panose="02020603050405020304" charset="0"/>
              </a:rPr>
              <a:t>,</a:t>
            </a:r>
            <a:r>
              <a:rPr lang="zh-CN" altLang="en-US" sz="2800" b="1" smtClean="0">
                <a:solidFill>
                  <a:srgbClr val="CC3300"/>
                </a:solidFill>
                <a:latin typeface="Times New Roman" panose="02020603050405020304" charset="0"/>
              </a:rPr>
              <a:t>且向逆反应</a:t>
            </a:r>
            <a:r>
              <a:rPr lang="zh-CN" altLang="en-US" sz="2800" b="1">
                <a:solidFill>
                  <a:srgbClr val="CC3300"/>
                </a:solidFill>
                <a:latin typeface="Times New Roman" panose="02020603050405020304" charset="0"/>
              </a:rPr>
              <a:t>方向进行</a:t>
            </a:r>
            <a:endParaRPr lang="zh-CN" altLang="en-US" sz="2800" b="1">
              <a:solidFill>
                <a:srgbClr val="CC3300"/>
              </a:solidFill>
              <a:latin typeface="Times New Roman" panose="02020603050405020304" charset="0"/>
            </a:endParaRPr>
          </a:p>
        </p:txBody>
      </p:sp>
      <p:sp>
        <p:nvSpPr>
          <p:cNvPr id="9" name="矩形 8"/>
          <p:cNvSpPr/>
          <p:nvPr>
            <p:custDataLst>
              <p:tags r:id="rId8"/>
            </p:custDataLst>
          </p:nvPr>
        </p:nvSpPr>
        <p:spPr>
          <a:xfrm>
            <a:off x="5248788" y="906751"/>
            <a:ext cx="2279791" cy="523220"/>
          </a:xfrm>
          <a:prstGeom prst="rect">
            <a:avLst/>
          </a:prstGeom>
        </p:spPr>
        <p:txBody>
          <a:bodyPr wrap="none">
            <a:spAutoFit/>
          </a:bodyPr>
          <a:lstStyle/>
          <a:p>
            <a:r>
              <a:rPr lang="en-US" altLang="zh-CN" sz="2800" b="1">
                <a:solidFill>
                  <a:srgbClr val="FF0000"/>
                </a:solidFill>
                <a:latin typeface="Times New Roman" panose="02020603050405020304" charset="0"/>
              </a:rPr>
              <a:t>c(CO</a:t>
            </a:r>
            <a:r>
              <a:rPr lang="en-US" altLang="zh-CN" sz="2800" b="1" baseline="-30000">
                <a:solidFill>
                  <a:srgbClr val="FF0000"/>
                </a:solidFill>
                <a:latin typeface="Times New Roman" panose="02020603050405020304" charset="0"/>
              </a:rPr>
              <a:t>2</a:t>
            </a:r>
            <a:r>
              <a:rPr lang="en-US" altLang="zh-CN" sz="2800" b="1">
                <a:solidFill>
                  <a:srgbClr val="FF0000"/>
                </a:solidFill>
                <a:latin typeface="Times New Roman" panose="02020603050405020304" charset="0"/>
              </a:rPr>
              <a:t>)/c(CO)</a:t>
            </a:r>
            <a:endParaRPr lang="zh-CN" altLang="en-US">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in Shape 2"/>
          <p:cNvSpPr/>
          <p:nvPr>
            <p:custDataLst>
              <p:tags r:id="rId1"/>
            </p:custDataLst>
          </p:nvPr>
        </p:nvSpPr>
        <p:spPr>
          <a:xfrm>
            <a:off x="4260978" y="579511"/>
            <a:ext cx="2952750" cy="553720"/>
          </a:xfrm>
          <a:prstGeom prst="rect">
            <a:avLst/>
          </a:prstGeom>
          <a:noFill/>
        </p:spPr>
        <p:txBody>
          <a:bodyPr wrap="none" lIns="0" tIns="0" rIns="0" bIns="0" rtlCol="0" anchor="t">
            <a:spAutoFit/>
          </a:bodyPr>
          <a:lstStyle/>
          <a:p>
            <a:pPr algn="l" latinLnBrk="1">
              <a:lnSpc>
                <a:spcPct val="120000"/>
              </a:lnSpc>
            </a:pPr>
            <a:r>
              <a:rPr lang="zh-CN" altLang="en-US" sz="3000" b="1" i="0">
                <a:solidFill>
                  <a:srgbClr val="000000"/>
                </a:solidFill>
                <a:cs typeface="+mn-ea"/>
                <a:sym typeface="+mn-lt"/>
              </a:rPr>
              <a:t>知识点</a:t>
            </a:r>
            <a:r>
              <a:rPr lang="en-US" altLang="zh-CN" sz="3000" b="1" i="0">
                <a:solidFill>
                  <a:srgbClr val="000000"/>
                </a:solidFill>
                <a:cs typeface="+mn-ea"/>
                <a:sym typeface="+mn-lt"/>
              </a:rPr>
              <a:t>2 </a:t>
            </a:r>
            <a:r>
              <a:rPr lang="zh-CN" altLang="en-US" sz="3000" b="1" i="0">
                <a:solidFill>
                  <a:srgbClr val="000000"/>
                </a:solidFill>
                <a:cs typeface="+mn-ea"/>
                <a:sym typeface="+mn-lt"/>
              </a:rPr>
              <a:t>化学平衡</a:t>
            </a:r>
            <a:endParaRPr lang="zh-CN" altLang="en-US" sz="3000" b="1" i="0">
              <a:solidFill>
                <a:srgbClr val="000000"/>
              </a:solidFill>
              <a:cs typeface="+mn-ea"/>
              <a:sym typeface="+mn-lt"/>
            </a:endParaRPr>
          </a:p>
        </p:txBody>
      </p:sp>
      <p:sp>
        <p:nvSpPr>
          <p:cNvPr id="8" name="Hexin Shape 8"/>
          <p:cNvSpPr/>
          <p:nvPr>
            <p:custDataLst>
              <p:tags r:id="rId2"/>
            </p:custDataLst>
          </p:nvPr>
        </p:nvSpPr>
        <p:spPr>
          <a:xfrm>
            <a:off x="392430" y="1769745"/>
            <a:ext cx="11459210" cy="1033145"/>
          </a:xfrm>
          <a:prstGeom prst="rect">
            <a:avLst/>
          </a:prstGeom>
          <a:noFill/>
        </p:spPr>
        <p:txBody>
          <a:bodyPr wrap="none" lIns="0" tIns="0" rIns="0" bIns="0" rtlCol="0" anchor="t"/>
          <a:lstStyle/>
          <a:p>
            <a:pPr algn="l" latinLnBrk="1">
              <a:lnSpc>
                <a:spcPts val="44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概念：在一定条件下的可逆反应中，当反应进行到一定程度时，正反应速率和逆反</a:t>
            </a:r>
            <a:endPar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algn="l" latinLnBrk="1">
              <a:lnSpc>
                <a:spcPts val="44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应速率</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，反应物的浓度和生成物的浓度保持</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的状态。</a:t>
            </a:r>
            <a:endParaRPr lang="en-US" altLang="zh-CN" sz="2400" b="1">
              <a:solidFill>
                <a:srgbClr val="000000"/>
              </a:solidFill>
            </a:endParaRPr>
          </a:p>
        </p:txBody>
      </p:sp>
      <p:sp>
        <p:nvSpPr>
          <p:cNvPr id="4" name="Hexin Shape 9"/>
          <p:cNvSpPr/>
          <p:nvPr>
            <p:custDataLst>
              <p:tags r:id="rId3"/>
            </p:custDataLst>
          </p:nvPr>
        </p:nvSpPr>
        <p:spPr>
          <a:xfrm>
            <a:off x="1334929" y="2278761"/>
            <a:ext cx="830263" cy="478790"/>
          </a:xfrm>
          <a:prstGeom prst="rect">
            <a:avLst/>
          </a:prstGeom>
          <a:noFill/>
        </p:spPr>
        <p:txBody>
          <a:bodyPr wrap="none" lIns="0" tIns="0" rIns="0" bIns="0" rtlCol="0" anchor="t"/>
          <a:lstStyle/>
          <a:p>
            <a:pPr algn="ctr" latinLnBrk="1">
              <a:lnSpc>
                <a:spcPts val="42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相等</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4" name="Hexin Shape 10"/>
          <p:cNvSpPr/>
          <p:nvPr>
            <p:custDataLst>
              <p:tags r:id="rId4"/>
            </p:custDataLst>
          </p:nvPr>
        </p:nvSpPr>
        <p:spPr>
          <a:xfrm>
            <a:off x="7126128" y="2278761"/>
            <a:ext cx="830263" cy="478790"/>
          </a:xfrm>
          <a:prstGeom prst="rect">
            <a:avLst/>
          </a:prstGeom>
          <a:noFill/>
        </p:spPr>
        <p:txBody>
          <a:bodyPr wrap="none" lIns="0" tIns="0" rIns="0" bIns="0" rtlCol="0" anchor="t"/>
          <a:lstStyle/>
          <a:p>
            <a:pPr algn="ctr" latinLnBrk="1">
              <a:lnSpc>
                <a:spcPts val="42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不变</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nvGrpSpPr>
          <p:cNvPr id="77" name="组合 76"/>
          <p:cNvGrpSpPr/>
          <p:nvPr>
            <p:custDataLst>
              <p:tags r:id="rId5"/>
            </p:custDataLst>
          </p:nvPr>
        </p:nvGrpSpPr>
        <p:grpSpPr>
          <a:xfrm>
            <a:off x="1771333" y="3474085"/>
            <a:ext cx="8649335" cy="2574290"/>
            <a:chOff x="1992" y="5471"/>
            <a:chExt cx="13621" cy="4054"/>
          </a:xfrm>
        </p:grpSpPr>
        <p:grpSp>
          <p:nvGrpSpPr>
            <p:cNvPr id="37" name="组合 36"/>
            <p:cNvGrpSpPr/>
            <p:nvPr>
              <p:custDataLst>
                <p:tags r:id="rId6"/>
              </p:custDataLst>
            </p:nvPr>
          </p:nvGrpSpPr>
          <p:grpSpPr>
            <a:xfrm>
              <a:off x="1992" y="5517"/>
              <a:ext cx="7026" cy="4009"/>
              <a:chOff x="2927" y="4946"/>
              <a:chExt cx="7026" cy="4862"/>
            </a:xfrm>
          </p:grpSpPr>
          <p:sp>
            <p:nvSpPr>
              <p:cNvPr id="63" name="任意多边形 62"/>
              <p:cNvSpPr/>
              <p:nvPr>
                <p:custDataLst>
                  <p:tags r:id="rId7"/>
                </p:custDataLst>
              </p:nvPr>
            </p:nvSpPr>
            <p:spPr>
              <a:xfrm flipV="1">
                <a:off x="3666" y="6815"/>
                <a:ext cx="5824" cy="1426"/>
              </a:xfrm>
              <a:custGeom>
                <a:avLst/>
                <a:gdLst>
                  <a:gd name="connsiteX0" fmla="*/ 0 w 5824"/>
                  <a:gd name="connsiteY0" fmla="*/ 0 h 1425"/>
                  <a:gd name="connsiteX1" fmla="*/ 96 w 5824"/>
                  <a:gd name="connsiteY1" fmla="*/ 173 h 1425"/>
                  <a:gd name="connsiteX2" fmla="*/ 216 w 5824"/>
                  <a:gd name="connsiteY2" fmla="*/ 399 h 1425"/>
                  <a:gd name="connsiteX3" fmla="*/ 688 w 5824"/>
                  <a:gd name="connsiteY3" fmla="*/ 1032 h 1425"/>
                  <a:gd name="connsiteX4" fmla="*/ 1038 w 5824"/>
                  <a:gd name="connsiteY4" fmla="*/ 1308 h 1425"/>
                  <a:gd name="connsiteX5" fmla="*/ 1281 w 5824"/>
                  <a:gd name="connsiteY5" fmla="*/ 1409 h 1425"/>
                  <a:gd name="connsiteX6" fmla="*/ 1320 w 5824"/>
                  <a:gd name="connsiteY6" fmla="*/ 1409 h 1425"/>
                  <a:gd name="connsiteX7" fmla="*/ 2963 w 5824"/>
                  <a:gd name="connsiteY7" fmla="*/ 1425 h 1425"/>
                  <a:gd name="connsiteX8" fmla="*/ 5824 w 5824"/>
                  <a:gd name="connsiteY8" fmla="*/ 1413 h 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4" h="1426">
                    <a:moveTo>
                      <a:pt x="0" y="0"/>
                    </a:moveTo>
                    <a:cubicBezTo>
                      <a:pt x="19" y="9"/>
                      <a:pt x="23" y="39"/>
                      <a:pt x="96" y="173"/>
                    </a:cubicBezTo>
                    <a:cubicBezTo>
                      <a:pt x="169" y="307"/>
                      <a:pt x="84" y="163"/>
                      <a:pt x="216" y="399"/>
                    </a:cubicBezTo>
                    <a:cubicBezTo>
                      <a:pt x="348" y="635"/>
                      <a:pt x="562" y="896"/>
                      <a:pt x="688" y="1032"/>
                    </a:cubicBezTo>
                    <a:cubicBezTo>
                      <a:pt x="815" y="1168"/>
                      <a:pt x="954" y="1258"/>
                      <a:pt x="1038" y="1308"/>
                    </a:cubicBezTo>
                    <a:cubicBezTo>
                      <a:pt x="1122" y="1358"/>
                      <a:pt x="1267" y="1406"/>
                      <a:pt x="1281" y="1409"/>
                    </a:cubicBezTo>
                    <a:cubicBezTo>
                      <a:pt x="1340" y="1411"/>
                      <a:pt x="1339" y="1408"/>
                      <a:pt x="1320" y="1409"/>
                    </a:cubicBezTo>
                    <a:cubicBezTo>
                      <a:pt x="1300" y="1410"/>
                      <a:pt x="2212" y="1424"/>
                      <a:pt x="2963" y="1425"/>
                    </a:cubicBezTo>
                    <a:cubicBezTo>
                      <a:pt x="3935" y="1429"/>
                      <a:pt x="4872" y="1413"/>
                      <a:pt x="5824" y="1413"/>
                    </a:cubicBezTo>
                  </a:path>
                </a:pathLst>
              </a:custGeom>
              <a:noFill/>
              <a:ln w="38100">
                <a:solidFill>
                  <a:srgbClr val="BB43F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38" name="组合 37"/>
              <p:cNvGrpSpPr/>
              <p:nvPr>
                <p:custDataLst>
                  <p:tags r:id="rId8"/>
                </p:custDataLst>
              </p:nvPr>
            </p:nvGrpSpPr>
            <p:grpSpPr>
              <a:xfrm>
                <a:off x="2927" y="4946"/>
                <a:ext cx="6946" cy="4862"/>
                <a:chOff x="2811" y="6602"/>
                <a:chExt cx="11144" cy="4862"/>
              </a:xfrm>
            </p:grpSpPr>
            <p:grpSp>
              <p:nvGrpSpPr>
                <p:cNvPr id="50" name="组合 49"/>
                <p:cNvGrpSpPr/>
                <p:nvPr>
                  <p:custDataLst>
                    <p:tags r:id="rId9"/>
                  </p:custDataLst>
                </p:nvPr>
              </p:nvGrpSpPr>
              <p:grpSpPr>
                <a:xfrm>
                  <a:off x="3997" y="6735"/>
                  <a:ext cx="9519" cy="3147"/>
                  <a:chOff x="3997" y="6735"/>
                  <a:chExt cx="9519" cy="3147"/>
                </a:xfrm>
              </p:grpSpPr>
              <p:cxnSp>
                <p:nvCxnSpPr>
                  <p:cNvPr id="39" name="直接箭头连接符 38"/>
                  <p:cNvCxnSpPr/>
                  <p:nvPr>
                    <p:custDataLst>
                      <p:tags r:id="rId10"/>
                    </p:custDataLst>
                  </p:nvPr>
                </p:nvCxnSpPr>
                <p:spPr>
                  <a:xfrm flipH="1" flipV="1">
                    <a:off x="3997" y="6735"/>
                    <a:ext cx="0" cy="3146"/>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cxnSp>
                <p:nvCxnSpPr>
                  <p:cNvPr id="41" name="直接箭头连接符 40"/>
                  <p:cNvCxnSpPr/>
                  <p:nvPr>
                    <p:custDataLst>
                      <p:tags r:id="rId11"/>
                    </p:custDataLst>
                  </p:nvPr>
                </p:nvCxnSpPr>
                <p:spPr>
                  <a:xfrm>
                    <a:off x="3998" y="9882"/>
                    <a:ext cx="9518" cy="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sp>
                <p:nvSpPr>
                  <p:cNvPr id="42" name="任意多边形 41"/>
                  <p:cNvSpPr/>
                  <p:nvPr>
                    <p:custDataLst>
                      <p:tags r:id="rId12"/>
                    </p:custDataLst>
                  </p:nvPr>
                </p:nvSpPr>
                <p:spPr>
                  <a:xfrm>
                    <a:off x="4015" y="7075"/>
                    <a:ext cx="9344" cy="1426"/>
                  </a:xfrm>
                  <a:custGeom>
                    <a:avLst/>
                    <a:gdLst>
                      <a:gd name="connsiteX0" fmla="*/ 0 w 5824"/>
                      <a:gd name="connsiteY0" fmla="*/ 0 h 1425"/>
                      <a:gd name="connsiteX1" fmla="*/ 96 w 5824"/>
                      <a:gd name="connsiteY1" fmla="*/ 173 h 1425"/>
                      <a:gd name="connsiteX2" fmla="*/ 216 w 5824"/>
                      <a:gd name="connsiteY2" fmla="*/ 399 h 1425"/>
                      <a:gd name="connsiteX3" fmla="*/ 688 w 5824"/>
                      <a:gd name="connsiteY3" fmla="*/ 1032 h 1425"/>
                      <a:gd name="connsiteX4" fmla="*/ 1038 w 5824"/>
                      <a:gd name="connsiteY4" fmla="*/ 1308 h 1425"/>
                      <a:gd name="connsiteX5" fmla="*/ 1281 w 5824"/>
                      <a:gd name="connsiteY5" fmla="*/ 1409 h 1425"/>
                      <a:gd name="connsiteX6" fmla="*/ 1320 w 5824"/>
                      <a:gd name="connsiteY6" fmla="*/ 1409 h 1425"/>
                      <a:gd name="connsiteX7" fmla="*/ 2963 w 5824"/>
                      <a:gd name="connsiteY7" fmla="*/ 1425 h 1425"/>
                      <a:gd name="connsiteX8" fmla="*/ 5824 w 5824"/>
                      <a:gd name="connsiteY8" fmla="*/ 1413 h 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4" h="1426">
                        <a:moveTo>
                          <a:pt x="0" y="0"/>
                        </a:moveTo>
                        <a:cubicBezTo>
                          <a:pt x="19" y="9"/>
                          <a:pt x="23" y="39"/>
                          <a:pt x="96" y="173"/>
                        </a:cubicBezTo>
                        <a:cubicBezTo>
                          <a:pt x="169" y="307"/>
                          <a:pt x="84" y="163"/>
                          <a:pt x="216" y="399"/>
                        </a:cubicBezTo>
                        <a:cubicBezTo>
                          <a:pt x="348" y="635"/>
                          <a:pt x="562" y="896"/>
                          <a:pt x="688" y="1032"/>
                        </a:cubicBezTo>
                        <a:cubicBezTo>
                          <a:pt x="815" y="1168"/>
                          <a:pt x="954" y="1258"/>
                          <a:pt x="1038" y="1308"/>
                        </a:cubicBezTo>
                        <a:cubicBezTo>
                          <a:pt x="1122" y="1358"/>
                          <a:pt x="1267" y="1406"/>
                          <a:pt x="1281" y="1409"/>
                        </a:cubicBezTo>
                        <a:cubicBezTo>
                          <a:pt x="1340" y="1411"/>
                          <a:pt x="1339" y="1408"/>
                          <a:pt x="1320" y="1409"/>
                        </a:cubicBezTo>
                        <a:cubicBezTo>
                          <a:pt x="1300" y="1410"/>
                          <a:pt x="2212" y="1424"/>
                          <a:pt x="2963" y="1425"/>
                        </a:cubicBezTo>
                        <a:cubicBezTo>
                          <a:pt x="3935" y="1429"/>
                          <a:pt x="4872" y="1413"/>
                          <a:pt x="5824" y="1413"/>
                        </a:cubicBezTo>
                      </a:path>
                    </a:pathLst>
                  </a:custGeom>
                  <a:noFill/>
                  <a:ln w="38100">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45" name="直接连接符 44"/>
                  <p:cNvCxnSpPr/>
                  <p:nvPr>
                    <p:custDataLst>
                      <p:tags r:id="rId13"/>
                    </p:custDataLst>
                  </p:nvPr>
                </p:nvCxnSpPr>
                <p:spPr>
                  <a:xfrm>
                    <a:off x="5973" y="8479"/>
                    <a:ext cx="7386" cy="15"/>
                  </a:xfrm>
                  <a:prstGeom prst="line">
                    <a:avLst/>
                  </a:prstGeom>
                  <a:ln w="50800">
                    <a:solidFill>
                      <a:schemeClr val="accent6">
                        <a:lumMod val="60000"/>
                        <a:lumOff val="40000"/>
                      </a:schemeClr>
                    </a:solidFill>
                  </a:ln>
                </p:spPr>
                <p:style>
                  <a:lnRef idx="2">
                    <a:schemeClr val="accent1"/>
                  </a:lnRef>
                  <a:fillRef idx="0">
                    <a:srgbClr val="FFFFFF"/>
                  </a:fillRef>
                  <a:effectRef idx="0">
                    <a:srgbClr val="FFFFFF"/>
                  </a:effectRef>
                  <a:fontRef idx="minor">
                    <a:schemeClr val="tx1"/>
                  </a:fontRef>
                </p:style>
              </p:cxnSp>
            </p:grpSp>
            <p:sp>
              <p:nvSpPr>
                <p:cNvPr id="47" name="文本框 46"/>
                <p:cNvSpPr txBox="1"/>
                <p:nvPr>
                  <p:custDataLst>
                    <p:tags r:id="rId14"/>
                  </p:custDataLst>
                </p:nvPr>
              </p:nvSpPr>
              <p:spPr>
                <a:xfrm>
                  <a:off x="2811" y="6660"/>
                  <a:ext cx="671" cy="1585"/>
                </a:xfrm>
                <a:prstGeom prst="rect">
                  <a:avLst/>
                </a:prstGeom>
                <a:noFill/>
              </p:spPr>
              <p:txBody>
                <a:bodyPr wrap="square" rtlCol="0">
                  <a:spAutoFit/>
                </a:bodyPr>
                <a:lstStyle/>
                <a:p>
                  <a:r>
                    <a:rPr lang="zh-CN" altLang="en-US" sz="2400">
                      <a:solidFill>
                        <a:srgbClr val="FF0000"/>
                      </a:solidFill>
                    </a:rPr>
                    <a:t>速率</a:t>
                  </a:r>
                  <a:endParaRPr lang="zh-CN" altLang="en-US" sz="2400">
                    <a:solidFill>
                      <a:srgbClr val="FF0000"/>
                    </a:solidFill>
                  </a:endParaRPr>
                </a:p>
              </p:txBody>
            </p:sp>
            <p:sp>
              <p:nvSpPr>
                <p:cNvPr id="57" name="文本框 56"/>
                <p:cNvSpPr txBox="1"/>
                <p:nvPr>
                  <p:custDataLst>
                    <p:tags r:id="rId15"/>
                  </p:custDataLst>
                </p:nvPr>
              </p:nvSpPr>
              <p:spPr>
                <a:xfrm>
                  <a:off x="4342" y="7164"/>
                  <a:ext cx="2107" cy="879"/>
                </a:xfrm>
                <a:prstGeom prst="rect">
                  <a:avLst/>
                </a:prstGeom>
                <a:noFill/>
              </p:spPr>
              <p:txBody>
                <a:bodyPr wrap="square" rtlCol="0">
                  <a:spAutoFit/>
                </a:bodyPr>
                <a:lstStyle/>
                <a:p>
                  <a:r>
                    <a:rPr lang="en-US" altLang="zh-CN" sz="2400" b="1">
                      <a:sym typeface="+mn-ea"/>
                    </a:rPr>
                    <a:t>V</a:t>
                  </a:r>
                  <a:r>
                    <a:rPr lang="zh-CN" altLang="en-US" sz="2400" b="1" baseline="-25000">
                      <a:sym typeface="+mn-ea"/>
                    </a:rPr>
                    <a:t>正</a:t>
                  </a:r>
                  <a:endParaRPr lang="zh-CN" altLang="en-US" sz="2400" b="1" baseline="-25000">
                    <a:sym typeface="+mn-ea"/>
                  </a:endParaRPr>
                </a:p>
              </p:txBody>
            </p:sp>
            <p:sp>
              <p:nvSpPr>
                <p:cNvPr id="58" name="文本框 57"/>
                <p:cNvSpPr txBox="1"/>
                <p:nvPr>
                  <p:custDataLst>
                    <p:tags r:id="rId16"/>
                  </p:custDataLst>
                </p:nvPr>
              </p:nvSpPr>
              <p:spPr>
                <a:xfrm>
                  <a:off x="4330" y="9104"/>
                  <a:ext cx="1567" cy="879"/>
                </a:xfrm>
                <a:prstGeom prst="rect">
                  <a:avLst/>
                </a:prstGeom>
                <a:noFill/>
              </p:spPr>
              <p:txBody>
                <a:bodyPr wrap="square" rtlCol="0">
                  <a:spAutoFit/>
                </a:bodyPr>
                <a:lstStyle/>
                <a:p>
                  <a:r>
                    <a:rPr lang="en-US" altLang="zh-CN" sz="2400" b="1">
                      <a:sym typeface="+mn-ea"/>
                    </a:rPr>
                    <a:t>V</a:t>
                  </a:r>
                  <a:r>
                    <a:rPr lang="zh-CN" altLang="en-US" sz="2400" b="1" baseline="-25000">
                      <a:sym typeface="+mn-ea"/>
                    </a:rPr>
                    <a:t>逆</a:t>
                  </a:r>
                  <a:endParaRPr lang="zh-CN" altLang="en-US" sz="2400" b="1" baseline="-25000">
                    <a:sym typeface="+mn-ea"/>
                  </a:endParaRPr>
                </a:p>
              </p:txBody>
            </p:sp>
            <p:sp>
              <p:nvSpPr>
                <p:cNvPr id="59" name="文本框 58"/>
                <p:cNvSpPr txBox="1"/>
                <p:nvPr>
                  <p:custDataLst>
                    <p:tags r:id="rId17"/>
                  </p:custDataLst>
                </p:nvPr>
              </p:nvSpPr>
              <p:spPr>
                <a:xfrm>
                  <a:off x="4078" y="10585"/>
                  <a:ext cx="9877" cy="879"/>
                </a:xfrm>
                <a:prstGeom prst="rect">
                  <a:avLst/>
                </a:prstGeom>
                <a:noFill/>
              </p:spPr>
              <p:txBody>
                <a:bodyPr wrap="square" rtlCol="0">
                  <a:spAutoFit/>
                </a:bodyPr>
                <a:lstStyle/>
                <a:p>
                  <a:r>
                    <a:rPr lang="zh-CN" altLang="en-US" sz="2400"/>
                    <a:t>一定温度下速率</a:t>
                  </a:r>
                  <a:r>
                    <a:rPr lang="en-US" altLang="zh-CN" sz="2400"/>
                    <a:t>—</a:t>
                  </a:r>
                  <a:r>
                    <a:rPr lang="zh-CN" altLang="en-US" sz="2400"/>
                    <a:t>时间图</a:t>
                  </a:r>
                  <a:endParaRPr lang="zh-CN" altLang="en-US" sz="2400"/>
                </a:p>
              </p:txBody>
            </p:sp>
            <p:sp>
              <p:nvSpPr>
                <p:cNvPr id="60" name="文本框 59"/>
                <p:cNvSpPr txBox="1"/>
                <p:nvPr>
                  <p:custDataLst>
                    <p:tags r:id="rId18"/>
                  </p:custDataLst>
                </p:nvPr>
              </p:nvSpPr>
              <p:spPr>
                <a:xfrm>
                  <a:off x="6591" y="6602"/>
                  <a:ext cx="6632" cy="879"/>
                </a:xfrm>
                <a:prstGeom prst="rect">
                  <a:avLst/>
                </a:prstGeom>
                <a:effectLst>
                  <a:outerShdw blurRad="50800" dist="38100" dir="13500000" algn="br" rotWithShape="0">
                    <a:prstClr val="black">
                      <a:alpha val="40000"/>
                    </a:prstClr>
                  </a:outerShdw>
                </a:effectLst>
              </p:spPr>
              <p:style>
                <a:lnRef idx="2">
                  <a:schemeClr val="lt1"/>
                </a:lnRef>
                <a:fillRef idx="1">
                  <a:schemeClr val="accent1"/>
                </a:fillRef>
                <a:effectRef idx="1">
                  <a:schemeClr val="accent1"/>
                </a:effectRef>
                <a:fontRef idx="minor">
                  <a:schemeClr val="lt1"/>
                </a:fontRef>
              </p:style>
              <p:txBody>
                <a:bodyPr wrap="square" rtlCol="0">
                  <a:spAutoFit/>
                </a:bodyPr>
                <a:lstStyle/>
                <a:p>
                  <a:r>
                    <a:rPr lang="zh-CN" altLang="en-US" sz="2400" b="1"/>
                    <a:t>化学平衡状态建立</a:t>
                  </a:r>
                  <a:endParaRPr lang="zh-CN" altLang="en-US" sz="2400" b="1"/>
                </a:p>
              </p:txBody>
            </p:sp>
          </p:grpSp>
          <p:sp>
            <p:nvSpPr>
              <p:cNvPr id="62" name="文本框 61"/>
              <p:cNvSpPr txBox="1"/>
              <p:nvPr>
                <p:custDataLst>
                  <p:tags r:id="rId19"/>
                </p:custDataLst>
              </p:nvPr>
            </p:nvSpPr>
            <p:spPr>
              <a:xfrm>
                <a:off x="8666" y="8179"/>
                <a:ext cx="1287" cy="879"/>
              </a:xfrm>
              <a:prstGeom prst="rect">
                <a:avLst/>
              </a:prstGeom>
              <a:noFill/>
            </p:spPr>
            <p:txBody>
              <a:bodyPr wrap="square" rtlCol="0">
                <a:spAutoFit/>
              </a:bodyPr>
              <a:lstStyle/>
              <a:p>
                <a:r>
                  <a:rPr lang="zh-CN" altLang="en-US" sz="2400">
                    <a:solidFill>
                      <a:srgbClr val="FF0000"/>
                    </a:solidFill>
                  </a:rPr>
                  <a:t>时间</a:t>
                </a:r>
                <a:endParaRPr lang="zh-CN" altLang="en-US" sz="2400">
                  <a:solidFill>
                    <a:srgbClr val="FF0000"/>
                  </a:solidFill>
                </a:endParaRPr>
              </a:p>
            </p:txBody>
          </p:sp>
          <p:cxnSp>
            <p:nvCxnSpPr>
              <p:cNvPr id="64" name="直接连接符 63"/>
              <p:cNvCxnSpPr/>
              <p:nvPr>
                <p:custDataLst>
                  <p:tags r:id="rId20"/>
                </p:custDataLst>
              </p:nvPr>
            </p:nvCxnSpPr>
            <p:spPr>
              <a:xfrm flipH="1">
                <a:off x="4895" y="5133"/>
                <a:ext cx="0" cy="3106"/>
              </a:xfrm>
              <a:prstGeom prst="line">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cxnSp>
        </p:grpSp>
        <p:grpSp>
          <p:nvGrpSpPr>
            <p:cNvPr id="104" name="组合 103"/>
            <p:cNvGrpSpPr/>
            <p:nvPr>
              <p:custDataLst>
                <p:tags r:id="rId21"/>
              </p:custDataLst>
            </p:nvPr>
          </p:nvGrpSpPr>
          <p:grpSpPr>
            <a:xfrm>
              <a:off x="9577" y="5471"/>
              <a:ext cx="6037" cy="3977"/>
              <a:chOff x="11191" y="8834"/>
              <a:chExt cx="6037" cy="4737"/>
            </a:xfrm>
          </p:grpSpPr>
          <p:grpSp>
            <p:nvGrpSpPr>
              <p:cNvPr id="48" name="组合 47"/>
              <p:cNvGrpSpPr/>
              <p:nvPr>
                <p:custDataLst>
                  <p:tags r:id="rId22"/>
                </p:custDataLst>
              </p:nvPr>
            </p:nvGrpSpPr>
            <p:grpSpPr>
              <a:xfrm>
                <a:off x="12176" y="8909"/>
                <a:ext cx="2957" cy="3147"/>
                <a:chOff x="3997" y="6735"/>
                <a:chExt cx="9519" cy="3147"/>
              </a:xfrm>
            </p:grpSpPr>
            <p:cxnSp>
              <p:nvCxnSpPr>
                <p:cNvPr id="49" name="直接箭头连接符 48"/>
                <p:cNvCxnSpPr/>
                <p:nvPr>
                  <p:custDataLst>
                    <p:tags r:id="rId23"/>
                  </p:custDataLst>
                </p:nvPr>
              </p:nvCxnSpPr>
              <p:spPr>
                <a:xfrm flipH="1" flipV="1">
                  <a:off x="3997" y="6735"/>
                  <a:ext cx="0" cy="3146"/>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cxnSp>
              <p:nvCxnSpPr>
                <p:cNvPr id="61" name="直接箭头连接符 60"/>
                <p:cNvCxnSpPr/>
                <p:nvPr>
                  <p:custDataLst>
                    <p:tags r:id="rId24"/>
                  </p:custDataLst>
                </p:nvPr>
              </p:nvCxnSpPr>
              <p:spPr>
                <a:xfrm>
                  <a:off x="3998" y="9882"/>
                  <a:ext cx="9518" cy="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grpSp>
          <p:sp>
            <p:nvSpPr>
              <p:cNvPr id="75" name="文本框 74"/>
              <p:cNvSpPr txBox="1"/>
              <p:nvPr>
                <p:custDataLst>
                  <p:tags r:id="rId25"/>
                </p:custDataLst>
              </p:nvPr>
            </p:nvSpPr>
            <p:spPr>
              <a:xfrm>
                <a:off x="11427" y="8834"/>
                <a:ext cx="208" cy="1557"/>
              </a:xfrm>
              <a:prstGeom prst="rect">
                <a:avLst/>
              </a:prstGeom>
              <a:noFill/>
            </p:spPr>
            <p:txBody>
              <a:bodyPr wrap="square" rtlCol="0">
                <a:spAutoFit/>
              </a:bodyPr>
              <a:lstStyle/>
              <a:p>
                <a:r>
                  <a:rPr lang="zh-CN" altLang="en-US" sz="2400">
                    <a:solidFill>
                      <a:srgbClr val="FF0000"/>
                    </a:solidFill>
                  </a:rPr>
                  <a:t>浓度</a:t>
                </a:r>
                <a:endParaRPr lang="zh-CN" altLang="en-US" sz="2400">
                  <a:solidFill>
                    <a:srgbClr val="FF0000"/>
                  </a:solidFill>
                </a:endParaRPr>
              </a:p>
            </p:txBody>
          </p:sp>
          <p:sp>
            <p:nvSpPr>
              <p:cNvPr id="76" name="文本框 75"/>
              <p:cNvSpPr txBox="1"/>
              <p:nvPr>
                <p:custDataLst>
                  <p:tags r:id="rId26"/>
                </p:custDataLst>
              </p:nvPr>
            </p:nvSpPr>
            <p:spPr>
              <a:xfrm>
                <a:off x="15037" y="9276"/>
                <a:ext cx="655" cy="863"/>
              </a:xfrm>
              <a:prstGeom prst="rect">
                <a:avLst/>
              </a:prstGeom>
              <a:noFill/>
            </p:spPr>
            <p:txBody>
              <a:bodyPr wrap="square" rtlCol="0">
                <a:spAutoFit/>
              </a:bodyPr>
              <a:lstStyle/>
              <a:p>
                <a:r>
                  <a:rPr lang="en-US" sz="2400" b="1">
                    <a:sym typeface="+mn-ea"/>
                  </a:rPr>
                  <a:t>A</a:t>
                </a:r>
                <a:endParaRPr lang="en-US" sz="2400" b="1" baseline="-25000">
                  <a:sym typeface="+mn-ea"/>
                </a:endParaRPr>
              </a:p>
            </p:txBody>
          </p:sp>
          <p:sp>
            <p:nvSpPr>
              <p:cNvPr id="78" name="文本框 77"/>
              <p:cNvSpPr txBox="1"/>
              <p:nvPr>
                <p:custDataLst>
                  <p:tags r:id="rId27"/>
                </p:custDataLst>
              </p:nvPr>
            </p:nvSpPr>
            <p:spPr>
              <a:xfrm>
                <a:off x="11191" y="12708"/>
                <a:ext cx="6037" cy="863"/>
              </a:xfrm>
              <a:prstGeom prst="rect">
                <a:avLst/>
              </a:prstGeom>
              <a:noFill/>
            </p:spPr>
            <p:txBody>
              <a:bodyPr wrap="square" rtlCol="0">
                <a:spAutoFit/>
              </a:bodyPr>
              <a:lstStyle/>
              <a:p>
                <a:r>
                  <a:rPr lang="zh-CN" altLang="en-US" sz="2400">
                    <a:sym typeface="+mn-ea"/>
                  </a:rPr>
                  <a:t>一定温度下</a:t>
                </a:r>
                <a:r>
                  <a:rPr lang="zh-CN" altLang="en-US" sz="2400"/>
                  <a:t>浓度</a:t>
                </a:r>
                <a:r>
                  <a:rPr lang="en-US" altLang="zh-CN" sz="2400"/>
                  <a:t>—</a:t>
                </a:r>
                <a:r>
                  <a:rPr lang="zh-CN" altLang="en-US" sz="2400"/>
                  <a:t>时间图</a:t>
                </a:r>
                <a:endParaRPr lang="zh-CN" altLang="en-US" sz="2400"/>
              </a:p>
            </p:txBody>
          </p:sp>
          <p:sp>
            <p:nvSpPr>
              <p:cNvPr id="80" name="文本框 79"/>
              <p:cNvSpPr txBox="1"/>
              <p:nvPr>
                <p:custDataLst>
                  <p:tags r:id="rId28"/>
                </p:custDataLst>
              </p:nvPr>
            </p:nvSpPr>
            <p:spPr>
              <a:xfrm>
                <a:off x="14589" y="12009"/>
                <a:ext cx="1551" cy="863"/>
              </a:xfrm>
              <a:prstGeom prst="rect">
                <a:avLst/>
              </a:prstGeom>
              <a:noFill/>
            </p:spPr>
            <p:txBody>
              <a:bodyPr wrap="square" rtlCol="0">
                <a:spAutoFit/>
              </a:bodyPr>
              <a:lstStyle/>
              <a:p>
                <a:r>
                  <a:rPr lang="zh-CN" altLang="en-US" sz="2400">
                    <a:solidFill>
                      <a:srgbClr val="FF0000"/>
                    </a:solidFill>
                  </a:rPr>
                  <a:t>时间</a:t>
                </a:r>
                <a:endParaRPr lang="zh-CN" altLang="en-US" sz="2400">
                  <a:solidFill>
                    <a:srgbClr val="FF0000"/>
                  </a:solidFill>
                </a:endParaRPr>
              </a:p>
            </p:txBody>
          </p:sp>
          <p:cxnSp>
            <p:nvCxnSpPr>
              <p:cNvPr id="81" name="直接连接符 80"/>
              <p:cNvCxnSpPr/>
              <p:nvPr>
                <p:custDataLst>
                  <p:tags r:id="rId29"/>
                </p:custDataLst>
              </p:nvPr>
            </p:nvCxnSpPr>
            <p:spPr>
              <a:xfrm flipH="1">
                <a:off x="13710" y="8963"/>
                <a:ext cx="0" cy="3106"/>
              </a:xfrm>
              <a:prstGeom prst="line">
                <a:avLst/>
              </a:prstGeom>
              <a:ln w="28575" cmpd="sng">
                <a:solidFill>
                  <a:schemeClr val="accent1">
                    <a:shade val="50000"/>
                  </a:schemeClr>
                </a:solidFill>
                <a:prstDash val="sysDash"/>
              </a:ln>
            </p:spPr>
            <p:style>
              <a:lnRef idx="2">
                <a:schemeClr val="accent1"/>
              </a:lnRef>
              <a:fillRef idx="0">
                <a:srgbClr val="FFFFFF"/>
              </a:fillRef>
              <a:effectRef idx="0">
                <a:srgbClr val="FFFFFF"/>
              </a:effectRef>
              <a:fontRef idx="minor">
                <a:schemeClr val="tx1"/>
              </a:fontRef>
            </p:style>
          </p:cxnSp>
          <p:grpSp>
            <p:nvGrpSpPr>
              <p:cNvPr id="88" name="组合 87"/>
              <p:cNvGrpSpPr/>
              <p:nvPr>
                <p:custDataLst>
                  <p:tags r:id="rId30"/>
                </p:custDataLst>
              </p:nvPr>
            </p:nvGrpSpPr>
            <p:grpSpPr>
              <a:xfrm>
                <a:off x="12176" y="9292"/>
                <a:ext cx="2867" cy="616"/>
                <a:chOff x="3895" y="9707"/>
                <a:chExt cx="2867" cy="626"/>
              </a:xfrm>
            </p:grpSpPr>
            <p:sp>
              <p:nvSpPr>
                <p:cNvPr id="85" name="任意多边形 84"/>
                <p:cNvSpPr/>
                <p:nvPr>
                  <p:custDataLst>
                    <p:tags r:id="rId31"/>
                  </p:custDataLst>
                </p:nvPr>
              </p:nvSpPr>
              <p:spPr>
                <a:xfrm>
                  <a:off x="3895" y="9707"/>
                  <a:ext cx="1539" cy="627"/>
                </a:xfrm>
                <a:custGeom>
                  <a:avLst/>
                  <a:gdLst>
                    <a:gd name="connsiteX0" fmla="*/ 0 w 1539"/>
                    <a:gd name="connsiteY0" fmla="*/ 0 h 627"/>
                    <a:gd name="connsiteX1" fmla="*/ 226 w 1539"/>
                    <a:gd name="connsiteY1" fmla="*/ 195 h 627"/>
                    <a:gd name="connsiteX2" fmla="*/ 666 w 1539"/>
                    <a:gd name="connsiteY2" fmla="*/ 452 h 627"/>
                    <a:gd name="connsiteX3" fmla="*/ 1539 w 1539"/>
                    <a:gd name="connsiteY3" fmla="*/ 627 h 627"/>
                  </a:gdLst>
                  <a:ahLst/>
                  <a:cxnLst>
                    <a:cxn ang="0">
                      <a:pos x="connsiteX0" y="connsiteY0"/>
                    </a:cxn>
                    <a:cxn ang="0">
                      <a:pos x="connsiteX1" y="connsiteY1"/>
                    </a:cxn>
                    <a:cxn ang="0">
                      <a:pos x="connsiteX2" y="connsiteY2"/>
                    </a:cxn>
                    <a:cxn ang="0">
                      <a:pos x="connsiteX3" y="connsiteY3"/>
                    </a:cxn>
                  </a:cxnLst>
                  <a:rect l="l" t="t" r="r" b="b"/>
                  <a:pathLst>
                    <a:path w="1539" h="627">
                      <a:moveTo>
                        <a:pt x="0" y="0"/>
                      </a:moveTo>
                      <a:cubicBezTo>
                        <a:pt x="36" y="34"/>
                        <a:pt x="93" y="105"/>
                        <a:pt x="226" y="195"/>
                      </a:cubicBezTo>
                      <a:cubicBezTo>
                        <a:pt x="359" y="285"/>
                        <a:pt x="474" y="358"/>
                        <a:pt x="666" y="452"/>
                      </a:cubicBezTo>
                      <a:cubicBezTo>
                        <a:pt x="857" y="546"/>
                        <a:pt x="1362" y="612"/>
                        <a:pt x="1539" y="627"/>
                      </a:cubicBezTo>
                    </a:path>
                  </a:pathLst>
                </a:custGeom>
                <a:noFill/>
                <a:ln w="38100">
                  <a:solidFill>
                    <a:srgbClr val="FE530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86" name="直接连接符 85"/>
                <p:cNvCxnSpPr/>
                <p:nvPr>
                  <p:custDataLst>
                    <p:tags r:id="rId32"/>
                  </p:custDataLst>
                </p:nvPr>
              </p:nvCxnSpPr>
              <p:spPr>
                <a:xfrm>
                  <a:off x="5434" y="10328"/>
                  <a:ext cx="1328" cy="0"/>
                </a:xfrm>
                <a:prstGeom prst="line">
                  <a:avLst/>
                </a:prstGeom>
                <a:ln w="38100">
                  <a:solidFill>
                    <a:srgbClr val="FE5305"/>
                  </a:solidFill>
                </a:ln>
              </p:spPr>
              <p:style>
                <a:lnRef idx="2">
                  <a:schemeClr val="accent1"/>
                </a:lnRef>
                <a:fillRef idx="0">
                  <a:srgbClr val="FFFFFF"/>
                </a:fillRef>
                <a:effectRef idx="0">
                  <a:srgbClr val="FFFFFF"/>
                </a:effectRef>
                <a:fontRef idx="minor">
                  <a:schemeClr val="tx1"/>
                </a:fontRef>
              </p:style>
            </p:cxnSp>
          </p:grpSp>
          <p:grpSp>
            <p:nvGrpSpPr>
              <p:cNvPr id="89" name="组合 88"/>
              <p:cNvGrpSpPr/>
              <p:nvPr>
                <p:custDataLst>
                  <p:tags r:id="rId33"/>
                </p:custDataLst>
              </p:nvPr>
            </p:nvGrpSpPr>
            <p:grpSpPr>
              <a:xfrm>
                <a:off x="12176" y="10036"/>
                <a:ext cx="2867" cy="877"/>
                <a:chOff x="3895" y="9707"/>
                <a:chExt cx="2867" cy="626"/>
              </a:xfrm>
            </p:grpSpPr>
            <p:sp>
              <p:nvSpPr>
                <p:cNvPr id="90" name="任意多边形 89"/>
                <p:cNvSpPr/>
                <p:nvPr>
                  <p:custDataLst>
                    <p:tags r:id="rId34"/>
                  </p:custDataLst>
                </p:nvPr>
              </p:nvSpPr>
              <p:spPr>
                <a:xfrm>
                  <a:off x="3895" y="9707"/>
                  <a:ext cx="1539" cy="627"/>
                </a:xfrm>
                <a:custGeom>
                  <a:avLst/>
                  <a:gdLst>
                    <a:gd name="connsiteX0" fmla="*/ 0 w 1539"/>
                    <a:gd name="connsiteY0" fmla="*/ 0 h 627"/>
                    <a:gd name="connsiteX1" fmla="*/ 226 w 1539"/>
                    <a:gd name="connsiteY1" fmla="*/ 195 h 627"/>
                    <a:gd name="connsiteX2" fmla="*/ 666 w 1539"/>
                    <a:gd name="connsiteY2" fmla="*/ 452 h 627"/>
                    <a:gd name="connsiteX3" fmla="*/ 1539 w 1539"/>
                    <a:gd name="connsiteY3" fmla="*/ 627 h 627"/>
                  </a:gdLst>
                  <a:ahLst/>
                  <a:cxnLst>
                    <a:cxn ang="0">
                      <a:pos x="connsiteX0" y="connsiteY0"/>
                    </a:cxn>
                    <a:cxn ang="0">
                      <a:pos x="connsiteX1" y="connsiteY1"/>
                    </a:cxn>
                    <a:cxn ang="0">
                      <a:pos x="connsiteX2" y="connsiteY2"/>
                    </a:cxn>
                    <a:cxn ang="0">
                      <a:pos x="connsiteX3" y="connsiteY3"/>
                    </a:cxn>
                  </a:cxnLst>
                  <a:rect l="l" t="t" r="r" b="b"/>
                  <a:pathLst>
                    <a:path w="1539" h="627">
                      <a:moveTo>
                        <a:pt x="0" y="0"/>
                      </a:moveTo>
                      <a:cubicBezTo>
                        <a:pt x="36" y="34"/>
                        <a:pt x="93" y="105"/>
                        <a:pt x="226" y="195"/>
                      </a:cubicBezTo>
                      <a:cubicBezTo>
                        <a:pt x="359" y="285"/>
                        <a:pt x="474" y="358"/>
                        <a:pt x="666" y="452"/>
                      </a:cubicBezTo>
                      <a:cubicBezTo>
                        <a:pt x="857" y="546"/>
                        <a:pt x="1362" y="612"/>
                        <a:pt x="1539" y="627"/>
                      </a:cubicBezTo>
                    </a:path>
                  </a:pathLst>
                </a:custGeom>
                <a:noFill/>
                <a:ln w="38100">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91" name="直接连接符 90"/>
                <p:cNvCxnSpPr/>
                <p:nvPr>
                  <p:custDataLst>
                    <p:tags r:id="rId35"/>
                  </p:custDataLst>
                </p:nvPr>
              </p:nvCxnSpPr>
              <p:spPr>
                <a:xfrm>
                  <a:off x="5434" y="10328"/>
                  <a:ext cx="1328" cy="0"/>
                </a:xfrm>
                <a:prstGeom prst="line">
                  <a:avLst/>
                </a:prstGeom>
                <a:ln w="38100">
                  <a:solidFill>
                    <a:srgbClr val="FFC000"/>
                  </a:solidFill>
                </a:ln>
              </p:spPr>
              <p:style>
                <a:lnRef idx="2">
                  <a:schemeClr val="accent1"/>
                </a:lnRef>
                <a:fillRef idx="0">
                  <a:srgbClr val="FFFFFF"/>
                </a:fillRef>
                <a:effectRef idx="0">
                  <a:srgbClr val="FFFFFF"/>
                </a:effectRef>
                <a:fontRef idx="minor">
                  <a:schemeClr val="tx1"/>
                </a:fontRef>
              </p:style>
            </p:cxnSp>
          </p:grpSp>
          <p:grpSp>
            <p:nvGrpSpPr>
              <p:cNvPr id="92" name="组合 91"/>
              <p:cNvGrpSpPr/>
              <p:nvPr>
                <p:custDataLst>
                  <p:tags r:id="rId36"/>
                </p:custDataLst>
              </p:nvPr>
            </p:nvGrpSpPr>
            <p:grpSpPr>
              <a:xfrm flipV="1">
                <a:off x="12176" y="11422"/>
                <a:ext cx="2867" cy="626"/>
                <a:chOff x="3895" y="9707"/>
                <a:chExt cx="2867" cy="626"/>
              </a:xfrm>
            </p:grpSpPr>
            <p:sp>
              <p:nvSpPr>
                <p:cNvPr id="93" name="任意多边形 92"/>
                <p:cNvSpPr/>
                <p:nvPr>
                  <p:custDataLst>
                    <p:tags r:id="rId37"/>
                  </p:custDataLst>
                </p:nvPr>
              </p:nvSpPr>
              <p:spPr>
                <a:xfrm>
                  <a:off x="3895" y="9707"/>
                  <a:ext cx="1539" cy="627"/>
                </a:xfrm>
                <a:custGeom>
                  <a:avLst/>
                  <a:gdLst>
                    <a:gd name="connsiteX0" fmla="*/ 0 w 1539"/>
                    <a:gd name="connsiteY0" fmla="*/ 0 h 627"/>
                    <a:gd name="connsiteX1" fmla="*/ 226 w 1539"/>
                    <a:gd name="connsiteY1" fmla="*/ 195 h 627"/>
                    <a:gd name="connsiteX2" fmla="*/ 666 w 1539"/>
                    <a:gd name="connsiteY2" fmla="*/ 452 h 627"/>
                    <a:gd name="connsiteX3" fmla="*/ 1539 w 1539"/>
                    <a:gd name="connsiteY3" fmla="*/ 627 h 627"/>
                  </a:gdLst>
                  <a:ahLst/>
                  <a:cxnLst>
                    <a:cxn ang="0">
                      <a:pos x="connsiteX0" y="connsiteY0"/>
                    </a:cxn>
                    <a:cxn ang="0">
                      <a:pos x="connsiteX1" y="connsiteY1"/>
                    </a:cxn>
                    <a:cxn ang="0">
                      <a:pos x="connsiteX2" y="connsiteY2"/>
                    </a:cxn>
                    <a:cxn ang="0">
                      <a:pos x="connsiteX3" y="connsiteY3"/>
                    </a:cxn>
                  </a:cxnLst>
                  <a:rect l="l" t="t" r="r" b="b"/>
                  <a:pathLst>
                    <a:path w="1539" h="627">
                      <a:moveTo>
                        <a:pt x="0" y="0"/>
                      </a:moveTo>
                      <a:cubicBezTo>
                        <a:pt x="36" y="34"/>
                        <a:pt x="93" y="105"/>
                        <a:pt x="226" y="195"/>
                      </a:cubicBezTo>
                      <a:cubicBezTo>
                        <a:pt x="359" y="285"/>
                        <a:pt x="474" y="358"/>
                        <a:pt x="666" y="452"/>
                      </a:cubicBezTo>
                      <a:cubicBezTo>
                        <a:pt x="857" y="546"/>
                        <a:pt x="1362" y="612"/>
                        <a:pt x="1539" y="627"/>
                      </a:cubicBezTo>
                    </a:path>
                  </a:pathLst>
                </a:custGeom>
                <a:noFill/>
                <a:ln w="38100">
                  <a:solidFill>
                    <a:schemeClr val="accent6">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94" name="直接连接符 93"/>
                <p:cNvCxnSpPr/>
                <p:nvPr>
                  <p:custDataLst>
                    <p:tags r:id="rId38"/>
                  </p:custDataLst>
                </p:nvPr>
              </p:nvCxnSpPr>
              <p:spPr>
                <a:xfrm>
                  <a:off x="5434" y="10328"/>
                  <a:ext cx="1328" cy="0"/>
                </a:xfrm>
                <a:prstGeom prst="line">
                  <a:avLst/>
                </a:prstGeom>
                <a:ln w="38100">
                  <a:solidFill>
                    <a:schemeClr val="accent6">
                      <a:lumMod val="75000"/>
                    </a:schemeClr>
                  </a:solidFill>
                </a:ln>
              </p:spPr>
              <p:style>
                <a:lnRef idx="2">
                  <a:schemeClr val="accent1"/>
                </a:lnRef>
                <a:fillRef idx="0">
                  <a:srgbClr val="FFFFFF"/>
                </a:fillRef>
                <a:effectRef idx="0">
                  <a:srgbClr val="FFFFFF"/>
                </a:effectRef>
                <a:fontRef idx="minor">
                  <a:schemeClr val="tx1"/>
                </a:fontRef>
              </p:style>
            </p:cxnSp>
          </p:grpSp>
          <p:grpSp>
            <p:nvGrpSpPr>
              <p:cNvPr id="95" name="组合 94"/>
              <p:cNvGrpSpPr/>
              <p:nvPr>
                <p:custDataLst>
                  <p:tags r:id="rId39"/>
                </p:custDataLst>
              </p:nvPr>
            </p:nvGrpSpPr>
            <p:grpSpPr>
              <a:xfrm flipV="1">
                <a:off x="12170" y="10318"/>
                <a:ext cx="2867" cy="1068"/>
                <a:chOff x="3895" y="9707"/>
                <a:chExt cx="2867" cy="626"/>
              </a:xfrm>
            </p:grpSpPr>
            <p:sp>
              <p:nvSpPr>
                <p:cNvPr id="96" name="任意多边形 95"/>
                <p:cNvSpPr/>
                <p:nvPr>
                  <p:custDataLst>
                    <p:tags r:id="rId40"/>
                  </p:custDataLst>
                </p:nvPr>
              </p:nvSpPr>
              <p:spPr>
                <a:xfrm>
                  <a:off x="3895" y="9707"/>
                  <a:ext cx="1539" cy="627"/>
                </a:xfrm>
                <a:custGeom>
                  <a:avLst/>
                  <a:gdLst>
                    <a:gd name="connsiteX0" fmla="*/ 0 w 1539"/>
                    <a:gd name="connsiteY0" fmla="*/ 0 h 627"/>
                    <a:gd name="connsiteX1" fmla="*/ 226 w 1539"/>
                    <a:gd name="connsiteY1" fmla="*/ 195 h 627"/>
                    <a:gd name="connsiteX2" fmla="*/ 666 w 1539"/>
                    <a:gd name="connsiteY2" fmla="*/ 452 h 627"/>
                    <a:gd name="connsiteX3" fmla="*/ 1539 w 1539"/>
                    <a:gd name="connsiteY3" fmla="*/ 627 h 627"/>
                  </a:gdLst>
                  <a:ahLst/>
                  <a:cxnLst>
                    <a:cxn ang="0">
                      <a:pos x="connsiteX0" y="connsiteY0"/>
                    </a:cxn>
                    <a:cxn ang="0">
                      <a:pos x="connsiteX1" y="connsiteY1"/>
                    </a:cxn>
                    <a:cxn ang="0">
                      <a:pos x="connsiteX2" y="connsiteY2"/>
                    </a:cxn>
                    <a:cxn ang="0">
                      <a:pos x="connsiteX3" y="connsiteY3"/>
                    </a:cxn>
                  </a:cxnLst>
                  <a:rect l="l" t="t" r="r" b="b"/>
                  <a:pathLst>
                    <a:path w="1539" h="627">
                      <a:moveTo>
                        <a:pt x="0" y="0"/>
                      </a:moveTo>
                      <a:cubicBezTo>
                        <a:pt x="36" y="34"/>
                        <a:pt x="93" y="105"/>
                        <a:pt x="226" y="195"/>
                      </a:cubicBezTo>
                      <a:cubicBezTo>
                        <a:pt x="359" y="285"/>
                        <a:pt x="474" y="358"/>
                        <a:pt x="666" y="452"/>
                      </a:cubicBezTo>
                      <a:cubicBezTo>
                        <a:pt x="857" y="546"/>
                        <a:pt x="1362" y="612"/>
                        <a:pt x="1539" y="627"/>
                      </a:cubicBezTo>
                    </a:path>
                  </a:pathLst>
                </a:custGeom>
                <a:noFill/>
                <a:ln w="38100">
                  <a:solidFill>
                    <a:srgbClr val="BB43FE"/>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97" name="直接连接符 96"/>
                <p:cNvCxnSpPr/>
                <p:nvPr>
                  <p:custDataLst>
                    <p:tags r:id="rId41"/>
                  </p:custDataLst>
                </p:nvPr>
              </p:nvCxnSpPr>
              <p:spPr>
                <a:xfrm>
                  <a:off x="5434" y="10328"/>
                  <a:ext cx="1328" cy="0"/>
                </a:xfrm>
                <a:prstGeom prst="line">
                  <a:avLst/>
                </a:prstGeom>
                <a:ln w="38100">
                  <a:solidFill>
                    <a:srgbClr val="BB43FE"/>
                  </a:solidFill>
                </a:ln>
              </p:spPr>
              <p:style>
                <a:lnRef idx="2">
                  <a:schemeClr val="accent1"/>
                </a:lnRef>
                <a:fillRef idx="0">
                  <a:srgbClr val="FFFFFF"/>
                </a:fillRef>
                <a:effectRef idx="0">
                  <a:srgbClr val="FFFFFF"/>
                </a:effectRef>
                <a:fontRef idx="minor">
                  <a:schemeClr val="tx1"/>
                </a:fontRef>
              </p:style>
            </p:cxnSp>
          </p:grpSp>
          <p:sp>
            <p:nvSpPr>
              <p:cNvPr id="100" name="文本框 99"/>
              <p:cNvSpPr txBox="1"/>
              <p:nvPr>
                <p:custDataLst>
                  <p:tags r:id="rId42"/>
                </p:custDataLst>
              </p:nvPr>
            </p:nvSpPr>
            <p:spPr>
              <a:xfrm>
                <a:off x="15060" y="10525"/>
                <a:ext cx="655" cy="863"/>
              </a:xfrm>
              <a:prstGeom prst="rect">
                <a:avLst/>
              </a:prstGeom>
              <a:noFill/>
            </p:spPr>
            <p:txBody>
              <a:bodyPr wrap="square" rtlCol="0">
                <a:spAutoFit/>
              </a:bodyPr>
              <a:lstStyle/>
              <a:p>
                <a:r>
                  <a:rPr lang="en-US" sz="2400" b="1">
                    <a:sym typeface="+mn-ea"/>
                  </a:rPr>
                  <a:t>B</a:t>
                </a:r>
                <a:endParaRPr lang="en-US" sz="2400" b="1" baseline="-25000">
                  <a:sym typeface="+mn-ea"/>
                </a:endParaRPr>
              </a:p>
            </p:txBody>
          </p:sp>
          <p:sp>
            <p:nvSpPr>
              <p:cNvPr id="101" name="文本框 100"/>
              <p:cNvSpPr txBox="1"/>
              <p:nvPr>
                <p:custDataLst>
                  <p:tags r:id="rId43"/>
                </p:custDataLst>
              </p:nvPr>
            </p:nvSpPr>
            <p:spPr>
              <a:xfrm>
                <a:off x="15071" y="9960"/>
                <a:ext cx="655" cy="863"/>
              </a:xfrm>
              <a:prstGeom prst="rect">
                <a:avLst/>
              </a:prstGeom>
              <a:noFill/>
            </p:spPr>
            <p:txBody>
              <a:bodyPr wrap="square" rtlCol="0">
                <a:spAutoFit/>
              </a:bodyPr>
              <a:lstStyle/>
              <a:p>
                <a:r>
                  <a:rPr lang="en-US" sz="2400" b="1">
                    <a:sym typeface="+mn-ea"/>
                  </a:rPr>
                  <a:t>C</a:t>
                </a:r>
                <a:endParaRPr lang="en-US" sz="2400" b="1" baseline="-25000">
                  <a:sym typeface="+mn-ea"/>
                </a:endParaRPr>
              </a:p>
            </p:txBody>
          </p:sp>
          <p:sp>
            <p:nvSpPr>
              <p:cNvPr id="102" name="文本框 101"/>
              <p:cNvSpPr txBox="1"/>
              <p:nvPr>
                <p:custDataLst>
                  <p:tags r:id="rId44"/>
                </p:custDataLst>
              </p:nvPr>
            </p:nvSpPr>
            <p:spPr>
              <a:xfrm>
                <a:off x="15081" y="11184"/>
                <a:ext cx="655" cy="863"/>
              </a:xfrm>
              <a:prstGeom prst="rect">
                <a:avLst/>
              </a:prstGeom>
              <a:noFill/>
            </p:spPr>
            <p:txBody>
              <a:bodyPr wrap="square" rtlCol="0">
                <a:spAutoFit/>
              </a:bodyPr>
              <a:lstStyle/>
              <a:p>
                <a:r>
                  <a:rPr lang="en-US" sz="2400" b="1">
                    <a:sym typeface="+mn-ea"/>
                  </a:rPr>
                  <a:t>D</a:t>
                </a:r>
                <a:endParaRPr lang="en-US" sz="2400" b="1" baseline="-25000">
                  <a:sym typeface="+mn-ea"/>
                </a:endParaRPr>
              </a:p>
            </p:txBody>
          </p:sp>
          <p:sp>
            <p:nvSpPr>
              <p:cNvPr id="103" name="文本框 102"/>
              <p:cNvSpPr txBox="1"/>
              <p:nvPr>
                <p:custDataLst>
                  <p:tags r:id="rId45"/>
                </p:custDataLst>
              </p:nvPr>
            </p:nvSpPr>
            <p:spPr>
              <a:xfrm>
                <a:off x="13524" y="11922"/>
                <a:ext cx="1124" cy="863"/>
              </a:xfrm>
              <a:prstGeom prst="rect">
                <a:avLst/>
              </a:prstGeom>
              <a:noFill/>
            </p:spPr>
            <p:txBody>
              <a:bodyPr wrap="square" rtlCol="0">
                <a:spAutoFit/>
              </a:bodyPr>
              <a:lstStyle/>
              <a:p>
                <a:r>
                  <a:rPr lang="en-US" altLang="zh-CN" sz="2400">
                    <a:solidFill>
                      <a:srgbClr val="FF0000"/>
                    </a:solidFill>
                  </a:rPr>
                  <a:t>t</a:t>
                </a:r>
                <a:r>
                  <a:rPr lang="en-US" altLang="zh-CN" sz="2400" baseline="-25000">
                    <a:solidFill>
                      <a:srgbClr val="FF0000"/>
                    </a:solidFill>
                  </a:rPr>
                  <a:t>0</a:t>
                </a:r>
                <a:endParaRPr lang="en-US" altLang="zh-CN" sz="2400" baseline="-25000">
                  <a:solidFill>
                    <a:srgbClr val="FF0000"/>
                  </a:solidFill>
                </a:endParaRPr>
              </a:p>
            </p:txBody>
          </p:sp>
        </p:grp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14"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188595" y="708025"/>
            <a:ext cx="11592560" cy="1219835"/>
          </a:xfrm>
          <a:prstGeom prst="rect">
            <a:avLst/>
          </a:prstGeom>
          <a:noFill/>
        </p:spPr>
        <p:txBody>
          <a:bodyPr wrap="square" rtlCol="0" anchor="t">
            <a:spAutoFit/>
          </a:bodyPr>
          <a:lstStyle/>
          <a:p>
            <a:pPr algn="l" latinLnBrk="1">
              <a:lnSpc>
                <a:spcPts val="4400"/>
              </a:lnSpc>
            </a:pP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化学平衡状态既可以从正反应方向建立，也可以从逆反应方向建立，或者同时从正、逆两方向建立。</a:t>
            </a:r>
            <a:endPar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p:sp>
        <p:nvSpPr>
          <p:cNvPr id="20" name="任意多边形: 形状 16"/>
          <p:cNvSpPr/>
          <p:nvPr>
            <p:custDataLst>
              <p:tags r:id="rId2"/>
            </p:custDataLst>
          </p:nvPr>
        </p:nvSpPr>
        <p:spPr>
          <a:xfrm>
            <a:off x="3365500" y="1317103"/>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16"/>
          <p:cNvSpPr/>
          <p:nvPr>
            <p:custDataLst>
              <p:tags r:id="rId3"/>
            </p:custDataLst>
          </p:nvPr>
        </p:nvSpPr>
        <p:spPr>
          <a:xfrm>
            <a:off x="6866890" y="1327898"/>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16"/>
          <p:cNvSpPr/>
          <p:nvPr>
            <p:custDataLst>
              <p:tags r:id="rId4"/>
            </p:custDataLst>
          </p:nvPr>
        </p:nvSpPr>
        <p:spPr>
          <a:xfrm>
            <a:off x="10056495" y="1348218"/>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16"/>
          <p:cNvSpPr/>
          <p:nvPr>
            <p:custDataLst>
              <p:tags r:id="rId5"/>
            </p:custDataLst>
          </p:nvPr>
        </p:nvSpPr>
        <p:spPr>
          <a:xfrm>
            <a:off x="467360" y="1878443"/>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4" name="组合 113"/>
          <p:cNvGrpSpPr/>
          <p:nvPr>
            <p:custDataLst>
              <p:tags r:id="rId6"/>
            </p:custDataLst>
          </p:nvPr>
        </p:nvGrpSpPr>
        <p:grpSpPr>
          <a:xfrm>
            <a:off x="-91440" y="3406775"/>
            <a:ext cx="11948795" cy="549910"/>
            <a:chOff x="-286" y="7865"/>
            <a:chExt cx="18817" cy="866"/>
          </a:xfrm>
        </p:grpSpPr>
        <p:sp>
          <p:nvSpPr>
            <p:cNvPr id="108" name="矩形: 圆顶角 28"/>
            <p:cNvSpPr/>
            <p:nvPr>
              <p:custDataLst>
                <p:tags r:id="rId7"/>
              </p:custDataLst>
            </p:nvPr>
          </p:nvSpPr>
          <p:spPr>
            <a:xfrm rot="16200000">
              <a:off x="1834" y="7397"/>
              <a:ext cx="814" cy="1853"/>
            </a:xfrm>
            <a:prstGeom prst="round2SameRect">
              <a:avLst>
                <a:gd name="adj1" fmla="val 8970"/>
                <a:gd name="adj2" fmla="val 0"/>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00000"/>
                </a:lnSpc>
              </a:pPr>
              <a:endParaRPr lang="zh-CN" altLang="en-US" sz="2600"/>
            </a:p>
          </p:txBody>
        </p:sp>
        <p:sp>
          <p:nvSpPr>
            <p:cNvPr id="109" name="文本框 108"/>
            <p:cNvSpPr txBox="1"/>
            <p:nvPr>
              <p:custDataLst>
                <p:tags r:id="rId8"/>
              </p:custDataLst>
            </p:nvPr>
          </p:nvSpPr>
          <p:spPr>
            <a:xfrm>
              <a:off x="1287" y="7937"/>
              <a:ext cx="1880" cy="774"/>
            </a:xfrm>
            <a:prstGeom prst="rect">
              <a:avLst/>
            </a:prstGeom>
            <a:noFill/>
          </p:spPr>
          <p:txBody>
            <a:bodyPr wrap="square" rtlCol="0">
              <a:spAutoFit/>
            </a:bodyPr>
            <a:lstStyle/>
            <a:p>
              <a:pPr indent="0" algn="ctr" fontAlgn="auto">
                <a:lnSpc>
                  <a:spcPct val="100000"/>
                </a:lnSpc>
              </a:pPr>
              <a:r>
                <a:rPr lang="zh-CN" altLang="en-US" sz="2600" b="1">
                  <a:cs typeface="+mn-ea"/>
                  <a:sym typeface="+mn-lt"/>
                </a:rPr>
                <a:t>逆</a:t>
              </a:r>
              <a:endParaRPr lang="zh-CN" altLang="en-US" sz="2600" b="1">
                <a:cs typeface="+mn-ea"/>
                <a:sym typeface="+mn-lt"/>
              </a:endParaRPr>
            </a:p>
          </p:txBody>
        </p:sp>
        <p:sp>
          <p:nvSpPr>
            <p:cNvPr id="110" name="矩形: 圆顶角 30"/>
            <p:cNvSpPr/>
            <p:nvPr>
              <p:custDataLst>
                <p:tags r:id="rId9"/>
              </p:custDataLst>
            </p:nvPr>
          </p:nvSpPr>
          <p:spPr>
            <a:xfrm rot="16200000">
              <a:off x="10473" y="662"/>
              <a:ext cx="855" cy="15260"/>
            </a:xfrm>
            <a:prstGeom prst="round2SameRect">
              <a:avLst>
                <a:gd name="adj1" fmla="val 0"/>
                <a:gd name="adj2" fmla="val 0"/>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00000"/>
                </a:lnSpc>
              </a:pPr>
              <a:endParaRPr lang="zh-CN" altLang="en-US" sz="2600"/>
            </a:p>
          </p:txBody>
        </p:sp>
        <p:sp>
          <p:nvSpPr>
            <p:cNvPr id="111" name="文本框 110"/>
            <p:cNvSpPr txBox="1"/>
            <p:nvPr>
              <p:custDataLst>
                <p:tags r:id="rId10"/>
              </p:custDataLst>
            </p:nvPr>
          </p:nvSpPr>
          <p:spPr>
            <a:xfrm>
              <a:off x="9414" y="7914"/>
              <a:ext cx="2906" cy="774"/>
            </a:xfrm>
            <a:prstGeom prst="rect">
              <a:avLst/>
            </a:prstGeom>
            <a:noFill/>
          </p:spPr>
          <p:txBody>
            <a:bodyPr wrap="none">
              <a:spAutoFit/>
            </a:bodyPr>
            <a:lstStyle/>
            <a:p>
              <a:pPr indent="0" algn="just" fontAlgn="auto">
                <a:lnSpc>
                  <a:spcPct val="100000"/>
                </a:lnSpc>
              </a:pPr>
              <a:r>
                <a:rPr lang="en-US" altLang="zh-CN" sz="2600" b="1">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______</a:t>
              </a:r>
              <a:r>
                <a:rPr lang="en-US" altLang="zh-CN" sz="2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反应</a:t>
              </a:r>
              <a:endParaRPr lang="en-US" altLang="zh-CN" sz="2600" b="1">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p:sp>
          <p:nvSpPr>
            <p:cNvPr id="112" name="文本框 111"/>
            <p:cNvSpPr txBox="1"/>
            <p:nvPr>
              <p:custDataLst>
                <p:tags r:id="rId11"/>
              </p:custDataLst>
            </p:nvPr>
          </p:nvSpPr>
          <p:spPr>
            <a:xfrm>
              <a:off x="-286" y="7897"/>
              <a:ext cx="1863" cy="822"/>
            </a:xfrm>
            <a:prstGeom prst="rect">
              <a:avLst/>
            </a:prstGeom>
            <a:noFill/>
          </p:spPr>
          <p:txBody>
            <a:bodyPr wrap="square" rtlCol="0">
              <a:spAutoFit/>
            </a:bodyPr>
            <a:lstStyle/>
            <a:p>
              <a:pPr indent="0" fontAlgn="auto">
                <a:lnSpc>
                  <a:spcPct val="100000"/>
                </a:lnSpc>
              </a:pPr>
              <a:r>
                <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1</a:t>
              </a:r>
              <a:r>
                <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a:t>
              </a:r>
              <a:endPar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grpSp>
        <p:nvGrpSpPr>
          <p:cNvPr id="115" name="组合 114"/>
          <p:cNvGrpSpPr/>
          <p:nvPr>
            <p:custDataLst>
              <p:tags r:id="rId12"/>
            </p:custDataLst>
          </p:nvPr>
        </p:nvGrpSpPr>
        <p:grpSpPr>
          <a:xfrm>
            <a:off x="-91440" y="4029710"/>
            <a:ext cx="11948795" cy="549910"/>
            <a:chOff x="-286" y="7865"/>
            <a:chExt cx="18817" cy="866"/>
          </a:xfrm>
        </p:grpSpPr>
        <p:sp>
          <p:nvSpPr>
            <p:cNvPr id="116" name="矩形: 圆顶角 28"/>
            <p:cNvSpPr/>
            <p:nvPr>
              <p:custDataLst>
                <p:tags r:id="rId13"/>
              </p:custDataLst>
            </p:nvPr>
          </p:nvSpPr>
          <p:spPr>
            <a:xfrm rot="16200000">
              <a:off x="1834" y="7397"/>
              <a:ext cx="814" cy="1853"/>
            </a:xfrm>
            <a:prstGeom prst="round2SameRect">
              <a:avLst>
                <a:gd name="adj1" fmla="val 8970"/>
                <a:gd name="adj2" fmla="val 0"/>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00000"/>
                </a:lnSpc>
              </a:pPr>
              <a:endParaRPr lang="zh-CN" altLang="en-US" sz="2600"/>
            </a:p>
          </p:txBody>
        </p:sp>
        <p:sp>
          <p:nvSpPr>
            <p:cNvPr id="117" name="文本框 116"/>
            <p:cNvSpPr txBox="1"/>
            <p:nvPr>
              <p:custDataLst>
                <p:tags r:id="rId14"/>
              </p:custDataLst>
            </p:nvPr>
          </p:nvSpPr>
          <p:spPr>
            <a:xfrm>
              <a:off x="1287" y="7937"/>
              <a:ext cx="1880" cy="774"/>
            </a:xfrm>
            <a:prstGeom prst="rect">
              <a:avLst/>
            </a:prstGeom>
            <a:noFill/>
          </p:spPr>
          <p:txBody>
            <a:bodyPr wrap="square" rtlCol="0">
              <a:spAutoFit/>
            </a:bodyPr>
            <a:lstStyle/>
            <a:p>
              <a:pPr indent="0" algn="ctr" fontAlgn="auto">
                <a:lnSpc>
                  <a:spcPct val="100000"/>
                </a:lnSpc>
              </a:pPr>
              <a:r>
                <a:rPr lang="zh-CN" altLang="en-US" sz="2600" b="1">
                  <a:cs typeface="+mn-ea"/>
                  <a:sym typeface="+mn-lt"/>
                </a:rPr>
                <a:t>动</a:t>
              </a:r>
              <a:endParaRPr lang="zh-CN" altLang="en-US" sz="2600" b="1">
                <a:cs typeface="+mn-ea"/>
                <a:sym typeface="+mn-lt"/>
              </a:endParaRPr>
            </a:p>
          </p:txBody>
        </p:sp>
        <p:sp>
          <p:nvSpPr>
            <p:cNvPr id="118" name="矩形: 圆顶角 30"/>
            <p:cNvSpPr/>
            <p:nvPr>
              <p:custDataLst>
                <p:tags r:id="rId15"/>
              </p:custDataLst>
            </p:nvPr>
          </p:nvSpPr>
          <p:spPr>
            <a:xfrm rot="16200000">
              <a:off x="10473" y="662"/>
              <a:ext cx="855" cy="15260"/>
            </a:xfrm>
            <a:prstGeom prst="round2SameRect">
              <a:avLst>
                <a:gd name="adj1" fmla="val 0"/>
                <a:gd name="adj2" fmla="val 0"/>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00000"/>
                </a:lnSpc>
              </a:pPr>
              <a:endParaRPr lang="zh-CN" altLang="en-US" sz="2600"/>
            </a:p>
          </p:txBody>
        </p:sp>
        <p:sp>
          <p:nvSpPr>
            <p:cNvPr id="119" name="文本框 118"/>
            <p:cNvSpPr txBox="1"/>
            <p:nvPr>
              <p:custDataLst>
                <p:tags r:id="rId16"/>
              </p:custDataLst>
            </p:nvPr>
          </p:nvSpPr>
          <p:spPr>
            <a:xfrm>
              <a:off x="4757" y="7914"/>
              <a:ext cx="12233" cy="774"/>
            </a:xfrm>
            <a:prstGeom prst="rect">
              <a:avLst/>
            </a:prstGeom>
            <a:noFill/>
          </p:spPr>
          <p:txBody>
            <a:bodyPr wrap="none">
              <a:spAutoFit/>
            </a:bodyPr>
            <a:lstStyle/>
            <a:p>
              <a:pPr indent="0" algn="just" fontAlgn="auto">
                <a:lnSpc>
                  <a:spcPct val="10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0"/>
                  <a:sym typeface="+mn-ea"/>
                </a:rPr>
                <a:t>化学平衡是一种______平衡，___​_(正)_____​_(逆)_____</a:t>
              </a:r>
              <a:endParaRPr lang="en-US" altLang="zh-CN" sz="2600" b="1">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p:sp>
          <p:nvSpPr>
            <p:cNvPr id="120" name="文本框 119"/>
            <p:cNvSpPr txBox="1"/>
            <p:nvPr>
              <p:custDataLst>
                <p:tags r:id="rId17"/>
              </p:custDataLst>
            </p:nvPr>
          </p:nvSpPr>
          <p:spPr>
            <a:xfrm>
              <a:off x="-286" y="7897"/>
              <a:ext cx="1863" cy="822"/>
            </a:xfrm>
            <a:prstGeom prst="rect">
              <a:avLst/>
            </a:prstGeom>
            <a:noFill/>
          </p:spPr>
          <p:txBody>
            <a:bodyPr wrap="square" rtlCol="0">
              <a:spAutoFit/>
            </a:bodyPr>
            <a:lstStyle/>
            <a:p>
              <a:pPr indent="0" fontAlgn="auto">
                <a:lnSpc>
                  <a:spcPct val="100000"/>
                </a:lnSpc>
              </a:pPr>
              <a:r>
                <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2</a:t>
              </a:r>
              <a:r>
                <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a:t>
              </a:r>
              <a:endPar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grpSp>
        <p:nvGrpSpPr>
          <p:cNvPr id="121" name="组合 120"/>
          <p:cNvGrpSpPr/>
          <p:nvPr>
            <p:custDataLst>
              <p:tags r:id="rId18"/>
            </p:custDataLst>
          </p:nvPr>
        </p:nvGrpSpPr>
        <p:grpSpPr>
          <a:xfrm>
            <a:off x="-91440" y="4664710"/>
            <a:ext cx="11948795" cy="549910"/>
            <a:chOff x="-286" y="7865"/>
            <a:chExt cx="18817" cy="866"/>
          </a:xfrm>
        </p:grpSpPr>
        <p:sp>
          <p:nvSpPr>
            <p:cNvPr id="122" name="矩形: 圆顶角 28"/>
            <p:cNvSpPr/>
            <p:nvPr>
              <p:custDataLst>
                <p:tags r:id="rId19"/>
              </p:custDataLst>
            </p:nvPr>
          </p:nvSpPr>
          <p:spPr>
            <a:xfrm rot="16200000">
              <a:off x="1834" y="7397"/>
              <a:ext cx="814" cy="1853"/>
            </a:xfrm>
            <a:prstGeom prst="round2SameRect">
              <a:avLst>
                <a:gd name="adj1" fmla="val 8970"/>
                <a:gd name="adj2" fmla="val 0"/>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00000"/>
                </a:lnSpc>
              </a:pPr>
              <a:endParaRPr lang="zh-CN" altLang="en-US" sz="2600"/>
            </a:p>
          </p:txBody>
        </p:sp>
        <p:sp>
          <p:nvSpPr>
            <p:cNvPr id="123" name="文本框 122"/>
            <p:cNvSpPr txBox="1"/>
            <p:nvPr>
              <p:custDataLst>
                <p:tags r:id="rId20"/>
              </p:custDataLst>
            </p:nvPr>
          </p:nvSpPr>
          <p:spPr>
            <a:xfrm>
              <a:off x="1287" y="7937"/>
              <a:ext cx="1880" cy="774"/>
            </a:xfrm>
            <a:prstGeom prst="rect">
              <a:avLst/>
            </a:prstGeom>
            <a:noFill/>
          </p:spPr>
          <p:txBody>
            <a:bodyPr wrap="square" rtlCol="0">
              <a:spAutoFit/>
            </a:bodyPr>
            <a:lstStyle/>
            <a:p>
              <a:pPr indent="0" algn="ctr" fontAlgn="auto">
                <a:lnSpc>
                  <a:spcPct val="100000"/>
                </a:lnSpc>
              </a:pPr>
              <a:r>
                <a:rPr lang="zh-CN" altLang="en-US" sz="2600" b="1">
                  <a:cs typeface="+mn-ea"/>
                  <a:sym typeface="+mn-lt"/>
                </a:rPr>
                <a:t>等</a:t>
              </a:r>
              <a:endParaRPr lang="zh-CN" altLang="en-US" sz="2600" b="1">
                <a:cs typeface="+mn-ea"/>
                <a:sym typeface="+mn-lt"/>
              </a:endParaRPr>
            </a:p>
          </p:txBody>
        </p:sp>
        <p:sp>
          <p:nvSpPr>
            <p:cNvPr id="124" name="矩形: 圆顶角 30"/>
            <p:cNvSpPr/>
            <p:nvPr>
              <p:custDataLst>
                <p:tags r:id="rId21"/>
              </p:custDataLst>
            </p:nvPr>
          </p:nvSpPr>
          <p:spPr>
            <a:xfrm rot="16200000">
              <a:off x="10473" y="662"/>
              <a:ext cx="855" cy="15260"/>
            </a:xfrm>
            <a:prstGeom prst="round2SameRect">
              <a:avLst>
                <a:gd name="adj1" fmla="val 0"/>
                <a:gd name="adj2" fmla="val 0"/>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00000"/>
                </a:lnSpc>
              </a:pPr>
              <a:endParaRPr lang="zh-CN" altLang="en-US" sz="2600"/>
            </a:p>
          </p:txBody>
        </p:sp>
        <p:sp>
          <p:nvSpPr>
            <p:cNvPr id="125" name="文本框 124"/>
            <p:cNvSpPr txBox="1"/>
            <p:nvPr>
              <p:custDataLst>
                <p:tags r:id="rId22"/>
              </p:custDataLst>
            </p:nvPr>
          </p:nvSpPr>
          <p:spPr>
            <a:xfrm>
              <a:off x="7729" y="7914"/>
              <a:ext cx="6277" cy="774"/>
            </a:xfrm>
            <a:prstGeom prst="rect">
              <a:avLst/>
            </a:prstGeom>
            <a:noFill/>
          </p:spPr>
          <p:txBody>
            <a:bodyPr wrap="none">
              <a:spAutoFit/>
            </a:bodyPr>
            <a:lstStyle/>
            <a:p>
              <a:pPr indent="0" algn="just" fontAlgn="auto">
                <a:lnSpc>
                  <a:spcPct val="100000"/>
                </a:lnSpc>
              </a:pPr>
              <a:r>
                <a:rPr lang="en-US" altLang="zh-CN" sz="2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正反应速率</a:t>
              </a:r>
              <a:r>
                <a:rPr lang="en-US" altLang="zh-CN" sz="2600" b="1">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___</a:t>
              </a:r>
              <a:r>
                <a:rPr lang="en-US" altLang="zh-CN" sz="2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逆反应速率</a:t>
              </a:r>
              <a:endParaRPr lang="en-US" altLang="zh-CN" sz="2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p:sp>
          <p:nvSpPr>
            <p:cNvPr id="126" name="文本框 125"/>
            <p:cNvSpPr txBox="1"/>
            <p:nvPr>
              <p:custDataLst>
                <p:tags r:id="rId23"/>
              </p:custDataLst>
            </p:nvPr>
          </p:nvSpPr>
          <p:spPr>
            <a:xfrm>
              <a:off x="-286" y="7897"/>
              <a:ext cx="1863" cy="822"/>
            </a:xfrm>
            <a:prstGeom prst="rect">
              <a:avLst/>
            </a:prstGeom>
            <a:noFill/>
          </p:spPr>
          <p:txBody>
            <a:bodyPr wrap="square" rtlCol="0">
              <a:spAutoFit/>
            </a:bodyPr>
            <a:lstStyle/>
            <a:p>
              <a:pPr indent="0" fontAlgn="auto">
                <a:lnSpc>
                  <a:spcPct val="100000"/>
                </a:lnSpc>
              </a:pPr>
              <a:r>
                <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3</a:t>
              </a:r>
              <a:r>
                <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a:t>
              </a:r>
              <a:endPar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sp>
        <p:nvSpPr>
          <p:cNvPr id="24" name="Hexin Shape 2"/>
          <p:cNvSpPr/>
          <p:nvPr>
            <p:custDataLst>
              <p:tags r:id="rId24"/>
            </p:custDataLst>
          </p:nvPr>
        </p:nvSpPr>
        <p:spPr>
          <a:xfrm>
            <a:off x="251460" y="2337181"/>
            <a:ext cx="11183112" cy="478790"/>
          </a:xfrm>
          <a:prstGeom prst="rect">
            <a:avLst/>
          </a:prstGeom>
          <a:noFill/>
        </p:spPr>
        <p:txBody>
          <a:bodyPr wrap="none" lIns="0" tIns="0" rIns="0" bIns="0" rtlCol="0" anchor="t"/>
          <a:lstStyle/>
          <a:p>
            <a:pPr algn="l" latinLnBrk="1">
              <a:lnSpc>
                <a:spcPts val="4200"/>
              </a:lnSpc>
            </a:pPr>
            <a:r>
              <a:rPr lang="en-US" altLang="zh-CN" sz="3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化学平衡的特征</a:t>
            </a:r>
            <a:endParaRPr lang="en-US" altLang="zh-CN" sz="3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nvGrpSpPr>
          <p:cNvPr id="25" name="组合 24"/>
          <p:cNvGrpSpPr/>
          <p:nvPr>
            <p:custDataLst>
              <p:tags r:id="rId25"/>
            </p:custDataLst>
          </p:nvPr>
        </p:nvGrpSpPr>
        <p:grpSpPr>
          <a:xfrm>
            <a:off x="-91440" y="5301615"/>
            <a:ext cx="11948795" cy="549910"/>
            <a:chOff x="-286" y="7865"/>
            <a:chExt cx="18817" cy="866"/>
          </a:xfrm>
        </p:grpSpPr>
        <p:sp>
          <p:nvSpPr>
            <p:cNvPr id="26" name="矩形: 圆顶角 28"/>
            <p:cNvSpPr/>
            <p:nvPr>
              <p:custDataLst>
                <p:tags r:id="rId26"/>
              </p:custDataLst>
            </p:nvPr>
          </p:nvSpPr>
          <p:spPr>
            <a:xfrm rot="16200000">
              <a:off x="1834" y="7397"/>
              <a:ext cx="814" cy="1853"/>
            </a:xfrm>
            <a:prstGeom prst="round2SameRect">
              <a:avLst>
                <a:gd name="adj1" fmla="val 8970"/>
                <a:gd name="adj2" fmla="val 0"/>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00000"/>
                </a:lnSpc>
              </a:pPr>
              <a:endParaRPr lang="zh-CN" altLang="en-US" sz="2600"/>
            </a:p>
          </p:txBody>
        </p:sp>
        <p:sp>
          <p:nvSpPr>
            <p:cNvPr id="27" name="文本框 26"/>
            <p:cNvSpPr txBox="1"/>
            <p:nvPr>
              <p:custDataLst>
                <p:tags r:id="rId27"/>
              </p:custDataLst>
            </p:nvPr>
          </p:nvSpPr>
          <p:spPr>
            <a:xfrm>
              <a:off x="1287" y="7937"/>
              <a:ext cx="1880" cy="774"/>
            </a:xfrm>
            <a:prstGeom prst="rect">
              <a:avLst/>
            </a:prstGeom>
            <a:noFill/>
          </p:spPr>
          <p:txBody>
            <a:bodyPr wrap="square" rtlCol="0">
              <a:spAutoFit/>
            </a:bodyPr>
            <a:lstStyle/>
            <a:p>
              <a:pPr indent="0" algn="ctr" fontAlgn="auto">
                <a:lnSpc>
                  <a:spcPct val="100000"/>
                </a:lnSpc>
              </a:pPr>
              <a:r>
                <a:rPr lang="zh-CN" altLang="en-US" sz="2600" b="1">
                  <a:cs typeface="+mn-ea"/>
                  <a:sym typeface="+mn-lt"/>
                </a:rPr>
                <a:t>定</a:t>
              </a:r>
              <a:endParaRPr lang="zh-CN" altLang="en-US" sz="2600" b="1">
                <a:cs typeface="+mn-ea"/>
                <a:sym typeface="+mn-lt"/>
              </a:endParaRPr>
            </a:p>
          </p:txBody>
        </p:sp>
        <p:sp>
          <p:nvSpPr>
            <p:cNvPr id="28" name="矩形: 圆顶角 30"/>
            <p:cNvSpPr/>
            <p:nvPr>
              <p:custDataLst>
                <p:tags r:id="rId28"/>
              </p:custDataLst>
            </p:nvPr>
          </p:nvSpPr>
          <p:spPr>
            <a:xfrm rot="16200000">
              <a:off x="10473" y="662"/>
              <a:ext cx="855" cy="15260"/>
            </a:xfrm>
            <a:prstGeom prst="round2SameRect">
              <a:avLst>
                <a:gd name="adj1" fmla="val 0"/>
                <a:gd name="adj2" fmla="val 0"/>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00000"/>
                </a:lnSpc>
              </a:pPr>
              <a:endParaRPr lang="zh-CN" altLang="en-US" sz="2600"/>
            </a:p>
          </p:txBody>
        </p:sp>
        <p:sp>
          <p:nvSpPr>
            <p:cNvPr id="29" name="文本框 28"/>
            <p:cNvSpPr txBox="1"/>
            <p:nvPr>
              <p:custDataLst>
                <p:tags r:id="rId29"/>
              </p:custDataLst>
            </p:nvPr>
          </p:nvSpPr>
          <p:spPr>
            <a:xfrm>
              <a:off x="6034" y="7914"/>
              <a:ext cx="9666" cy="774"/>
            </a:xfrm>
            <a:prstGeom prst="rect">
              <a:avLst/>
            </a:prstGeom>
            <a:noFill/>
          </p:spPr>
          <p:txBody>
            <a:bodyPr wrap="none">
              <a:spAutoFit/>
            </a:bodyPr>
            <a:lstStyle/>
            <a:p>
              <a:pPr indent="0" algn="just" fontAlgn="auto">
                <a:lnSpc>
                  <a:spcPct val="100000"/>
                </a:lnSpc>
              </a:pPr>
              <a:r>
                <a:rPr lang="en-US" altLang="zh-CN" sz="2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反应物和生成物的质量或浓度保持</a:t>
              </a:r>
              <a:r>
                <a:rPr lang="en-US" altLang="zh-CN" sz="2600" b="1">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______</a:t>
              </a:r>
              <a:endParaRPr lang="en-US" altLang="zh-CN" sz="2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p:sp>
          <p:nvSpPr>
            <p:cNvPr id="30" name="文本框 29"/>
            <p:cNvSpPr txBox="1"/>
            <p:nvPr>
              <p:custDataLst>
                <p:tags r:id="rId30"/>
              </p:custDataLst>
            </p:nvPr>
          </p:nvSpPr>
          <p:spPr>
            <a:xfrm>
              <a:off x="-286" y="7897"/>
              <a:ext cx="1863" cy="822"/>
            </a:xfrm>
            <a:prstGeom prst="rect">
              <a:avLst/>
            </a:prstGeom>
            <a:noFill/>
          </p:spPr>
          <p:txBody>
            <a:bodyPr wrap="square" rtlCol="0">
              <a:spAutoFit/>
            </a:bodyPr>
            <a:lstStyle/>
            <a:p>
              <a:pPr indent="0" fontAlgn="auto">
                <a:lnSpc>
                  <a:spcPct val="100000"/>
                </a:lnSpc>
              </a:pPr>
              <a:r>
                <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4</a:t>
              </a:r>
              <a:r>
                <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a:t>
              </a:r>
              <a:endPar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sp>
        <p:nvSpPr>
          <p:cNvPr id="31" name="Hexin Shape 4"/>
          <p:cNvSpPr/>
          <p:nvPr>
            <p:custDataLst>
              <p:tags r:id="rId31"/>
            </p:custDataLst>
          </p:nvPr>
        </p:nvSpPr>
        <p:spPr>
          <a:xfrm>
            <a:off x="6245066" y="3320478"/>
            <a:ext cx="830263" cy="478790"/>
          </a:xfrm>
          <a:prstGeom prst="rect">
            <a:avLst/>
          </a:prstGeom>
          <a:noFill/>
        </p:spPr>
        <p:txBody>
          <a:bodyPr wrap="none" lIns="0" tIns="0" rIns="0" bIns="0" rtlCol="0" anchor="t"/>
          <a:lstStyle/>
          <a:p>
            <a:pPr algn="ctr" latinLnBrk="1">
              <a:lnSpc>
                <a:spcPts val="4200"/>
              </a:lnSpc>
            </a:pP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可逆</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32" name="Hexin Shape 6"/>
          <p:cNvSpPr/>
          <p:nvPr>
            <p:custDataLst>
              <p:tags r:id="rId32"/>
            </p:custDataLst>
          </p:nvPr>
        </p:nvSpPr>
        <p:spPr>
          <a:xfrm>
            <a:off x="5632291" y="3974148"/>
            <a:ext cx="830263" cy="478790"/>
          </a:xfrm>
          <a:prstGeom prst="rect">
            <a:avLst/>
          </a:prstGeom>
          <a:noFill/>
        </p:spPr>
        <p:txBody>
          <a:bodyPr wrap="none" lIns="0" tIns="0" rIns="0" bIns="0" rtlCol="0" anchor="t"/>
          <a:lstStyle/>
          <a:p>
            <a:pPr algn="ctr" latinLnBrk="1">
              <a:lnSpc>
                <a:spcPts val="4200"/>
              </a:lnSpc>
            </a:pP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动态</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33" name="Hexin Shape 7"/>
          <p:cNvSpPr/>
          <p:nvPr>
            <p:custDataLst>
              <p:tags r:id="rId33"/>
            </p:custDataLst>
          </p:nvPr>
        </p:nvSpPr>
        <p:spPr>
          <a:xfrm>
            <a:off x="7125970" y="3933190"/>
            <a:ext cx="1247140" cy="478790"/>
          </a:xfrm>
          <a:prstGeom prst="rect">
            <a:avLst/>
          </a:prstGeom>
          <a:noFill/>
        </p:spPr>
        <p:txBody>
          <a:bodyPr wrap="none" lIns="0" tIns="0" rIns="0" bIns="0" rtlCol="0" anchor="t"/>
          <a:lstStyle/>
          <a:p>
            <a:pPr algn="ctr" latinLnBrk="1">
              <a:lnSpc>
                <a:spcPts val="4200"/>
              </a:lnSpc>
            </a:pP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v</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mc:AlternateContent xmlns:mc="http://schemas.openxmlformats.org/markup-compatibility/2006">
        <mc:Choice xmlns:a14="http://schemas.microsoft.com/office/drawing/2010/main" Requires="a14">
          <p:sp>
            <p:nvSpPr>
              <p:cNvPr id="34" name="Hexin Shape 8"/>
              <p:cNvSpPr/>
              <p:nvPr>
                <p:custDataLst>
                  <p:tags r:id="rId34"/>
                </p:custDataLst>
              </p:nvPr>
            </p:nvSpPr>
            <p:spPr>
              <a:xfrm>
                <a:off x="8747061" y="4073652"/>
                <a:ext cx="621221" cy="364490"/>
              </a:xfrm>
              <a:prstGeom prst="rect">
                <a:avLst/>
              </a:prstGeom>
              <a:noFill/>
            </p:spPr>
            <p:txBody>
              <a:bodyPr wrap="none" lIns="0" tIns="0" rIns="0" bIns="0" rtlCol="0" anchor="t"/>
              <a:lstStyle/>
              <a:p>
                <a:pPr algn="ctr" latinLnBrk="1">
                  <a:lnSpc>
                    <a:spcPts val="3000"/>
                  </a:lnSpc>
                </a:pPr>
                <a14:m>
                  <m:oMath xmlns:m="http://schemas.openxmlformats.org/officeDocument/2006/math">
                    <m:r>
                      <a:rPr lang="en-US" altLang="zh-CN" sz="2400" b="1" smtClean="0">
                        <a:solidFill>
                          <a:srgbClr val="FF0000"/>
                        </a:solidFill>
                        <a:latin typeface="Cambria Math" panose="02040503050406030204" charset="0"/>
                        <a:ea typeface="微软雅黑" panose="020B0503020204020204" pitchFamily="34" charset="-122"/>
                        <a:cs typeface="微软雅黑" panose="020B0503020204020204" pitchFamily="34" charset="-120"/>
                      </a:rPr>
                      <m:t>=</m:t>
                    </m:r>
                    <m:r>
                      <a:rPr lang="en-US" altLang="zh-CN" sz="2400" b="1" smtClean="0">
                        <a:solidFill>
                          <a:srgbClr val="FF0000"/>
                        </a:solidFill>
                        <a:latin typeface="Cambria Math" panose="02040503050406030204" charset="0"/>
                        <a:ea typeface="微软雅黑" panose="020B0503020204020204" pitchFamily="34" charset="-122"/>
                        <a:cs typeface="微软雅黑" panose="020B0503020204020204" pitchFamily="34" charset="-120"/>
                      </a:rPr>
                      <m:t>𝐯</m:t>
                    </m:r>
                  </m:oMath>
                </a14:m>
                <a:r>
                  <a:rPr lang="en-US" altLang="zh-CN" sz="2400" b="1" kern="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 </a:t>
                </a:r>
                <a:endParaRPr lang="en-US" altLang="zh-CN" sz="2400" b="1"/>
              </a:p>
            </p:txBody>
          </p:sp>
        </mc:Choice>
        <mc:Fallback>
          <p:sp>
            <p:nvSpPr>
              <p:cNvPr id="34" name="Hexin Shape 8"/>
              <p:cNvSpPr>
                <a:spLocks noRot="1" noChangeAspect="1" noMove="1" noResize="1" noEditPoints="1" noAdjustHandles="1" noChangeArrowheads="1" noChangeShapeType="1" noTextEdit="1"/>
              </p:cNvSpPr>
              <p:nvPr>
                <p:custDataLst>
                  <p:tags r:id="rId35"/>
                </p:custDataLst>
              </p:nvPr>
            </p:nvSpPr>
            <p:spPr>
              <a:xfrm>
                <a:off x="8747061" y="4073652"/>
                <a:ext cx="621221" cy="364490"/>
              </a:xfrm>
              <a:prstGeom prst="rect">
                <a:avLst/>
              </a:prstGeom>
              <a:blipFill rotWithShape="1">
                <a:blip r:embed="rId36"/>
                <a:stretch>
                  <a:fillRect l="-92" t="-3693" r="-23796" b="-449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 name="Hexin Shape 9"/>
              <p:cNvSpPr/>
              <p:nvPr>
                <p:custDataLst>
                  <p:tags r:id="rId37"/>
                </p:custDataLst>
              </p:nvPr>
            </p:nvSpPr>
            <p:spPr>
              <a:xfrm>
                <a:off x="10056368" y="4073652"/>
                <a:ext cx="635508" cy="364490"/>
              </a:xfrm>
              <a:prstGeom prst="rect">
                <a:avLst/>
              </a:prstGeom>
              <a:noFill/>
            </p:spPr>
            <p:txBody>
              <a:bodyPr wrap="none" lIns="0" tIns="0" rIns="0" bIns="0" rtlCol="0" anchor="t"/>
              <a:lstStyle/>
              <a:p>
                <a:pPr algn="ctr" latinLnBrk="1">
                  <a:lnSpc>
                    <a:spcPts val="3000"/>
                  </a:lnSpc>
                </a:pPr>
                <a14:m>
                  <m:oMath xmlns:m="http://schemas.openxmlformats.org/officeDocument/2006/math">
                    <m:r>
                      <a:rPr lang="en-US" altLang="zh-CN" sz="2400" b="1" smtClean="0">
                        <a:solidFill>
                          <a:srgbClr val="FF0000"/>
                        </a:solidFill>
                        <a:latin typeface="Cambria Math" panose="02040503050406030204" charset="0"/>
                        <a:ea typeface="微软雅黑" panose="020B0503020204020204" pitchFamily="34" charset="-122"/>
                        <a:cs typeface="微软雅黑" panose="020B0503020204020204" pitchFamily="34" charset="-120"/>
                      </a:rPr>
                      <m:t>≠</m:t>
                    </m:r>
                    <m:r>
                      <a:rPr lang="en-US" altLang="zh-CN" sz="2400" b="1" smtClean="0">
                        <a:solidFill>
                          <a:srgbClr val="FF0000"/>
                        </a:solidFill>
                        <a:latin typeface="Cambria Math" panose="02040503050406030204" charset="0"/>
                        <a:ea typeface="微软雅黑" panose="020B0503020204020204" pitchFamily="34" charset="-122"/>
                        <a:cs typeface="微软雅黑" panose="020B0503020204020204" pitchFamily="34" charset="-120"/>
                      </a:rPr>
                      <m:t>𝟎</m:t>
                    </m:r>
                  </m:oMath>
                </a14:m>
                <a:r>
                  <a:rPr lang="en-US" altLang="zh-CN" sz="2400" b="1" kern="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 </a:t>
                </a:r>
                <a:endParaRPr lang="en-US" altLang="zh-CN" sz="2400" b="1"/>
              </a:p>
            </p:txBody>
          </p:sp>
        </mc:Choice>
        <mc:Fallback>
          <p:sp>
            <p:nvSpPr>
              <p:cNvPr id="35" name="Hexin Shape 9"/>
              <p:cNvSpPr>
                <a:spLocks noRot="1" noChangeAspect="1" noMove="1" noResize="1" noEditPoints="1" noAdjustHandles="1" noChangeArrowheads="1" noChangeShapeType="1" noTextEdit="1"/>
              </p:cNvSpPr>
              <p:nvPr>
                <p:custDataLst>
                  <p:tags r:id="rId38"/>
                </p:custDataLst>
              </p:nvPr>
            </p:nvSpPr>
            <p:spPr>
              <a:xfrm>
                <a:off x="10056368" y="4073652"/>
                <a:ext cx="635508" cy="364490"/>
              </a:xfrm>
              <a:prstGeom prst="rect">
                <a:avLst/>
              </a:prstGeom>
              <a:blipFill rotWithShape="1">
                <a:blip r:embed="rId39"/>
                <a:stretch>
                  <a:fillRect l="-80" t="-3693" r="-23521" b="-4495"/>
                </a:stretch>
              </a:blipFill>
            </p:spPr>
            <p:txBody>
              <a:bodyPr/>
              <a:lstStyle/>
              <a:p>
                <a:r>
                  <a:rPr lang="zh-CN" altLang="en-US">
                    <a:noFill/>
                  </a:rPr>
                  <a:t> </a:t>
                </a:r>
              </a:p>
            </p:txBody>
          </p:sp>
        </mc:Fallback>
      </mc:AlternateContent>
      <p:sp>
        <p:nvSpPr>
          <p:cNvPr id="36" name="Hexin Shape 11"/>
          <p:cNvSpPr/>
          <p:nvPr>
            <p:custDataLst>
              <p:tags r:id="rId40"/>
            </p:custDataLst>
          </p:nvPr>
        </p:nvSpPr>
        <p:spPr>
          <a:xfrm>
            <a:off x="6573520" y="4721225"/>
            <a:ext cx="878205" cy="364490"/>
          </a:xfrm>
          <a:prstGeom prst="rect">
            <a:avLst/>
          </a:prstGeom>
          <a:noFill/>
        </p:spPr>
        <p:txBody>
          <a:bodyPr wrap="none" lIns="0" tIns="0" rIns="0" bIns="0" rtlCol="0" anchor="t"/>
          <a:lstStyle/>
          <a:p>
            <a:pPr algn="ctr" latinLnBrk="1">
              <a:lnSpc>
                <a:spcPts val="3000"/>
              </a:lnSpc>
            </a:pPr>
            <a:r>
              <a:rPr lang="en-US" altLang="zh-CN" sz="2400" b="1" smtClean="0">
                <a:solidFill>
                  <a:srgbClr val="FF0000"/>
                </a:solidFill>
                <a:latin typeface="Cambria Math" panose="02040503050406030204" charset="0"/>
                <a:ea typeface="微软雅黑" panose="020B0503020204020204" pitchFamily="34" charset="-122"/>
                <a:cs typeface="微软雅黑" panose="020B0503020204020204" pitchFamily="34" charset="-120"/>
              </a:rPr>
              <a:t>=</a:t>
            </a:r>
            <a:endParaRPr lang="en-US" altLang="zh-CN" sz="2400" b="1" smtClean="0">
              <a:solidFill>
                <a:srgbClr val="FF0000"/>
              </a:solidFill>
              <a:latin typeface="Cambria Math" panose="02040503050406030204" charset="0"/>
              <a:ea typeface="微软雅黑" panose="020B0503020204020204" pitchFamily="34" charset="-122"/>
              <a:cs typeface="微软雅黑" panose="020B0503020204020204" pitchFamily="34" charset="-120"/>
            </a:endParaRPr>
          </a:p>
        </p:txBody>
      </p:sp>
      <p:sp>
        <p:nvSpPr>
          <p:cNvPr id="37" name="Hexin Shape 13"/>
          <p:cNvSpPr/>
          <p:nvPr>
            <p:custDataLst>
              <p:tags r:id="rId41"/>
            </p:custDataLst>
          </p:nvPr>
        </p:nvSpPr>
        <p:spPr>
          <a:xfrm>
            <a:off x="8970486" y="5213096"/>
            <a:ext cx="830263" cy="478790"/>
          </a:xfrm>
          <a:prstGeom prst="rect">
            <a:avLst/>
          </a:prstGeom>
          <a:noFill/>
        </p:spPr>
        <p:txBody>
          <a:bodyPr wrap="none" lIns="0" tIns="0" rIns="0" bIns="0" rtlCol="0" anchor="t"/>
          <a:lstStyle/>
          <a:p>
            <a:pPr algn="ctr" latinLnBrk="1">
              <a:lnSpc>
                <a:spcPts val="4200"/>
              </a:lnSpc>
            </a:pP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不变</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nvGrpSpPr>
          <p:cNvPr id="38" name="组合 37"/>
          <p:cNvGrpSpPr/>
          <p:nvPr>
            <p:custDataLst>
              <p:tags r:id="rId42"/>
            </p:custDataLst>
          </p:nvPr>
        </p:nvGrpSpPr>
        <p:grpSpPr>
          <a:xfrm>
            <a:off x="-104775" y="5938520"/>
            <a:ext cx="11948795" cy="549910"/>
            <a:chOff x="-286" y="7865"/>
            <a:chExt cx="18817" cy="866"/>
          </a:xfrm>
        </p:grpSpPr>
        <p:sp>
          <p:nvSpPr>
            <p:cNvPr id="39" name="矩形: 圆顶角 28"/>
            <p:cNvSpPr/>
            <p:nvPr>
              <p:custDataLst>
                <p:tags r:id="rId43"/>
              </p:custDataLst>
            </p:nvPr>
          </p:nvSpPr>
          <p:spPr>
            <a:xfrm rot="16200000">
              <a:off x="1834" y="7397"/>
              <a:ext cx="814" cy="1853"/>
            </a:xfrm>
            <a:prstGeom prst="round2SameRect">
              <a:avLst>
                <a:gd name="adj1" fmla="val 8970"/>
                <a:gd name="adj2" fmla="val 0"/>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00000"/>
                </a:lnSpc>
              </a:pPr>
              <a:endParaRPr lang="zh-CN" altLang="en-US" sz="2600"/>
            </a:p>
          </p:txBody>
        </p:sp>
        <p:sp>
          <p:nvSpPr>
            <p:cNvPr id="40" name="文本框 39"/>
            <p:cNvSpPr txBox="1"/>
            <p:nvPr>
              <p:custDataLst>
                <p:tags r:id="rId44"/>
              </p:custDataLst>
            </p:nvPr>
          </p:nvSpPr>
          <p:spPr>
            <a:xfrm>
              <a:off x="1287" y="7937"/>
              <a:ext cx="1880" cy="774"/>
            </a:xfrm>
            <a:prstGeom prst="rect">
              <a:avLst/>
            </a:prstGeom>
            <a:noFill/>
          </p:spPr>
          <p:txBody>
            <a:bodyPr wrap="square" rtlCol="0">
              <a:spAutoFit/>
            </a:bodyPr>
            <a:lstStyle/>
            <a:p>
              <a:pPr indent="0" algn="ctr" fontAlgn="auto">
                <a:lnSpc>
                  <a:spcPct val="100000"/>
                </a:lnSpc>
              </a:pPr>
              <a:r>
                <a:rPr lang="zh-CN" altLang="en-US" sz="2600" b="1">
                  <a:cs typeface="+mn-ea"/>
                  <a:sym typeface="+mn-lt"/>
                </a:rPr>
                <a:t>变</a:t>
              </a:r>
              <a:endParaRPr lang="zh-CN" altLang="en-US" sz="2600" b="1">
                <a:cs typeface="+mn-ea"/>
                <a:sym typeface="+mn-lt"/>
              </a:endParaRPr>
            </a:p>
          </p:txBody>
        </p:sp>
        <p:sp>
          <p:nvSpPr>
            <p:cNvPr id="41" name="矩形: 圆顶角 30"/>
            <p:cNvSpPr/>
            <p:nvPr>
              <p:custDataLst>
                <p:tags r:id="rId45"/>
              </p:custDataLst>
            </p:nvPr>
          </p:nvSpPr>
          <p:spPr>
            <a:xfrm rot="16200000">
              <a:off x="10473" y="662"/>
              <a:ext cx="855" cy="15260"/>
            </a:xfrm>
            <a:prstGeom prst="round2SameRect">
              <a:avLst>
                <a:gd name="adj1" fmla="val 0"/>
                <a:gd name="adj2" fmla="val 0"/>
              </a:avLst>
            </a:prstGeom>
            <a:solidFill>
              <a:schemeClr val="accent1">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auto">
                <a:lnSpc>
                  <a:spcPct val="100000"/>
                </a:lnSpc>
              </a:pPr>
              <a:endParaRPr lang="zh-CN" altLang="en-US" sz="2600"/>
            </a:p>
          </p:txBody>
        </p:sp>
        <p:sp>
          <p:nvSpPr>
            <p:cNvPr id="42" name="文本框 41"/>
            <p:cNvSpPr txBox="1"/>
            <p:nvPr>
              <p:custDataLst>
                <p:tags r:id="rId46"/>
              </p:custDataLst>
            </p:nvPr>
          </p:nvSpPr>
          <p:spPr>
            <a:xfrm>
              <a:off x="3697" y="7914"/>
              <a:ext cx="14340" cy="774"/>
            </a:xfrm>
            <a:prstGeom prst="rect">
              <a:avLst/>
            </a:prstGeom>
            <a:noFill/>
          </p:spPr>
          <p:txBody>
            <a:bodyPr wrap="none">
              <a:spAutoFit/>
            </a:bodyPr>
            <a:lstStyle/>
            <a:p>
              <a:pPr indent="0" algn="just" fontAlgn="auto">
                <a:lnSpc>
                  <a:spcPct val="100000"/>
                </a:lnSpc>
              </a:pPr>
              <a:r>
                <a:rPr lang="en-US" altLang="zh-CN" sz="2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条件改变，平衡状态可能改变，新条件下建立</a:t>
              </a:r>
              <a:r>
                <a:rPr lang="en-US" altLang="zh-CN" sz="2600" b="1">
                  <a:solidFill>
                    <a:srgbClr val="000000"/>
                  </a:solidFill>
                  <a:latin typeface="宋体" panose="02010600030101010101" pitchFamily="2" charset="-122"/>
                  <a:ea typeface="宋体" panose="02010600030101010101" pitchFamily="2" charset="-122"/>
                  <a:cs typeface="宋体" panose="02010600030101010101" pitchFamily="34" charset="-120"/>
                  <a:sym typeface="+mn-ea"/>
                </a:rPr>
                <a:t>____</a:t>
              </a:r>
              <a:r>
                <a:rPr lang="en-US" altLang="zh-CN" sz="26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的化学平衡</a:t>
              </a:r>
              <a:endParaRPr lang="en-US" altLang="zh-CN" sz="2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p:sp>
          <p:nvSpPr>
            <p:cNvPr id="43" name="文本框 42"/>
            <p:cNvSpPr txBox="1"/>
            <p:nvPr>
              <p:custDataLst>
                <p:tags r:id="rId47"/>
              </p:custDataLst>
            </p:nvPr>
          </p:nvSpPr>
          <p:spPr>
            <a:xfrm>
              <a:off x="-286" y="7897"/>
              <a:ext cx="1863" cy="822"/>
            </a:xfrm>
            <a:prstGeom prst="rect">
              <a:avLst/>
            </a:prstGeom>
            <a:noFill/>
          </p:spPr>
          <p:txBody>
            <a:bodyPr wrap="square" rtlCol="0">
              <a:spAutoFit/>
            </a:bodyPr>
            <a:lstStyle/>
            <a:p>
              <a:pPr indent="0" fontAlgn="auto">
                <a:lnSpc>
                  <a:spcPct val="100000"/>
                </a:lnSpc>
              </a:pPr>
              <a:r>
                <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5</a:t>
              </a:r>
              <a:r>
                <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rPr>
                <a:t>）</a:t>
              </a:r>
              <a:endParaRPr lang="zh-CN" altLang="en-US" sz="2800" b="1">
                <a:solidFill>
                  <a:srgbClr val="5B9BD5"/>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sp>
        <p:nvSpPr>
          <p:cNvPr id="45" name="Hexin Shape 15"/>
          <p:cNvSpPr/>
          <p:nvPr>
            <p:custDataLst>
              <p:tags r:id="rId48"/>
            </p:custDataLst>
          </p:nvPr>
        </p:nvSpPr>
        <p:spPr>
          <a:xfrm>
            <a:off x="8747125" y="5858510"/>
            <a:ext cx="1468755" cy="478790"/>
          </a:xfrm>
          <a:prstGeom prst="rect">
            <a:avLst/>
          </a:prstGeom>
          <a:noFill/>
        </p:spPr>
        <p:txBody>
          <a:bodyPr wrap="none" lIns="0" tIns="0" rIns="0" bIns="0" rtlCol="0" anchor="t"/>
          <a:lstStyle/>
          <a:p>
            <a:pPr algn="ctr" latinLnBrk="1">
              <a:lnSpc>
                <a:spcPts val="4200"/>
              </a:lnSpc>
            </a:pPr>
            <a:r>
              <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新</a:t>
            </a:r>
            <a:endParaRPr lang="en-US" alt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left)">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wipe(left)">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wipe(left)">
                                      <p:cBhvr>
                                        <p:cTn id="17" dur="500"/>
                                        <p:tgtEl>
                                          <p:spTgt spid="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wipe(left)">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wipe(left)">
                                      <p:cBhvr>
                                        <p:cTn id="27" dur="500"/>
                                        <p:tgtEl>
                                          <p:spTgt spid="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wipe(left)">
                                      <p:cBhvr>
                                        <p:cTn id="32" dur="500"/>
                                        <p:tgtEl>
                                          <p:spTgt spid="3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
                                            <p:txEl>
                                              <p:pRg st="0" end="0"/>
                                            </p:txEl>
                                          </p:spTgt>
                                        </p:tgtEl>
                                        <p:attrNameLst>
                                          <p:attrName>style.visibility</p:attrName>
                                        </p:attrNameLst>
                                      </p:cBhvr>
                                      <p:to>
                                        <p:strVal val="visible"/>
                                      </p:to>
                                    </p:set>
                                    <p:animEffect transition="in" filter="wipe(left)">
                                      <p:cBhvr>
                                        <p:cTn id="37" dur="500"/>
                                        <p:tgtEl>
                                          <p:spTgt spid="3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5">
                                            <p:txEl>
                                              <p:pRg st="0" end="0"/>
                                            </p:txEl>
                                          </p:spTgt>
                                        </p:tgtEl>
                                        <p:attrNameLst>
                                          <p:attrName>style.visibility</p:attrName>
                                        </p:attrNameLst>
                                      </p:cBhvr>
                                      <p:to>
                                        <p:strVal val="visible"/>
                                      </p:to>
                                    </p:set>
                                    <p:animEffect transition="in" filter="wipe(left)">
                                      <p:cBhvr>
                                        <p:cTn id="4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build="p"/>
      <p:bldP spid="32" grpId="0" animBg="1" build="p"/>
      <p:bldP spid="33" grpId="0" animBg="1" build="p"/>
      <p:bldP spid="34" grpId="0" animBg="1" build="p"/>
      <p:bldP spid="35" grpId="0" animBg="1" build="p"/>
      <p:bldP spid="36" grpId="0" animBg="1" build="p"/>
      <p:bldP spid="37" grpId="0" animBg="1" build="p"/>
      <p:bldP spid="45"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in Shape 2"/>
          <p:cNvSpPr/>
          <p:nvPr>
            <p:custDataLst>
              <p:tags r:id="rId1"/>
            </p:custDataLst>
          </p:nvPr>
        </p:nvSpPr>
        <p:spPr>
          <a:xfrm>
            <a:off x="369570" y="865633"/>
            <a:ext cx="11183112" cy="474599"/>
          </a:xfrm>
          <a:prstGeom prst="rect">
            <a:avLst/>
          </a:prstGeom>
          <a:noFill/>
        </p:spPr>
        <p:txBody>
          <a:bodyPr wrap="none" lIns="0" tIns="0" rIns="0" bIns="0" rtlCol="0" anchor="t"/>
          <a:lstStyle/>
          <a:p>
            <a:pPr algn="l" latinLnBrk="1">
              <a:lnSpc>
                <a:spcPts val="42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动态标志：</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_____________</a:t>
            </a:r>
            <a:endParaRPr lang="en-US" altLang="zh-CN" sz="2400" b="1">
              <a:solidFill>
                <a:srgbClr val="000000"/>
              </a:solidFill>
            </a:endParaRPr>
          </a:p>
        </p:txBody>
      </p:sp>
      <mc:AlternateContent xmlns:mc="http://schemas.openxmlformats.org/markup-compatibility/2006">
        <mc:Choice xmlns:a14="http://schemas.microsoft.com/office/drawing/2010/main" Requires="a14">
          <p:sp>
            <p:nvSpPr>
              <p:cNvPr id="4" name="Hexin Shape 3"/>
              <p:cNvSpPr/>
              <p:nvPr>
                <p:custDataLst>
                  <p:tags r:id="rId2"/>
                </p:custDataLst>
              </p:nvPr>
            </p:nvSpPr>
            <p:spPr>
              <a:xfrm>
                <a:off x="2051050" y="948055"/>
                <a:ext cx="2249170" cy="372745"/>
              </a:xfrm>
              <a:prstGeom prst="rect">
                <a:avLst/>
              </a:prstGeom>
              <a:noFill/>
            </p:spPr>
            <p:txBody>
              <a:bodyPr wrap="none" lIns="0" tIns="0" rIns="0" bIns="0" rtlCol="0" anchor="t"/>
              <a:lstStyle/>
              <a:p>
                <a:pPr algn="ctr" latinLnBrk="1">
                  <a:lnSpc>
                    <a:spcPts val="3000"/>
                  </a:lnSpc>
                </a:pPr>
                <a14:m>
                  <m:oMath xmlns:m="http://schemas.openxmlformats.org/officeDocument/2006/math">
                    <m:sSub>
                      <m:sSubPr>
                        <m:ctrlPr>
                          <a:rPr lang="en-US" altLang="zh-CN" sz="3600" b="1" i="1" smtClean="0">
                            <a:solidFill>
                              <a:srgbClr val="FF0000"/>
                            </a:solidFill>
                            <a:latin typeface="Cambria Math" panose="02040503050406030204" charset="0"/>
                            <a:ea typeface="微软雅黑" panose="020B0503020204020204" pitchFamily="34" charset="-122"/>
                            <a:cs typeface="微软雅黑" panose="020B0503020204020204" pitchFamily="34" charset="-120"/>
                          </a:rPr>
                        </m:ctrlPr>
                      </m:sSubPr>
                      <m:e>
                        <m:r>
                          <a:rPr lang="en-US" altLang="zh-CN" sz="3600" b="1" i="0">
                            <a:solidFill>
                              <a:srgbClr val="FF0000"/>
                            </a:solidFill>
                            <a:latin typeface="Cambria Math" panose="02040503050406030204" charset="0"/>
                            <a:ea typeface="微软雅黑" panose="020B0503020204020204" pitchFamily="34" charset="-122"/>
                            <a:cs typeface="微软雅黑" panose="020B0503020204020204" pitchFamily="34" charset="-120"/>
                          </a:rPr>
                          <m:t>𝐯</m:t>
                        </m:r>
                      </m:e>
                      <m:sub>
                        <m:r>
                          <a:rPr lang="en-US" altLang="zh-CN" sz="3600" b="1" baseline="-10000">
                            <a:solidFill>
                              <a:srgbClr val="FF0000"/>
                            </a:solidFill>
                            <a:latin typeface="Cambria Math" panose="02040503050406030204" charset="0"/>
                          </a:rPr>
                          <m:t>正</m:t>
                        </m:r>
                      </m:sub>
                    </m:sSub>
                    <m:r>
                      <a:rPr lang="en-US" altLang="zh-CN" sz="3600" b="1" i="0" smtClean="0">
                        <a:solidFill>
                          <a:srgbClr val="FF0000"/>
                        </a:solidFill>
                        <a:latin typeface="Cambria Math" panose="02040503050406030204" charset="0"/>
                        <a:ea typeface="微软雅黑" panose="020B0503020204020204" pitchFamily="34" charset="-122"/>
                        <a:cs typeface="微软雅黑" panose="020B0503020204020204" pitchFamily="34" charset="-120"/>
                      </a:rPr>
                      <m:t>=</m:t>
                    </m:r>
                    <m:sSub>
                      <m:sSubPr>
                        <m:ctrlPr>
                          <a:rPr lang="en-US" altLang="zh-CN" sz="3600" b="1" i="1" smtClean="0">
                            <a:solidFill>
                              <a:srgbClr val="FF0000"/>
                            </a:solidFill>
                            <a:latin typeface="Cambria Math" panose="02040503050406030204" charset="0"/>
                            <a:ea typeface="微软雅黑" panose="020B0503020204020204" pitchFamily="34" charset="-122"/>
                            <a:cs typeface="微软雅黑" panose="020B0503020204020204" pitchFamily="34" charset="-120"/>
                          </a:rPr>
                        </m:ctrlPr>
                      </m:sSubPr>
                      <m:e>
                        <m:r>
                          <a:rPr lang="en-US" altLang="zh-CN" sz="3600" b="1" i="0">
                            <a:solidFill>
                              <a:srgbClr val="FF0000"/>
                            </a:solidFill>
                            <a:latin typeface="Cambria Math" panose="02040503050406030204" charset="0"/>
                            <a:ea typeface="微软雅黑" panose="020B0503020204020204" pitchFamily="34" charset="-122"/>
                            <a:cs typeface="微软雅黑" panose="020B0503020204020204" pitchFamily="34" charset="-120"/>
                          </a:rPr>
                          <m:t>𝐯</m:t>
                        </m:r>
                      </m:e>
                      <m:sub>
                        <m:r>
                          <a:rPr lang="en-US" altLang="zh-CN" sz="3600" b="1" baseline="-10000">
                            <a:solidFill>
                              <a:srgbClr val="FF0000"/>
                            </a:solidFill>
                            <a:latin typeface="Cambria Math" panose="02040503050406030204" charset="0"/>
                          </a:rPr>
                          <m:t>逆</m:t>
                        </m:r>
                      </m:sub>
                    </m:sSub>
                    <m:r>
                      <a:rPr lang="en-US" altLang="zh-CN" sz="3600" b="1" i="0" smtClean="0">
                        <a:solidFill>
                          <a:srgbClr val="FF0000"/>
                        </a:solidFill>
                        <a:latin typeface="Cambria Math" panose="02040503050406030204" charset="0"/>
                        <a:ea typeface="微软雅黑" panose="020B0503020204020204" pitchFamily="34" charset="-122"/>
                        <a:cs typeface="微软雅黑" panose="020B0503020204020204" pitchFamily="34" charset="-120"/>
                      </a:rPr>
                      <m:t>≠</m:t>
                    </m:r>
                    <m:r>
                      <a:rPr lang="en-US" altLang="zh-CN" sz="3600" b="1" i="0" smtClean="0">
                        <a:solidFill>
                          <a:srgbClr val="FF0000"/>
                        </a:solidFill>
                        <a:latin typeface="Cambria Math" panose="02040503050406030204" charset="0"/>
                        <a:ea typeface="微软雅黑" panose="020B0503020204020204" pitchFamily="34" charset="-122"/>
                        <a:cs typeface="微软雅黑" panose="020B0503020204020204" pitchFamily="34" charset="-120"/>
                      </a:rPr>
                      <m:t>𝟎</m:t>
                    </m:r>
                  </m:oMath>
                </a14:m>
                <a:r>
                  <a:rPr lang="en-US" altLang="zh-CN" sz="3600" b="1" i="0" kern="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 </a:t>
                </a:r>
                <a:endParaRPr lang="en-US" altLang="zh-CN" sz="3600" b="1"/>
              </a:p>
            </p:txBody>
          </p:sp>
        </mc:Choice>
        <mc:Fallback>
          <p:sp>
            <p:nvSpPr>
              <p:cNvPr id="4" name="Hexin Shape 3"/>
              <p:cNvSpPr>
                <a:spLocks noRot="1" noChangeAspect="1" noMove="1" noResize="1" noEditPoints="1" noAdjustHandles="1" noChangeArrowheads="1" noChangeShapeType="1" noTextEdit="1"/>
              </p:cNvSpPr>
              <p:nvPr>
                <p:custDataLst>
                  <p:tags r:id="rId3"/>
                </p:custDataLst>
              </p:nvPr>
            </p:nvSpPr>
            <p:spPr>
              <a:xfrm>
                <a:off x="2051050" y="948055"/>
                <a:ext cx="2249170" cy="372745"/>
              </a:xfrm>
              <a:prstGeom prst="rect">
                <a:avLst/>
              </a:prstGeom>
              <a:blipFill rotWithShape="1">
                <a:blip r:embed="rId4"/>
                <a:stretch>
                  <a:fillRect l="-6917" t="-49574" r="-18605" b="-8348"/>
                </a:stretch>
              </a:blipFill>
            </p:spPr>
            <p:txBody>
              <a:bodyPr/>
              <a:lstStyle/>
              <a:p>
                <a:r>
                  <a:rPr lang="zh-CN" altLang="en-US">
                    <a:noFill/>
                  </a:rPr>
                  <a:t> </a:t>
                </a:r>
              </a:p>
            </p:txBody>
          </p:sp>
        </mc:Fallback>
      </mc:AlternateContent>
      <p:sp>
        <p:nvSpPr>
          <p:cNvPr id="5" name="Hexin Shape 4"/>
          <p:cNvSpPr/>
          <p:nvPr>
            <p:custDataLst>
              <p:tags r:id="rId5"/>
            </p:custDataLst>
          </p:nvPr>
        </p:nvSpPr>
        <p:spPr>
          <a:xfrm>
            <a:off x="369570" y="1405953"/>
            <a:ext cx="11183112" cy="474599"/>
          </a:xfrm>
          <a:prstGeom prst="rect">
            <a:avLst/>
          </a:prstGeom>
          <a:noFill/>
        </p:spPr>
        <p:txBody>
          <a:bodyPr wrap="none" lIns="0" tIns="0" rIns="0" bIns="0" rtlCol="0" anchor="t"/>
          <a:lstStyle/>
          <a:p>
            <a:pPr algn="l" latinLnBrk="1">
              <a:lnSpc>
                <a:spcPts val="42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①同种物质：同一物质的生成速率</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消耗速率。</a:t>
            </a:r>
            <a:endParaRPr lang="en-US" altLang="zh-CN" sz="2400" b="1">
              <a:solidFill>
                <a:srgbClr val="000000"/>
              </a:solidFill>
            </a:endParaRPr>
          </a:p>
        </p:txBody>
      </p:sp>
      <p:sp>
        <p:nvSpPr>
          <p:cNvPr id="20" name="Hexin Shape 5"/>
          <p:cNvSpPr/>
          <p:nvPr>
            <p:custDataLst>
              <p:tags r:id="rId6"/>
            </p:custDataLst>
          </p:nvPr>
        </p:nvSpPr>
        <p:spPr>
          <a:xfrm>
            <a:off x="4958239" y="1356423"/>
            <a:ext cx="830263" cy="478790"/>
          </a:xfrm>
          <a:prstGeom prst="rect">
            <a:avLst/>
          </a:prstGeom>
          <a:noFill/>
        </p:spPr>
        <p:txBody>
          <a:bodyPr wrap="none" lIns="0" tIns="0" rIns="0" bIns="0" rtlCol="0" anchor="t"/>
          <a:lstStyle/>
          <a:p>
            <a:pPr algn="ctr" latinLnBrk="1">
              <a:lnSpc>
                <a:spcPts val="42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等于</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mc:AlternateContent xmlns:mc="http://schemas.openxmlformats.org/markup-compatibility/2006">
        <mc:Choice xmlns:a14="http://schemas.microsoft.com/office/drawing/2010/main" Requires="a14">
          <p:sp>
            <p:nvSpPr>
              <p:cNvPr id="25" name="Hexin Shape 6"/>
              <p:cNvSpPr/>
              <p:nvPr>
                <p:custDataLst>
                  <p:tags r:id="rId7"/>
                </p:custDataLst>
              </p:nvPr>
            </p:nvSpPr>
            <p:spPr>
              <a:xfrm>
                <a:off x="369570" y="1884680"/>
                <a:ext cx="11183112" cy="1295400"/>
              </a:xfrm>
              <a:prstGeom prst="rect">
                <a:avLst/>
              </a:prstGeom>
              <a:noFill/>
            </p:spPr>
            <p:txBody>
              <a:bodyPr wrap="none" lIns="0" tIns="0" rIns="0" bIns="0" rtlCol="0" anchor="t"/>
              <a:lstStyle/>
              <a:p>
                <a:pPr algn="l" latinLnBrk="1">
                  <a:lnSpc>
                    <a:spcPts val="44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②不同物质：必须标明是“</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”的反应速率关系。</a:t>
                </a:r>
                <a:endPar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a:p>
                <a:pPr indent="0" algn="l" fontAlgn="auto" latinLnBrk="1">
                  <a:lnSpc>
                    <a:spcPct val="1250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如</a:t>
                </a:r>
                <a14:m>
                  <m:oMath xmlns:m="http://schemas.openxmlformats.org/officeDocument/2006/math">
                    <m:r>
                      <a:rPr lang="en-US" altLang="zh-CN" sz="2400" b="1" i="0" smtClean="0">
                        <a:solidFill>
                          <a:srgbClr val="000000"/>
                        </a:solidFill>
                        <a:latin typeface="Cambria Math" panose="02040503050406030204" charset="0"/>
                        <a:ea typeface="微软雅黑" panose="020B0503020204020204" pitchFamily="34" charset="-122"/>
                        <a:cs typeface="微软雅黑" panose="020B0503020204020204" pitchFamily="34" charset="-120"/>
                      </a:rPr>
                      <m:t>𝐚𝐀</m:t>
                    </m:r>
                    <m:r>
                      <a:rPr lang="en-US" altLang="zh-CN" sz="2400" b="1" i="0" smtClean="0">
                        <a:solidFill>
                          <a:srgbClr val="000000"/>
                        </a:solidFill>
                        <a:latin typeface="Cambria Math" panose="02040503050406030204" charset="0"/>
                        <a:ea typeface="微软雅黑" panose="020B0503020204020204" pitchFamily="34" charset="-122"/>
                        <a:cs typeface="微软雅黑" panose="020B0503020204020204" pitchFamily="34" charset="-120"/>
                      </a:rPr>
                      <m:t>＋</m:t>
                    </m:r>
                    <m:r>
                      <a:rPr lang="en-US" altLang="zh-CN" sz="2400" b="1" i="0" smtClean="0">
                        <a:solidFill>
                          <a:srgbClr val="000000"/>
                        </a:solidFill>
                        <a:latin typeface="Cambria Math" panose="02040503050406030204" charset="0"/>
                        <a:ea typeface="微软雅黑" panose="020B0503020204020204" pitchFamily="34" charset="-122"/>
                        <a:cs typeface="微软雅黑" panose="020B0503020204020204" pitchFamily="34" charset="-120"/>
                      </a:rPr>
                      <m:t>𝐛𝐁</m:t>
                    </m:r>
                  </m:oMath>
                </a14:m>
                <a:r>
                  <a:rPr lang="en-US" altLang="zh-CN" sz="900" b="1" i="0" kern="0">
                    <a:solidFill>
                      <a:srgbClr val="FFFFFF"/>
                    </a:solidFill>
                    <a:latin typeface="宋体" panose="02010600030101010101" pitchFamily="2" charset="-122"/>
                    <a:ea typeface="微软雅黑" panose="020B0503020204020204" pitchFamily="34" charset="-122"/>
                    <a:cs typeface="微软雅黑" panose="020B0503020204020204" pitchFamily="34" charset="-120"/>
                  </a:rPr>
                  <a:t>           </a:t>
                </a:r>
                <a14:m>
                  <m:oMath xmlns:m="http://schemas.openxmlformats.org/officeDocument/2006/math">
                    <m:r>
                      <a:rPr lang="en-US" altLang="zh-CN" sz="2400" b="1" i="0" smtClean="0">
                        <a:solidFill>
                          <a:srgbClr val="000000"/>
                        </a:solidFill>
                        <a:latin typeface="Cambria Math" panose="02040503050406030204" charset="0"/>
                        <a:ea typeface="微软雅黑" panose="020B0503020204020204" pitchFamily="34" charset="-122"/>
                        <a:cs typeface="微软雅黑" panose="020B0503020204020204" pitchFamily="34" charset="-120"/>
                      </a:rPr>
                      <m:t>𝐜𝐂</m:t>
                    </m:r>
                    <m:r>
                      <a:rPr lang="en-US" altLang="zh-CN" sz="2400" b="1" i="0" smtClean="0">
                        <a:solidFill>
                          <a:srgbClr val="000000"/>
                        </a:solidFill>
                        <a:latin typeface="Cambria Math" panose="02040503050406030204" charset="0"/>
                        <a:ea typeface="微软雅黑" panose="020B0503020204020204" pitchFamily="34" charset="-122"/>
                        <a:cs typeface="微软雅黑" panose="020B0503020204020204" pitchFamily="34" charset="-120"/>
                      </a:rPr>
                      <m:t>＋</m:t>
                    </m:r>
                    <m:r>
                      <a:rPr lang="en-US" altLang="zh-CN" sz="2400" b="1" i="0" smtClean="0">
                        <a:solidFill>
                          <a:srgbClr val="000000"/>
                        </a:solidFill>
                        <a:latin typeface="Cambria Math" panose="02040503050406030204" charset="0"/>
                        <a:ea typeface="微软雅黑" panose="020B0503020204020204" pitchFamily="34" charset="-122"/>
                        <a:cs typeface="微软雅黑" panose="020B0503020204020204" pitchFamily="34" charset="-120"/>
                      </a:rPr>
                      <m:t>𝐝𝐃</m:t>
                    </m:r>
                  </m:oMath>
                </a14:m>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14:m>
                  <m:oMath xmlns:m="http://schemas.openxmlformats.org/officeDocument/2006/math">
                    <m:f>
                      <m:fPr>
                        <m:ctrlPr>
                          <a:rPr lang="en-US" altLang="zh-CN" sz="2400" b="1" i="1" smtClean="0">
                            <a:solidFill>
                              <a:srgbClr val="000000"/>
                            </a:solidFill>
                            <a:latin typeface="Cambria Math" panose="02040503050406030204" charset="0"/>
                            <a:ea typeface="微软雅黑" panose="020B0503020204020204" pitchFamily="34" charset="-122"/>
                            <a:cs typeface="微软雅黑" panose="020B0503020204020204" pitchFamily="34" charset="-120"/>
                          </a:rPr>
                        </m:ctrlPr>
                      </m:fPr>
                      <m:num>
                        <m:sSub>
                          <m:sSubPr>
                            <m:ctrlPr>
                              <a:rPr lang="en-US" altLang="zh-CN" sz="2400" b="1" i="1">
                                <a:solidFill>
                                  <a:srgbClr val="000000"/>
                                </a:solidFill>
                                <a:latin typeface="Cambria Math" panose="02040503050406030204" charset="0"/>
                                <a:ea typeface="微软雅黑" panose="020B0503020204020204" pitchFamily="34" charset="-122"/>
                                <a:cs typeface="微软雅黑" panose="020B0503020204020204" pitchFamily="34" charset="-120"/>
                              </a:rPr>
                            </m:ctrlPr>
                          </m:sSubPr>
                          <m:e>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𝐯</m:t>
                            </m:r>
                          </m:e>
                          <m:sub>
                            <m:r>
                              <a:rPr lang="en-US" altLang="zh-CN" sz="2400" b="1" baseline="-10000">
                                <a:solidFill>
                                  <a:srgbClr val="000000"/>
                                </a:solidFill>
                                <a:latin typeface="Cambria Math" panose="02040503050406030204" charset="0"/>
                              </a:rPr>
                              <m:t>正</m:t>
                            </m:r>
                          </m:sub>
                        </m:sSub>
                        <m:d>
                          <m:dPr>
                            <m:ctrlPr>
                              <a:rPr lang="en-US" altLang="zh-CN" sz="2400" b="1" i="1">
                                <a:solidFill>
                                  <a:srgbClr val="000000"/>
                                </a:solidFill>
                                <a:latin typeface="Cambria Math" panose="02040503050406030204" charset="0"/>
                                <a:ea typeface="微软雅黑" panose="020B0503020204020204" pitchFamily="34" charset="-122"/>
                                <a:cs typeface="微软雅黑" panose="020B0503020204020204" pitchFamily="34" charset="-120"/>
                              </a:rPr>
                            </m:ctrlPr>
                          </m:dPr>
                          <m:e>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𝐀</m:t>
                            </m:r>
                          </m:e>
                        </m:d>
                      </m:num>
                      <m:den>
                        <m:sSub>
                          <m:sSubPr>
                            <m:ctrlPr>
                              <a:rPr lang="en-US" altLang="zh-CN" sz="2400" b="1" i="1">
                                <a:solidFill>
                                  <a:srgbClr val="000000"/>
                                </a:solidFill>
                                <a:latin typeface="Cambria Math" panose="02040503050406030204" charset="0"/>
                                <a:ea typeface="微软雅黑" panose="020B0503020204020204" pitchFamily="34" charset="-122"/>
                                <a:cs typeface="微软雅黑" panose="020B0503020204020204" pitchFamily="34" charset="-120"/>
                              </a:rPr>
                            </m:ctrlPr>
                          </m:sSubPr>
                          <m:e>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𝐯</m:t>
                            </m:r>
                          </m:e>
                          <m:sub>
                            <m:r>
                              <a:rPr lang="en-US" altLang="zh-CN" sz="2400" b="1" baseline="-10000">
                                <a:solidFill>
                                  <a:srgbClr val="000000"/>
                                </a:solidFill>
                                <a:latin typeface="Cambria Math" panose="02040503050406030204" charset="0"/>
                              </a:rPr>
                              <m:t>逆</m:t>
                            </m:r>
                          </m:sub>
                        </m:sSub>
                        <m:d>
                          <m:dPr>
                            <m:ctrlPr>
                              <a:rPr lang="en-US" altLang="zh-CN" sz="2400" b="1" i="1">
                                <a:solidFill>
                                  <a:srgbClr val="000000"/>
                                </a:solidFill>
                                <a:latin typeface="Cambria Math" panose="02040503050406030204" charset="0"/>
                                <a:ea typeface="微软雅黑" panose="020B0503020204020204" pitchFamily="34" charset="-122"/>
                                <a:cs typeface="微软雅黑" panose="020B0503020204020204" pitchFamily="34" charset="-120"/>
                              </a:rPr>
                            </m:ctrlPr>
                          </m:dPr>
                          <m:e>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𝐁</m:t>
                            </m:r>
                          </m:e>
                        </m:d>
                      </m:den>
                    </m:f>
                    <m:r>
                      <a:rPr lang="en-US" altLang="zh-CN" sz="2400" b="1" i="0" smtClean="0">
                        <a:solidFill>
                          <a:srgbClr val="000000"/>
                        </a:solidFill>
                        <a:latin typeface="Cambria Math" panose="02040503050406030204" charset="0"/>
                        <a:ea typeface="微软雅黑" panose="020B0503020204020204" pitchFamily="34" charset="-122"/>
                        <a:cs typeface="微软雅黑" panose="020B0503020204020204" pitchFamily="34" charset="-120"/>
                      </a:rPr>
                      <m:t>=</m:t>
                    </m:r>
                    <m:f>
                      <m:fPr>
                        <m:ctrlPr>
                          <a:rPr lang="en-US" altLang="zh-CN" sz="2400" b="1" i="1" smtClean="0">
                            <a:solidFill>
                              <a:srgbClr val="000000"/>
                            </a:solidFill>
                            <a:latin typeface="Cambria Math" panose="02040503050406030204" charset="0"/>
                            <a:ea typeface="微软雅黑" panose="020B0503020204020204" pitchFamily="34" charset="-122"/>
                            <a:cs typeface="微软雅黑" panose="020B0503020204020204" pitchFamily="34" charset="-120"/>
                          </a:rPr>
                        </m:ctrlPr>
                      </m:fPr>
                      <m:num>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𝐚</m:t>
                        </m:r>
                      </m:num>
                      <m:den>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𝐛</m:t>
                        </m:r>
                      </m:den>
                    </m:f>
                  </m:oMath>
                </a14:m>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时，反应达到平衡状态。</a:t>
                </a:r>
                <a:endParaRPr lang="en-US" altLang="zh-CN" sz="2400" b="1">
                  <a:solidFill>
                    <a:srgbClr val="000000"/>
                  </a:solidFill>
                </a:endParaRPr>
              </a:p>
            </p:txBody>
          </p:sp>
        </mc:Choice>
        <mc:Fallback>
          <p:sp>
            <p:nvSpPr>
              <p:cNvPr id="25" name="Hexin Shape 6"/>
              <p:cNvSpPr>
                <a:spLocks noRot="1" noChangeAspect="1" noMove="1" noResize="1" noEditPoints="1" noAdjustHandles="1" noChangeArrowheads="1" noChangeShapeType="1" noTextEdit="1"/>
              </p:cNvSpPr>
              <p:nvPr>
                <p:custDataLst>
                  <p:tags r:id="rId8"/>
                </p:custDataLst>
              </p:nvPr>
            </p:nvSpPr>
            <p:spPr>
              <a:xfrm>
                <a:off x="369570" y="1884680"/>
                <a:ext cx="11183112" cy="1295400"/>
              </a:xfrm>
              <a:prstGeom prst="rect">
                <a:avLst/>
              </a:prstGeom>
              <a:blipFill rotWithShape="1">
                <a:blip r:embed="rId9"/>
                <a:stretch>
                  <a:fillRect r="1" b="-1912"/>
                </a:stretch>
              </a:blipFill>
            </p:spPr>
            <p:txBody>
              <a:bodyPr/>
              <a:lstStyle/>
              <a:p>
                <a:r>
                  <a:rPr lang="zh-CN" altLang="en-US">
                    <a:noFill/>
                  </a:rPr>
                  <a:t> </a:t>
                </a:r>
              </a:p>
            </p:txBody>
          </p:sp>
        </mc:Fallback>
      </mc:AlternateContent>
      <p:sp>
        <p:nvSpPr>
          <p:cNvPr id="27" name="Hexin Shape 8"/>
          <p:cNvSpPr/>
          <p:nvPr>
            <p:custDataLst>
              <p:tags r:id="rId10"/>
            </p:custDataLst>
          </p:nvPr>
        </p:nvSpPr>
        <p:spPr>
          <a:xfrm>
            <a:off x="4043839" y="1856740"/>
            <a:ext cx="830263" cy="478790"/>
          </a:xfrm>
          <a:prstGeom prst="rect">
            <a:avLst/>
          </a:prstGeom>
          <a:noFill/>
        </p:spPr>
        <p:txBody>
          <a:bodyPr wrap="none" lIns="0" tIns="0" rIns="0" bIns="0" rtlCol="0" anchor="t"/>
          <a:lstStyle/>
          <a:p>
            <a:pPr algn="ctr" latinLnBrk="1">
              <a:lnSpc>
                <a:spcPts val="42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异向</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nvGrpSpPr>
          <p:cNvPr id="50" name="组合 49"/>
          <p:cNvGrpSpPr/>
          <p:nvPr>
            <p:custDataLst>
              <p:tags r:id="rId11"/>
            </p:custDataLst>
          </p:nvPr>
        </p:nvGrpSpPr>
        <p:grpSpPr>
          <a:xfrm>
            <a:off x="1883410" y="2767965"/>
            <a:ext cx="408305" cy="158115"/>
            <a:chOff x="6094476" y="2830854"/>
            <a:chExt cx="538961" cy="157961"/>
          </a:xfrm>
          <a:effectLst/>
        </p:grpSpPr>
        <p:cxnSp>
          <p:nvCxnSpPr>
            <p:cNvPr id="51" name="直接连接符 50"/>
            <p:cNvCxnSpPr/>
            <p:nvPr>
              <p:custDataLst>
                <p:tags r:id="rId12"/>
              </p:custDataLst>
            </p:nvPr>
          </p:nvCxnSpPr>
          <p:spPr>
            <a:xfrm>
              <a:off x="6094476" y="2873829"/>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13"/>
              </p:custDataLst>
            </p:nvPr>
          </p:nvCxnSpPr>
          <p:spPr>
            <a:xfrm>
              <a:off x="6096000" y="2945380"/>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14"/>
              </p:custDataLst>
            </p:nvPr>
          </p:nvCxnSpPr>
          <p:spPr>
            <a:xfrm>
              <a:off x="6568127" y="2830854"/>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15"/>
              </p:custDataLst>
            </p:nvPr>
          </p:nvCxnSpPr>
          <p:spPr>
            <a:xfrm>
              <a:off x="6096000" y="2949318"/>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Hexin Shape 2"/>
          <p:cNvSpPr/>
          <p:nvPr>
            <p:custDataLst>
              <p:tags r:id="rId16"/>
            </p:custDataLst>
          </p:nvPr>
        </p:nvSpPr>
        <p:spPr>
          <a:xfrm>
            <a:off x="369570" y="3201416"/>
            <a:ext cx="11183112" cy="469265"/>
          </a:xfrm>
          <a:prstGeom prst="rect">
            <a:avLst/>
          </a:prstGeom>
          <a:noFill/>
        </p:spPr>
        <p:txBody>
          <a:bodyPr wrap="none" lIns="0" tIns="0" rIns="0" bIns="0" rtlCol="0" anchor="t"/>
          <a:lstStyle/>
          <a:p>
            <a:pPr algn="l" latinLnBrk="1">
              <a:lnSpc>
                <a:spcPts val="41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静态标志：各种“量”不变</a:t>
            </a:r>
            <a:endPar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0" name="Hexin Shape 3"/>
          <p:cNvSpPr/>
          <p:nvPr>
            <p:custDataLst>
              <p:tags r:id="rId17"/>
            </p:custDataLst>
          </p:nvPr>
        </p:nvSpPr>
        <p:spPr>
          <a:xfrm>
            <a:off x="369570" y="3731450"/>
            <a:ext cx="11183112" cy="465074"/>
          </a:xfrm>
          <a:prstGeom prst="rect">
            <a:avLst/>
          </a:prstGeom>
          <a:noFill/>
        </p:spPr>
        <p:txBody>
          <a:bodyPr wrap="none" lIns="0" tIns="0" rIns="0" bIns="0" rtlCol="0" anchor="t"/>
          <a:lstStyle/>
          <a:p>
            <a:pPr algn="l" latinLnBrk="1">
              <a:lnSpc>
                <a:spcPts val="41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①各物质的</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或</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不变。</a:t>
            </a:r>
            <a:endParaRPr lang="en-US" altLang="zh-CN" sz="2400" b="1">
              <a:solidFill>
                <a:srgbClr val="000000"/>
              </a:solidFill>
            </a:endParaRPr>
          </a:p>
        </p:txBody>
      </p:sp>
      <p:sp>
        <p:nvSpPr>
          <p:cNvPr id="61" name="Hexin Shape 4"/>
          <p:cNvSpPr/>
          <p:nvPr>
            <p:custDataLst>
              <p:tags r:id="rId18"/>
            </p:custDataLst>
          </p:nvPr>
        </p:nvSpPr>
        <p:spPr>
          <a:xfrm>
            <a:off x="1910239" y="3683317"/>
            <a:ext cx="8302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质量</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2" name="Hexin Shape 5"/>
          <p:cNvSpPr/>
          <p:nvPr>
            <p:custDataLst>
              <p:tags r:id="rId19"/>
            </p:custDataLst>
          </p:nvPr>
        </p:nvSpPr>
        <p:spPr>
          <a:xfrm>
            <a:off x="3129439" y="3683317"/>
            <a:ext cx="14398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物质的量</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3" name="Hexin Shape 6"/>
          <p:cNvSpPr/>
          <p:nvPr>
            <p:custDataLst>
              <p:tags r:id="rId20"/>
            </p:custDataLst>
          </p:nvPr>
        </p:nvSpPr>
        <p:spPr>
          <a:xfrm>
            <a:off x="4958239" y="3683317"/>
            <a:ext cx="8302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浓度</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4" name="Hexin Shape 7"/>
          <p:cNvSpPr/>
          <p:nvPr>
            <p:custDataLst>
              <p:tags r:id="rId21"/>
            </p:custDataLst>
          </p:nvPr>
        </p:nvSpPr>
        <p:spPr>
          <a:xfrm>
            <a:off x="369570" y="4254817"/>
            <a:ext cx="11183112" cy="465074"/>
          </a:xfrm>
          <a:prstGeom prst="rect">
            <a:avLst/>
          </a:prstGeom>
          <a:noFill/>
        </p:spPr>
        <p:txBody>
          <a:bodyPr wrap="none" lIns="0" tIns="0" rIns="0" bIns="0" rtlCol="0" anchor="t"/>
          <a:lstStyle/>
          <a:p>
            <a:pPr algn="l" latinLnBrk="1">
              <a:lnSpc>
                <a:spcPts val="41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②各物质的</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等)不变。</a:t>
            </a:r>
            <a:endParaRPr lang="en-US" altLang="zh-CN" sz="2400" b="1">
              <a:solidFill>
                <a:srgbClr val="000000"/>
              </a:solidFill>
            </a:endParaRPr>
          </a:p>
        </p:txBody>
      </p:sp>
      <p:sp>
        <p:nvSpPr>
          <p:cNvPr id="65" name="Hexin Shape 8"/>
          <p:cNvSpPr/>
          <p:nvPr>
            <p:custDataLst>
              <p:tags r:id="rId22"/>
            </p:custDataLst>
          </p:nvPr>
        </p:nvSpPr>
        <p:spPr>
          <a:xfrm>
            <a:off x="1910239" y="4206684"/>
            <a:ext cx="14398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百分含量</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6" name="Hexin Shape 9"/>
          <p:cNvSpPr/>
          <p:nvPr>
            <p:custDataLst>
              <p:tags r:id="rId23"/>
            </p:custDataLst>
          </p:nvPr>
        </p:nvSpPr>
        <p:spPr>
          <a:xfrm>
            <a:off x="3535839" y="4206684"/>
            <a:ext cx="20494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物质的量分数</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7" name="Hexin Shape 10"/>
          <p:cNvSpPr/>
          <p:nvPr>
            <p:custDataLst>
              <p:tags r:id="rId24"/>
            </p:custDataLst>
          </p:nvPr>
        </p:nvSpPr>
        <p:spPr>
          <a:xfrm>
            <a:off x="5974239" y="4206684"/>
            <a:ext cx="14398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质量分数</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8" name="Hexin Shape 11"/>
          <p:cNvSpPr/>
          <p:nvPr>
            <p:custDataLst>
              <p:tags r:id="rId25"/>
            </p:custDataLst>
          </p:nvPr>
        </p:nvSpPr>
        <p:spPr>
          <a:xfrm>
            <a:off x="369570" y="4778184"/>
            <a:ext cx="11183112" cy="465074"/>
          </a:xfrm>
          <a:prstGeom prst="rect">
            <a:avLst/>
          </a:prstGeom>
          <a:noFill/>
        </p:spPr>
        <p:txBody>
          <a:bodyPr wrap="none" lIns="0" tIns="0" rIns="0" bIns="0" rtlCol="0" anchor="t"/>
          <a:lstStyle/>
          <a:p>
            <a:pPr algn="l" latinLnBrk="1">
              <a:lnSpc>
                <a:spcPts val="41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③</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(化学反应方程式两边气体体积</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)或</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(某组分有</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)不变。</a:t>
            </a:r>
            <a:endParaRPr lang="en-US" altLang="zh-CN" sz="2400" b="1">
              <a:solidFill>
                <a:srgbClr val="000000"/>
              </a:solidFill>
            </a:endParaRPr>
          </a:p>
        </p:txBody>
      </p:sp>
      <p:sp>
        <p:nvSpPr>
          <p:cNvPr id="69" name="Hexin Shape 12"/>
          <p:cNvSpPr/>
          <p:nvPr>
            <p:custDataLst>
              <p:tags r:id="rId26"/>
            </p:custDataLst>
          </p:nvPr>
        </p:nvSpPr>
        <p:spPr>
          <a:xfrm>
            <a:off x="691038" y="4730051"/>
            <a:ext cx="8302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压强</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0" name="Hexin Shape 13"/>
          <p:cNvSpPr/>
          <p:nvPr>
            <p:custDataLst>
              <p:tags r:id="rId27"/>
            </p:custDataLst>
          </p:nvPr>
        </p:nvSpPr>
        <p:spPr>
          <a:xfrm>
            <a:off x="5669439" y="4730051"/>
            <a:ext cx="11350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不相等</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1" name="Hexin Shape 14"/>
          <p:cNvSpPr/>
          <p:nvPr>
            <p:custDataLst>
              <p:tags r:id="rId28"/>
            </p:custDataLst>
          </p:nvPr>
        </p:nvSpPr>
        <p:spPr>
          <a:xfrm>
            <a:off x="7295038" y="4730051"/>
            <a:ext cx="8302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颜色</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2" name="Hexin Shape 15"/>
          <p:cNvSpPr/>
          <p:nvPr>
            <p:custDataLst>
              <p:tags r:id="rId29"/>
            </p:custDataLst>
          </p:nvPr>
        </p:nvSpPr>
        <p:spPr>
          <a:xfrm>
            <a:off x="9530238" y="4730051"/>
            <a:ext cx="8302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颜色</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3" name="Hexin Shape 16"/>
          <p:cNvSpPr/>
          <p:nvPr>
            <p:custDataLst>
              <p:tags r:id="rId30"/>
            </p:custDataLst>
          </p:nvPr>
        </p:nvSpPr>
        <p:spPr>
          <a:xfrm>
            <a:off x="369570" y="5301551"/>
            <a:ext cx="11183112" cy="465074"/>
          </a:xfrm>
          <a:prstGeom prst="rect">
            <a:avLst/>
          </a:prstGeom>
          <a:noFill/>
        </p:spPr>
        <p:txBody>
          <a:bodyPr wrap="none" lIns="0" tIns="0" rIns="0" bIns="0" rtlCol="0" anchor="t"/>
          <a:lstStyle/>
          <a:p>
            <a:pPr algn="l" latinLnBrk="1">
              <a:lnSpc>
                <a:spcPts val="41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④绝热容器中</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不变。</a:t>
            </a:r>
            <a:endParaRPr lang="en-US" altLang="zh-CN" sz="2400" b="1">
              <a:solidFill>
                <a:srgbClr val="000000"/>
              </a:solidFill>
            </a:endParaRPr>
          </a:p>
        </p:txBody>
      </p:sp>
      <p:sp>
        <p:nvSpPr>
          <p:cNvPr id="74" name="Hexin Shape 17"/>
          <p:cNvSpPr/>
          <p:nvPr>
            <p:custDataLst>
              <p:tags r:id="rId31"/>
            </p:custDataLst>
          </p:nvPr>
        </p:nvSpPr>
        <p:spPr>
          <a:xfrm>
            <a:off x="2215039" y="5253418"/>
            <a:ext cx="830263" cy="469265"/>
          </a:xfrm>
          <a:prstGeom prst="rect">
            <a:avLst/>
          </a:prstGeom>
          <a:noFill/>
        </p:spPr>
        <p:txBody>
          <a:bodyPr wrap="none" lIns="0" tIns="0" rIns="0" bIns="0" rtlCol="0" anchor="t"/>
          <a:lstStyle/>
          <a:p>
            <a:pPr algn="ctr" latinLnBrk="1">
              <a:lnSpc>
                <a:spcPts val="41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温度</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mc:AlternateContent xmlns:mc="http://schemas.openxmlformats.org/markup-compatibility/2006">
        <mc:Choice xmlns:a14="http://schemas.microsoft.com/office/drawing/2010/main" Requires="a14">
          <p:sp>
            <p:nvSpPr>
              <p:cNvPr id="75" name="Hexin Shape 18"/>
              <p:cNvSpPr/>
              <p:nvPr>
                <p:custDataLst>
                  <p:tags r:id="rId32"/>
                </p:custDataLst>
              </p:nvPr>
            </p:nvSpPr>
            <p:spPr>
              <a:xfrm>
                <a:off x="369570" y="5768975"/>
                <a:ext cx="11183112" cy="646303"/>
              </a:xfrm>
              <a:prstGeom prst="rect">
                <a:avLst/>
              </a:prstGeom>
              <a:noFill/>
            </p:spPr>
            <p:txBody>
              <a:bodyPr wrap="none" lIns="0" tIns="0" rIns="0" bIns="0" rtlCol="0" anchor="t"/>
              <a:lstStyle/>
              <a:p>
                <a:pPr algn="l" latinLnBrk="1">
                  <a:lnSpc>
                    <a:spcPts val="55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⑤密度</a:t>
                </a:r>
                <a14:m>
                  <m:oMath xmlns:m="http://schemas.openxmlformats.org/officeDocument/2006/math">
                    <m:d>
                      <m:dPr>
                        <m:ctrlPr>
                          <a:rPr lang="en-US" altLang="zh-CN" sz="2400" b="1" i="1" smtClean="0">
                            <a:solidFill>
                              <a:srgbClr val="000000"/>
                            </a:solidFill>
                            <a:latin typeface="Cambria Math" panose="02040503050406030204" charset="0"/>
                            <a:ea typeface="微软雅黑" panose="020B0503020204020204" pitchFamily="34" charset="-122"/>
                            <a:cs typeface="微软雅黑" panose="020B0503020204020204" pitchFamily="34" charset="-120"/>
                          </a:rPr>
                        </m:ctrlPr>
                      </m:dPr>
                      <m:e>
                        <m:m>
                          <m:mPr>
                            <m:mcs>
                              <m:mc>
                                <m:mcPr>
                                  <m:count m:val="1"/>
                                  <m:mcJc m:val="center"/>
                                </m:mcPr>
                              </m:mc>
                            </m:mcs>
                            <m:ctrlPr>
                              <a:rPr lang="en-US" altLang="zh-CN" sz="2400" b="1" i="1">
                                <a:solidFill>
                                  <a:srgbClr val="000000"/>
                                </a:solidFill>
                                <a:latin typeface="Cambria Math" panose="02040503050406030204" charset="0"/>
                                <a:ea typeface="微软雅黑" panose="020B0503020204020204" pitchFamily="34" charset="-122"/>
                                <a:cs typeface="微软雅黑" panose="020B0503020204020204" pitchFamily="34" charset="-120"/>
                              </a:rPr>
                            </m:ctrlPr>
                          </m:mPr>
                          <m:mr>
                            <m:e>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𝛒</m:t>
                              </m:r>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m:t>
                              </m:r>
                              <m:f>
                                <m:fPr>
                                  <m:ctrlPr>
                                    <a:rPr lang="en-US" altLang="zh-CN" sz="2400" b="1" i="1">
                                      <a:solidFill>
                                        <a:srgbClr val="000000"/>
                                      </a:solidFill>
                                      <a:latin typeface="Cambria Math" panose="02040503050406030204" charset="0"/>
                                      <a:ea typeface="微软雅黑" panose="020B0503020204020204" pitchFamily="34" charset="-122"/>
                                      <a:cs typeface="微软雅黑" panose="020B0503020204020204" pitchFamily="34" charset="-120"/>
                                    </a:rPr>
                                  </m:ctrlPr>
                                </m:fPr>
                                <m:num>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𝐦</m:t>
                                  </m:r>
                                </m:num>
                                <m:den>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𝐕</m:t>
                                  </m:r>
                                </m:den>
                              </m:f>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 </m:t>
                              </m:r>
                            </m:e>
                          </m:mr>
                        </m:m>
                      </m:e>
                    </m:d>
                  </m:oMath>
                </a14:m>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不变(注意容器中的气体</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变化)。</a:t>
                </a:r>
                <a:endParaRPr lang="en-US" altLang="zh-CN" sz="2400" b="1">
                  <a:solidFill>
                    <a:srgbClr val="000000"/>
                  </a:solidFill>
                </a:endParaRPr>
              </a:p>
            </p:txBody>
          </p:sp>
        </mc:Choice>
        <mc:Fallback>
          <p:sp>
            <p:nvSpPr>
              <p:cNvPr id="75" name="Hexin Shape 18"/>
              <p:cNvSpPr>
                <a:spLocks noRot="1" noChangeAspect="1" noMove="1" noResize="1" noEditPoints="1" noAdjustHandles="1" noChangeArrowheads="1" noChangeShapeType="1" noTextEdit="1"/>
              </p:cNvSpPr>
              <p:nvPr>
                <p:custDataLst>
                  <p:tags r:id="rId33"/>
                </p:custDataLst>
              </p:nvPr>
            </p:nvSpPr>
            <p:spPr>
              <a:xfrm>
                <a:off x="369570" y="5768975"/>
                <a:ext cx="11183112" cy="646303"/>
              </a:xfrm>
              <a:prstGeom prst="rect">
                <a:avLst/>
              </a:prstGeom>
              <a:blipFill rotWithShape="1">
                <a:blip r:embed="rId34"/>
                <a:stretch>
                  <a:fillRect r="1" b="-8076"/>
                </a:stretch>
              </a:blipFill>
            </p:spPr>
            <p:txBody>
              <a:bodyPr/>
              <a:lstStyle/>
              <a:p>
                <a:r>
                  <a:rPr lang="zh-CN" altLang="en-US">
                    <a:noFill/>
                  </a:rPr>
                  <a:t> </a:t>
                </a:r>
              </a:p>
            </p:txBody>
          </p:sp>
        </mc:Fallback>
      </mc:AlternateContent>
      <p:sp>
        <p:nvSpPr>
          <p:cNvPr id="76" name="Hexin Shape 19"/>
          <p:cNvSpPr/>
          <p:nvPr>
            <p:custDataLst>
              <p:tags r:id="rId35"/>
            </p:custDataLst>
          </p:nvPr>
        </p:nvSpPr>
        <p:spPr>
          <a:xfrm>
            <a:off x="5573999" y="5922073"/>
            <a:ext cx="1744663" cy="354965"/>
          </a:xfrm>
          <a:prstGeom prst="rect">
            <a:avLst/>
          </a:prstGeom>
          <a:noFill/>
        </p:spPr>
        <p:txBody>
          <a:bodyPr wrap="none" lIns="0" tIns="0" rIns="0" bIns="0" rtlCol="0" anchor="t"/>
          <a:lstStyle/>
          <a:p>
            <a:pPr algn="ctr" latinLnBrk="1">
              <a:lnSpc>
                <a:spcPts val="29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质量或体积</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mc:AlternateContent xmlns:mc="http://schemas.openxmlformats.org/markup-compatibility/2006">
        <mc:Choice xmlns:a14="http://schemas.microsoft.com/office/drawing/2010/main" Requires="a14">
          <p:sp>
            <p:nvSpPr>
              <p:cNvPr id="77" name="Hexin Shape 20"/>
              <p:cNvSpPr/>
              <p:nvPr>
                <p:custDataLst>
                  <p:tags r:id="rId36"/>
                </p:custDataLst>
              </p:nvPr>
            </p:nvSpPr>
            <p:spPr>
              <a:xfrm>
                <a:off x="369570" y="6417119"/>
                <a:ext cx="11183112" cy="1561465"/>
              </a:xfrm>
              <a:prstGeom prst="rect">
                <a:avLst/>
              </a:prstGeom>
              <a:noFill/>
            </p:spPr>
            <p:txBody>
              <a:bodyPr wrap="none" lIns="0" tIns="0" rIns="0" bIns="0" rtlCol="0" anchor="t"/>
              <a:lstStyle/>
              <a:p>
                <a:pPr algn="l" latinLnBrk="1">
                  <a:lnSpc>
                    <a:spcPts val="4300"/>
                  </a:lnSpc>
                </a:pP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⑥平均相对分子质量</a:t>
                </a:r>
                <a14:m>
                  <m:oMath xmlns:m="http://schemas.openxmlformats.org/officeDocument/2006/math">
                    <m:d>
                      <m:dPr>
                        <m:ctrlPr>
                          <a:rPr lang="en-US" altLang="zh-CN" sz="2400" b="1" i="1" smtClean="0">
                            <a:solidFill>
                              <a:srgbClr val="000000"/>
                            </a:solidFill>
                            <a:latin typeface="Cambria Math" panose="02040503050406030204" charset="0"/>
                            <a:ea typeface="微软雅黑" panose="020B0503020204020204" pitchFamily="34" charset="-122"/>
                            <a:cs typeface="微软雅黑" panose="020B0503020204020204" pitchFamily="34" charset="-120"/>
                          </a:rPr>
                        </m:ctrlPr>
                      </m:dPr>
                      <m:e>
                        <m:m>
                          <m:mPr>
                            <m:mcs>
                              <m:mc>
                                <m:mcPr>
                                  <m:count m:val="1"/>
                                  <m:mcJc m:val="center"/>
                                </m:mcPr>
                              </m:mc>
                            </m:mcs>
                            <m:ctrlPr>
                              <a:rPr lang="en-US" altLang="zh-CN" sz="2400" b="1" i="1">
                                <a:solidFill>
                                  <a:srgbClr val="000000"/>
                                </a:solidFill>
                                <a:latin typeface="Cambria Math" panose="02040503050406030204" charset="0"/>
                                <a:ea typeface="微软雅黑" panose="020B0503020204020204" pitchFamily="34" charset="-122"/>
                                <a:cs typeface="微软雅黑" panose="020B0503020204020204" pitchFamily="34" charset="-120"/>
                              </a:rPr>
                            </m:ctrlPr>
                          </m:mPr>
                          <m:mr>
                            <m:e>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𝐌</m:t>
                              </m:r>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m:t>
                              </m:r>
                              <m:f>
                                <m:fPr>
                                  <m:ctrlPr>
                                    <a:rPr lang="en-US" altLang="zh-CN" sz="2400" b="1" i="1">
                                      <a:solidFill>
                                        <a:srgbClr val="000000"/>
                                      </a:solidFill>
                                      <a:latin typeface="Cambria Math" panose="02040503050406030204" charset="0"/>
                                      <a:ea typeface="微软雅黑" panose="020B0503020204020204" pitchFamily="34" charset="-122"/>
                                      <a:cs typeface="微软雅黑" panose="020B0503020204020204" pitchFamily="34" charset="-120"/>
                                    </a:rPr>
                                  </m:ctrlPr>
                                </m:fPr>
                                <m:num>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𝐦</m:t>
                                  </m:r>
                                </m:num>
                                <m:den>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𝐧</m:t>
                                  </m:r>
                                </m:den>
                              </m:f>
                              <m:r>
                                <a:rPr lang="en-US" altLang="zh-CN" sz="2400" b="1" i="0">
                                  <a:solidFill>
                                    <a:srgbClr val="000000"/>
                                  </a:solidFill>
                                  <a:latin typeface="Cambria Math" panose="02040503050406030204" charset="0"/>
                                  <a:ea typeface="微软雅黑" panose="020B0503020204020204" pitchFamily="34" charset="-122"/>
                                  <a:cs typeface="微软雅黑" panose="020B0503020204020204" pitchFamily="34" charset="-120"/>
                                </a:rPr>
                                <m:t> </m:t>
                              </m:r>
                            </m:e>
                          </m:mr>
                        </m:m>
                      </m:e>
                    </m:d>
                  </m:oMath>
                </a14:m>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不变(注意</a:t>
                </a:r>
                <a:r>
                  <a:rPr lang="en-US" altLang="zh-CN" sz="2400" b="1" i="0">
                    <a:solidFill>
                      <a:srgbClr val="000000"/>
                    </a:solidFill>
                    <a:latin typeface="宋体" panose="02010600030101010101" pitchFamily="2" charset="-122"/>
                    <a:ea typeface="宋体" panose="02010600030101010101" pitchFamily="2" charset="-122"/>
                    <a:cs typeface="宋体" panose="02010600030101010101" pitchFamily="34" charset="-120"/>
                  </a:rPr>
                  <a:t>________________________</a:t>
                </a:r>
                <a:r>
                  <a:rPr lang="en-US" altLang="zh-CN" sz="2400" b="1" i="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变化)。</a:t>
                </a:r>
                <a:endParaRPr lang="en-US" altLang="zh-CN" sz="2400" b="1">
                  <a:solidFill>
                    <a:srgbClr val="000000"/>
                  </a:solidFill>
                </a:endParaRPr>
              </a:p>
              <a:p>
                <a:pPr latinLnBrk="1">
                  <a:lnSpc>
                    <a:spcPts val="4300"/>
                  </a:lnSpc>
                </a:pPr>
                <a:endParaRPr lang="en-US" altLang="zh-CN" sz="2400" b="1">
                  <a:solidFill>
                    <a:srgbClr val="000000"/>
                  </a:solidFill>
                </a:endParaRPr>
              </a:p>
            </p:txBody>
          </p:sp>
        </mc:Choice>
        <mc:Fallback>
          <p:sp>
            <p:nvSpPr>
              <p:cNvPr id="77" name="Hexin Shape 20"/>
              <p:cNvSpPr>
                <a:spLocks noRot="1" noChangeAspect="1" noMove="1" noResize="1" noEditPoints="1" noAdjustHandles="1" noChangeArrowheads="1" noChangeShapeType="1" noTextEdit="1"/>
              </p:cNvSpPr>
              <p:nvPr>
                <p:custDataLst>
                  <p:tags r:id="rId37"/>
                </p:custDataLst>
              </p:nvPr>
            </p:nvSpPr>
            <p:spPr>
              <a:xfrm>
                <a:off x="369570" y="6417119"/>
                <a:ext cx="11183112" cy="1561465"/>
              </a:xfrm>
              <a:prstGeom prst="rect">
                <a:avLst/>
              </a:prstGeom>
              <a:blipFill rotWithShape="1">
                <a:blip r:embed="rId38"/>
                <a:stretch>
                  <a:fillRect t="-28" r="1" b="28"/>
                </a:stretch>
              </a:blipFill>
            </p:spPr>
            <p:txBody>
              <a:bodyPr/>
              <a:lstStyle/>
              <a:p>
                <a:r>
                  <a:rPr lang="zh-CN" altLang="en-US">
                    <a:noFill/>
                  </a:rPr>
                  <a:t> </a:t>
                </a:r>
              </a:p>
            </p:txBody>
          </p:sp>
        </mc:Fallback>
      </mc:AlternateContent>
      <p:sp>
        <p:nvSpPr>
          <p:cNvPr id="78" name="Hexin Shape 21"/>
          <p:cNvSpPr/>
          <p:nvPr>
            <p:custDataLst>
              <p:tags r:id="rId39"/>
            </p:custDataLst>
          </p:nvPr>
        </p:nvSpPr>
        <p:spPr>
          <a:xfrm>
            <a:off x="5664993" y="6418770"/>
            <a:ext cx="3573463" cy="354965"/>
          </a:xfrm>
          <a:prstGeom prst="rect">
            <a:avLst/>
          </a:prstGeom>
          <a:noFill/>
        </p:spPr>
        <p:txBody>
          <a:bodyPr wrap="none" lIns="0" tIns="0" rIns="0" bIns="0" rtlCol="0" anchor="t"/>
          <a:lstStyle/>
          <a:p>
            <a:pPr algn="ctr" latinLnBrk="1">
              <a:lnSpc>
                <a:spcPts val="2900"/>
              </a:lnSpc>
            </a:pPr>
            <a:r>
              <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rPr>
              <a:t>气体质量或气体物质的量</a:t>
            </a:r>
            <a:endParaRPr lang="en-US" altLang="zh-CN" sz="2400" b="1" i="0">
              <a:solidFill>
                <a:srgbClr val="FF0000"/>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nvGrpSpPr>
          <p:cNvPr id="106" name="组合 105"/>
          <p:cNvGrpSpPr/>
          <p:nvPr>
            <p:custDataLst>
              <p:tags r:id="rId40"/>
            </p:custDataLst>
          </p:nvPr>
        </p:nvGrpSpPr>
        <p:grpSpPr>
          <a:xfrm>
            <a:off x="8120380" y="446405"/>
            <a:ext cx="3788410" cy="2848610"/>
            <a:chOff x="12788" y="703"/>
            <a:chExt cx="5966" cy="4486"/>
          </a:xfrm>
        </p:grpSpPr>
        <p:sp>
          <p:nvSpPr>
            <p:cNvPr id="105" name="矩形 104"/>
            <p:cNvSpPr/>
            <p:nvPr>
              <p:custDataLst>
                <p:tags r:id="rId41"/>
              </p:custDataLst>
            </p:nvPr>
          </p:nvSpPr>
          <p:spPr>
            <a:xfrm>
              <a:off x="12788" y="859"/>
              <a:ext cx="5966" cy="4330"/>
            </a:xfrm>
            <a:prstGeom prst="rect">
              <a:avLst/>
            </a:prstGeom>
            <a:solidFill>
              <a:schemeClr val="accent1">
                <a:lumMod val="20000"/>
                <a:lumOff val="80000"/>
              </a:schemeClr>
            </a:solidFill>
            <a:ln w="28575" cmpd="sng">
              <a:solidFill>
                <a:schemeClr val="tx1"/>
              </a:solidFill>
              <a:prstDash val="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03" name="Text Box 16"/>
            <p:cNvSpPr txBox="1">
              <a:spLocks noChangeArrowheads="1"/>
            </p:cNvSpPr>
            <p:nvPr>
              <p:custDataLst>
                <p:tags r:id="rId42"/>
              </p:custDataLst>
            </p:nvPr>
          </p:nvSpPr>
          <p:spPr bwMode="auto">
            <a:xfrm>
              <a:off x="12978" y="703"/>
              <a:ext cx="5586" cy="4486"/>
            </a:xfrm>
            <a:prstGeom prst="rect">
              <a:avLst/>
            </a:prstGeom>
            <a:noFill/>
            <a:ln w="9525">
              <a:noFill/>
              <a:miter lim="800000"/>
            </a:ln>
            <a:effectLst/>
          </p:spPr>
          <p:txBody>
            <a:bodyPr wrap="square">
              <a:spAutoFit/>
            </a:bodyPr>
            <a:lstStyle/>
            <a:p>
              <a:pPr latinLnBrk="1">
                <a:lnSpc>
                  <a:spcPts val="4300"/>
                </a:lnSpc>
              </a:pP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总之，若</a:t>
              </a:r>
              <a:r>
                <a:rPr lang="en-US" altLang="zh-CN" sz="2400" b="1">
                  <a:solidFill>
                    <a:srgbClr val="000000"/>
                  </a:solidFill>
                  <a:effectLst>
                    <a:glow rad="228600">
                      <a:schemeClr val="accent4">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0"/>
                  <a:sym typeface="+mn-ea"/>
                </a:rPr>
                <a:t>物理量</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由</a:t>
              </a:r>
              <a:r>
                <a:rPr lang="en-US" altLang="zh-CN" sz="2400" b="1">
                  <a:solidFill>
                    <a:srgbClr val="000000"/>
                  </a:solidFill>
                  <a:effectLst>
                    <a:glow rad="228600">
                      <a:schemeClr val="accent4">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0"/>
                  <a:sym typeface="+mn-ea"/>
                </a:rPr>
                <a:t>变</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量</a:t>
              </a:r>
              <a:r>
                <a:rPr lang="en-US" altLang="zh-CN" sz="2400" b="1">
                  <a:solidFill>
                    <a:srgbClr val="000000"/>
                  </a:solidFill>
                  <a:effectLst>
                    <a:glow rad="228600">
                      <a:schemeClr val="accent4">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0"/>
                  <a:sym typeface="+mn-ea"/>
                </a:rPr>
                <a:t>变</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成了</a:t>
              </a:r>
              <a:r>
                <a:rPr lang="en-US" altLang="zh-CN" sz="2400" b="1">
                  <a:solidFill>
                    <a:srgbClr val="000000"/>
                  </a:solidFill>
                  <a:effectLst>
                    <a:glow rad="228600">
                      <a:schemeClr val="accent4">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0"/>
                  <a:sym typeface="+mn-ea"/>
                </a:rPr>
                <a:t>不变</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量，则表明该可逆反应达到</a:t>
              </a:r>
              <a:r>
                <a:rPr lang="en-US" altLang="zh-CN" sz="2400" b="1">
                  <a:solidFill>
                    <a:srgbClr val="000000"/>
                  </a:solidFill>
                  <a:effectLst>
                    <a:glow rad="228600">
                      <a:schemeClr val="accent4">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0"/>
                  <a:sym typeface="+mn-ea"/>
                </a:rPr>
                <a:t>平衡</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状态；若物理量为“</a:t>
              </a:r>
              <a:r>
                <a:rPr lang="en-US" altLang="zh-CN" sz="2400" b="1">
                  <a:solidFill>
                    <a:srgbClr val="000000"/>
                  </a:solidFill>
                  <a:effectLst>
                    <a:glow rad="228600">
                      <a:schemeClr val="accent4">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0"/>
                  <a:sym typeface="+mn-ea"/>
                </a:rPr>
                <a:t>不变</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量”，则</a:t>
              </a:r>
              <a:r>
                <a:rPr lang="en-US" altLang="zh-CN" sz="2400" b="1">
                  <a:solidFill>
                    <a:srgbClr val="000000"/>
                  </a:solidFill>
                  <a:effectLst>
                    <a:glow rad="228600">
                      <a:schemeClr val="accent4">
                        <a:satMod val="175000"/>
                        <a:alpha val="40000"/>
                      </a:schemeClr>
                    </a:glow>
                  </a:effectLst>
                  <a:latin typeface="微软雅黑" panose="020B0503020204020204" pitchFamily="34" charset="-122"/>
                  <a:ea typeface="微软雅黑" panose="020B0503020204020204" pitchFamily="34" charset="-122"/>
                  <a:cs typeface="微软雅黑" panose="020B0503020204020204" pitchFamily="34" charset="-120"/>
                  <a:sym typeface="+mn-ea"/>
                </a:rPr>
                <a:t>不能</a:t>
              </a:r>
              <a:r>
                <a:rPr lang="en-US" altLang="zh-CN"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0"/>
                  <a:sym typeface="+mn-ea"/>
                </a:rPr>
                <a:t>作为平衡标志。</a:t>
              </a:r>
              <a:endParaRPr lang="zh-CN" altLang="en-US" sz="2400" b="1">
                <a:cs typeface="+mn-ea"/>
                <a:sym typeface="+mn-lt"/>
              </a:endParaRPr>
            </a:p>
          </p:txBody>
        </p: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left)">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wipe(left)">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
                                            <p:txEl>
                                              <p:pRg st="0" end="0"/>
                                            </p:txEl>
                                          </p:spTgt>
                                        </p:tgtEl>
                                        <p:attrNameLst>
                                          <p:attrName>style.visibility</p:attrName>
                                        </p:attrNameLst>
                                      </p:cBhvr>
                                      <p:to>
                                        <p:strVal val="visible"/>
                                      </p:to>
                                    </p:set>
                                    <p:animEffect transition="in" filter="wipe(left)">
                                      <p:cBhvr>
                                        <p:cTn id="22" dur="500"/>
                                        <p:tgtEl>
                                          <p:spTgt spid="6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2">
                                            <p:txEl>
                                              <p:pRg st="0" end="0"/>
                                            </p:txEl>
                                          </p:spTgt>
                                        </p:tgtEl>
                                        <p:attrNameLst>
                                          <p:attrName>style.visibility</p:attrName>
                                        </p:attrNameLst>
                                      </p:cBhvr>
                                      <p:to>
                                        <p:strVal val="visible"/>
                                      </p:to>
                                    </p:set>
                                    <p:animEffect transition="in" filter="wipe(left)">
                                      <p:cBhvr>
                                        <p:cTn id="27" dur="500"/>
                                        <p:tgtEl>
                                          <p:spTgt spid="6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
                                            <p:txEl>
                                              <p:pRg st="0" end="0"/>
                                            </p:txEl>
                                          </p:spTgt>
                                        </p:tgtEl>
                                        <p:attrNameLst>
                                          <p:attrName>style.visibility</p:attrName>
                                        </p:attrNameLst>
                                      </p:cBhvr>
                                      <p:to>
                                        <p:strVal val="visible"/>
                                      </p:to>
                                    </p:set>
                                    <p:animEffect transition="in" filter="wipe(left)">
                                      <p:cBhvr>
                                        <p:cTn id="32" dur="500"/>
                                        <p:tgtEl>
                                          <p:spTgt spid="6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0" end="0"/>
                                            </p:txEl>
                                          </p:spTgt>
                                        </p:tgtEl>
                                        <p:attrNameLst>
                                          <p:attrName>style.visibility</p:attrName>
                                        </p:attrNameLst>
                                      </p:cBhvr>
                                      <p:to>
                                        <p:strVal val="visible"/>
                                      </p:to>
                                    </p:set>
                                    <p:animEffect transition="in" filter="wipe(left)">
                                      <p:cBhvr>
                                        <p:cTn id="37" dur="500"/>
                                        <p:tgtEl>
                                          <p:spTgt spid="6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6">
                                            <p:txEl>
                                              <p:pRg st="0" end="0"/>
                                            </p:txEl>
                                          </p:spTgt>
                                        </p:tgtEl>
                                        <p:attrNameLst>
                                          <p:attrName>style.visibility</p:attrName>
                                        </p:attrNameLst>
                                      </p:cBhvr>
                                      <p:to>
                                        <p:strVal val="visible"/>
                                      </p:to>
                                    </p:set>
                                    <p:animEffect transition="in" filter="wipe(left)">
                                      <p:cBhvr>
                                        <p:cTn id="42" dur="500"/>
                                        <p:tgtEl>
                                          <p:spTgt spid="6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7">
                                            <p:txEl>
                                              <p:pRg st="0" end="0"/>
                                            </p:txEl>
                                          </p:spTgt>
                                        </p:tgtEl>
                                        <p:attrNameLst>
                                          <p:attrName>style.visibility</p:attrName>
                                        </p:attrNameLst>
                                      </p:cBhvr>
                                      <p:to>
                                        <p:strVal val="visible"/>
                                      </p:to>
                                    </p:set>
                                    <p:animEffect transition="in" filter="wipe(left)">
                                      <p:cBhvr>
                                        <p:cTn id="47" dur="500"/>
                                        <p:tgtEl>
                                          <p:spTgt spid="6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9">
                                            <p:txEl>
                                              <p:pRg st="0" end="0"/>
                                            </p:txEl>
                                          </p:spTgt>
                                        </p:tgtEl>
                                        <p:attrNameLst>
                                          <p:attrName>style.visibility</p:attrName>
                                        </p:attrNameLst>
                                      </p:cBhvr>
                                      <p:to>
                                        <p:strVal val="visible"/>
                                      </p:to>
                                    </p:set>
                                    <p:animEffect transition="in" filter="wipe(left)">
                                      <p:cBhvr>
                                        <p:cTn id="52" dur="500"/>
                                        <p:tgtEl>
                                          <p:spTgt spid="6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0">
                                            <p:txEl>
                                              <p:pRg st="0" end="0"/>
                                            </p:txEl>
                                          </p:spTgt>
                                        </p:tgtEl>
                                        <p:attrNameLst>
                                          <p:attrName>style.visibility</p:attrName>
                                        </p:attrNameLst>
                                      </p:cBhvr>
                                      <p:to>
                                        <p:strVal val="visible"/>
                                      </p:to>
                                    </p:set>
                                    <p:animEffect transition="in" filter="wipe(left)">
                                      <p:cBhvr>
                                        <p:cTn id="57" dur="500"/>
                                        <p:tgtEl>
                                          <p:spTgt spid="7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1">
                                            <p:txEl>
                                              <p:pRg st="0" end="0"/>
                                            </p:txEl>
                                          </p:spTgt>
                                        </p:tgtEl>
                                        <p:attrNameLst>
                                          <p:attrName>style.visibility</p:attrName>
                                        </p:attrNameLst>
                                      </p:cBhvr>
                                      <p:to>
                                        <p:strVal val="visible"/>
                                      </p:to>
                                    </p:set>
                                    <p:animEffect transition="in" filter="wipe(left)">
                                      <p:cBhvr>
                                        <p:cTn id="62" dur="500"/>
                                        <p:tgtEl>
                                          <p:spTgt spid="7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72">
                                            <p:txEl>
                                              <p:pRg st="0" end="0"/>
                                            </p:txEl>
                                          </p:spTgt>
                                        </p:tgtEl>
                                        <p:attrNameLst>
                                          <p:attrName>style.visibility</p:attrName>
                                        </p:attrNameLst>
                                      </p:cBhvr>
                                      <p:to>
                                        <p:strVal val="visible"/>
                                      </p:to>
                                    </p:set>
                                    <p:animEffect transition="in" filter="wipe(left)">
                                      <p:cBhvr>
                                        <p:cTn id="67" dur="500"/>
                                        <p:tgtEl>
                                          <p:spTgt spid="7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4">
                                            <p:txEl>
                                              <p:pRg st="0" end="0"/>
                                            </p:txEl>
                                          </p:spTgt>
                                        </p:tgtEl>
                                        <p:attrNameLst>
                                          <p:attrName>style.visibility</p:attrName>
                                        </p:attrNameLst>
                                      </p:cBhvr>
                                      <p:to>
                                        <p:strVal val="visible"/>
                                      </p:to>
                                    </p:set>
                                    <p:animEffect transition="in" filter="wipe(left)">
                                      <p:cBhvr>
                                        <p:cTn id="72" dur="500"/>
                                        <p:tgtEl>
                                          <p:spTgt spid="74">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6">
                                            <p:txEl>
                                              <p:pRg st="0" end="0"/>
                                            </p:txEl>
                                          </p:spTgt>
                                        </p:tgtEl>
                                        <p:attrNameLst>
                                          <p:attrName>style.visibility</p:attrName>
                                        </p:attrNameLst>
                                      </p:cBhvr>
                                      <p:to>
                                        <p:strVal val="visible"/>
                                      </p:to>
                                    </p:set>
                                    <p:animEffect transition="in" filter="wipe(left)">
                                      <p:cBhvr>
                                        <p:cTn id="77" dur="500"/>
                                        <p:tgtEl>
                                          <p:spTgt spid="76">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8">
                                            <p:txEl>
                                              <p:pRg st="0" end="0"/>
                                            </p:txEl>
                                          </p:spTgt>
                                        </p:tgtEl>
                                        <p:attrNameLst>
                                          <p:attrName>style.visibility</p:attrName>
                                        </p:attrNameLst>
                                      </p:cBhvr>
                                      <p:to>
                                        <p:strVal val="visible"/>
                                      </p:to>
                                    </p:set>
                                    <p:animEffect transition="in" filter="wipe(left)">
                                      <p:cBhvr>
                                        <p:cTn id="82" dur="500"/>
                                        <p:tgtEl>
                                          <p:spTgt spid="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build="p"/>
      <p:bldP spid="20" grpId="0" animBg="1" build="p"/>
      <p:bldP spid="27" grpId="0" animBg="1" build="p"/>
      <p:bldP spid="61" grpId="0" animBg="1" build="p"/>
      <p:bldP spid="62" grpId="0" animBg="1" build="p"/>
      <p:bldP spid="63" grpId="0" animBg="1" build="p"/>
      <p:bldP spid="65" grpId="0" animBg="1" build="p"/>
      <p:bldP spid="66" grpId="0" animBg="1" build="p"/>
      <p:bldP spid="67" grpId="0" animBg="1" build="p"/>
      <p:bldP spid="69" grpId="0" animBg="1" build="p"/>
      <p:bldP spid="70" grpId="0" animBg="1" build="p"/>
      <p:bldP spid="71" grpId="0" animBg="1" build="p"/>
      <p:bldP spid="72" grpId="0" animBg="1" build="p"/>
      <p:bldP spid="74" grpId="0" animBg="1" build="p"/>
      <p:bldP spid="76" grpId="0" animBg="1" build="p"/>
      <p:bldP spid="78"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占位符 1"/>
          <p:cNvSpPr>
            <a:spLocks noGrp="1"/>
          </p:cNvSpPr>
          <p:nvPr>
            <p:ph type="body" sz="quarter" idx="4294967295"/>
          </p:nvPr>
        </p:nvSpPr>
        <p:spPr bwMode="auto">
          <a:xfrm>
            <a:off x="537845" y="215900"/>
            <a:ext cx="11240770" cy="2638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074" tIns="45537" rIns="91074" bIns="45537" numCol="1" anchor="t" anchorCtr="0" compatLnSpc="1"/>
          <a:lstStyle/>
          <a:p>
            <a:pPr indent="0" defTabSz="914400" fontAlgn="auto">
              <a:lnSpc>
                <a:spcPct val="120000"/>
              </a:lnSpc>
              <a:spcBef>
                <a:spcPts val="0"/>
              </a:spcBef>
              <a:spcAft>
                <a:spcPts val="0"/>
              </a:spcAft>
              <a:buNone/>
              <a:tabLst>
                <a:tab pos="5581015" algn="l"/>
                <a:tab pos="5600700" algn="l"/>
              </a:tabLst>
            </a:pPr>
            <a:r>
              <a:rPr lang="zh-CN" altLang="zh-CN" sz="2400" kern="100" dirty="0">
                <a:cs typeface="Times New Roman" panose="02020603050405020304"/>
              </a:rPr>
              <a:t>若根据化学键的断裂与形成判断，要考虑分子中共价键的数目。</a:t>
            </a:r>
            <a:endParaRPr lang="zh-CN" altLang="zh-CN" sz="2400" kern="100" dirty="0">
              <a:latin typeface="宋体" panose="02010600030101010101" pitchFamily="2" charset="-122"/>
              <a:cs typeface="Courier New" panose="02070309020205020404"/>
            </a:endParaRPr>
          </a:p>
          <a:p>
            <a:pPr indent="0" defTabSz="914400" fontAlgn="auto">
              <a:lnSpc>
                <a:spcPct val="120000"/>
              </a:lnSpc>
              <a:spcBef>
                <a:spcPts val="0"/>
              </a:spcBef>
              <a:spcAft>
                <a:spcPts val="0"/>
              </a:spcAft>
              <a:buNone/>
              <a:tabLst>
                <a:tab pos="5581015" algn="l"/>
                <a:tab pos="5600700" algn="l"/>
              </a:tabLst>
            </a:pPr>
            <a:r>
              <a:rPr lang="en-US" altLang="zh-CN" sz="2400" kern="100" dirty="0">
                <a:latin typeface="宋体" panose="02010600030101010101" pitchFamily="2" charset="-122"/>
                <a:cs typeface="Times New Roman" panose="02020603050405020304"/>
              </a:rPr>
              <a:t>①</a:t>
            </a:r>
            <a:r>
              <a:rPr lang="zh-CN" altLang="zh-CN" sz="2400" kern="100" dirty="0">
                <a:cs typeface="Times New Roman" panose="02020603050405020304"/>
              </a:rPr>
              <a:t>混合气体的压强；</a:t>
            </a:r>
            <a:r>
              <a:rPr lang="en-US" altLang="zh-CN" sz="2400" kern="100" dirty="0">
                <a:latin typeface="宋体" panose="02010600030101010101" pitchFamily="2" charset="-122"/>
                <a:cs typeface="Times New Roman" panose="02020603050405020304"/>
              </a:rPr>
              <a:t>②</a:t>
            </a:r>
            <a:r>
              <a:rPr lang="zh-CN" altLang="zh-CN" sz="2400" kern="100" dirty="0">
                <a:cs typeface="Times New Roman" panose="02020603050405020304"/>
              </a:rPr>
              <a:t>混合气体的密度；</a:t>
            </a:r>
            <a:r>
              <a:rPr lang="en-US" altLang="zh-CN" sz="2400" kern="100" dirty="0">
                <a:latin typeface="宋体" panose="02010600030101010101" pitchFamily="2" charset="-122"/>
                <a:cs typeface="Times New Roman" panose="02020603050405020304"/>
              </a:rPr>
              <a:t>③</a:t>
            </a:r>
            <a:r>
              <a:rPr lang="zh-CN" altLang="zh-CN" sz="2400" kern="100" dirty="0">
                <a:cs typeface="Times New Roman" panose="02020603050405020304"/>
              </a:rPr>
              <a:t>混合气体的总物质的量；</a:t>
            </a:r>
            <a:endParaRPr lang="zh-CN" altLang="zh-CN" sz="2400" kern="100" dirty="0">
              <a:cs typeface="Times New Roman" panose="02020603050405020304"/>
            </a:endParaRPr>
          </a:p>
          <a:p>
            <a:pPr indent="0" defTabSz="914400" fontAlgn="auto">
              <a:lnSpc>
                <a:spcPct val="120000"/>
              </a:lnSpc>
              <a:spcBef>
                <a:spcPts val="0"/>
              </a:spcBef>
              <a:spcAft>
                <a:spcPts val="0"/>
              </a:spcAft>
              <a:buNone/>
              <a:tabLst>
                <a:tab pos="5581015" algn="l"/>
                <a:tab pos="5600700" algn="l"/>
              </a:tabLst>
            </a:pPr>
            <a:r>
              <a:rPr lang="en-US" altLang="zh-CN" sz="2400" kern="100" dirty="0">
                <a:latin typeface="宋体" panose="02010600030101010101" pitchFamily="2" charset="-122"/>
                <a:cs typeface="Times New Roman" panose="02020603050405020304"/>
              </a:rPr>
              <a:t>④</a:t>
            </a:r>
            <a:r>
              <a:rPr lang="zh-CN" altLang="zh-CN" sz="2400" kern="100" dirty="0">
                <a:cs typeface="Times New Roman" panose="02020603050405020304"/>
              </a:rPr>
              <a:t>混合气体的平均相对分子质量；</a:t>
            </a:r>
            <a:r>
              <a:rPr lang="en-US" altLang="zh-CN" sz="2400" kern="100" dirty="0">
                <a:latin typeface="宋体" panose="02010600030101010101" pitchFamily="2" charset="-122"/>
                <a:cs typeface="Times New Roman" panose="02020603050405020304"/>
              </a:rPr>
              <a:t>⑤</a:t>
            </a:r>
            <a:r>
              <a:rPr lang="zh-CN" altLang="zh-CN" sz="2400" kern="100" dirty="0">
                <a:cs typeface="Times New Roman" panose="02020603050405020304"/>
              </a:rPr>
              <a:t>混合气体的颜色；</a:t>
            </a:r>
            <a:endParaRPr lang="zh-CN" altLang="zh-CN" sz="2400" kern="100" dirty="0">
              <a:cs typeface="Times New Roman" panose="02020603050405020304"/>
            </a:endParaRPr>
          </a:p>
          <a:p>
            <a:pPr indent="0" defTabSz="914400" fontAlgn="auto">
              <a:lnSpc>
                <a:spcPct val="120000"/>
              </a:lnSpc>
              <a:spcBef>
                <a:spcPts val="0"/>
              </a:spcBef>
              <a:spcAft>
                <a:spcPts val="0"/>
              </a:spcAft>
              <a:buNone/>
              <a:tabLst>
                <a:tab pos="5581015" algn="l"/>
                <a:tab pos="5600700" algn="l"/>
              </a:tabLst>
            </a:pPr>
            <a:r>
              <a:rPr lang="en-US" altLang="zh-CN" sz="2400" kern="100" dirty="0">
                <a:latin typeface="宋体" panose="02010600030101010101" pitchFamily="2" charset="-122"/>
                <a:cs typeface="Times New Roman" panose="02020603050405020304"/>
              </a:rPr>
              <a:t>⑥</a:t>
            </a:r>
            <a:r>
              <a:rPr lang="zh-CN" altLang="zh-CN" sz="2400" kern="100" dirty="0">
                <a:cs typeface="Times New Roman" panose="02020603050405020304"/>
              </a:rPr>
              <a:t>各反应物或生成物的浓度之比等于化学计量数之比；</a:t>
            </a:r>
            <a:r>
              <a:rPr lang="en-US" altLang="zh-CN" sz="2400" kern="100" dirty="0">
                <a:latin typeface="宋体" panose="02010600030101010101" pitchFamily="2" charset="-122"/>
                <a:cs typeface="Times New Roman" panose="02020603050405020304"/>
              </a:rPr>
              <a:t>⑦</a:t>
            </a:r>
            <a:r>
              <a:rPr lang="zh-CN" altLang="zh-CN" sz="2400" kern="100" dirty="0">
                <a:cs typeface="Times New Roman" panose="02020603050405020304"/>
              </a:rPr>
              <a:t>某种气体的百分含量。在一定温度下的恒容容器中，当以上物理量不再发生变化时</a:t>
            </a:r>
            <a:r>
              <a:rPr lang="en-US" altLang="zh-CN" sz="2400" kern="100" dirty="0">
                <a:cs typeface="Courier New" panose="02070309020205020404"/>
              </a:rPr>
              <a:t>(</a:t>
            </a:r>
            <a:r>
              <a:rPr lang="zh-CN" altLang="zh-CN" sz="2400" kern="100" dirty="0">
                <a:cs typeface="Times New Roman" panose="02020603050405020304"/>
              </a:rPr>
              <a:t>填序号，下同</a:t>
            </a:r>
            <a:r>
              <a:rPr lang="en-US" altLang="zh-CN" sz="2400" kern="100" dirty="0">
                <a:cs typeface="Courier New" panose="02070309020205020404"/>
              </a:rPr>
              <a:t>)</a:t>
            </a:r>
            <a:r>
              <a:rPr lang="zh-CN" altLang="zh-CN" sz="2400" kern="100" dirty="0">
                <a:cs typeface="Times New Roman" panose="02020603050405020304"/>
              </a:rPr>
              <a:t>：</a:t>
            </a:r>
            <a:endParaRPr lang="zh-CN" altLang="zh-CN" sz="2400" kern="100" dirty="0">
              <a:effectLst/>
              <a:latin typeface="宋体" panose="02010600030101010101" pitchFamily="2" charset="-122"/>
              <a:cs typeface="Courier New" panose="02070309020205020404"/>
            </a:endParaRPr>
          </a:p>
        </p:txBody>
      </p:sp>
      <p:graphicFrame>
        <p:nvGraphicFramePr>
          <p:cNvPr id="3" name="对象 2"/>
          <p:cNvGraphicFramePr>
            <a:graphicFrameLocks noChangeAspect="1"/>
          </p:cNvGraphicFramePr>
          <p:nvPr/>
        </p:nvGraphicFramePr>
        <p:xfrm>
          <a:off x="537594" y="3195588"/>
          <a:ext cx="11117129" cy="3072192"/>
        </p:xfrm>
        <a:graphic>
          <a:graphicData uri="http://schemas.openxmlformats.org/presentationml/2006/ole">
            <mc:AlternateContent xmlns:mc="http://schemas.openxmlformats.org/markup-compatibility/2006">
              <mc:Choice xmlns:v="urn:schemas-microsoft-com:vml" Requires="v">
                <p:oleObj spid="_x0000_s9235" name="文档" r:id="rId1" imgW="11162030" imgH="3084830" progId="Word.Document.12">
                  <p:embed/>
                </p:oleObj>
              </mc:Choice>
              <mc:Fallback>
                <p:oleObj name="文档" r:id="rId1" imgW="11162030" imgH="3084830" progId="Word.Document.12">
                  <p:embed/>
                  <p:pic>
                    <p:nvPicPr>
                      <p:cNvPr id="0" name="图片 9234"/>
                      <p:cNvPicPr/>
                      <p:nvPr/>
                    </p:nvPicPr>
                    <p:blipFill>
                      <a:blip r:embed="rId2"/>
                      <a:stretch>
                        <a:fillRect/>
                      </a:stretch>
                    </p:blipFill>
                    <p:spPr>
                      <a:xfrm>
                        <a:off x="537594" y="3195588"/>
                        <a:ext cx="11117129" cy="3072192"/>
                      </a:xfrm>
                      <a:prstGeom prst="rect">
                        <a:avLst/>
                      </a:prstGeom>
                    </p:spPr>
                  </p:pic>
                </p:oleObj>
              </mc:Fallback>
            </mc:AlternateContent>
          </a:graphicData>
        </a:graphic>
      </p:graphicFrame>
      <p:sp>
        <p:nvSpPr>
          <p:cNvPr id="2" name="矩形 1"/>
          <p:cNvSpPr/>
          <p:nvPr/>
        </p:nvSpPr>
        <p:spPr>
          <a:xfrm>
            <a:off x="8480249" y="3116950"/>
            <a:ext cx="1402080" cy="460375"/>
          </a:xfrm>
          <a:prstGeom prst="rect">
            <a:avLst/>
          </a:prstGeom>
        </p:spPr>
        <p:txBody>
          <a:bodyPr wrap="none">
            <a:spAutoFit/>
          </a:bodyPr>
          <a:lstStyle/>
          <a:p>
            <a:pPr algn="ctr"/>
            <a:r>
              <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rPr>
              <a:t>①③④⑦</a:t>
            </a:r>
            <a:endPar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endParaRPr>
          </a:p>
        </p:txBody>
      </p:sp>
      <p:sp>
        <p:nvSpPr>
          <p:cNvPr id="5" name="矩形 4"/>
          <p:cNvSpPr/>
          <p:nvPr/>
        </p:nvSpPr>
        <p:spPr>
          <a:xfrm>
            <a:off x="7944583" y="3682611"/>
            <a:ext cx="792480" cy="460375"/>
          </a:xfrm>
          <a:prstGeom prst="rect">
            <a:avLst/>
          </a:prstGeom>
        </p:spPr>
        <p:txBody>
          <a:bodyPr wrap="none">
            <a:spAutoFit/>
          </a:bodyPr>
          <a:lstStyle/>
          <a:p>
            <a:pPr algn="ctr"/>
            <a:r>
              <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rPr>
              <a:t>⑤⑦</a:t>
            </a:r>
            <a:endPar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endParaRPr>
          </a:p>
        </p:txBody>
      </p:sp>
      <p:sp>
        <p:nvSpPr>
          <p:cNvPr id="6" name="矩形 5"/>
          <p:cNvSpPr/>
          <p:nvPr/>
        </p:nvSpPr>
        <p:spPr>
          <a:xfrm>
            <a:off x="7753806" y="4226682"/>
            <a:ext cx="1706880" cy="460375"/>
          </a:xfrm>
          <a:prstGeom prst="rect">
            <a:avLst/>
          </a:prstGeom>
        </p:spPr>
        <p:txBody>
          <a:bodyPr wrap="none">
            <a:spAutoFit/>
          </a:bodyPr>
          <a:lstStyle/>
          <a:p>
            <a:pPr algn="ctr"/>
            <a:r>
              <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rPr>
              <a:t>①③④⑤⑦</a:t>
            </a:r>
            <a:endPar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endParaRPr>
          </a:p>
        </p:txBody>
      </p:sp>
      <p:sp>
        <p:nvSpPr>
          <p:cNvPr id="7" name="矩形 6"/>
          <p:cNvSpPr/>
          <p:nvPr/>
        </p:nvSpPr>
        <p:spPr>
          <a:xfrm>
            <a:off x="8290080" y="4686932"/>
            <a:ext cx="1706880" cy="460375"/>
          </a:xfrm>
          <a:prstGeom prst="rect">
            <a:avLst/>
          </a:prstGeom>
        </p:spPr>
        <p:txBody>
          <a:bodyPr wrap="none">
            <a:spAutoFit/>
          </a:bodyPr>
          <a:lstStyle/>
          <a:p>
            <a:pPr algn="ctr"/>
            <a:r>
              <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rPr>
              <a:t>①②③④⑦</a:t>
            </a:r>
            <a:endPar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endParaRPr>
          </a:p>
        </p:txBody>
      </p:sp>
      <p:sp>
        <p:nvSpPr>
          <p:cNvPr id="8" name="矩形 7"/>
          <p:cNvSpPr/>
          <p:nvPr/>
        </p:nvSpPr>
        <p:spPr>
          <a:xfrm>
            <a:off x="9882488" y="5249901"/>
            <a:ext cx="1097280" cy="460375"/>
          </a:xfrm>
          <a:prstGeom prst="rect">
            <a:avLst/>
          </a:prstGeom>
        </p:spPr>
        <p:txBody>
          <a:bodyPr wrap="none">
            <a:spAutoFit/>
          </a:bodyPr>
          <a:lstStyle/>
          <a:p>
            <a:pPr algn="ctr"/>
            <a:r>
              <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rPr>
              <a:t>①②③</a:t>
            </a:r>
            <a:endPar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endParaRPr>
          </a:p>
        </p:txBody>
      </p:sp>
      <p:sp>
        <p:nvSpPr>
          <p:cNvPr id="9" name="矩形 8"/>
          <p:cNvSpPr/>
          <p:nvPr/>
        </p:nvSpPr>
        <p:spPr>
          <a:xfrm>
            <a:off x="9525921" y="5813123"/>
            <a:ext cx="1097280" cy="460375"/>
          </a:xfrm>
          <a:prstGeom prst="rect">
            <a:avLst/>
          </a:prstGeom>
        </p:spPr>
        <p:txBody>
          <a:bodyPr wrap="none">
            <a:spAutoFit/>
          </a:bodyPr>
          <a:lstStyle/>
          <a:p>
            <a:pPr algn="ctr"/>
            <a:r>
              <a:rPr lang="en-US" altLang="zh-CN" sz="2400" kern="100">
                <a:solidFill>
                  <a:srgbClr val="FF0000"/>
                </a:solidFill>
                <a:latin typeface="宋体" panose="02010600030101010101" pitchFamily="2" charset="-122"/>
                <a:ea typeface="黑体" panose="02010609060101010101" pitchFamily="2" charset="-122"/>
                <a:cs typeface="Times New Roman" panose="02020603050405020304"/>
              </a:rPr>
              <a:t>②④⑦</a:t>
            </a:r>
            <a:endParaRPr lang="en-US" altLang="zh-CN" sz="2400" kern="100" dirty="0">
              <a:solidFill>
                <a:srgbClr val="FF0000"/>
              </a:solidFill>
              <a:latin typeface="宋体" panose="02010600030101010101" pitchFamily="2" charset="-122"/>
              <a:ea typeface="黑体" panose="02010609060101010101" pitchFamily="2" charset="-122"/>
              <a:cs typeface="Times New Roman" panose="02020603050405020304"/>
            </a:endParaRPr>
          </a:p>
        </p:txBody>
      </p:sp>
      <p:grpSp>
        <p:nvGrpSpPr>
          <p:cNvPr id="50" name="组合 49"/>
          <p:cNvGrpSpPr/>
          <p:nvPr>
            <p:custDataLst>
              <p:tags r:id="rId3"/>
            </p:custDataLst>
          </p:nvPr>
        </p:nvGrpSpPr>
        <p:grpSpPr>
          <a:xfrm>
            <a:off x="4451985" y="3303905"/>
            <a:ext cx="408305" cy="158115"/>
            <a:chOff x="6094476" y="2830854"/>
            <a:chExt cx="538961" cy="157961"/>
          </a:xfrm>
          <a:effectLst/>
        </p:grpSpPr>
        <p:cxnSp>
          <p:nvCxnSpPr>
            <p:cNvPr id="51" name="直接连接符 50"/>
            <p:cNvCxnSpPr/>
            <p:nvPr>
              <p:custDataLst>
                <p:tags r:id="rId4"/>
              </p:custDataLst>
            </p:nvPr>
          </p:nvCxnSpPr>
          <p:spPr>
            <a:xfrm>
              <a:off x="6094476" y="2873829"/>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5"/>
              </p:custDataLst>
            </p:nvPr>
          </p:nvCxnSpPr>
          <p:spPr>
            <a:xfrm>
              <a:off x="6096000" y="2945380"/>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6"/>
              </p:custDataLst>
            </p:nvPr>
          </p:nvCxnSpPr>
          <p:spPr>
            <a:xfrm>
              <a:off x="6568127" y="2830854"/>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7"/>
              </p:custDataLst>
            </p:nvPr>
          </p:nvCxnSpPr>
          <p:spPr>
            <a:xfrm>
              <a:off x="6096000" y="2949318"/>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组合 3"/>
          <p:cNvGrpSpPr/>
          <p:nvPr>
            <p:custDataLst>
              <p:tags r:id="rId8"/>
            </p:custDataLst>
          </p:nvPr>
        </p:nvGrpSpPr>
        <p:grpSpPr>
          <a:xfrm>
            <a:off x="4199890" y="3868420"/>
            <a:ext cx="408305" cy="158115"/>
            <a:chOff x="6094476" y="2830854"/>
            <a:chExt cx="538961" cy="157961"/>
          </a:xfrm>
          <a:effectLst/>
        </p:grpSpPr>
        <p:cxnSp>
          <p:nvCxnSpPr>
            <p:cNvPr id="10" name="直接连接符 9"/>
            <p:cNvCxnSpPr/>
            <p:nvPr>
              <p:custDataLst>
                <p:tags r:id="rId9"/>
              </p:custDataLst>
            </p:nvPr>
          </p:nvCxnSpPr>
          <p:spPr>
            <a:xfrm>
              <a:off x="6094476" y="2873829"/>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10"/>
              </p:custDataLst>
            </p:nvPr>
          </p:nvCxnSpPr>
          <p:spPr>
            <a:xfrm>
              <a:off x="6096000" y="2945380"/>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11"/>
              </p:custDataLst>
            </p:nvPr>
          </p:nvCxnSpPr>
          <p:spPr>
            <a:xfrm>
              <a:off x="6568127" y="2830854"/>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2"/>
              </p:custDataLst>
            </p:nvPr>
          </p:nvCxnSpPr>
          <p:spPr>
            <a:xfrm>
              <a:off x="6096000" y="2949318"/>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custDataLst>
              <p:tags r:id="rId13"/>
            </p:custDataLst>
          </p:nvPr>
        </p:nvGrpSpPr>
        <p:grpSpPr>
          <a:xfrm>
            <a:off x="3705225" y="4377055"/>
            <a:ext cx="408305" cy="158115"/>
            <a:chOff x="6094476" y="2830854"/>
            <a:chExt cx="538961" cy="157961"/>
          </a:xfrm>
          <a:effectLst/>
        </p:grpSpPr>
        <p:cxnSp>
          <p:nvCxnSpPr>
            <p:cNvPr id="15" name="直接连接符 14"/>
            <p:cNvCxnSpPr/>
            <p:nvPr>
              <p:custDataLst>
                <p:tags r:id="rId14"/>
              </p:custDataLst>
            </p:nvPr>
          </p:nvCxnSpPr>
          <p:spPr>
            <a:xfrm>
              <a:off x="6094476" y="2873829"/>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5"/>
              </p:custDataLst>
            </p:nvPr>
          </p:nvCxnSpPr>
          <p:spPr>
            <a:xfrm>
              <a:off x="6096000" y="2945380"/>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6"/>
              </p:custDataLst>
            </p:nvPr>
          </p:nvCxnSpPr>
          <p:spPr>
            <a:xfrm>
              <a:off x="6568127" y="2830854"/>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7"/>
              </p:custDataLst>
            </p:nvPr>
          </p:nvCxnSpPr>
          <p:spPr>
            <a:xfrm>
              <a:off x="6096000" y="2949318"/>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custDataLst>
              <p:tags r:id="rId18"/>
            </p:custDataLst>
          </p:nvPr>
        </p:nvGrpSpPr>
        <p:grpSpPr>
          <a:xfrm>
            <a:off x="4352925" y="4853940"/>
            <a:ext cx="408305" cy="158115"/>
            <a:chOff x="6094476" y="2830854"/>
            <a:chExt cx="538961" cy="157961"/>
          </a:xfrm>
          <a:effectLst/>
        </p:grpSpPr>
        <p:cxnSp>
          <p:nvCxnSpPr>
            <p:cNvPr id="20" name="直接连接符 19"/>
            <p:cNvCxnSpPr/>
            <p:nvPr>
              <p:custDataLst>
                <p:tags r:id="rId19"/>
              </p:custDataLst>
            </p:nvPr>
          </p:nvCxnSpPr>
          <p:spPr>
            <a:xfrm>
              <a:off x="6094476" y="2873829"/>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20"/>
              </p:custDataLst>
            </p:nvPr>
          </p:nvCxnSpPr>
          <p:spPr>
            <a:xfrm>
              <a:off x="6096000" y="2945380"/>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21"/>
              </p:custDataLst>
            </p:nvPr>
          </p:nvCxnSpPr>
          <p:spPr>
            <a:xfrm>
              <a:off x="6568127" y="2830854"/>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22"/>
              </p:custDataLst>
            </p:nvPr>
          </p:nvCxnSpPr>
          <p:spPr>
            <a:xfrm>
              <a:off x="6096000" y="2949318"/>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custDataLst>
              <p:tags r:id="rId23"/>
            </p:custDataLst>
          </p:nvPr>
        </p:nvGrpSpPr>
        <p:grpSpPr>
          <a:xfrm>
            <a:off x="4710430" y="5365750"/>
            <a:ext cx="408305" cy="158115"/>
            <a:chOff x="6094476" y="2830854"/>
            <a:chExt cx="538961" cy="157961"/>
          </a:xfrm>
          <a:effectLst/>
        </p:grpSpPr>
        <p:cxnSp>
          <p:nvCxnSpPr>
            <p:cNvPr id="25" name="直接连接符 24"/>
            <p:cNvCxnSpPr/>
            <p:nvPr>
              <p:custDataLst>
                <p:tags r:id="rId24"/>
              </p:custDataLst>
            </p:nvPr>
          </p:nvCxnSpPr>
          <p:spPr>
            <a:xfrm>
              <a:off x="6094476" y="2873829"/>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25"/>
              </p:custDataLst>
            </p:nvPr>
          </p:nvCxnSpPr>
          <p:spPr>
            <a:xfrm>
              <a:off x="6096000" y="2945380"/>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26"/>
              </p:custDataLst>
            </p:nvPr>
          </p:nvCxnSpPr>
          <p:spPr>
            <a:xfrm>
              <a:off x="6568127" y="2830854"/>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27"/>
              </p:custDataLst>
            </p:nvPr>
          </p:nvCxnSpPr>
          <p:spPr>
            <a:xfrm>
              <a:off x="6096000" y="2949318"/>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custDataLst>
              <p:tags r:id="rId28"/>
            </p:custDataLst>
          </p:nvPr>
        </p:nvGrpSpPr>
        <p:grpSpPr>
          <a:xfrm>
            <a:off x="4710430" y="5915025"/>
            <a:ext cx="408305" cy="158115"/>
            <a:chOff x="6094476" y="2830854"/>
            <a:chExt cx="538961" cy="157961"/>
          </a:xfrm>
          <a:effectLst/>
        </p:grpSpPr>
        <p:cxnSp>
          <p:nvCxnSpPr>
            <p:cNvPr id="30" name="直接连接符 29"/>
            <p:cNvCxnSpPr/>
            <p:nvPr>
              <p:custDataLst>
                <p:tags r:id="rId29"/>
              </p:custDataLst>
            </p:nvPr>
          </p:nvCxnSpPr>
          <p:spPr>
            <a:xfrm>
              <a:off x="6094476" y="2873829"/>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30"/>
              </p:custDataLst>
            </p:nvPr>
          </p:nvCxnSpPr>
          <p:spPr>
            <a:xfrm>
              <a:off x="6096000" y="2945380"/>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31"/>
              </p:custDataLst>
            </p:nvPr>
          </p:nvCxnSpPr>
          <p:spPr>
            <a:xfrm>
              <a:off x="6568127" y="2830854"/>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custDataLst>
                <p:tags r:id="rId32"/>
              </p:custDataLst>
            </p:nvPr>
          </p:nvCxnSpPr>
          <p:spPr>
            <a:xfrm>
              <a:off x="6096000" y="2949318"/>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190182" y="291682"/>
            <a:ext cx="11522076" cy="487501"/>
            <a:chOff x="334962" y="3449415"/>
            <a:chExt cx="11522076" cy="487501"/>
          </a:xfrm>
        </p:grpSpPr>
        <p:grpSp>
          <p:nvGrpSpPr>
            <p:cNvPr id="4" name="组合 3"/>
            <p:cNvGrpSpPr/>
            <p:nvPr>
              <p:custDataLst>
                <p:tags r:id="rId2"/>
              </p:custDataLst>
            </p:nvPr>
          </p:nvGrpSpPr>
          <p:grpSpPr>
            <a:xfrm>
              <a:off x="5165542" y="3449415"/>
              <a:ext cx="1860916" cy="468451"/>
              <a:chOff x="5073468" y="3449415"/>
              <a:chExt cx="1860916" cy="468451"/>
            </a:xfrm>
          </p:grpSpPr>
          <p:sp>
            <p:nvSpPr>
              <p:cNvPr id="6" name="矩形 5"/>
              <p:cNvSpPr/>
              <p:nvPr>
                <p:custDataLst>
                  <p:tags r:id="rId3"/>
                </p:custDataLst>
              </p:nvPr>
            </p:nvSpPr>
            <p:spPr>
              <a:xfrm>
                <a:off x="5100158" y="3449415"/>
                <a:ext cx="1807535" cy="4684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custDataLst>
                  <p:tags r:id="rId4"/>
                </p:custDataLst>
              </p:nvPr>
            </p:nvSpPr>
            <p:spPr>
              <a:xfrm>
                <a:off x="5073468" y="3449415"/>
                <a:ext cx="73286" cy="4684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5"/>
                </p:custDataLst>
              </p:nvPr>
            </p:nvSpPr>
            <p:spPr>
              <a:xfrm>
                <a:off x="6861098" y="3449415"/>
                <a:ext cx="73286" cy="46845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Hexin Shape 2"/>
              <p:cNvSpPr/>
              <p:nvPr>
                <p:custDataLst>
                  <p:tags r:id="rId6"/>
                </p:custDataLst>
              </p:nvPr>
            </p:nvSpPr>
            <p:spPr>
              <a:xfrm>
                <a:off x="5395620" y="3464061"/>
                <a:ext cx="1333698" cy="439159"/>
              </a:xfrm>
              <a:prstGeom prst="rect">
                <a:avLst/>
              </a:prstGeom>
              <a:noFill/>
            </p:spPr>
            <p:txBody>
              <a:bodyPr wrap="none" lIns="0" tIns="0" rIns="0" bIns="0" rtlCol="0" anchor="t">
                <a:spAutoFit/>
              </a:bodyPr>
              <a:lstStyle/>
              <a:p>
                <a:pPr algn="just" latinLnBrk="1">
                  <a:lnSpc>
                    <a:spcPct val="120000"/>
                  </a:lnSpc>
                </a:pPr>
                <a:r>
                  <a:rPr lang="zh-CN" altLang="en-US" sz="2600" b="1">
                    <a:sym typeface="+mn-lt"/>
                  </a:rPr>
                  <a:t>易错提醒</a:t>
                </a:r>
                <a:endParaRPr lang="en-US" altLang="zh-CN" sz="2600" b="1">
                  <a:solidFill>
                    <a:srgbClr val="000000"/>
                  </a:solidFill>
                  <a:cs typeface="+mn-ea"/>
                  <a:sym typeface="+mn-lt"/>
                </a:endParaRPr>
              </a:p>
            </p:txBody>
          </p:sp>
        </p:grpSp>
        <p:cxnSp>
          <p:nvCxnSpPr>
            <p:cNvPr id="5" name="直接连接符 4"/>
            <p:cNvCxnSpPr/>
            <p:nvPr>
              <p:custDataLst>
                <p:tags r:id="rId7"/>
              </p:custDataLst>
            </p:nvPr>
          </p:nvCxnSpPr>
          <p:spPr>
            <a:xfrm>
              <a:off x="334962" y="3936916"/>
              <a:ext cx="11522076" cy="0"/>
            </a:xfrm>
            <a:prstGeom prst="line">
              <a:avLst/>
            </a:prstGeom>
            <a:ln w="12700">
              <a:solidFill>
                <a:schemeClr val="accent4">
                  <a:lumMod val="7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8"/>
            </p:custDataLst>
          </p:nvPr>
        </p:nvSpPr>
        <p:spPr>
          <a:xfrm>
            <a:off x="209550" y="934720"/>
            <a:ext cx="6096000" cy="460375"/>
          </a:xfrm>
          <a:prstGeom prst="rect">
            <a:avLst/>
          </a:prstGeom>
          <a:noFill/>
        </p:spPr>
        <p:txBody>
          <a:bodyPr wrap="square" rtlCol="0" anchor="t">
            <a:spAutoFit/>
          </a:bodyPr>
          <a:lstStyle/>
          <a:p>
            <a:r>
              <a:rPr lang="en-US" alt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0"/>
                <a:sym typeface="+mn-ea"/>
              </a:rPr>
              <a:t>规避“2”个易失分点</a:t>
            </a:r>
            <a:endParaRPr lang="en-US" altLang="zh-CN" sz="2400" b="1">
              <a:solidFill>
                <a:schemeClr val="tx1"/>
              </a:solidFill>
              <a:latin typeface="微软雅黑" panose="020B0503020204020204" pitchFamily="34" charset="-122"/>
              <a:ea typeface="微软雅黑" panose="020B0503020204020204" pitchFamily="34" charset="-122"/>
              <a:cs typeface="微软雅黑" panose="020B0503020204020204" pitchFamily="34" charset="-120"/>
              <a:sym typeface="+mn-ea"/>
            </a:endParaRPr>
          </a:p>
        </p:txBody>
      </p:sp>
      <mc:AlternateContent xmlns:mc="http://schemas.openxmlformats.org/markup-compatibility/2006">
        <mc:Choice xmlns:a14="http://schemas.microsoft.com/office/drawing/2010/main" Requires="a14">
          <p:sp>
            <p:nvSpPr>
              <p:cNvPr id="11" name="Hexin Shape 2"/>
              <p:cNvSpPr/>
              <p:nvPr>
                <p:custDataLst>
                  <p:tags r:id="rId9"/>
                </p:custDataLst>
              </p:nvPr>
            </p:nvSpPr>
            <p:spPr>
              <a:xfrm>
                <a:off x="334645" y="1584325"/>
                <a:ext cx="11522710" cy="4371340"/>
              </a:xfrm>
              <a:prstGeom prst="rect">
                <a:avLst/>
              </a:prstGeom>
              <a:noFill/>
            </p:spPr>
            <p:txBody>
              <a:bodyPr wrap="square" lIns="0" tIns="0" rIns="0" bIns="0" rtlCol="0" anchor="t"/>
              <a:lstStyle/>
              <a:p>
                <a:pPr algn="l" latinLnBrk="1">
                  <a:lnSpc>
                    <a:spcPts val="4400"/>
                  </a:lnSpc>
                </a:pPr>
                <a:r>
                  <a:rPr lang="en-US" altLang="zh-CN" sz="24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不能作为“标志”的四种情况</a:t>
                </a:r>
                <a:endParaRPr lang="en-US" altLang="zh-CN" sz="2400" b="1">
                  <a:solidFill>
                    <a:schemeClr val="tx1"/>
                  </a:solidFill>
                </a:endParaRPr>
              </a:p>
              <a:p>
                <a:pPr latinLnBrk="1">
                  <a:lnSpc>
                    <a:spcPts val="4400"/>
                  </a:lnSpc>
                </a:pPr>
                <a:r>
                  <a:rPr lang="en-US" altLang="zh-CN" sz="24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①反应组分的物质的量之比等于化学方程式中相应物质的化学计量数之比。</a:t>
                </a:r>
                <a:endParaRPr lang="en-US" altLang="zh-CN" sz="2400" b="1">
                  <a:solidFill>
                    <a:schemeClr val="tx1"/>
                  </a:solidFill>
                </a:endParaRPr>
              </a:p>
              <a:p>
                <a:pPr latinLnBrk="1">
                  <a:lnSpc>
                    <a:spcPts val="4400"/>
                  </a:lnSpc>
                </a:pPr>
                <a:r>
                  <a:rPr lang="en-US" altLang="zh-CN" sz="24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②恒温恒容下的体积不变的反应，体系的压强或总物质的量不再随时间而变化，如</a:t>
                </a:r>
                <a:endParaRPr lang="en-US" altLang="zh-CN" sz="24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0"/>
                </a:endParaRPr>
              </a:p>
              <a:p>
                <a:pPr latinLnBrk="1">
                  <a:lnSpc>
                    <a:spcPts val="4400"/>
                  </a:lnSpc>
                </a:pPr>
                <a14:m>
                  <m:oMath xmlns:m="http://schemas.openxmlformats.org/officeDocument/2006/math">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𝟐</m:t>
                    </m:r>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𝐇𝐈</m:t>
                    </m:r>
                    <m:d>
                      <m:dPr>
                        <m:ctrlPr>
                          <a:rPr lang="en-US" altLang="zh-CN" sz="2400" b="1" i="1">
                            <a:solidFill>
                              <a:schemeClr val="tx1"/>
                            </a:solidFill>
                            <a:latin typeface="Cambria Math" panose="02040503050406030204" charset="0"/>
                            <a:ea typeface="微软雅黑" panose="020B0503020204020204" pitchFamily="34" charset="-122"/>
                            <a:cs typeface="微软雅黑" panose="020B0503020204020204" pitchFamily="34" charset="-120"/>
                          </a:rPr>
                        </m:ctrlPr>
                      </m:dPr>
                      <m:e>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𝐠</m:t>
                        </m:r>
                      </m:e>
                    </m:d>
                  </m:oMath>
                </a14:m>
                <a:r>
                  <a:rPr lang="en-US" altLang="zh-CN" sz="900" b="1" i="0" kern="0">
                    <a:solidFill>
                      <a:schemeClr val="tx1"/>
                    </a:solidFill>
                    <a:latin typeface="宋体" panose="02010600030101010101" pitchFamily="2" charset="-122"/>
                    <a:ea typeface="微软雅黑" panose="020B0503020204020204" pitchFamily="34" charset="-122"/>
                    <a:cs typeface="微软雅黑" panose="020B0503020204020204" pitchFamily="34" charset="-120"/>
                  </a:rPr>
                  <a:t>           </a:t>
                </a:r>
                <a14:m>
                  <m:oMath xmlns:m="http://schemas.openxmlformats.org/officeDocument/2006/math">
                    <m:sSub>
                      <m:sSubPr>
                        <m:ctrlPr>
                          <a:rPr lang="en-US" altLang="zh-CN" sz="2400" b="1" i="1">
                            <a:solidFill>
                              <a:schemeClr val="tx1"/>
                            </a:solidFill>
                            <a:latin typeface="Cambria Math" panose="02040503050406030204" charset="0"/>
                            <a:ea typeface="微软雅黑" panose="020B0503020204020204" pitchFamily="34" charset="-122"/>
                            <a:cs typeface="微软雅黑" panose="020B0503020204020204" pitchFamily="34" charset="-120"/>
                          </a:rPr>
                        </m:ctrlPr>
                      </m:sSubPr>
                      <m:e>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𝐇</m:t>
                        </m:r>
                      </m:e>
                      <m:sub>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𝟐</m:t>
                        </m:r>
                      </m:sub>
                    </m:sSub>
                    <m:d>
                      <m:dPr>
                        <m:ctrlPr>
                          <a:rPr lang="en-US" altLang="zh-CN" sz="2400" b="1" i="1">
                            <a:solidFill>
                              <a:schemeClr val="tx1"/>
                            </a:solidFill>
                            <a:latin typeface="Cambria Math" panose="02040503050406030204" charset="0"/>
                            <a:ea typeface="微软雅黑" panose="020B0503020204020204" pitchFamily="34" charset="-122"/>
                            <a:cs typeface="微软雅黑" panose="020B0503020204020204" pitchFamily="34" charset="-120"/>
                          </a:rPr>
                        </m:ctrlPr>
                      </m:dPr>
                      <m:e>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𝐠</m:t>
                        </m:r>
                      </m:e>
                    </m:d>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m:t>
                    </m:r>
                    <m:sSub>
                      <m:sSubPr>
                        <m:ctrlPr>
                          <a:rPr lang="en-US" altLang="zh-CN" sz="2400" b="1" i="1">
                            <a:solidFill>
                              <a:schemeClr val="tx1"/>
                            </a:solidFill>
                            <a:latin typeface="Cambria Math" panose="02040503050406030204" charset="0"/>
                            <a:ea typeface="微软雅黑" panose="020B0503020204020204" pitchFamily="34" charset="-122"/>
                            <a:cs typeface="微软雅黑" panose="020B0503020204020204" pitchFamily="34" charset="-120"/>
                          </a:rPr>
                        </m:ctrlPr>
                      </m:sSubPr>
                      <m:e>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𝐈</m:t>
                        </m:r>
                      </m:e>
                      <m:sub>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𝟐</m:t>
                        </m:r>
                      </m:sub>
                    </m:sSub>
                    <m:d>
                      <m:dPr>
                        <m:ctrlPr>
                          <a:rPr lang="en-US" altLang="zh-CN" sz="2400" b="1" i="1">
                            <a:solidFill>
                              <a:schemeClr val="tx1"/>
                            </a:solidFill>
                            <a:latin typeface="Cambria Math" panose="02040503050406030204" charset="0"/>
                            <a:ea typeface="微软雅黑" panose="020B0503020204020204" pitchFamily="34" charset="-122"/>
                            <a:cs typeface="微软雅黑" panose="020B0503020204020204" pitchFamily="34" charset="-120"/>
                          </a:rPr>
                        </m:ctrlPr>
                      </m:dPr>
                      <m:e>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𝐠</m:t>
                        </m:r>
                      </m:e>
                    </m:d>
                  </m:oMath>
                </a14:m>
                <a:r>
                  <a:rPr lang="en-US" altLang="zh-CN" sz="24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a:t>
                </a:r>
                <a:endParaRPr lang="en-US" altLang="zh-CN" sz="2400" b="1">
                  <a:solidFill>
                    <a:schemeClr val="tx1"/>
                  </a:solidFill>
                </a:endParaRPr>
              </a:p>
              <a:p>
                <a:pPr latinLnBrk="1">
                  <a:lnSpc>
                    <a:spcPts val="4400"/>
                  </a:lnSpc>
                </a:pPr>
                <a:r>
                  <a:rPr lang="en-US" altLang="zh-CN" sz="24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③全是气体参加的体积不变的反应，体系的平均相对分子质量不再随时间而变化，</a:t>
                </a:r>
                <a:endParaRPr lang="en-US" altLang="zh-CN" sz="24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0"/>
                </a:endParaRPr>
              </a:p>
              <a:p>
                <a:pPr latinLnBrk="1">
                  <a:lnSpc>
                    <a:spcPts val="4400"/>
                  </a:lnSpc>
                </a:pPr>
                <a:r>
                  <a:rPr lang="en-US" altLang="zh-CN" sz="24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如</a:t>
                </a:r>
                <a14:m>
                  <m:oMath xmlns:m="http://schemas.openxmlformats.org/officeDocument/2006/math">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𝟐</m:t>
                    </m:r>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𝐇𝐈</m:t>
                    </m:r>
                    <m:d>
                      <m:dPr>
                        <m:ctrlPr>
                          <a:rPr lang="en-US" altLang="zh-CN" sz="2400" b="1" i="1">
                            <a:solidFill>
                              <a:schemeClr val="tx1"/>
                            </a:solidFill>
                            <a:latin typeface="Cambria Math" panose="02040503050406030204" charset="0"/>
                            <a:ea typeface="微软雅黑" panose="020B0503020204020204" pitchFamily="34" charset="-122"/>
                            <a:cs typeface="微软雅黑" panose="020B0503020204020204" pitchFamily="34" charset="-120"/>
                          </a:rPr>
                        </m:ctrlPr>
                      </m:dPr>
                      <m:e>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𝐠</m:t>
                        </m:r>
                      </m:e>
                    </m:d>
                  </m:oMath>
                </a14:m>
                <a:r>
                  <a:rPr lang="en-US" altLang="zh-CN" sz="900" b="1" i="0" kern="0">
                    <a:solidFill>
                      <a:schemeClr val="tx1"/>
                    </a:solidFill>
                    <a:latin typeface="宋体" panose="02010600030101010101" pitchFamily="2" charset="-122"/>
                    <a:ea typeface="微软雅黑" panose="020B0503020204020204" pitchFamily="34" charset="-122"/>
                    <a:cs typeface="微软雅黑" panose="020B0503020204020204" pitchFamily="34" charset="-120"/>
                  </a:rPr>
                  <a:t>           </a:t>
                </a:r>
                <a14:m>
                  <m:oMath xmlns:m="http://schemas.openxmlformats.org/officeDocument/2006/math">
                    <m:sSub>
                      <m:sSubPr>
                        <m:ctrlPr>
                          <a:rPr lang="en-US" altLang="zh-CN" sz="2400" b="1" i="1">
                            <a:solidFill>
                              <a:schemeClr val="tx1"/>
                            </a:solidFill>
                            <a:latin typeface="Cambria Math" panose="02040503050406030204" charset="0"/>
                            <a:ea typeface="微软雅黑" panose="020B0503020204020204" pitchFamily="34" charset="-122"/>
                            <a:cs typeface="微软雅黑" panose="020B0503020204020204" pitchFamily="34" charset="-120"/>
                          </a:rPr>
                        </m:ctrlPr>
                      </m:sSubPr>
                      <m:e>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𝐇</m:t>
                        </m:r>
                      </m:e>
                      <m:sub>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𝟐</m:t>
                        </m:r>
                      </m:sub>
                    </m:sSub>
                    <m:d>
                      <m:dPr>
                        <m:ctrlPr>
                          <a:rPr lang="en-US" altLang="zh-CN" sz="2400" b="1" i="1">
                            <a:solidFill>
                              <a:schemeClr val="tx1"/>
                            </a:solidFill>
                            <a:latin typeface="Cambria Math" panose="02040503050406030204" charset="0"/>
                            <a:ea typeface="微软雅黑" panose="020B0503020204020204" pitchFamily="34" charset="-122"/>
                            <a:cs typeface="微软雅黑" panose="020B0503020204020204" pitchFamily="34" charset="-120"/>
                          </a:rPr>
                        </m:ctrlPr>
                      </m:dPr>
                      <m:e>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𝐠</m:t>
                        </m:r>
                      </m:e>
                    </m:d>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m:t>
                    </m:r>
                    <m:sSub>
                      <m:sSubPr>
                        <m:ctrlPr>
                          <a:rPr lang="en-US" altLang="zh-CN" sz="2400" b="1" i="1">
                            <a:solidFill>
                              <a:schemeClr val="tx1"/>
                            </a:solidFill>
                            <a:latin typeface="Cambria Math" panose="02040503050406030204" charset="0"/>
                            <a:ea typeface="微软雅黑" panose="020B0503020204020204" pitchFamily="34" charset="-122"/>
                            <a:cs typeface="微软雅黑" panose="020B0503020204020204" pitchFamily="34" charset="-120"/>
                          </a:rPr>
                        </m:ctrlPr>
                      </m:sSubPr>
                      <m:e>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𝐈</m:t>
                        </m:r>
                      </m:e>
                      <m:sub>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𝟐</m:t>
                        </m:r>
                      </m:sub>
                    </m:sSub>
                    <m:d>
                      <m:dPr>
                        <m:ctrlPr>
                          <a:rPr lang="en-US" altLang="zh-CN" sz="2400" b="1" i="1">
                            <a:solidFill>
                              <a:schemeClr val="tx1"/>
                            </a:solidFill>
                            <a:latin typeface="Cambria Math" panose="02040503050406030204" charset="0"/>
                            <a:ea typeface="微软雅黑" panose="020B0503020204020204" pitchFamily="34" charset="-122"/>
                            <a:cs typeface="微软雅黑" panose="020B0503020204020204" pitchFamily="34" charset="-120"/>
                          </a:rPr>
                        </m:ctrlPr>
                      </m:dPr>
                      <m:e>
                        <m:r>
                          <a:rPr lang="en-US" altLang="zh-CN" sz="2400" b="1" i="0">
                            <a:solidFill>
                              <a:schemeClr val="tx1"/>
                            </a:solidFill>
                            <a:latin typeface="Cambria Math" panose="02040503050406030204" charset="0"/>
                            <a:ea typeface="微软雅黑" panose="020B0503020204020204" pitchFamily="34" charset="-122"/>
                            <a:cs typeface="微软雅黑" panose="020B0503020204020204" pitchFamily="34" charset="-120"/>
                          </a:rPr>
                          <m:t>𝐠</m:t>
                        </m:r>
                      </m:e>
                    </m:d>
                  </m:oMath>
                </a14:m>
                <a:r>
                  <a:rPr lang="en-US" altLang="zh-CN" sz="24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a:t>
                </a:r>
                <a:endParaRPr lang="en-US" altLang="zh-CN" sz="2400" b="1">
                  <a:solidFill>
                    <a:schemeClr val="tx1"/>
                  </a:solidFill>
                </a:endParaRPr>
              </a:p>
              <a:p>
                <a:pPr latinLnBrk="1">
                  <a:lnSpc>
                    <a:spcPts val="4400"/>
                  </a:lnSpc>
                </a:pPr>
                <a:r>
                  <a:rPr lang="en-US" altLang="zh-CN" sz="2400" b="1" i="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④全是气体参加的反应，恒容条件下体系的密度保持不变。</a:t>
                </a:r>
                <a:endParaRPr lang="en-US" altLang="zh-CN" sz="2400" b="1">
                  <a:solidFill>
                    <a:schemeClr val="tx1"/>
                  </a:solidFill>
                </a:endParaRPr>
              </a:p>
              <a:p>
                <a:pPr latinLnBrk="1">
                  <a:lnSpc>
                    <a:spcPts val="4000"/>
                  </a:lnSpc>
                </a:pPr>
                <a:r>
                  <a:rPr lang="en-US" altLang="zh-CN" sz="2400" b="1" i="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 </a:t>
                </a:r>
                <a:endParaRPr lang="en-US" altLang="zh-CN" sz="2400" b="1" i="0" kern="0">
                  <a:solidFill>
                    <a:schemeClr val="tx1"/>
                  </a:solidFill>
                  <a:latin typeface="微软雅黑" panose="020B0503020204020204" pitchFamily="34" charset="-122"/>
                  <a:ea typeface="微软雅黑" panose="020B0503020204020204" pitchFamily="34" charset="-122"/>
                  <a:cs typeface="微软雅黑" panose="020B0503020204020204" pitchFamily="34" charset="-120"/>
                </a:endParaRPr>
              </a:p>
            </p:txBody>
          </p:sp>
        </mc:Choice>
        <mc:Fallback>
          <p:sp>
            <p:nvSpPr>
              <p:cNvPr id="11" name="Hexin Shape 2"/>
              <p:cNvSpPr>
                <a:spLocks noRot="1" noChangeAspect="1" noMove="1" noResize="1" noEditPoints="1" noAdjustHandles="1" noChangeArrowheads="1" noChangeShapeType="1" noTextEdit="1"/>
              </p:cNvSpPr>
              <p:nvPr>
                <p:custDataLst>
                  <p:tags r:id="rId10"/>
                </p:custDataLst>
              </p:nvPr>
            </p:nvSpPr>
            <p:spPr>
              <a:xfrm>
                <a:off x="334645" y="1584325"/>
                <a:ext cx="11522710" cy="4371340"/>
              </a:xfrm>
              <a:prstGeom prst="rect">
                <a:avLst/>
              </a:prstGeom>
              <a:blipFill rotWithShape="1">
                <a:blip r:embed="rId11"/>
                <a:stretch>
                  <a:fillRect b="-1104"/>
                </a:stretch>
              </a:blipFill>
            </p:spPr>
            <p:txBody>
              <a:bodyPr/>
              <a:lstStyle/>
              <a:p>
                <a:r>
                  <a:rPr lang="zh-CN" altLang="en-US">
                    <a:noFill/>
                  </a:rPr>
                  <a:t> </a:t>
                </a:r>
              </a:p>
            </p:txBody>
          </p:sp>
        </mc:Fallback>
      </mc:AlternateContent>
      <p:sp>
        <p:nvSpPr>
          <p:cNvPr id="20" name="任意多边形: 形状 16"/>
          <p:cNvSpPr/>
          <p:nvPr>
            <p:custDataLst>
              <p:tags r:id="rId12"/>
            </p:custDataLst>
          </p:nvPr>
        </p:nvSpPr>
        <p:spPr>
          <a:xfrm>
            <a:off x="1682115" y="2081008"/>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6"/>
          <p:cNvSpPr/>
          <p:nvPr>
            <p:custDataLst>
              <p:tags r:id="rId13"/>
            </p:custDataLst>
          </p:nvPr>
        </p:nvSpPr>
        <p:spPr>
          <a:xfrm>
            <a:off x="2275840" y="2608693"/>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6"/>
          <p:cNvSpPr/>
          <p:nvPr>
            <p:custDataLst>
              <p:tags r:id="rId14"/>
            </p:custDataLst>
          </p:nvPr>
        </p:nvSpPr>
        <p:spPr>
          <a:xfrm>
            <a:off x="8027670" y="2608693"/>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6"/>
          <p:cNvSpPr/>
          <p:nvPr>
            <p:custDataLst>
              <p:tags r:id="rId15"/>
            </p:custDataLst>
          </p:nvPr>
        </p:nvSpPr>
        <p:spPr>
          <a:xfrm>
            <a:off x="2573655" y="3248773"/>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6"/>
          <p:cNvSpPr/>
          <p:nvPr>
            <p:custDataLst>
              <p:tags r:id="rId16"/>
            </p:custDataLst>
          </p:nvPr>
        </p:nvSpPr>
        <p:spPr>
          <a:xfrm>
            <a:off x="722630" y="3248773"/>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6"/>
          <p:cNvSpPr/>
          <p:nvPr>
            <p:custDataLst>
              <p:tags r:id="rId17"/>
            </p:custDataLst>
          </p:nvPr>
        </p:nvSpPr>
        <p:spPr>
          <a:xfrm>
            <a:off x="5513705" y="3258298"/>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p:custDataLst>
              <p:tags r:id="rId18"/>
            </p:custDataLst>
          </p:nvPr>
        </p:nvSpPr>
        <p:spPr>
          <a:xfrm>
            <a:off x="6854825" y="3249408"/>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6"/>
          <p:cNvSpPr/>
          <p:nvPr>
            <p:custDataLst>
              <p:tags r:id="rId19"/>
            </p:custDataLst>
          </p:nvPr>
        </p:nvSpPr>
        <p:spPr>
          <a:xfrm>
            <a:off x="722630" y="4338433"/>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6"/>
          <p:cNvSpPr/>
          <p:nvPr>
            <p:custDataLst>
              <p:tags r:id="rId20"/>
            </p:custDataLst>
          </p:nvPr>
        </p:nvSpPr>
        <p:spPr>
          <a:xfrm>
            <a:off x="2854325" y="4338433"/>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16"/>
          <p:cNvSpPr/>
          <p:nvPr>
            <p:custDataLst>
              <p:tags r:id="rId21"/>
            </p:custDataLst>
          </p:nvPr>
        </p:nvSpPr>
        <p:spPr>
          <a:xfrm>
            <a:off x="6113145" y="4339068"/>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16"/>
          <p:cNvSpPr/>
          <p:nvPr>
            <p:custDataLst>
              <p:tags r:id="rId22"/>
            </p:custDataLst>
          </p:nvPr>
        </p:nvSpPr>
        <p:spPr>
          <a:xfrm>
            <a:off x="7548880" y="4269218"/>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16"/>
          <p:cNvSpPr/>
          <p:nvPr>
            <p:custDataLst>
              <p:tags r:id="rId23"/>
            </p:custDataLst>
          </p:nvPr>
        </p:nvSpPr>
        <p:spPr>
          <a:xfrm>
            <a:off x="769620" y="5428093"/>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16"/>
          <p:cNvSpPr/>
          <p:nvPr>
            <p:custDataLst>
              <p:tags r:id="rId24"/>
            </p:custDataLst>
          </p:nvPr>
        </p:nvSpPr>
        <p:spPr>
          <a:xfrm>
            <a:off x="3726180" y="5428093"/>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16"/>
          <p:cNvSpPr/>
          <p:nvPr>
            <p:custDataLst>
              <p:tags r:id="rId25"/>
            </p:custDataLst>
          </p:nvPr>
        </p:nvSpPr>
        <p:spPr>
          <a:xfrm>
            <a:off x="6181090" y="5428728"/>
            <a:ext cx="1367521" cy="70094"/>
          </a:xfrm>
          <a:custGeom>
            <a:avLst/>
            <a:gdLst>
              <a:gd name="connsiteX0" fmla="*/ 0 w 4381500"/>
              <a:gd name="connsiteY0" fmla="*/ 257205 h 285780"/>
              <a:gd name="connsiteX1" fmla="*/ 304800 w 4381500"/>
              <a:gd name="connsiteY1" fmla="*/ 19080 h 285780"/>
              <a:gd name="connsiteX2" fmla="*/ 685800 w 4381500"/>
              <a:gd name="connsiteY2" fmla="*/ 247680 h 285780"/>
              <a:gd name="connsiteX3" fmla="*/ 1047750 w 4381500"/>
              <a:gd name="connsiteY3" fmla="*/ 30 h 285780"/>
              <a:gd name="connsiteX4" fmla="*/ 1323975 w 4381500"/>
              <a:gd name="connsiteY4" fmla="*/ 266730 h 285780"/>
              <a:gd name="connsiteX5" fmla="*/ 1609725 w 4381500"/>
              <a:gd name="connsiteY5" fmla="*/ 19080 h 285780"/>
              <a:gd name="connsiteX6" fmla="*/ 1905000 w 4381500"/>
              <a:gd name="connsiteY6" fmla="*/ 276255 h 285780"/>
              <a:gd name="connsiteX7" fmla="*/ 2219325 w 4381500"/>
              <a:gd name="connsiteY7" fmla="*/ 9555 h 285780"/>
              <a:gd name="connsiteX8" fmla="*/ 2543175 w 4381500"/>
              <a:gd name="connsiteY8" fmla="*/ 257205 h 285780"/>
              <a:gd name="connsiteX9" fmla="*/ 2733675 w 4381500"/>
              <a:gd name="connsiteY9" fmla="*/ 9555 h 285780"/>
              <a:gd name="connsiteX10" fmla="*/ 2981325 w 4381500"/>
              <a:gd name="connsiteY10" fmla="*/ 247680 h 285780"/>
              <a:gd name="connsiteX11" fmla="*/ 3248025 w 4381500"/>
              <a:gd name="connsiteY11" fmla="*/ 19080 h 285780"/>
              <a:gd name="connsiteX12" fmla="*/ 3514725 w 4381500"/>
              <a:gd name="connsiteY12" fmla="*/ 285780 h 285780"/>
              <a:gd name="connsiteX13" fmla="*/ 3838575 w 4381500"/>
              <a:gd name="connsiteY13" fmla="*/ 19080 h 285780"/>
              <a:gd name="connsiteX14" fmla="*/ 4143375 w 4381500"/>
              <a:gd name="connsiteY14" fmla="*/ 266730 h 285780"/>
              <a:gd name="connsiteX15" fmla="*/ 4381500 w 4381500"/>
              <a:gd name="connsiteY15" fmla="*/ 19080 h 285780"/>
              <a:gd name="connsiteX0-1" fmla="*/ 0 w 4143375"/>
              <a:gd name="connsiteY0-2" fmla="*/ 257205 h 285780"/>
              <a:gd name="connsiteX1-3" fmla="*/ 304800 w 4143375"/>
              <a:gd name="connsiteY1-4" fmla="*/ 19080 h 285780"/>
              <a:gd name="connsiteX2-5" fmla="*/ 685800 w 4143375"/>
              <a:gd name="connsiteY2-6" fmla="*/ 247680 h 285780"/>
              <a:gd name="connsiteX3-7" fmla="*/ 1047750 w 4143375"/>
              <a:gd name="connsiteY3-8" fmla="*/ 30 h 285780"/>
              <a:gd name="connsiteX4-9" fmla="*/ 1323975 w 4143375"/>
              <a:gd name="connsiteY4-10" fmla="*/ 266730 h 285780"/>
              <a:gd name="connsiteX5-11" fmla="*/ 1609725 w 4143375"/>
              <a:gd name="connsiteY5-12" fmla="*/ 19080 h 285780"/>
              <a:gd name="connsiteX6-13" fmla="*/ 1905000 w 4143375"/>
              <a:gd name="connsiteY6-14" fmla="*/ 276255 h 285780"/>
              <a:gd name="connsiteX7-15" fmla="*/ 2219325 w 4143375"/>
              <a:gd name="connsiteY7-16" fmla="*/ 9555 h 285780"/>
              <a:gd name="connsiteX8-17" fmla="*/ 2543175 w 4143375"/>
              <a:gd name="connsiteY8-18" fmla="*/ 257205 h 285780"/>
              <a:gd name="connsiteX9-19" fmla="*/ 2733675 w 4143375"/>
              <a:gd name="connsiteY9-20" fmla="*/ 9555 h 285780"/>
              <a:gd name="connsiteX10-21" fmla="*/ 2981325 w 4143375"/>
              <a:gd name="connsiteY10-22" fmla="*/ 247680 h 285780"/>
              <a:gd name="connsiteX11-23" fmla="*/ 3248025 w 4143375"/>
              <a:gd name="connsiteY11-24" fmla="*/ 19080 h 285780"/>
              <a:gd name="connsiteX12-25" fmla="*/ 3514725 w 4143375"/>
              <a:gd name="connsiteY12-26" fmla="*/ 285780 h 285780"/>
              <a:gd name="connsiteX13-27" fmla="*/ 3838575 w 4143375"/>
              <a:gd name="connsiteY13-28" fmla="*/ 19080 h 285780"/>
              <a:gd name="connsiteX14-29" fmla="*/ 4143375 w 4143375"/>
              <a:gd name="connsiteY14-30" fmla="*/ 266730 h 285780"/>
              <a:gd name="connsiteX0-31" fmla="*/ 0 w 3838576"/>
              <a:gd name="connsiteY0-32" fmla="*/ 257205 h 285780"/>
              <a:gd name="connsiteX1-33" fmla="*/ 304800 w 3838576"/>
              <a:gd name="connsiteY1-34" fmla="*/ 19080 h 285780"/>
              <a:gd name="connsiteX2-35" fmla="*/ 685800 w 3838576"/>
              <a:gd name="connsiteY2-36" fmla="*/ 247680 h 285780"/>
              <a:gd name="connsiteX3-37" fmla="*/ 1047750 w 3838576"/>
              <a:gd name="connsiteY3-38" fmla="*/ 30 h 285780"/>
              <a:gd name="connsiteX4-39" fmla="*/ 1323975 w 3838576"/>
              <a:gd name="connsiteY4-40" fmla="*/ 266730 h 285780"/>
              <a:gd name="connsiteX5-41" fmla="*/ 1609725 w 3838576"/>
              <a:gd name="connsiteY5-42" fmla="*/ 19080 h 285780"/>
              <a:gd name="connsiteX6-43" fmla="*/ 1905000 w 3838576"/>
              <a:gd name="connsiteY6-44" fmla="*/ 276255 h 285780"/>
              <a:gd name="connsiteX7-45" fmla="*/ 2219325 w 3838576"/>
              <a:gd name="connsiteY7-46" fmla="*/ 9555 h 285780"/>
              <a:gd name="connsiteX8-47" fmla="*/ 2543175 w 3838576"/>
              <a:gd name="connsiteY8-48" fmla="*/ 257205 h 285780"/>
              <a:gd name="connsiteX9-49" fmla="*/ 2733675 w 3838576"/>
              <a:gd name="connsiteY9-50" fmla="*/ 9555 h 285780"/>
              <a:gd name="connsiteX10-51" fmla="*/ 2981325 w 3838576"/>
              <a:gd name="connsiteY10-52" fmla="*/ 247680 h 285780"/>
              <a:gd name="connsiteX11-53" fmla="*/ 3248025 w 3838576"/>
              <a:gd name="connsiteY11-54" fmla="*/ 19080 h 285780"/>
              <a:gd name="connsiteX12-55" fmla="*/ 3514725 w 3838576"/>
              <a:gd name="connsiteY12-56" fmla="*/ 285780 h 285780"/>
              <a:gd name="connsiteX13-57" fmla="*/ 3838575 w 3838576"/>
              <a:gd name="connsiteY13-58" fmla="*/ 19080 h 285780"/>
              <a:gd name="connsiteX0-59" fmla="*/ 0 w 3514725"/>
              <a:gd name="connsiteY0-60" fmla="*/ 257205 h 285780"/>
              <a:gd name="connsiteX1-61" fmla="*/ 304800 w 3514725"/>
              <a:gd name="connsiteY1-62" fmla="*/ 19080 h 285780"/>
              <a:gd name="connsiteX2-63" fmla="*/ 685800 w 3514725"/>
              <a:gd name="connsiteY2-64" fmla="*/ 247680 h 285780"/>
              <a:gd name="connsiteX3-65" fmla="*/ 1047750 w 3514725"/>
              <a:gd name="connsiteY3-66" fmla="*/ 30 h 285780"/>
              <a:gd name="connsiteX4-67" fmla="*/ 1323975 w 3514725"/>
              <a:gd name="connsiteY4-68" fmla="*/ 266730 h 285780"/>
              <a:gd name="connsiteX5-69" fmla="*/ 1609725 w 3514725"/>
              <a:gd name="connsiteY5-70" fmla="*/ 19080 h 285780"/>
              <a:gd name="connsiteX6-71" fmla="*/ 1905000 w 3514725"/>
              <a:gd name="connsiteY6-72" fmla="*/ 276255 h 285780"/>
              <a:gd name="connsiteX7-73" fmla="*/ 2219325 w 3514725"/>
              <a:gd name="connsiteY7-74" fmla="*/ 9555 h 285780"/>
              <a:gd name="connsiteX8-75" fmla="*/ 2543175 w 3514725"/>
              <a:gd name="connsiteY8-76" fmla="*/ 257205 h 285780"/>
              <a:gd name="connsiteX9-77" fmla="*/ 2733675 w 3514725"/>
              <a:gd name="connsiteY9-78" fmla="*/ 9555 h 285780"/>
              <a:gd name="connsiteX10-79" fmla="*/ 2981325 w 3514725"/>
              <a:gd name="connsiteY10-80" fmla="*/ 247680 h 285780"/>
              <a:gd name="connsiteX11-81" fmla="*/ 3248025 w 3514725"/>
              <a:gd name="connsiteY11-82" fmla="*/ 19080 h 285780"/>
              <a:gd name="connsiteX12-83" fmla="*/ 3514725 w 3514725"/>
              <a:gd name="connsiteY12-84" fmla="*/ 285780 h 285780"/>
              <a:gd name="connsiteX0-85" fmla="*/ 0 w 3248025"/>
              <a:gd name="connsiteY0-86" fmla="*/ 257205 h 276262"/>
              <a:gd name="connsiteX1-87" fmla="*/ 304800 w 3248025"/>
              <a:gd name="connsiteY1-88" fmla="*/ 19080 h 276262"/>
              <a:gd name="connsiteX2-89" fmla="*/ 685800 w 3248025"/>
              <a:gd name="connsiteY2-90" fmla="*/ 247680 h 276262"/>
              <a:gd name="connsiteX3-91" fmla="*/ 1047750 w 3248025"/>
              <a:gd name="connsiteY3-92" fmla="*/ 30 h 276262"/>
              <a:gd name="connsiteX4-93" fmla="*/ 1323975 w 3248025"/>
              <a:gd name="connsiteY4-94" fmla="*/ 266730 h 276262"/>
              <a:gd name="connsiteX5-95" fmla="*/ 1609725 w 3248025"/>
              <a:gd name="connsiteY5-96" fmla="*/ 19080 h 276262"/>
              <a:gd name="connsiteX6-97" fmla="*/ 1905000 w 3248025"/>
              <a:gd name="connsiteY6-98" fmla="*/ 276255 h 276262"/>
              <a:gd name="connsiteX7-99" fmla="*/ 2219325 w 3248025"/>
              <a:gd name="connsiteY7-100" fmla="*/ 9555 h 276262"/>
              <a:gd name="connsiteX8-101" fmla="*/ 2543175 w 3248025"/>
              <a:gd name="connsiteY8-102" fmla="*/ 257205 h 276262"/>
              <a:gd name="connsiteX9-103" fmla="*/ 2733675 w 3248025"/>
              <a:gd name="connsiteY9-104" fmla="*/ 9555 h 276262"/>
              <a:gd name="connsiteX10-105" fmla="*/ 2981325 w 3248025"/>
              <a:gd name="connsiteY10-106" fmla="*/ 247680 h 276262"/>
              <a:gd name="connsiteX11-107" fmla="*/ 3248025 w 3248025"/>
              <a:gd name="connsiteY11-108" fmla="*/ 19080 h 276262"/>
              <a:gd name="connsiteX0-109" fmla="*/ 0 w 2981325"/>
              <a:gd name="connsiteY0-110" fmla="*/ 257205 h 276262"/>
              <a:gd name="connsiteX1-111" fmla="*/ 304800 w 2981325"/>
              <a:gd name="connsiteY1-112" fmla="*/ 19080 h 276262"/>
              <a:gd name="connsiteX2-113" fmla="*/ 685800 w 2981325"/>
              <a:gd name="connsiteY2-114" fmla="*/ 247680 h 276262"/>
              <a:gd name="connsiteX3-115" fmla="*/ 1047750 w 2981325"/>
              <a:gd name="connsiteY3-116" fmla="*/ 30 h 276262"/>
              <a:gd name="connsiteX4-117" fmla="*/ 1323975 w 2981325"/>
              <a:gd name="connsiteY4-118" fmla="*/ 266730 h 276262"/>
              <a:gd name="connsiteX5-119" fmla="*/ 1609725 w 2981325"/>
              <a:gd name="connsiteY5-120" fmla="*/ 19080 h 276262"/>
              <a:gd name="connsiteX6-121" fmla="*/ 1905000 w 2981325"/>
              <a:gd name="connsiteY6-122" fmla="*/ 276255 h 276262"/>
              <a:gd name="connsiteX7-123" fmla="*/ 2219325 w 2981325"/>
              <a:gd name="connsiteY7-124" fmla="*/ 9555 h 276262"/>
              <a:gd name="connsiteX8-125" fmla="*/ 2543175 w 2981325"/>
              <a:gd name="connsiteY8-126" fmla="*/ 257205 h 276262"/>
              <a:gd name="connsiteX9-127" fmla="*/ 2733675 w 2981325"/>
              <a:gd name="connsiteY9-128" fmla="*/ 9555 h 276262"/>
              <a:gd name="connsiteX10-129" fmla="*/ 2981325 w 2981325"/>
              <a:gd name="connsiteY10-130" fmla="*/ 247680 h 2762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81325" h="276262">
                <a:moveTo>
                  <a:pt x="0" y="257205"/>
                </a:moveTo>
                <a:cubicBezTo>
                  <a:pt x="95250" y="138936"/>
                  <a:pt x="190500" y="20667"/>
                  <a:pt x="304800" y="19080"/>
                </a:cubicBezTo>
                <a:cubicBezTo>
                  <a:pt x="419100" y="17492"/>
                  <a:pt x="561975" y="250855"/>
                  <a:pt x="685800" y="247680"/>
                </a:cubicBezTo>
                <a:cubicBezTo>
                  <a:pt x="809625" y="244505"/>
                  <a:pt x="941388" y="-3145"/>
                  <a:pt x="1047750" y="30"/>
                </a:cubicBezTo>
                <a:cubicBezTo>
                  <a:pt x="1154112" y="3205"/>
                  <a:pt x="1230313" y="263555"/>
                  <a:pt x="1323975" y="266730"/>
                </a:cubicBezTo>
                <a:cubicBezTo>
                  <a:pt x="1417637" y="269905"/>
                  <a:pt x="1512888" y="17493"/>
                  <a:pt x="1609725" y="19080"/>
                </a:cubicBezTo>
                <a:cubicBezTo>
                  <a:pt x="1706562" y="20667"/>
                  <a:pt x="1803400" y="277843"/>
                  <a:pt x="1905000" y="276255"/>
                </a:cubicBezTo>
                <a:cubicBezTo>
                  <a:pt x="2006600" y="274668"/>
                  <a:pt x="2112963" y="12730"/>
                  <a:pt x="2219325" y="9555"/>
                </a:cubicBezTo>
                <a:cubicBezTo>
                  <a:pt x="2325687" y="6380"/>
                  <a:pt x="2457450" y="257205"/>
                  <a:pt x="2543175" y="257205"/>
                </a:cubicBezTo>
                <a:cubicBezTo>
                  <a:pt x="2628900" y="257205"/>
                  <a:pt x="2660650" y="11142"/>
                  <a:pt x="2733675" y="9555"/>
                </a:cubicBezTo>
                <a:cubicBezTo>
                  <a:pt x="2806700" y="7968"/>
                  <a:pt x="2895600" y="246092"/>
                  <a:pt x="2981325" y="247680"/>
                </a:cubicBezTo>
              </a:path>
            </a:pathLst>
          </a:custGeom>
          <a:noFill/>
          <a:ln w="381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custDataLst>
              <p:tags r:id="rId26"/>
            </p:custDataLst>
          </p:nvPr>
        </p:nvGrpSpPr>
        <p:grpSpPr>
          <a:xfrm>
            <a:off x="1324610" y="3578225"/>
            <a:ext cx="408305" cy="158115"/>
            <a:chOff x="6094476" y="2830854"/>
            <a:chExt cx="538961" cy="157961"/>
          </a:xfrm>
          <a:effectLst/>
        </p:grpSpPr>
        <p:cxnSp>
          <p:nvCxnSpPr>
            <p:cNvPr id="51" name="直接连接符 50"/>
            <p:cNvCxnSpPr/>
            <p:nvPr>
              <p:custDataLst>
                <p:tags r:id="rId27"/>
              </p:custDataLst>
            </p:nvPr>
          </p:nvCxnSpPr>
          <p:spPr>
            <a:xfrm>
              <a:off x="6094476" y="2873829"/>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28"/>
              </p:custDataLst>
            </p:nvPr>
          </p:nvCxnSpPr>
          <p:spPr>
            <a:xfrm>
              <a:off x="6096000" y="2945380"/>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custDataLst>
                <p:tags r:id="rId29"/>
              </p:custDataLst>
            </p:nvPr>
          </p:nvCxnSpPr>
          <p:spPr>
            <a:xfrm>
              <a:off x="6568127" y="2830854"/>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30"/>
              </p:custDataLst>
            </p:nvPr>
          </p:nvCxnSpPr>
          <p:spPr>
            <a:xfrm>
              <a:off x="6096000" y="2949318"/>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custDataLst>
              <p:tags r:id="rId31"/>
            </p:custDataLst>
          </p:nvPr>
        </p:nvGrpSpPr>
        <p:grpSpPr>
          <a:xfrm>
            <a:off x="1730375" y="4643120"/>
            <a:ext cx="408305" cy="158115"/>
            <a:chOff x="6094476" y="2830854"/>
            <a:chExt cx="538961" cy="157961"/>
          </a:xfrm>
          <a:effectLst/>
        </p:grpSpPr>
        <p:cxnSp>
          <p:nvCxnSpPr>
            <p:cNvPr id="26" name="直接连接符 25"/>
            <p:cNvCxnSpPr/>
            <p:nvPr>
              <p:custDataLst>
                <p:tags r:id="rId32"/>
              </p:custDataLst>
            </p:nvPr>
          </p:nvCxnSpPr>
          <p:spPr>
            <a:xfrm>
              <a:off x="6094476" y="2873829"/>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custDataLst>
                <p:tags r:id="rId33"/>
              </p:custDataLst>
            </p:nvPr>
          </p:nvCxnSpPr>
          <p:spPr>
            <a:xfrm>
              <a:off x="6096000" y="2945380"/>
              <a:ext cx="537437"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custDataLst>
                <p:tags r:id="rId34"/>
              </p:custDataLst>
            </p:nvPr>
          </p:nvCxnSpPr>
          <p:spPr>
            <a:xfrm>
              <a:off x="6568127" y="2830854"/>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35"/>
              </p:custDataLst>
            </p:nvPr>
          </p:nvCxnSpPr>
          <p:spPr>
            <a:xfrm>
              <a:off x="6096000" y="2949318"/>
              <a:ext cx="63786" cy="39497"/>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left)">
                                      <p:cBhvr>
                                        <p:cTn id="13" dur="500"/>
                                        <p:tgtEl>
                                          <p:spTgt spid="1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left)">
                                      <p:cBhvr>
                                        <p:cTn id="16" dur="500"/>
                                        <p:tgtEl>
                                          <p:spTgt spid="1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wipe(left)">
                                      <p:cBhvr>
                                        <p:cTn id="19" dur="500"/>
                                        <p:tgtEl>
                                          <p:spTgt spid="1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wipe(left)">
                                      <p:cBhvr>
                                        <p:cTn id="22" dur="500"/>
                                        <p:tgtEl>
                                          <p:spTgt spid="1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wipe(left)">
                                      <p:cBhvr>
                                        <p:cTn id="25" dur="500"/>
                                        <p:tgtEl>
                                          <p:spTgt spid="1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wipe(left)">
                                      <p:cBhvr>
                                        <p:cTn id="28" dur="500"/>
                                        <p:tgtEl>
                                          <p:spTgt spid="11">
                                            <p:txEl>
                                              <p:pRg st="7" end="7"/>
                                            </p:txEl>
                                          </p:spTgt>
                                        </p:tgtEl>
                                      </p:cBhvr>
                                    </p:animEffect>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a:spLocks noChangeArrowheads="1"/>
          </p:cNvSpPr>
          <p:nvPr>
            <p:custDataLst>
              <p:tags r:id="rId1"/>
            </p:custDataLst>
          </p:nvPr>
        </p:nvSpPr>
        <p:spPr bwMode="auto">
          <a:xfrm>
            <a:off x="5670804" y="2907989"/>
            <a:ext cx="712787" cy="537666"/>
          </a:xfrm>
          <a:prstGeom prst="roundRect">
            <a:avLst>
              <a:gd name="adj" fmla="val 16667"/>
            </a:avLst>
          </a:prstGeom>
          <a:solidFill>
            <a:srgbClr val="FFC000"/>
          </a:solidFill>
          <a:ln>
            <a:noFill/>
          </a:ln>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0"/>
              </a:spcBef>
              <a:spcAft>
                <a:spcPct val="0"/>
              </a:spcAft>
              <a:buFontTx/>
              <a:buNone/>
            </a:pPr>
            <a:endParaRPr kumimoji="1" lang="zh-CN" altLang="en-US" b="1">
              <a:solidFill>
                <a:srgbClr val="0000FF"/>
              </a:solidFill>
              <a:latin typeface="楷体_GB2312" pitchFamily="49" charset="-122"/>
              <a:ea typeface="楷体_GB2312" pitchFamily="49" charset="-122"/>
            </a:endParaRPr>
          </a:p>
        </p:txBody>
      </p:sp>
      <p:sp>
        <p:nvSpPr>
          <p:cNvPr id="5" name="圆角矩形 4"/>
          <p:cNvSpPr>
            <a:spLocks noChangeArrowheads="1"/>
          </p:cNvSpPr>
          <p:nvPr>
            <p:custDataLst>
              <p:tags r:id="rId2"/>
            </p:custDataLst>
          </p:nvPr>
        </p:nvSpPr>
        <p:spPr bwMode="auto">
          <a:xfrm>
            <a:off x="1544415" y="2915697"/>
            <a:ext cx="2292350" cy="537666"/>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0"/>
              </a:spcBef>
              <a:spcAft>
                <a:spcPct val="0"/>
              </a:spcAft>
              <a:buFontTx/>
              <a:buNone/>
            </a:pPr>
            <a:endParaRPr kumimoji="1" lang="zh-CN" altLang="en-US" b="1">
              <a:solidFill>
                <a:srgbClr val="0000FF"/>
              </a:solidFill>
              <a:latin typeface="楷体_GB2312" pitchFamily="49" charset="-122"/>
              <a:ea typeface="楷体_GB2312" pitchFamily="49" charset="-122"/>
            </a:endParaRPr>
          </a:p>
        </p:txBody>
      </p:sp>
      <p:sp>
        <p:nvSpPr>
          <p:cNvPr id="12291" name="Text Box 5"/>
          <p:cNvSpPr txBox="1">
            <a:spLocks noChangeArrowheads="1"/>
          </p:cNvSpPr>
          <p:nvPr>
            <p:custDataLst>
              <p:tags r:id="rId3"/>
            </p:custDataLst>
          </p:nvPr>
        </p:nvSpPr>
        <p:spPr bwMode="auto">
          <a:xfrm>
            <a:off x="386653" y="1484600"/>
            <a:ext cx="11281091" cy="203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Tx/>
              <a:buNone/>
            </a:pPr>
            <a:r>
              <a:rPr kumimoji="1" lang="zh-CN" altLang="en-US" sz="2800" b="1" smtClean="0">
                <a:solidFill>
                  <a:srgbClr val="000000"/>
                </a:solidFill>
              </a:rPr>
              <a:t>在                  </a:t>
            </a:r>
            <a:r>
              <a:rPr kumimoji="1" lang="zh-CN" altLang="en-US" sz="2800" b="1">
                <a:solidFill>
                  <a:srgbClr val="000000"/>
                </a:solidFill>
              </a:rPr>
              <a:t>，当一个可逆反应达到化学平衡时，生成物浓度幂之积与反应物浓度幂之积的</a:t>
            </a:r>
            <a:r>
              <a:rPr kumimoji="1" lang="zh-CN" altLang="en-US" sz="2800" b="1">
                <a:solidFill>
                  <a:srgbClr val="C00000"/>
                </a:solidFill>
              </a:rPr>
              <a:t>比值</a:t>
            </a:r>
            <a:r>
              <a:rPr kumimoji="1" lang="zh-CN" altLang="en-US" sz="2800" b="1">
                <a:solidFill>
                  <a:srgbClr val="000000"/>
                </a:solidFill>
              </a:rPr>
              <a:t>是一个常数，这个常数就是该反应的化学平衡常数（简称平衡常数），符号用“     </a:t>
            </a:r>
            <a:r>
              <a:rPr kumimoji="1" lang="en-US" altLang="zh-CN" sz="2800" b="1">
                <a:solidFill>
                  <a:srgbClr val="000000"/>
                </a:solidFill>
              </a:rPr>
              <a:t>”</a:t>
            </a:r>
            <a:r>
              <a:rPr kumimoji="1" lang="zh-CN" altLang="en-US" sz="2800" b="1">
                <a:solidFill>
                  <a:srgbClr val="000000"/>
                </a:solidFill>
              </a:rPr>
              <a:t>表示。</a:t>
            </a:r>
            <a:endParaRPr kumimoji="1" lang="zh-CN" altLang="en-US" sz="2800" b="1">
              <a:solidFill>
                <a:srgbClr val="000000"/>
              </a:solidFill>
            </a:endParaRPr>
          </a:p>
        </p:txBody>
      </p:sp>
      <p:sp>
        <p:nvSpPr>
          <p:cNvPr id="3" name="圆角矩形 2"/>
          <p:cNvSpPr>
            <a:spLocks noChangeArrowheads="1"/>
          </p:cNvSpPr>
          <p:nvPr>
            <p:custDataLst>
              <p:tags r:id="rId4"/>
            </p:custDataLst>
          </p:nvPr>
        </p:nvSpPr>
        <p:spPr bwMode="auto">
          <a:xfrm>
            <a:off x="900081" y="1609898"/>
            <a:ext cx="1693863" cy="537666"/>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0"/>
              </a:spcBef>
              <a:spcAft>
                <a:spcPct val="0"/>
              </a:spcAft>
              <a:buFontTx/>
              <a:buNone/>
            </a:pPr>
            <a:endParaRPr kumimoji="1" lang="zh-CN" altLang="en-US" b="1">
              <a:solidFill>
                <a:srgbClr val="0000FF"/>
              </a:solidFill>
              <a:latin typeface="楷体_GB2312" pitchFamily="49" charset="-122"/>
              <a:ea typeface="楷体_GB2312" pitchFamily="49" charset="-122"/>
            </a:endParaRPr>
          </a:p>
        </p:txBody>
      </p:sp>
      <p:sp>
        <p:nvSpPr>
          <p:cNvPr id="44037" name="Rectangle 3"/>
          <p:cNvSpPr>
            <a:spLocks noGrp="1" noChangeArrowheads="1"/>
          </p:cNvSpPr>
          <p:nvPr>
            <p:ph type="title" idx="4294967295"/>
            <p:custDataLst>
              <p:tags r:id="rId5"/>
            </p:custDataLst>
          </p:nvPr>
        </p:nvSpPr>
        <p:spPr>
          <a:xfrm>
            <a:off x="323850" y="137795"/>
            <a:ext cx="3756025" cy="649605"/>
          </a:xfrm>
          <a:prstGeom prst="rect">
            <a:avLst/>
          </a:prstGeom>
        </p:spPr>
        <p:txBody>
          <a:bodyPr/>
          <a:lstStyle/>
          <a:p>
            <a:pPr algn="l" eaLnBrk="1" hangingPunct="1"/>
            <a:r>
              <a:rPr lang="zh-CN" altLang="en-US" sz="3200">
                <a:ea typeface="隶书" panose="02010509060101010101" pitchFamily="49" charset="-122"/>
              </a:rPr>
              <a:t>化学平衡常数</a:t>
            </a:r>
            <a:endParaRPr lang="zh-CN" altLang="en-US" sz="3200">
              <a:ea typeface="隶书" panose="02010509060101010101" pitchFamily="49" charset="-122"/>
            </a:endParaRPr>
          </a:p>
        </p:txBody>
      </p:sp>
      <p:sp>
        <p:nvSpPr>
          <p:cNvPr id="28678" name="Text Box 6"/>
          <p:cNvSpPr txBox="1">
            <a:spLocks noChangeArrowheads="1"/>
          </p:cNvSpPr>
          <p:nvPr>
            <p:custDataLst>
              <p:tags r:id="rId6"/>
            </p:custDataLst>
          </p:nvPr>
        </p:nvSpPr>
        <p:spPr bwMode="auto">
          <a:xfrm>
            <a:off x="3904996" y="1803388"/>
            <a:ext cx="1765808"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FF3300"/>
                </a:solidFill>
              </a:rPr>
              <a:t>————</a:t>
            </a:r>
            <a:endParaRPr kumimoji="1" lang="en-US" altLang="zh-CN" sz="2800" b="1">
              <a:solidFill>
                <a:srgbClr val="FF3300"/>
              </a:solidFill>
            </a:endParaRPr>
          </a:p>
        </p:txBody>
      </p:sp>
      <p:sp>
        <p:nvSpPr>
          <p:cNvPr id="28679" name="Text Box 7"/>
          <p:cNvSpPr txBox="1">
            <a:spLocks noChangeArrowheads="1"/>
          </p:cNvSpPr>
          <p:nvPr>
            <p:custDataLst>
              <p:tags r:id="rId7"/>
            </p:custDataLst>
          </p:nvPr>
        </p:nvSpPr>
        <p:spPr bwMode="auto">
          <a:xfrm>
            <a:off x="554609" y="2467500"/>
            <a:ext cx="1960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FF3300"/>
                </a:solidFill>
              </a:rPr>
              <a:t>—————</a:t>
            </a:r>
            <a:endParaRPr kumimoji="1" lang="en-US" altLang="zh-CN" sz="2800" b="1">
              <a:solidFill>
                <a:srgbClr val="FF3300"/>
              </a:solidFill>
            </a:endParaRPr>
          </a:p>
        </p:txBody>
      </p:sp>
      <p:sp>
        <p:nvSpPr>
          <p:cNvPr id="28680" name="Text Box 8"/>
          <p:cNvSpPr txBox="1">
            <a:spLocks noChangeArrowheads="1"/>
          </p:cNvSpPr>
          <p:nvPr>
            <p:custDataLst>
              <p:tags r:id="rId8"/>
            </p:custDataLst>
          </p:nvPr>
        </p:nvSpPr>
        <p:spPr bwMode="auto">
          <a:xfrm>
            <a:off x="8445881" y="1828430"/>
            <a:ext cx="196088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800" b="1">
                <a:solidFill>
                  <a:srgbClr val="FF3300"/>
                </a:solidFill>
              </a:rPr>
              <a:t>—————</a:t>
            </a:r>
            <a:endParaRPr kumimoji="1" lang="en-US" altLang="zh-CN" sz="2800" b="1">
              <a:solidFill>
                <a:srgbClr val="FF3300"/>
              </a:solidFill>
            </a:endParaRPr>
          </a:p>
        </p:txBody>
      </p:sp>
      <p:sp>
        <p:nvSpPr>
          <p:cNvPr id="28681" name="Text Box 9"/>
          <p:cNvSpPr txBox="1">
            <a:spLocks noChangeArrowheads="1"/>
          </p:cNvSpPr>
          <p:nvPr>
            <p:custDataLst>
              <p:tags r:id="rId9"/>
            </p:custDataLst>
          </p:nvPr>
        </p:nvSpPr>
        <p:spPr bwMode="auto">
          <a:xfrm>
            <a:off x="5786692" y="2861809"/>
            <a:ext cx="47625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b="1">
                <a:solidFill>
                  <a:srgbClr val="FF0000"/>
                </a:solidFill>
              </a:rPr>
              <a:t>K</a:t>
            </a:r>
            <a:endParaRPr kumimoji="1" lang="en-US" altLang="zh-CN" b="1">
              <a:solidFill>
                <a:srgbClr val="FF0000"/>
              </a:solidFill>
            </a:endParaRPr>
          </a:p>
        </p:txBody>
      </p:sp>
      <p:sp>
        <p:nvSpPr>
          <p:cNvPr id="28682" name="Text Box 10"/>
          <p:cNvSpPr txBox="1">
            <a:spLocks noChangeArrowheads="1"/>
          </p:cNvSpPr>
          <p:nvPr>
            <p:custDataLst>
              <p:tags r:id="rId10"/>
            </p:custDataLst>
          </p:nvPr>
        </p:nvSpPr>
        <p:spPr bwMode="auto">
          <a:xfrm>
            <a:off x="813595" y="1632052"/>
            <a:ext cx="2046287"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zh-CN" altLang="en-US" sz="2600" b="1">
                <a:solidFill>
                  <a:srgbClr val="000000"/>
                </a:solidFill>
              </a:rPr>
              <a:t>一定温度下</a:t>
            </a:r>
            <a:endParaRPr kumimoji="1" lang="zh-CN" altLang="en-US" sz="2600" b="1">
              <a:solidFill>
                <a:srgbClr val="000000"/>
              </a:solidFill>
            </a:endParaRPr>
          </a:p>
        </p:txBody>
      </p:sp>
      <p:sp>
        <p:nvSpPr>
          <p:cNvPr id="28686" name="Text Box 14"/>
          <p:cNvSpPr txBox="1">
            <a:spLocks noChangeArrowheads="1"/>
          </p:cNvSpPr>
          <p:nvPr>
            <p:custDataLst>
              <p:tags r:id="rId11"/>
            </p:custDataLst>
          </p:nvPr>
        </p:nvSpPr>
        <p:spPr bwMode="auto">
          <a:xfrm>
            <a:off x="324041" y="3938373"/>
            <a:ext cx="1093787" cy="521970"/>
          </a:xfrm>
          <a:prstGeom prst="rect">
            <a:avLst/>
          </a:prstGeom>
          <a:noFill/>
          <a:ln w="9525" algn="ctr">
            <a:solidFill>
              <a:srgbClr val="FF0066"/>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800" b="1">
                <a:solidFill>
                  <a:srgbClr val="000000"/>
                </a:solidFill>
                <a:latin typeface="黑体" panose="02010609060101010101" pitchFamily="2" charset="-122"/>
                <a:ea typeface="黑体" panose="02010609060101010101" pitchFamily="2" charset="-122"/>
              </a:rPr>
              <a:t>注意：</a:t>
            </a:r>
            <a:endParaRPr kumimoji="1" lang="zh-CN" altLang="en-US" sz="2800" b="1">
              <a:solidFill>
                <a:srgbClr val="000000"/>
              </a:solidFill>
              <a:latin typeface="黑体" panose="02010609060101010101" pitchFamily="2" charset="-122"/>
              <a:ea typeface="黑体" panose="02010609060101010101" pitchFamily="2" charset="-122"/>
            </a:endParaRPr>
          </a:p>
        </p:txBody>
      </p:sp>
      <p:sp>
        <p:nvSpPr>
          <p:cNvPr id="28687" name="Text Box 15"/>
          <p:cNvSpPr txBox="1">
            <a:spLocks noChangeArrowheads="1"/>
          </p:cNvSpPr>
          <p:nvPr>
            <p:custDataLst>
              <p:tags r:id="rId12"/>
            </p:custDataLst>
          </p:nvPr>
        </p:nvSpPr>
        <p:spPr bwMode="auto">
          <a:xfrm>
            <a:off x="1361250" y="3908385"/>
            <a:ext cx="563391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sz="3200" b="1">
                <a:solidFill>
                  <a:srgbClr val="0000FF"/>
                </a:solidFill>
                <a:latin typeface="楷体_GB2312" pitchFamily="49" charset="-122"/>
                <a:ea typeface="楷体_GB2312" pitchFamily="49" charset="-122"/>
              </a:defRPr>
            </a:lvl1pPr>
            <a:lvl2pPr marL="800100" indent="-342900">
              <a:defRPr kumimoji="1" sz="3200" b="1">
                <a:solidFill>
                  <a:srgbClr val="0000FF"/>
                </a:solidFill>
                <a:latin typeface="楷体_GB2312" pitchFamily="49" charset="-122"/>
                <a:ea typeface="楷体_GB2312" pitchFamily="49" charset="-122"/>
              </a:defRPr>
            </a:lvl2pPr>
            <a:lvl3pPr marL="1257300" indent="-342900">
              <a:defRPr kumimoji="1" sz="3200" b="1">
                <a:solidFill>
                  <a:srgbClr val="0000FF"/>
                </a:solidFill>
                <a:latin typeface="楷体_GB2312" pitchFamily="49" charset="-122"/>
                <a:ea typeface="楷体_GB2312" pitchFamily="49" charset="-122"/>
              </a:defRPr>
            </a:lvl3pPr>
            <a:lvl4pPr marL="1714500" indent="-342900">
              <a:defRPr kumimoji="1" sz="3200" b="1">
                <a:solidFill>
                  <a:srgbClr val="0000FF"/>
                </a:solidFill>
                <a:latin typeface="楷体_GB2312" pitchFamily="49" charset="-122"/>
                <a:ea typeface="楷体_GB2312" pitchFamily="49" charset="-122"/>
              </a:defRPr>
            </a:lvl4pPr>
            <a:lvl5pPr marL="2171700" indent="-342900">
              <a:defRPr kumimoji="1" sz="3200" b="1">
                <a:solidFill>
                  <a:srgbClr val="0000FF"/>
                </a:solidFill>
                <a:latin typeface="楷体_GB2312" pitchFamily="49" charset="-122"/>
                <a:ea typeface="楷体_GB2312" pitchFamily="49" charset="-122"/>
              </a:defRPr>
            </a:lvl5pPr>
            <a:lvl6pPr marL="26289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6pPr>
            <a:lvl7pPr marL="30861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7pPr>
            <a:lvl8pPr marL="35433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8pPr>
            <a:lvl9pPr marL="4000500" indent="-342900" eaLnBrk="0" fontAlgn="base" hangingPunct="0">
              <a:spcBef>
                <a:spcPct val="0"/>
              </a:spcBef>
              <a:spcAft>
                <a:spcPct val="0"/>
              </a:spcAft>
              <a:defRPr kumimoji="1" sz="3200" b="1">
                <a:solidFill>
                  <a:srgbClr val="0000FF"/>
                </a:solidFill>
                <a:latin typeface="楷体_GB2312" pitchFamily="49" charset="-122"/>
                <a:ea typeface="楷体_GB2312" pitchFamily="49" charset="-122"/>
              </a:defRPr>
            </a:lvl9pPr>
          </a:lstStyle>
          <a:p>
            <a:pPr fontAlgn="base">
              <a:spcBef>
                <a:spcPct val="50000"/>
              </a:spcBef>
              <a:spcAft>
                <a:spcPct val="0"/>
              </a:spcAft>
              <a:buFont typeface="Wingdings" panose="05000000000000000000" pitchFamily="2" charset="2"/>
              <a:buChar char="Ø"/>
            </a:pPr>
            <a:r>
              <a:rPr lang="zh-CN" altLang="en-US" sz="2800">
                <a:solidFill>
                  <a:srgbClr val="000000"/>
                </a:solidFill>
                <a:latin typeface="Arial" panose="020B0604020202020204" pitchFamily="34" charset="0"/>
              </a:rPr>
              <a:t>化学平衡常数</a:t>
            </a:r>
            <a:r>
              <a:rPr lang="zh-CN" altLang="en-US" sz="2800">
                <a:solidFill>
                  <a:srgbClr val="9900FF"/>
                </a:solidFill>
                <a:latin typeface="Arial" panose="020B0604020202020204" pitchFamily="34" charset="0"/>
              </a:rPr>
              <a:t>只与</a:t>
            </a:r>
            <a:r>
              <a:rPr lang="zh-CN" altLang="en-US" sz="2800">
                <a:solidFill>
                  <a:srgbClr val="FF0000"/>
                </a:solidFill>
                <a:latin typeface="Arial" panose="020B0604020202020204" pitchFamily="34" charset="0"/>
              </a:rPr>
              <a:t>温度</a:t>
            </a:r>
            <a:r>
              <a:rPr lang="zh-CN" altLang="en-US" sz="2800">
                <a:solidFill>
                  <a:srgbClr val="000000"/>
                </a:solidFill>
                <a:latin typeface="Arial" panose="020B0604020202020204" pitchFamily="34" charset="0"/>
              </a:rPr>
              <a:t>有关</a:t>
            </a:r>
            <a:r>
              <a:rPr lang="en-US" altLang="zh-CN" sz="2800">
                <a:solidFill>
                  <a:srgbClr val="000000"/>
                </a:solidFill>
                <a:latin typeface="Arial" panose="020B0604020202020204" pitchFamily="34" charset="0"/>
              </a:rPr>
              <a:t>.</a:t>
            </a:r>
            <a:endParaRPr lang="zh-CN" altLang="en-US" sz="2800">
              <a:solidFill>
                <a:srgbClr val="FF0000"/>
              </a:solidFill>
              <a:latin typeface="Arial" panose="020B0604020202020204" pitchFamily="34" charset="0"/>
            </a:endParaRPr>
          </a:p>
        </p:txBody>
      </p:sp>
      <p:sp>
        <p:nvSpPr>
          <p:cNvPr id="28689" name="Text Box 17"/>
          <p:cNvSpPr txBox="1">
            <a:spLocks noChangeArrowheads="1"/>
          </p:cNvSpPr>
          <p:nvPr>
            <p:custDataLst>
              <p:tags r:id="rId13"/>
            </p:custDataLst>
          </p:nvPr>
        </p:nvSpPr>
        <p:spPr bwMode="auto">
          <a:xfrm>
            <a:off x="6130162" y="1890343"/>
            <a:ext cx="1703387" cy="39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sz="2000" b="1">
                <a:solidFill>
                  <a:srgbClr val="FF3300"/>
                </a:solidFill>
              </a:rPr>
              <a:t>—————</a:t>
            </a:r>
            <a:endParaRPr kumimoji="1" lang="en-US" altLang="zh-CN" sz="2000" b="1">
              <a:solidFill>
                <a:srgbClr val="FF3300"/>
              </a:solidFill>
            </a:endParaRPr>
          </a:p>
        </p:txBody>
      </p:sp>
      <p:sp>
        <p:nvSpPr>
          <p:cNvPr id="2" name="矩形 1"/>
          <p:cNvSpPr>
            <a:spLocks noChangeArrowheads="1"/>
          </p:cNvSpPr>
          <p:nvPr>
            <p:custDataLst>
              <p:tags r:id="rId14"/>
            </p:custDataLst>
          </p:nvPr>
        </p:nvSpPr>
        <p:spPr bwMode="auto">
          <a:xfrm>
            <a:off x="1357250" y="4485352"/>
            <a:ext cx="94783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800" b="1">
                <a:solidFill>
                  <a:srgbClr val="0000FF"/>
                </a:solidFill>
                <a:latin typeface="+mn-ea"/>
                <a:ea typeface="+mn-ea"/>
              </a:rPr>
              <a:t>与压强、反应物或生成物</a:t>
            </a:r>
            <a:r>
              <a:rPr kumimoji="1" lang="zh-CN" altLang="en-US" sz="2800" b="1" smtClean="0">
                <a:solidFill>
                  <a:srgbClr val="FF0000"/>
                </a:solidFill>
                <a:latin typeface="+mn-ea"/>
                <a:ea typeface="+mn-ea"/>
              </a:rPr>
              <a:t>浓度、</a:t>
            </a:r>
            <a:r>
              <a:rPr lang="zh-CN" altLang="zh-CN" sz="2800" kern="100">
                <a:solidFill>
                  <a:prstClr val="black"/>
                </a:solidFill>
                <a:latin typeface="Times New Roman" panose="02020603050405020304" charset="0"/>
                <a:ea typeface="微软雅黑" panose="020B0503020204020204" pitchFamily="34" charset="-122"/>
                <a:cs typeface="Times New Roman" panose="02020603050405020304" charset="0"/>
              </a:rPr>
              <a:t>是否使用催化剂</a:t>
            </a:r>
            <a:r>
              <a:rPr kumimoji="1" lang="zh-CN" altLang="en-US" sz="2800" b="1" smtClean="0">
                <a:solidFill>
                  <a:srgbClr val="FF0000"/>
                </a:solidFill>
                <a:latin typeface="+mn-ea"/>
                <a:ea typeface="+mn-ea"/>
              </a:rPr>
              <a:t>均</a:t>
            </a:r>
            <a:r>
              <a:rPr kumimoji="1" lang="zh-CN" altLang="en-US" sz="2800" b="1">
                <a:solidFill>
                  <a:srgbClr val="FF0000"/>
                </a:solidFill>
                <a:latin typeface="+mn-ea"/>
                <a:ea typeface="+mn-ea"/>
              </a:rPr>
              <a:t>无关</a:t>
            </a:r>
            <a:r>
              <a:rPr kumimoji="1" lang="zh-CN" altLang="en-US" sz="2800" b="1">
                <a:solidFill>
                  <a:srgbClr val="0000FF"/>
                </a:solidFill>
                <a:latin typeface="+mn-ea"/>
                <a:ea typeface="+mn-ea"/>
              </a:rPr>
              <a:t>。</a:t>
            </a:r>
            <a:endParaRPr kumimoji="1" lang="zh-CN" altLang="en-US" sz="2800" b="1">
              <a:solidFill>
                <a:srgbClr val="FF0000"/>
              </a:solidFill>
              <a:latin typeface="+mn-ea"/>
              <a:ea typeface="+mn-ea"/>
            </a:endParaRPr>
          </a:p>
        </p:txBody>
      </p:sp>
      <p:sp>
        <p:nvSpPr>
          <p:cNvPr id="15" name="Text Box 9"/>
          <p:cNvSpPr txBox="1">
            <a:spLocks noChangeArrowheads="1"/>
          </p:cNvSpPr>
          <p:nvPr>
            <p:custDataLst>
              <p:tags r:id="rId15"/>
            </p:custDataLst>
          </p:nvPr>
        </p:nvSpPr>
        <p:spPr bwMode="auto">
          <a:xfrm>
            <a:off x="5786692" y="2871118"/>
            <a:ext cx="47625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Tx/>
              <a:buNone/>
            </a:pPr>
            <a:r>
              <a:rPr kumimoji="1" lang="en-US" altLang="zh-CN" b="1">
                <a:solidFill>
                  <a:srgbClr val="9900FF"/>
                </a:solidFill>
              </a:rPr>
              <a:t>K</a:t>
            </a:r>
            <a:endParaRPr kumimoji="1" lang="en-US" altLang="zh-CN" b="1">
              <a:solidFill>
                <a:srgbClr val="9900FF"/>
              </a:solidFill>
            </a:endParaRPr>
          </a:p>
        </p:txBody>
      </p:sp>
      <p:sp>
        <p:nvSpPr>
          <p:cNvPr id="44049" name="Text Box 6"/>
          <p:cNvSpPr txBox="1">
            <a:spLocks noChangeArrowheads="1"/>
          </p:cNvSpPr>
          <p:nvPr>
            <p:custDataLst>
              <p:tags r:id="rId16"/>
            </p:custDataLst>
          </p:nvPr>
        </p:nvSpPr>
        <p:spPr bwMode="auto">
          <a:xfrm>
            <a:off x="234126" y="863888"/>
            <a:ext cx="3578922"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a:solidFill>
                  <a:srgbClr val="000000"/>
                </a:solidFill>
              </a:rPr>
              <a:t>1</a:t>
            </a:r>
            <a:r>
              <a:rPr lang="zh-CN" altLang="en-US" sz="2800" b="1">
                <a:solidFill>
                  <a:srgbClr val="000000"/>
                </a:solidFill>
              </a:rPr>
              <a:t>、定义</a:t>
            </a:r>
            <a:r>
              <a:rPr lang="en-US" altLang="zh-CN" sz="2400" smtClean="0">
                <a:solidFill>
                  <a:srgbClr val="000000"/>
                </a:solidFill>
                <a:latin typeface="楷体" panose="02010609060101010101" charset="-122"/>
                <a:ea typeface="楷体" panose="02010609060101010101" charset="-122"/>
                <a:sym typeface="Wingdings" panose="05000000000000000000" pitchFamily="2" charset="2"/>
              </a:rPr>
              <a:t>(</a:t>
            </a:r>
            <a:r>
              <a:rPr lang="zh-CN" altLang="en-US" sz="2400" smtClean="0">
                <a:solidFill>
                  <a:srgbClr val="000000"/>
                </a:solidFill>
                <a:latin typeface="楷体" panose="02010609060101010101" charset="-122"/>
                <a:ea typeface="楷体" panose="02010609060101010101" charset="-122"/>
                <a:sym typeface="Wingdings" panose="05000000000000000000" pitchFamily="2" charset="2"/>
              </a:rPr>
              <a:t>选</a:t>
            </a:r>
            <a:r>
              <a:rPr lang="en-US" altLang="zh-CN" sz="2400" smtClean="0">
                <a:solidFill>
                  <a:srgbClr val="000000"/>
                </a:solidFill>
                <a:latin typeface="楷体" panose="02010609060101010101" charset="-122"/>
                <a:ea typeface="楷体" panose="02010609060101010101" charset="-122"/>
                <a:sym typeface="Wingdings" panose="05000000000000000000" pitchFamily="2" charset="2"/>
              </a:rPr>
              <a:t>1</a:t>
            </a:r>
            <a:r>
              <a:rPr lang="zh-CN" altLang="en-US" sz="2400" smtClean="0">
                <a:solidFill>
                  <a:srgbClr val="000000"/>
                </a:solidFill>
                <a:latin typeface="楷体" panose="02010609060101010101" charset="-122"/>
                <a:ea typeface="楷体" panose="02010609060101010101" charset="-122"/>
                <a:sym typeface="Wingdings" panose="05000000000000000000" pitchFamily="2" charset="2"/>
              </a:rPr>
              <a:t>课本</a:t>
            </a:r>
            <a:r>
              <a:rPr lang="en-US" altLang="zh-CN" sz="2400">
                <a:solidFill>
                  <a:srgbClr val="000000"/>
                </a:solidFill>
                <a:latin typeface="楷体" panose="02010609060101010101" charset="-122"/>
                <a:ea typeface="楷体" panose="02010609060101010101" charset="-122"/>
                <a:sym typeface="Wingdings" panose="05000000000000000000" pitchFamily="2" charset="2"/>
              </a:rPr>
              <a:t>P34)</a:t>
            </a:r>
            <a:r>
              <a:rPr lang="zh-CN" altLang="en-US" sz="2400">
                <a:solidFill>
                  <a:srgbClr val="000000"/>
                </a:solidFill>
                <a:latin typeface="楷体" panose="02010609060101010101" charset="-122"/>
                <a:ea typeface="楷体" panose="02010609060101010101" charset="-122"/>
                <a:sym typeface="Wingdings" panose="05000000000000000000" pitchFamily="2" charset="2"/>
              </a:rPr>
              <a:t>：</a:t>
            </a:r>
            <a:endParaRPr lang="zh-CN" altLang="en-US" sz="2400">
              <a:solidFill>
                <a:srgbClr val="000000"/>
              </a:solidFill>
              <a:latin typeface="楷体" panose="02010609060101010101" charset="-122"/>
              <a:ea typeface="楷体" panose="02010609060101010101" charset="-122"/>
            </a:endParaRPr>
          </a:p>
        </p:txBody>
      </p:sp>
      <p:sp>
        <p:nvSpPr>
          <p:cNvPr id="6" name="矩形 5"/>
          <p:cNvSpPr>
            <a:spLocks noChangeArrowheads="1"/>
          </p:cNvSpPr>
          <p:nvPr>
            <p:custDataLst>
              <p:tags r:id="rId17"/>
            </p:custDataLst>
          </p:nvPr>
        </p:nvSpPr>
        <p:spPr bwMode="auto">
          <a:xfrm>
            <a:off x="1351662" y="5127591"/>
            <a:ext cx="40944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Tx/>
              <a:buNone/>
            </a:pPr>
            <a:r>
              <a:rPr kumimoji="1" lang="zh-CN" altLang="en-US" sz="2800" b="1">
                <a:solidFill>
                  <a:srgbClr val="0000FF"/>
                </a:solidFill>
                <a:latin typeface="+mn-ea"/>
                <a:ea typeface="+mn-ea"/>
              </a:rPr>
              <a:t>与平衡建立的</a:t>
            </a:r>
            <a:r>
              <a:rPr kumimoji="1" lang="zh-CN" altLang="en-US" sz="2800" b="1">
                <a:solidFill>
                  <a:srgbClr val="FF0000"/>
                </a:solidFill>
                <a:latin typeface="+mn-ea"/>
                <a:ea typeface="+mn-ea"/>
              </a:rPr>
              <a:t>途径无关。</a:t>
            </a:r>
            <a:endParaRPr kumimoji="1" lang="zh-CN" altLang="en-US" sz="2800" b="1">
              <a:solidFill>
                <a:srgbClr val="FF0000"/>
              </a:solidFill>
              <a:latin typeface="+mn-ea"/>
              <a:ea typeface="+mn-ea"/>
            </a:endParaRPr>
          </a:p>
        </p:txBody>
      </p:sp>
      <p:sp>
        <p:nvSpPr>
          <p:cNvPr id="7" name="左大括号 6"/>
          <p:cNvSpPr/>
          <p:nvPr>
            <p:custDataLst>
              <p:tags r:id="rId18"/>
            </p:custDataLst>
          </p:nvPr>
        </p:nvSpPr>
        <p:spPr bwMode="auto">
          <a:xfrm>
            <a:off x="1108710" y="4669790"/>
            <a:ext cx="269875" cy="798830"/>
          </a:xfrm>
          <a:prstGeom prst="leftBrace">
            <a:avLst>
              <a:gd name="adj1" fmla="val 8331"/>
              <a:gd name="adj2" fmla="val 50000"/>
            </a:avLst>
          </a:prstGeom>
          <a:noFill/>
          <a:ln w="28575" algn="ctr">
            <a:solidFill>
              <a:srgbClr val="FF0066"/>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lnSpc>
                <a:spcPct val="80000"/>
              </a:lnSpc>
              <a:spcBef>
                <a:spcPct val="0"/>
              </a:spcBef>
              <a:spcAft>
                <a:spcPct val="0"/>
              </a:spcAft>
              <a:buFontTx/>
              <a:buNone/>
            </a:pPr>
            <a:endParaRPr kumimoji="1" lang="zh-CN" altLang="en-US" b="1">
              <a:solidFill>
                <a:srgbClr val="0000FF"/>
              </a:solidFill>
              <a:latin typeface="+mn-ea"/>
              <a:ea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750" fill="hold"/>
                                        <p:tgtEl>
                                          <p:spTgt spid="12291"/>
                                        </p:tgtEl>
                                        <p:attrNameLst>
                                          <p:attrName>ppt_w</p:attrName>
                                        </p:attrNameLst>
                                      </p:cBhvr>
                                      <p:tavLst>
                                        <p:tav tm="0">
                                          <p:val>
                                            <p:strVal val="#ppt_w+.3"/>
                                          </p:val>
                                        </p:tav>
                                        <p:tav tm="100000">
                                          <p:val>
                                            <p:strVal val="#ppt_w"/>
                                          </p:val>
                                        </p:tav>
                                      </p:tavLst>
                                    </p:anim>
                                    <p:anim calcmode="lin" valueType="num">
                                      <p:cBhvr>
                                        <p:cTn id="8" dur="750" fill="hold"/>
                                        <p:tgtEl>
                                          <p:spTgt spid="12291"/>
                                        </p:tgtEl>
                                        <p:attrNameLst>
                                          <p:attrName>ppt_h</p:attrName>
                                        </p:attrNameLst>
                                      </p:cBhvr>
                                      <p:tavLst>
                                        <p:tav tm="0">
                                          <p:val>
                                            <p:strVal val="#ppt_h"/>
                                          </p:val>
                                        </p:tav>
                                        <p:tav tm="100000">
                                          <p:val>
                                            <p:strVal val="#ppt_h"/>
                                          </p:val>
                                        </p:tav>
                                      </p:tavLst>
                                    </p:anim>
                                    <p:animEffect transition="in" filter="fade">
                                      <p:cBhvr>
                                        <p:cTn id="9" dur="750"/>
                                        <p:tgtEl>
                                          <p:spTgt spid="12291"/>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8681"/>
                                        </p:tgtEl>
                                        <p:attrNameLst>
                                          <p:attrName>style.visibility</p:attrName>
                                        </p:attrNameLst>
                                      </p:cBhvr>
                                      <p:to>
                                        <p:strVal val="visible"/>
                                      </p:to>
                                    </p:set>
                                    <p:animEffect transition="in" filter="wipe(left)">
                                      <p:cBhvr>
                                        <p:cTn id="12" dur="750"/>
                                        <p:tgtEl>
                                          <p:spTgt spid="28681"/>
                                        </p:tgtEl>
                                      </p:cBhvr>
                                    </p:animEffect>
                                  </p:childTnLst>
                                </p:cTn>
                              </p:par>
                              <p:par>
                                <p:cTn id="13" presetID="22" presetClass="entr" presetSubtype="4" fill="hold" grpId="6" nodeType="withEffect">
                                  <p:stCondLst>
                                    <p:cond delay="0"/>
                                  </p:stCondLst>
                                  <p:childTnLst>
                                    <p:set>
                                      <p:cBhvr>
                                        <p:cTn id="14" dur="1" fill="hold">
                                          <p:stCondLst>
                                            <p:cond delay="0"/>
                                          </p:stCondLst>
                                        </p:cTn>
                                        <p:tgtEl>
                                          <p:spTgt spid="28682"/>
                                        </p:tgtEl>
                                        <p:attrNameLst>
                                          <p:attrName>style.visibility</p:attrName>
                                        </p:attrNameLst>
                                      </p:cBhvr>
                                      <p:to>
                                        <p:strVal val="visible"/>
                                      </p:to>
                                    </p:set>
                                    <p:animEffect transition="in" filter="wipe(down)">
                                      <p:cBhvr>
                                        <p:cTn id="15" dur="500"/>
                                        <p:tgtEl>
                                          <p:spTgt spid="2868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678"/>
                                        </p:tgtEl>
                                        <p:attrNameLst>
                                          <p:attrName>style.visibility</p:attrName>
                                        </p:attrNameLst>
                                      </p:cBhvr>
                                      <p:to>
                                        <p:strVal val="visible"/>
                                      </p:to>
                                    </p:set>
                                    <p:animEffect transition="in" filter="wipe(left)">
                                      <p:cBhvr>
                                        <p:cTn id="25" dur="500"/>
                                        <p:tgtEl>
                                          <p:spTgt spid="2867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689"/>
                                        </p:tgtEl>
                                        <p:attrNameLst>
                                          <p:attrName>style.visibility</p:attrName>
                                        </p:attrNameLst>
                                      </p:cBhvr>
                                      <p:to>
                                        <p:strVal val="visible"/>
                                      </p:to>
                                    </p:set>
                                    <p:animEffect transition="in" filter="wipe(left)">
                                      <p:cBhvr>
                                        <p:cTn id="30" dur="750"/>
                                        <p:tgtEl>
                                          <p:spTgt spid="2868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680"/>
                                        </p:tgtEl>
                                        <p:attrNameLst>
                                          <p:attrName>style.visibility</p:attrName>
                                        </p:attrNameLst>
                                      </p:cBhvr>
                                      <p:to>
                                        <p:strVal val="visible"/>
                                      </p:to>
                                    </p:set>
                                    <p:animEffect transition="in" filter="wipe(left)">
                                      <p:cBhvr>
                                        <p:cTn id="35" dur="500"/>
                                        <p:tgtEl>
                                          <p:spTgt spid="2868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8679"/>
                                        </p:tgtEl>
                                        <p:attrNameLst>
                                          <p:attrName>style.visibility</p:attrName>
                                        </p:attrNameLst>
                                      </p:cBhvr>
                                      <p:to>
                                        <p:strVal val="visible"/>
                                      </p:to>
                                    </p:set>
                                    <p:animEffect transition="in" filter="wipe(left)">
                                      <p:cBhvr>
                                        <p:cTn id="40" dur="750"/>
                                        <p:tgtEl>
                                          <p:spTgt spid="2867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217">
                                          <p:stCondLst>
                                            <p:cond delay="0"/>
                                          </p:stCondLst>
                                        </p:cTn>
                                        <p:tgtEl>
                                          <p:spTgt spid="15"/>
                                        </p:tgtEl>
                                      </p:cBhvr>
                                    </p:animEffect>
                                    <p:anim calcmode="lin" valueType="num">
                                      <p:cBhvr>
                                        <p:cTn id="58" dur="683"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9" dur="249"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0" dur="249" tmFilter="0, 0; 0.125,0.2665; 0.25,0.4; 0.375,0.465; 0.5,0.5;  0.625,0.535; 0.75,0.6; 0.875,0.7335; 1,1">
                                          <p:stCondLst>
                                            <p:cond delay="249"/>
                                          </p:stCondLst>
                                        </p:cTn>
                                        <p:tgtEl>
                                          <p:spTgt spid="15"/>
                                        </p:tgtEl>
                                        <p:attrNameLst>
                                          <p:attrName>ppt_y</p:attrName>
                                        </p:attrNameLst>
                                      </p:cBhvr>
                                      <p:tavLst>
                                        <p:tav tm="0" fmla="#ppt_y-sin(pi*$)/9">
                                          <p:val>
                                            <p:fltVal val="0"/>
                                          </p:val>
                                        </p:tav>
                                        <p:tav tm="100000">
                                          <p:val>
                                            <p:fltVal val="1"/>
                                          </p:val>
                                        </p:tav>
                                      </p:tavLst>
                                    </p:anim>
                                    <p:anim calcmode="lin" valueType="num">
                                      <p:cBhvr>
                                        <p:cTn id="61" dur="124" tmFilter="0, 0; 0.125,0.2665; 0.25,0.4; 0.375,0.465; 0.5,0.5;  0.625,0.535; 0.75,0.6; 0.875,0.7335; 1,1">
                                          <p:stCondLst>
                                            <p:cond delay="497"/>
                                          </p:stCondLst>
                                        </p:cTn>
                                        <p:tgtEl>
                                          <p:spTgt spid="15"/>
                                        </p:tgtEl>
                                        <p:attrNameLst>
                                          <p:attrName>ppt_y</p:attrName>
                                        </p:attrNameLst>
                                      </p:cBhvr>
                                      <p:tavLst>
                                        <p:tav tm="0" fmla="#ppt_y-sin(pi*$)/27">
                                          <p:val>
                                            <p:fltVal val="0"/>
                                          </p:val>
                                        </p:tav>
                                        <p:tav tm="100000">
                                          <p:val>
                                            <p:fltVal val="1"/>
                                          </p:val>
                                        </p:tav>
                                      </p:tavLst>
                                    </p:anim>
                                    <p:anim calcmode="lin" valueType="num">
                                      <p:cBhvr>
                                        <p:cTn id="62" dur="62" tmFilter="0, 0; 0.125,0.2665; 0.25,0.4; 0.375,0.465; 0.5,0.5;  0.625,0.535; 0.75,0.6; 0.875,0.7335; 1,1">
                                          <p:stCondLst>
                                            <p:cond delay="621"/>
                                          </p:stCondLst>
                                        </p:cTn>
                                        <p:tgtEl>
                                          <p:spTgt spid="15"/>
                                        </p:tgtEl>
                                        <p:attrNameLst>
                                          <p:attrName>ppt_y</p:attrName>
                                        </p:attrNameLst>
                                      </p:cBhvr>
                                      <p:tavLst>
                                        <p:tav tm="0" fmla="#ppt_y-sin(pi*$)/81">
                                          <p:val>
                                            <p:fltVal val="0"/>
                                          </p:val>
                                        </p:tav>
                                        <p:tav tm="100000">
                                          <p:val>
                                            <p:fltVal val="1"/>
                                          </p:val>
                                        </p:tav>
                                      </p:tavLst>
                                    </p:anim>
                                    <p:animScale>
                                      <p:cBhvr>
                                        <p:cTn id="63" dur="10">
                                          <p:stCondLst>
                                            <p:cond delay="244"/>
                                          </p:stCondLst>
                                        </p:cTn>
                                        <p:tgtEl>
                                          <p:spTgt spid="15"/>
                                        </p:tgtEl>
                                      </p:cBhvr>
                                      <p:to x="100000" y="60000"/>
                                    </p:animScale>
                                    <p:animScale>
                                      <p:cBhvr>
                                        <p:cTn id="64" dur="62" decel="50000">
                                          <p:stCondLst>
                                            <p:cond delay="254"/>
                                          </p:stCondLst>
                                        </p:cTn>
                                        <p:tgtEl>
                                          <p:spTgt spid="15"/>
                                        </p:tgtEl>
                                      </p:cBhvr>
                                      <p:to x="100000" y="100000"/>
                                    </p:animScale>
                                    <p:animScale>
                                      <p:cBhvr>
                                        <p:cTn id="65" dur="10">
                                          <p:stCondLst>
                                            <p:cond delay="492"/>
                                          </p:stCondLst>
                                        </p:cTn>
                                        <p:tgtEl>
                                          <p:spTgt spid="15"/>
                                        </p:tgtEl>
                                      </p:cBhvr>
                                      <p:to x="100000" y="80000"/>
                                    </p:animScale>
                                    <p:animScale>
                                      <p:cBhvr>
                                        <p:cTn id="66" dur="62" decel="50000">
                                          <p:stCondLst>
                                            <p:cond delay="502"/>
                                          </p:stCondLst>
                                        </p:cTn>
                                        <p:tgtEl>
                                          <p:spTgt spid="15"/>
                                        </p:tgtEl>
                                      </p:cBhvr>
                                      <p:to x="100000" y="100000"/>
                                    </p:animScale>
                                    <p:animScale>
                                      <p:cBhvr>
                                        <p:cTn id="67" dur="10">
                                          <p:stCondLst>
                                            <p:cond delay="616"/>
                                          </p:stCondLst>
                                        </p:cTn>
                                        <p:tgtEl>
                                          <p:spTgt spid="15"/>
                                        </p:tgtEl>
                                      </p:cBhvr>
                                      <p:to x="100000" y="90000"/>
                                    </p:animScale>
                                    <p:animScale>
                                      <p:cBhvr>
                                        <p:cTn id="68" dur="62" decel="50000">
                                          <p:stCondLst>
                                            <p:cond delay="625"/>
                                          </p:stCondLst>
                                        </p:cTn>
                                        <p:tgtEl>
                                          <p:spTgt spid="15"/>
                                        </p:tgtEl>
                                      </p:cBhvr>
                                      <p:to x="100000" y="100000"/>
                                    </p:animScale>
                                    <p:animScale>
                                      <p:cBhvr>
                                        <p:cTn id="69" dur="10">
                                          <p:stCondLst>
                                            <p:cond delay="678"/>
                                          </p:stCondLst>
                                        </p:cTn>
                                        <p:tgtEl>
                                          <p:spTgt spid="15"/>
                                        </p:tgtEl>
                                      </p:cBhvr>
                                      <p:to x="100000" y="95000"/>
                                    </p:animScale>
                                    <p:animScale>
                                      <p:cBhvr>
                                        <p:cTn id="70" dur="62" decel="50000">
                                          <p:stCondLst>
                                            <p:cond delay="688"/>
                                          </p:stCondLst>
                                        </p:cTn>
                                        <p:tgtEl>
                                          <p:spTgt spid="15"/>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8686"/>
                                        </p:tgtEl>
                                        <p:attrNameLst>
                                          <p:attrName>style.visibility</p:attrName>
                                        </p:attrNameLst>
                                      </p:cBhvr>
                                      <p:to>
                                        <p:strVal val="visible"/>
                                      </p:to>
                                    </p:set>
                                    <p:animEffect transition="in" filter="wipe(left)">
                                      <p:cBhvr>
                                        <p:cTn id="75" dur="500"/>
                                        <p:tgtEl>
                                          <p:spTgt spid="2868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28687"/>
                                        </p:tgtEl>
                                        <p:attrNameLst>
                                          <p:attrName>style.visibility</p:attrName>
                                        </p:attrNameLst>
                                      </p:cBhvr>
                                      <p:to>
                                        <p:strVal val="visible"/>
                                      </p:to>
                                    </p:set>
                                    <p:animEffect transition="in" filter="wipe(left)">
                                      <p:cBhvr>
                                        <p:cTn id="80" dur="500"/>
                                        <p:tgtEl>
                                          <p:spTgt spid="2868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wipe(up)">
                                      <p:cBhvr>
                                        <p:cTn id="85" dur="500"/>
                                        <p:tgtEl>
                                          <p:spTgt spid="7"/>
                                        </p:tgtEl>
                                      </p:cBhvr>
                                    </p:animEffect>
                                  </p:childTnLst>
                                </p:cTn>
                              </p:par>
                            </p:childTnLst>
                          </p:cTn>
                        </p:par>
                        <p:par>
                          <p:cTn id="86" fill="hold">
                            <p:stCondLst>
                              <p:cond delay="500"/>
                            </p:stCondLst>
                            <p:childTnLst>
                              <p:par>
                                <p:cTn id="87" presetID="55" presetClass="entr" presetSubtype="0" fill="hold" grpId="0" nodeType="after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p:cTn id="89" dur="1000" fill="hold"/>
                                        <p:tgtEl>
                                          <p:spTgt spid="2"/>
                                        </p:tgtEl>
                                        <p:attrNameLst>
                                          <p:attrName>ppt_w</p:attrName>
                                        </p:attrNameLst>
                                      </p:cBhvr>
                                      <p:tavLst>
                                        <p:tav tm="0">
                                          <p:val>
                                            <p:strVal val="#ppt_w*0.70"/>
                                          </p:val>
                                        </p:tav>
                                        <p:tav tm="100000">
                                          <p:val>
                                            <p:strVal val="#ppt_w"/>
                                          </p:val>
                                        </p:tav>
                                      </p:tavLst>
                                    </p:anim>
                                    <p:anim calcmode="lin" valueType="num">
                                      <p:cBhvr>
                                        <p:cTn id="90" dur="1000" fill="hold"/>
                                        <p:tgtEl>
                                          <p:spTgt spid="2"/>
                                        </p:tgtEl>
                                        <p:attrNameLst>
                                          <p:attrName>ppt_h</p:attrName>
                                        </p:attrNameLst>
                                      </p:cBhvr>
                                      <p:tavLst>
                                        <p:tav tm="0">
                                          <p:val>
                                            <p:strVal val="#ppt_h"/>
                                          </p:val>
                                        </p:tav>
                                        <p:tav tm="100000">
                                          <p:val>
                                            <p:strVal val="#ppt_h"/>
                                          </p:val>
                                        </p:tav>
                                      </p:tavLst>
                                    </p:anim>
                                    <p:animEffect transition="in" filter="fade">
                                      <p:cBhvr>
                                        <p:cTn id="91" dur="1000"/>
                                        <p:tgtEl>
                                          <p:spTgt spid="2"/>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wipe(left)">
                                      <p:cBhvr>
                                        <p:cTn id="9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2291" grpId="0" bldLvl="0" animBg="1"/>
      <p:bldP spid="3" grpId="0" bldLvl="0" animBg="1"/>
      <p:bldP spid="28678" grpId="0" bldLvl="0" animBg="1"/>
      <p:bldP spid="28679" grpId="0" bldLvl="0" animBg="1"/>
      <p:bldP spid="28680" grpId="0" bldLvl="0" animBg="1"/>
      <p:bldP spid="28681" grpId="0" bldLvl="0" animBg="1"/>
      <p:bldP spid="28682" grpId="6"/>
      <p:bldP spid="28686" grpId="0" bldLvl="0" animBg="1"/>
      <p:bldP spid="28687" grpId="0" bldLvl="0" animBg="1"/>
      <p:bldP spid="28689" grpId="0" bldLvl="0" animBg="1"/>
      <p:bldP spid="2" grpId="0"/>
      <p:bldP spid="15" grpId="0" bldLvl="0" animBg="1"/>
      <p:bldP spid="6" grpId="0"/>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8"/>
          <p:cNvSpPr txBox="1">
            <a:spLocks noChangeArrowheads="1"/>
          </p:cNvSpPr>
          <p:nvPr>
            <p:custDataLst>
              <p:tags r:id="rId1"/>
            </p:custDataLst>
          </p:nvPr>
        </p:nvSpPr>
        <p:spPr bwMode="auto">
          <a:xfrm>
            <a:off x="399256" y="802020"/>
            <a:ext cx="3221038"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smtClean="0">
                <a:solidFill>
                  <a:srgbClr val="000000"/>
                </a:solidFill>
              </a:rPr>
              <a:t>2.</a:t>
            </a:r>
            <a:r>
              <a:rPr lang="zh-CN" altLang="en-US" sz="2800" b="1" smtClean="0">
                <a:solidFill>
                  <a:srgbClr val="000000"/>
                </a:solidFill>
              </a:rPr>
              <a:t>表达式</a:t>
            </a:r>
            <a:r>
              <a:rPr lang="zh-CN" altLang="en-US" sz="2800" b="1">
                <a:solidFill>
                  <a:srgbClr val="000000"/>
                </a:solidFill>
              </a:rPr>
              <a:t>：</a:t>
            </a:r>
            <a:endParaRPr lang="zh-CN" altLang="en-US" sz="2800" b="1">
              <a:solidFill>
                <a:srgbClr val="000000"/>
              </a:solidFill>
            </a:endParaRPr>
          </a:p>
        </p:txBody>
      </p:sp>
      <p:grpSp>
        <p:nvGrpSpPr>
          <p:cNvPr id="54281" name="Group 9"/>
          <p:cNvGrpSpPr/>
          <p:nvPr>
            <p:custDataLst>
              <p:tags r:id="rId2"/>
            </p:custDataLst>
          </p:nvPr>
        </p:nvGrpSpPr>
        <p:grpSpPr>
          <a:xfrm>
            <a:off x="587376" y="1528526"/>
            <a:ext cx="8424862" cy="519112"/>
            <a:chOff x="22" y="2069"/>
            <a:chExt cx="5307" cy="327"/>
          </a:xfrm>
        </p:grpSpPr>
        <p:sp>
          <p:nvSpPr>
            <p:cNvPr id="46092" name="Line 10"/>
            <p:cNvSpPr>
              <a:spLocks noChangeShapeType="1"/>
            </p:cNvSpPr>
            <p:nvPr>
              <p:custDataLst>
                <p:tags r:id="rId3"/>
              </p:custDataLst>
            </p:nvPr>
          </p:nvSpPr>
          <p:spPr bwMode="auto">
            <a:xfrm>
              <a:off x="2880" y="2206"/>
              <a:ext cx="545"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46093" name="Line 11"/>
            <p:cNvSpPr>
              <a:spLocks noChangeShapeType="1"/>
            </p:cNvSpPr>
            <p:nvPr>
              <p:custDataLst>
                <p:tags r:id="rId4"/>
              </p:custDataLst>
            </p:nvPr>
          </p:nvSpPr>
          <p:spPr bwMode="auto">
            <a:xfrm>
              <a:off x="2880" y="2270"/>
              <a:ext cx="545" cy="0"/>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46094" name="Line 12"/>
            <p:cNvSpPr>
              <a:spLocks noChangeShapeType="1"/>
            </p:cNvSpPr>
            <p:nvPr>
              <p:custDataLst>
                <p:tags r:id="rId5"/>
              </p:custDataLst>
            </p:nvPr>
          </p:nvSpPr>
          <p:spPr bwMode="auto">
            <a:xfrm>
              <a:off x="3334" y="2115"/>
              <a:ext cx="91" cy="91"/>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46095" name="Line 13"/>
            <p:cNvSpPr>
              <a:spLocks noChangeShapeType="1"/>
            </p:cNvSpPr>
            <p:nvPr>
              <p:custDataLst>
                <p:tags r:id="rId6"/>
              </p:custDataLst>
            </p:nvPr>
          </p:nvSpPr>
          <p:spPr bwMode="auto">
            <a:xfrm>
              <a:off x="2880" y="2251"/>
              <a:ext cx="91" cy="91"/>
            </a:xfrm>
            <a:prstGeom prst="line">
              <a:avLst/>
            </a:prstGeom>
            <a:noFill/>
            <a:ln w="2857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kumimoji="1" lang="zh-CN" altLang="en-US" sz="3200" b="1">
                <a:solidFill>
                  <a:srgbClr val="0000FF"/>
                </a:solidFill>
                <a:ea typeface="楷体_GB2312" pitchFamily="49" charset="-122"/>
              </a:endParaRPr>
            </a:p>
          </p:txBody>
        </p:sp>
        <p:sp>
          <p:nvSpPr>
            <p:cNvPr id="46096" name="Text Box 14"/>
            <p:cNvSpPr txBox="1">
              <a:spLocks noChangeArrowheads="1"/>
            </p:cNvSpPr>
            <p:nvPr>
              <p:custDataLst>
                <p:tags r:id="rId7"/>
              </p:custDataLst>
            </p:nvPr>
          </p:nvSpPr>
          <p:spPr bwMode="auto">
            <a:xfrm>
              <a:off x="22" y="2069"/>
              <a:ext cx="530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lang="en-US" altLang="zh-CN" sz="2800" b="1">
                  <a:solidFill>
                    <a:srgbClr val="000000"/>
                  </a:solidFill>
                </a:rPr>
                <a:t> </a:t>
              </a:r>
              <a:r>
                <a:rPr lang="zh-CN" altLang="en-US" sz="2800" b="1">
                  <a:solidFill>
                    <a:srgbClr val="000000"/>
                  </a:solidFill>
                </a:rPr>
                <a:t>对于反应</a:t>
              </a:r>
              <a:r>
                <a:rPr lang="en-US" altLang="zh-CN" sz="2800" b="1">
                  <a:solidFill>
                    <a:srgbClr val="000000"/>
                  </a:solidFill>
                </a:rPr>
                <a:t>: </a:t>
              </a:r>
              <a:r>
                <a:rPr lang="en-US" altLang="zh-CN" sz="2800" b="1">
                  <a:solidFill>
                    <a:srgbClr val="FF0000"/>
                  </a:solidFill>
                </a:rPr>
                <a:t>mA(g) + nB (g)            pC (g) + qD (g)</a:t>
              </a:r>
              <a:r>
                <a:rPr lang="en-US" altLang="zh-CN" sz="2800">
                  <a:solidFill>
                    <a:srgbClr val="000000"/>
                  </a:solidFill>
                </a:rPr>
                <a:t> </a:t>
              </a:r>
              <a:endParaRPr lang="en-US" altLang="zh-CN" sz="2800">
                <a:solidFill>
                  <a:srgbClr val="000000"/>
                </a:solidFill>
              </a:endParaRPr>
            </a:p>
          </p:txBody>
        </p:sp>
      </p:grpSp>
      <p:graphicFrame>
        <p:nvGraphicFramePr>
          <p:cNvPr id="54302" name="Object 30"/>
          <p:cNvGraphicFramePr>
            <a:graphicFrameLocks noChangeAspect="1"/>
          </p:cNvGraphicFramePr>
          <p:nvPr>
            <p:custDataLst>
              <p:tags r:id="rId8"/>
            </p:custDataLst>
          </p:nvPr>
        </p:nvGraphicFramePr>
        <p:xfrm>
          <a:off x="1867061" y="2159419"/>
          <a:ext cx="3079844" cy="1065538"/>
        </p:xfrm>
        <a:graphic>
          <a:graphicData uri="http://schemas.openxmlformats.org/presentationml/2006/ole">
            <mc:AlternateContent xmlns:mc="http://schemas.openxmlformats.org/markup-compatibility/2006">
              <mc:Choice xmlns:v="urn:schemas-microsoft-com:vml" Requires="v">
                <p:oleObj spid="_x0000_s1038" name="公式" r:id="rId9" imgW="1155065" imgH="444500" progId="Equation.3">
                  <p:embed/>
                </p:oleObj>
              </mc:Choice>
              <mc:Fallback>
                <p:oleObj name="公式" r:id="rId9" imgW="1155065" imgH="444500" progId="Equation.3">
                  <p:embed/>
                  <p:pic>
                    <p:nvPicPr>
                      <p:cNvPr id="0" name="OLE substitute image"/>
                      <p:cNvPicPr/>
                      <p:nvPr/>
                    </p:nvPicPr>
                    <p:blipFill>
                      <a:blip r:embed="rId10">
                        <a:extLst>
                          <a:ext uri="{28A0092B-C50C-407E-A947-70E740481C1C}">
                            <a14:useLocalDpi xmlns:a14="http://schemas.microsoft.com/office/drawing/2010/main" val="0"/>
                          </a:ext>
                        </a:extLst>
                      </a:blip>
                      <a:stretch>
                        <a:fillRect/>
                      </a:stretch>
                    </p:blipFill>
                    <p:spPr>
                      <a:xfrm>
                        <a:off x="1867061" y="2159419"/>
                        <a:ext cx="3079844" cy="1065538"/>
                      </a:xfrm>
                      <a:prstGeom prst="rect">
                        <a:avLst/>
                      </a:prstGeom>
                      <a:noFill/>
                      <a:ln>
                        <a:noFill/>
                      </a:ln>
                    </p:spPr>
                  </p:pic>
                </p:oleObj>
              </mc:Fallback>
            </mc:AlternateContent>
          </a:graphicData>
        </a:graphic>
      </p:graphicFrame>
      <p:sp>
        <p:nvSpPr>
          <p:cNvPr id="2" name="文本框 1"/>
          <p:cNvSpPr txBox="1">
            <a:spLocks noChangeArrowheads="1"/>
          </p:cNvSpPr>
          <p:nvPr>
            <p:custDataLst>
              <p:tags r:id="rId11"/>
            </p:custDataLst>
          </p:nvPr>
        </p:nvSpPr>
        <p:spPr bwMode="auto">
          <a:xfrm>
            <a:off x="5456239" y="2516070"/>
            <a:ext cx="5346065" cy="521970"/>
          </a:xfrm>
          <a:prstGeom prst="rect">
            <a:avLst/>
          </a:prstGeom>
          <a:noFill/>
          <a:ln w="9525">
            <a:solidFill>
              <a:srgbClr val="FF0066"/>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zh-CN" altLang="en-US" sz="2800" b="1">
                <a:solidFill>
                  <a:srgbClr val="0000FF"/>
                </a:solidFill>
                <a:latin typeface="楷体_GB2312" pitchFamily="49" charset="-122"/>
                <a:ea typeface="楷体_GB2312" pitchFamily="49" charset="-122"/>
              </a:rPr>
              <a:t>说明：</a:t>
            </a:r>
            <a:r>
              <a:rPr lang="zh-CN" altLang="en-US" sz="2800" b="1">
                <a:solidFill>
                  <a:srgbClr val="000000"/>
                </a:solidFill>
              </a:rPr>
              <a:t>其中</a:t>
            </a:r>
            <a:r>
              <a:rPr lang="en-US" altLang="zh-CN" sz="2800" b="1" i="1">
                <a:solidFill>
                  <a:srgbClr val="FF0000"/>
                </a:solidFill>
                <a:latin typeface="Times New Roman" panose="02020603050405020304" charset="0"/>
              </a:rPr>
              <a:t>c</a:t>
            </a:r>
            <a:r>
              <a:rPr lang="zh-CN" altLang="en-US" sz="2800" b="1">
                <a:solidFill>
                  <a:srgbClr val="000000"/>
                </a:solidFill>
                <a:latin typeface="Times New Roman" panose="02020603050405020304" charset="0"/>
              </a:rPr>
              <a:t>为各组分的</a:t>
            </a:r>
            <a:r>
              <a:rPr lang="zh-CN" altLang="en-US" sz="2800" b="1">
                <a:solidFill>
                  <a:srgbClr val="FF0000"/>
                </a:solidFill>
                <a:latin typeface="Times New Roman" panose="02020603050405020304" charset="0"/>
              </a:rPr>
              <a:t>平衡浓度</a:t>
            </a:r>
            <a:endParaRPr lang="zh-CN" altLang="en-US" sz="2800" b="1">
              <a:solidFill>
                <a:srgbClr val="000000"/>
              </a:solidFill>
            </a:endParaRPr>
          </a:p>
        </p:txBody>
      </p:sp>
      <p:sp>
        <p:nvSpPr>
          <p:cNvPr id="14" name="Text Box 51"/>
          <p:cNvSpPr txBox="1">
            <a:spLocks noChangeArrowheads="1"/>
          </p:cNvSpPr>
          <p:nvPr>
            <p:custDataLst>
              <p:tags r:id="rId12"/>
            </p:custDataLst>
          </p:nvPr>
        </p:nvSpPr>
        <p:spPr bwMode="auto">
          <a:xfrm>
            <a:off x="357744" y="3424959"/>
            <a:ext cx="2573338"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Tx/>
              <a:buNone/>
            </a:pPr>
            <a:r>
              <a:rPr kumimoji="1" lang="en-US" altLang="zh-CN" sz="2800" b="1" smtClean="0">
                <a:solidFill>
                  <a:srgbClr val="A50021"/>
                </a:solidFill>
                <a:latin typeface="宋体" panose="02010600030101010101" pitchFamily="2" charset="-122"/>
              </a:rPr>
              <a:t>3.K</a:t>
            </a:r>
            <a:r>
              <a:rPr kumimoji="1" lang="zh-CN" altLang="en-US" sz="2800" b="1">
                <a:solidFill>
                  <a:srgbClr val="A50021"/>
                </a:solidFill>
                <a:latin typeface="宋体" panose="02010600030101010101" pitchFamily="2" charset="-122"/>
              </a:rPr>
              <a:t>的单位：</a:t>
            </a:r>
            <a:endParaRPr kumimoji="1" lang="zh-CN" altLang="en-US" sz="2800" b="1">
              <a:solidFill>
                <a:srgbClr val="A50021"/>
              </a:solidFill>
              <a:latin typeface="宋体" panose="02010600030101010101" pitchFamily="2" charset="-122"/>
            </a:endParaRPr>
          </a:p>
        </p:txBody>
      </p:sp>
      <p:sp>
        <p:nvSpPr>
          <p:cNvPr id="17" name="AutoShape 28"/>
          <p:cNvSpPr>
            <a:spLocks noChangeArrowheads="1"/>
          </p:cNvSpPr>
          <p:nvPr>
            <p:custDataLst>
              <p:tags r:id="rId13"/>
            </p:custDataLst>
          </p:nvPr>
        </p:nvSpPr>
        <p:spPr bwMode="auto">
          <a:xfrm>
            <a:off x="7069052" y="3493204"/>
            <a:ext cx="2843212" cy="492216"/>
          </a:xfrm>
          <a:prstGeom prst="wedgeRectCallout">
            <a:avLst>
              <a:gd name="adj1" fmla="val 958"/>
              <a:gd name="adj2" fmla="val 154903"/>
            </a:avLst>
          </a:prstGeom>
          <a:solidFill>
            <a:srgbClr val="FFFF00">
              <a:alpha val="71764"/>
            </a:srgbClr>
          </a:solidFill>
          <a:ln w="9525" algn="ctr">
            <a:solidFill>
              <a:schemeClr val="bg1"/>
            </a:solidFill>
            <a:miter lim="800000"/>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kumimoji="1" lang="en-US" altLang="zh-CN" sz="2800" b="1">
                <a:solidFill>
                  <a:srgbClr val="FF0000"/>
                </a:solidFill>
                <a:latin typeface="Times New Roman" panose="02020603050405020304" charset="0"/>
                <a:sym typeface="Symbol" panose="05050102010706020507" pitchFamily="18" charset="2"/>
              </a:rPr>
              <a:t></a:t>
            </a:r>
            <a:r>
              <a:rPr kumimoji="1" lang="en-US" altLang="zh-CN" sz="2800" b="1">
                <a:solidFill>
                  <a:srgbClr val="FF0000"/>
                </a:solidFill>
                <a:latin typeface="Times New Roman" panose="02020603050405020304" charset="0"/>
              </a:rPr>
              <a:t>n=(p+q)-(m+n)</a:t>
            </a:r>
            <a:endParaRPr kumimoji="1" lang="en-US" altLang="zh-CN" sz="2800" b="1">
              <a:solidFill>
                <a:srgbClr val="FF0000"/>
              </a:solidFill>
              <a:latin typeface="Times New Roman" panose="02020603050405020304" charset="0"/>
            </a:endParaRPr>
          </a:p>
        </p:txBody>
      </p:sp>
      <p:sp>
        <p:nvSpPr>
          <p:cNvPr id="18" name="Rectangle 32"/>
          <p:cNvSpPr>
            <a:spLocks noChangeArrowheads="1"/>
          </p:cNvSpPr>
          <p:nvPr>
            <p:custDataLst>
              <p:tags r:id="rId14"/>
            </p:custDataLst>
          </p:nvPr>
        </p:nvSpPr>
        <p:spPr bwMode="auto">
          <a:xfrm>
            <a:off x="399567" y="4440837"/>
            <a:ext cx="11050270" cy="43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0784" tIns="0" rIns="50784"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Tx/>
              <a:buNone/>
            </a:pPr>
            <a:r>
              <a:rPr kumimoji="1" lang="en-US" altLang="zh-CN" sz="2800" b="1" u="sng">
                <a:solidFill>
                  <a:srgbClr val="FF0000"/>
                </a:solidFill>
                <a:latin typeface="Times New Roman" panose="02020603050405020304" charset="0"/>
              </a:rPr>
              <a:t>※</a:t>
            </a:r>
            <a:r>
              <a:rPr kumimoji="1" lang="zh-CN" altLang="en-US" sz="2800" b="1" u="sng">
                <a:solidFill>
                  <a:srgbClr val="000000"/>
                </a:solidFill>
                <a:latin typeface="Times New Roman" panose="02020603050405020304" charset="0"/>
              </a:rPr>
              <a:t>当浓度的单位为 </a:t>
            </a:r>
            <a:r>
              <a:rPr kumimoji="1" lang="en-US" altLang="zh-CN" sz="2800" b="1" u="sng">
                <a:solidFill>
                  <a:srgbClr val="FF0000"/>
                </a:solidFill>
                <a:latin typeface="Times New Roman" panose="02020603050405020304" charset="0"/>
              </a:rPr>
              <a:t>mol·L</a:t>
            </a:r>
            <a:r>
              <a:rPr kumimoji="1" lang="en-US" altLang="zh-CN" sz="2800" b="1" u="sng" baseline="30000">
                <a:solidFill>
                  <a:srgbClr val="FF0000"/>
                </a:solidFill>
                <a:latin typeface="Times New Roman" panose="02020603050405020304" charset="0"/>
              </a:rPr>
              <a:t>-1</a:t>
            </a:r>
            <a:r>
              <a:rPr kumimoji="1" lang="zh-CN" altLang="en-US" sz="2800" b="1" u="sng">
                <a:solidFill>
                  <a:srgbClr val="000000"/>
                </a:solidFill>
                <a:latin typeface="Times New Roman" panose="02020603050405020304" charset="0"/>
              </a:rPr>
              <a:t>，称标准平衡常数，</a:t>
            </a:r>
            <a:r>
              <a:rPr kumimoji="1" lang="zh-CN" altLang="en-US" sz="2800" b="1" u="sng">
                <a:solidFill>
                  <a:srgbClr val="FF0000"/>
                </a:solidFill>
                <a:latin typeface="Times New Roman" panose="02020603050405020304" charset="0"/>
              </a:rPr>
              <a:t>标准平衡常数不写单位</a:t>
            </a:r>
            <a:r>
              <a:rPr kumimoji="1" lang="zh-CN" altLang="en-US" sz="2800" b="1">
                <a:solidFill>
                  <a:srgbClr val="000000"/>
                </a:solidFill>
                <a:latin typeface="Times New Roman" panose="02020603050405020304" charset="0"/>
              </a:rPr>
              <a:t> </a:t>
            </a:r>
            <a:endParaRPr kumimoji="1" lang="zh-CN" altLang="en-US" sz="2800" b="1">
              <a:solidFill>
                <a:srgbClr val="000000"/>
              </a:solidFill>
              <a:latin typeface="Times New Roman" panose="02020603050405020304" charset="0"/>
            </a:endParaRPr>
          </a:p>
        </p:txBody>
      </p:sp>
      <p:sp>
        <p:nvSpPr>
          <p:cNvPr id="19" name="文本框 18"/>
          <p:cNvSpPr txBox="1"/>
          <p:nvPr>
            <p:custDataLst>
              <p:tags r:id="rId15"/>
            </p:custDataLst>
          </p:nvPr>
        </p:nvSpPr>
        <p:spPr>
          <a:xfrm>
            <a:off x="587376" y="5580761"/>
            <a:ext cx="9132696" cy="521970"/>
          </a:xfrm>
          <a:prstGeom prst="rect">
            <a:avLst/>
          </a:prstGeom>
          <a:noFill/>
          <a:ln w="9525" cap="flat" cmpd="sng">
            <a:solidFill>
              <a:schemeClr val="accent2"/>
            </a:solidFill>
            <a:prstDash val="solid"/>
            <a:miter/>
            <a:headEnd type="none" w="med" len="med"/>
            <a:tailEnd type="none" w="med" len="med"/>
          </a:ln>
        </p:spPr>
        <p:txBody>
          <a:bodyPr wrap="square" anchor="t">
            <a:spAutoFit/>
          </a:bodyPr>
          <a:lstStyle/>
          <a:p>
            <a:pPr>
              <a:spcBef>
                <a:spcPct val="50000"/>
              </a:spcBef>
            </a:pPr>
            <a:r>
              <a:rPr lang="zh-CN" altLang="en-US" sz="2800">
                <a:solidFill>
                  <a:srgbClr val="FF0000"/>
                </a:solidFill>
                <a:latin typeface="Times New Roman" panose="02020603050405020304" charset="0"/>
                <a:ea typeface="黑体" panose="02010609060101010101" pitchFamily="2" charset="-122"/>
              </a:rPr>
              <a:t>注：纯固体和纯液体浓度计为</a:t>
            </a:r>
            <a:r>
              <a:rPr lang="en-US" altLang="zh-CN" sz="2800">
                <a:solidFill>
                  <a:srgbClr val="FF0000"/>
                </a:solidFill>
                <a:latin typeface="Times New Roman" panose="02020603050405020304" charset="0"/>
                <a:ea typeface="黑体" panose="02010609060101010101" pitchFamily="2" charset="-122"/>
              </a:rPr>
              <a:t>1</a:t>
            </a:r>
            <a:r>
              <a:rPr lang="zh-CN" altLang="en-US" sz="2800">
                <a:solidFill>
                  <a:srgbClr val="FF0000"/>
                </a:solidFill>
                <a:latin typeface="Times New Roman" panose="02020603050405020304" charset="0"/>
                <a:ea typeface="黑体" panose="02010609060101010101" pitchFamily="2" charset="-122"/>
              </a:rPr>
              <a:t>，不列入平衡常数表达式</a:t>
            </a:r>
            <a:endParaRPr lang="zh-CN" altLang="en-US" sz="2800">
              <a:solidFill>
                <a:srgbClr val="FF0000"/>
              </a:solidFill>
              <a:latin typeface="Times New Roman" panose="02020603050405020304"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4281"/>
                                        </p:tgtEl>
                                        <p:attrNameLst>
                                          <p:attrName>style.visibility</p:attrName>
                                        </p:attrNameLst>
                                      </p:cBhvr>
                                      <p:to>
                                        <p:strVal val="visible"/>
                                      </p:to>
                                    </p:set>
                                    <p:animEffect transition="in" filter="wipe(left)">
                                      <p:cBhvr>
                                        <p:cTn id="7" dur="500"/>
                                        <p:tgtEl>
                                          <p:spTgt spid="542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302"/>
                                        </p:tgtEl>
                                        <p:attrNameLst>
                                          <p:attrName>style.visibility</p:attrName>
                                        </p:attrNameLst>
                                      </p:cBhvr>
                                      <p:to>
                                        <p:strVal val="visible"/>
                                      </p:to>
                                    </p:set>
                                    <p:animEffect transition="in" filter="wipe(left)">
                                      <p:cBhvr>
                                        <p:cTn id="12" dur="500"/>
                                        <p:tgtEl>
                                          <p:spTgt spid="5430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to="" calcmode="lin" valueType="num">
                                      <p:cBhvr>
                                        <p:cTn id="24" dur="1" fill="hold"/>
                                        <p:tgtEl>
                                          <p:spTgt spid="14"/>
                                        </p:tgtEl>
                                      </p:cBhvr>
                                    </p:anim>
                                  </p:childTnLst>
                                </p:cTn>
                              </p:par>
                            </p:childTnLst>
                          </p:cTn>
                        </p:par>
                        <p:par>
                          <p:cTn id="25" fill="hold">
                            <p:stCondLst>
                              <p:cond delay="0"/>
                            </p:stCondLst>
                            <p:childTnLst>
                              <p:par>
                                <p:cTn id="26" presetID="22" presetClass="entr" presetSubtype="8"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up)">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 grpId="0"/>
      <p:bldP spid="17" grpId="0" bldLvl="0" animBg="1"/>
      <p:bldP spid="18" grpId="0" bldLvl="0" animBg="1"/>
      <p:bldP spid="19" grpId="0" bldLvl="0" animBg="1"/>
    </p:bldLst>
  </p:timing>
</p:sld>
</file>

<file path=ppt/tags/tag1.xml><?xml version="1.0" encoding="utf-8"?>
<p:tagLst xmlns:p="http://schemas.openxmlformats.org/presentationml/2006/main">
  <p:tag name="AS_UNIQUEID" val="1496"/>
</p:tagLst>
</file>

<file path=ppt/tags/tag10.xml><?xml version="1.0" encoding="utf-8"?>
<p:tagLst xmlns:p="http://schemas.openxmlformats.org/presentationml/2006/main">
  <p:tag name="AS_UNIQUEID" val="1507"/>
</p:tagLst>
</file>

<file path=ppt/tags/tag100.xml><?xml version="1.0" encoding="utf-8"?>
<p:tagLst xmlns:p="http://schemas.openxmlformats.org/presentationml/2006/main">
  <p:tag name="AS_UNIQUEID" val="1602"/>
</p:tagLst>
</file>

<file path=ppt/tags/tag101.xml><?xml version="1.0" encoding="utf-8"?>
<p:tagLst xmlns:p="http://schemas.openxmlformats.org/presentationml/2006/main">
  <p:tag name="AS_UNIQUEID" val="1603"/>
</p:tagLst>
</file>

<file path=ppt/tags/tag102.xml><?xml version="1.0" encoding="utf-8"?>
<p:tagLst xmlns:p="http://schemas.openxmlformats.org/presentationml/2006/main">
  <p:tag name="AS_UNIQUEID" val="1604"/>
</p:tagLst>
</file>

<file path=ppt/tags/tag103.xml><?xml version="1.0" encoding="utf-8"?>
<p:tagLst xmlns:p="http://schemas.openxmlformats.org/presentationml/2006/main">
  <p:tag name="AS_UNIQUEID" val="1605"/>
</p:tagLst>
</file>

<file path=ppt/tags/tag104.xml><?xml version="1.0" encoding="utf-8"?>
<p:tagLst xmlns:p="http://schemas.openxmlformats.org/presentationml/2006/main">
  <p:tag name="AS_UNIQUEID" val="1606"/>
</p:tagLst>
</file>

<file path=ppt/tags/tag105.xml><?xml version="1.0" encoding="utf-8"?>
<p:tagLst xmlns:p="http://schemas.openxmlformats.org/presentationml/2006/main">
  <p:tag name="AS_UNIQUEID" val="1607"/>
</p:tagLst>
</file>

<file path=ppt/tags/tag106.xml><?xml version="1.0" encoding="utf-8"?>
<p:tagLst xmlns:p="http://schemas.openxmlformats.org/presentationml/2006/main">
  <p:tag name="AS_UNIQUEID" val="1608"/>
</p:tagLst>
</file>

<file path=ppt/tags/tag107.xml><?xml version="1.0" encoding="utf-8"?>
<p:tagLst xmlns:p="http://schemas.openxmlformats.org/presentationml/2006/main">
  <p:tag name="AS_UNIQUEID" val="1609"/>
</p:tagLst>
</file>

<file path=ppt/tags/tag108.xml><?xml version="1.0" encoding="utf-8"?>
<p:tagLst xmlns:p="http://schemas.openxmlformats.org/presentationml/2006/main">
  <p:tag name="AS_UNIQUEID" val="1610"/>
</p:tagLst>
</file>

<file path=ppt/tags/tag109.xml><?xml version="1.0" encoding="utf-8"?>
<p:tagLst xmlns:p="http://schemas.openxmlformats.org/presentationml/2006/main">
  <p:tag name="AS_UNIQUEID" val="1611"/>
</p:tagLst>
</file>

<file path=ppt/tags/tag11.xml><?xml version="1.0" encoding="utf-8"?>
<p:tagLst xmlns:p="http://schemas.openxmlformats.org/presentationml/2006/main">
  <p:tag name="AS_UNIQUEID" val="1508"/>
</p:tagLst>
</file>

<file path=ppt/tags/tag110.xml><?xml version="1.0" encoding="utf-8"?>
<p:tagLst xmlns:p="http://schemas.openxmlformats.org/presentationml/2006/main">
  <p:tag name="AS_UNIQUEID" val="1612"/>
</p:tagLst>
</file>

<file path=ppt/tags/tag111.xml><?xml version="1.0" encoding="utf-8"?>
<p:tagLst xmlns:p="http://schemas.openxmlformats.org/presentationml/2006/main">
  <p:tag name="AS_UNIQUEID" val="1613"/>
</p:tagLst>
</file>

<file path=ppt/tags/tag112.xml><?xml version="1.0" encoding="utf-8"?>
<p:tagLst xmlns:p="http://schemas.openxmlformats.org/presentationml/2006/main">
  <p:tag name="AS_UNIQUEID" val="1614"/>
</p:tagLst>
</file>

<file path=ppt/tags/tag113.xml><?xml version="1.0" encoding="utf-8"?>
<p:tagLst xmlns:p="http://schemas.openxmlformats.org/presentationml/2006/main">
  <p:tag name="AS_UNIQUEID" val="1615"/>
</p:tagLst>
</file>

<file path=ppt/tags/tag114.xml><?xml version="1.0" encoding="utf-8"?>
<p:tagLst xmlns:p="http://schemas.openxmlformats.org/presentationml/2006/main">
  <p:tag name="AS_UNIQUEID" val="1616"/>
</p:tagLst>
</file>

<file path=ppt/tags/tag115.xml><?xml version="1.0" encoding="utf-8"?>
<p:tagLst xmlns:p="http://schemas.openxmlformats.org/presentationml/2006/main">
  <p:tag name="AS_UNIQUEID" val="1617"/>
</p:tagLst>
</file>

<file path=ppt/tags/tag116.xml><?xml version="1.0" encoding="utf-8"?>
<p:tagLst xmlns:p="http://schemas.openxmlformats.org/presentationml/2006/main">
  <p:tag name="AS_UNIQUEID" val="1618"/>
</p:tagLst>
</file>

<file path=ppt/tags/tag117.xml><?xml version="1.0" encoding="utf-8"?>
<p:tagLst xmlns:p="http://schemas.openxmlformats.org/presentationml/2006/main">
  <p:tag name="AS_UNIQUEID" val="1619"/>
</p:tagLst>
</file>

<file path=ppt/tags/tag118.xml><?xml version="1.0" encoding="utf-8"?>
<p:tagLst xmlns:p="http://schemas.openxmlformats.org/presentationml/2006/main">
  <p:tag name="AS_UNIQUEID" val="1621"/>
</p:tagLst>
</file>

<file path=ppt/tags/tag119.xml><?xml version="1.0" encoding="utf-8"?>
<p:tagLst xmlns:p="http://schemas.openxmlformats.org/presentationml/2006/main">
  <p:tag name="AS_UNIQUEID" val="1622"/>
</p:tagLst>
</file>

<file path=ppt/tags/tag12.xml><?xml version="1.0" encoding="utf-8"?>
<p:tagLst xmlns:p="http://schemas.openxmlformats.org/presentationml/2006/main">
  <p:tag name="AS_UNIQUEID" val="1509"/>
</p:tagLst>
</file>

<file path=ppt/tags/tag120.xml><?xml version="1.0" encoding="utf-8"?>
<p:tagLst xmlns:p="http://schemas.openxmlformats.org/presentationml/2006/main">
  <p:tag name="AS_UNIQUEID" val="1623"/>
</p:tagLst>
</file>

<file path=ppt/tags/tag121.xml><?xml version="1.0" encoding="utf-8"?>
<p:tagLst xmlns:p="http://schemas.openxmlformats.org/presentationml/2006/main">
  <p:tag name="AS_UNIQUEID" val="1624"/>
</p:tagLst>
</file>

<file path=ppt/tags/tag122.xml><?xml version="1.0" encoding="utf-8"?>
<p:tagLst xmlns:p="http://schemas.openxmlformats.org/presentationml/2006/main">
  <p:tag name="AS_UNIQUEID" val="1625"/>
</p:tagLst>
</file>

<file path=ppt/tags/tag123.xml><?xml version="1.0" encoding="utf-8"?>
<p:tagLst xmlns:p="http://schemas.openxmlformats.org/presentationml/2006/main">
  <p:tag name="AS_UNIQUEID" val="1626"/>
</p:tagLst>
</file>

<file path=ppt/tags/tag124.xml><?xml version="1.0" encoding="utf-8"?>
<p:tagLst xmlns:p="http://schemas.openxmlformats.org/presentationml/2006/main">
  <p:tag name="AS_UNIQUEID" val="1627"/>
</p:tagLst>
</file>

<file path=ppt/tags/tag125.xml><?xml version="1.0" encoding="utf-8"?>
<p:tagLst xmlns:p="http://schemas.openxmlformats.org/presentationml/2006/main">
  <p:tag name="AS_UNIQUEID" val="1628"/>
</p:tagLst>
</file>

<file path=ppt/tags/tag126.xml><?xml version="1.0" encoding="utf-8"?>
<p:tagLst xmlns:p="http://schemas.openxmlformats.org/presentationml/2006/main">
  <p:tag name="AS_UNIQUEID" val="1629"/>
</p:tagLst>
</file>

<file path=ppt/tags/tag127.xml><?xml version="1.0" encoding="utf-8"?>
<p:tagLst xmlns:p="http://schemas.openxmlformats.org/presentationml/2006/main">
  <p:tag name="AS_UNIQUEID" val="1630"/>
</p:tagLst>
</file>

<file path=ppt/tags/tag128.xml><?xml version="1.0" encoding="utf-8"?>
<p:tagLst xmlns:p="http://schemas.openxmlformats.org/presentationml/2006/main">
  <p:tag name="AS_UNIQUEID" val="1631"/>
</p:tagLst>
</file>

<file path=ppt/tags/tag129.xml><?xml version="1.0" encoding="utf-8"?>
<p:tagLst xmlns:p="http://schemas.openxmlformats.org/presentationml/2006/main">
  <p:tag name="AS_UNIQUEID" val="1632"/>
</p:tagLst>
</file>

<file path=ppt/tags/tag13.xml><?xml version="1.0" encoding="utf-8"?>
<p:tagLst xmlns:p="http://schemas.openxmlformats.org/presentationml/2006/main">
  <p:tag name="AS_UNIQUEID" val="1510"/>
</p:tagLst>
</file>

<file path=ppt/tags/tag130.xml><?xml version="1.0" encoding="utf-8"?>
<p:tagLst xmlns:p="http://schemas.openxmlformats.org/presentationml/2006/main">
  <p:tag name="AS_UNIQUEID" val="1633"/>
</p:tagLst>
</file>

<file path=ppt/tags/tag131.xml><?xml version="1.0" encoding="utf-8"?>
<p:tagLst xmlns:p="http://schemas.openxmlformats.org/presentationml/2006/main">
  <p:tag name="AS_UNIQUEID" val="1634"/>
</p:tagLst>
</file>

<file path=ppt/tags/tag132.xml><?xml version="1.0" encoding="utf-8"?>
<p:tagLst xmlns:p="http://schemas.openxmlformats.org/presentationml/2006/main">
  <p:tag name="AS_UNIQUEID" val="1635"/>
</p:tagLst>
</file>

<file path=ppt/tags/tag133.xml><?xml version="1.0" encoding="utf-8"?>
<p:tagLst xmlns:p="http://schemas.openxmlformats.org/presentationml/2006/main">
  <p:tag name="AS_UNIQUEID" val="1636"/>
</p:tagLst>
</file>

<file path=ppt/tags/tag134.xml><?xml version="1.0" encoding="utf-8"?>
<p:tagLst xmlns:p="http://schemas.openxmlformats.org/presentationml/2006/main">
  <p:tag name="AS_UNIQUEID" val="1637"/>
</p:tagLst>
</file>

<file path=ppt/tags/tag135.xml><?xml version="1.0" encoding="utf-8"?>
<p:tagLst xmlns:p="http://schemas.openxmlformats.org/presentationml/2006/main">
  <p:tag name="AS_UNIQUEID" val="1640"/>
</p:tagLst>
</file>

<file path=ppt/tags/tag136.xml><?xml version="1.0" encoding="utf-8"?>
<p:tagLst xmlns:p="http://schemas.openxmlformats.org/presentationml/2006/main">
  <p:tag name="AS_UNIQUEID" val="1644"/>
</p:tagLst>
</file>

<file path=ppt/tags/tag137.xml><?xml version="1.0" encoding="utf-8"?>
<p:tagLst xmlns:p="http://schemas.openxmlformats.org/presentationml/2006/main">
  <p:tag name="AS_UNIQUEID" val="1645"/>
</p:tagLst>
</file>

<file path=ppt/tags/tag138.xml><?xml version="1.0" encoding="utf-8"?>
<p:tagLst xmlns:p="http://schemas.openxmlformats.org/presentationml/2006/main">
  <p:tag name="AS_UNIQUEID" val="1646"/>
</p:tagLst>
</file>

<file path=ppt/tags/tag139.xml><?xml version="1.0" encoding="utf-8"?>
<p:tagLst xmlns:p="http://schemas.openxmlformats.org/presentationml/2006/main">
  <p:tag name="AS_UNIQUEID" val="1648"/>
</p:tagLst>
</file>

<file path=ppt/tags/tag14.xml><?xml version="1.0" encoding="utf-8"?>
<p:tagLst xmlns:p="http://schemas.openxmlformats.org/presentationml/2006/main">
  <p:tag name="AS_UNIQUEID" val="1511"/>
</p:tagLst>
</file>

<file path=ppt/tags/tag140.xml><?xml version="1.0" encoding="utf-8"?>
<p:tagLst xmlns:p="http://schemas.openxmlformats.org/presentationml/2006/main">
  <p:tag name="AS_UNIQUEID" val="1650"/>
</p:tagLst>
</file>

<file path=ppt/tags/tag141.xml><?xml version="1.0" encoding="utf-8"?>
<p:tagLst xmlns:p="http://schemas.openxmlformats.org/presentationml/2006/main">
  <p:tag name="AS_UNIQUEID" val="1652"/>
</p:tagLst>
</file>

<file path=ppt/tags/tag142.xml><?xml version="1.0" encoding="utf-8"?>
<p:tagLst xmlns:p="http://schemas.openxmlformats.org/presentationml/2006/main">
  <p:tag name="AS_UNIQUEID" val="165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3.xml><?xml version="1.0" encoding="utf-8"?>
<p:tagLst xmlns:p="http://schemas.openxmlformats.org/presentationml/2006/main">
  <p:tag name="AS_UNIQUEID" val="165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4.xml><?xml version="1.0" encoding="utf-8"?>
<p:tagLst xmlns:p="http://schemas.openxmlformats.org/presentationml/2006/main">
  <p:tag name="AS_UNIQUEID" val="165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5.xml><?xml version="1.0" encoding="utf-8"?>
<p:tagLst xmlns:p="http://schemas.openxmlformats.org/presentationml/2006/main">
  <p:tag name="AS_UNIQUEID" val="165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6.xml><?xml version="1.0" encoding="utf-8"?>
<p:tagLst xmlns:p="http://schemas.openxmlformats.org/presentationml/2006/main">
  <p:tag name="AS_UNIQUEID" val="165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7.xml><?xml version="1.0" encoding="utf-8"?>
<p:tagLst xmlns:p="http://schemas.openxmlformats.org/presentationml/2006/main">
  <p:tag name="AS_UNIQUEID" val="166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8.xml><?xml version="1.0" encoding="utf-8"?>
<p:tagLst xmlns:p="http://schemas.openxmlformats.org/presentationml/2006/main">
  <p:tag name="AS_UNIQUEID" val="166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49.xml><?xml version="1.0" encoding="utf-8"?>
<p:tagLst xmlns:p="http://schemas.openxmlformats.org/presentationml/2006/main">
  <p:tag name="AS_UNIQUEID" val="166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xml><?xml version="1.0" encoding="utf-8"?>
<p:tagLst xmlns:p="http://schemas.openxmlformats.org/presentationml/2006/main">
  <p:tag name="AS_UNIQUEID" val="1512"/>
</p:tagLst>
</file>

<file path=ppt/tags/tag150.xml><?xml version="1.0" encoding="utf-8"?>
<p:tagLst xmlns:p="http://schemas.openxmlformats.org/presentationml/2006/main">
  <p:tag name="AS_UNIQUEID" val="1663"/>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1.xml><?xml version="1.0" encoding="utf-8"?>
<p:tagLst xmlns:p="http://schemas.openxmlformats.org/presentationml/2006/main">
  <p:tag name="AS_UNIQUEID" val="1664"/>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52.xml><?xml version="1.0" encoding="utf-8"?>
<p:tagLst xmlns:p="http://schemas.openxmlformats.org/presentationml/2006/main">
  <p:tag name="AS_UNIQUEID" val="1666"/>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3.xml><?xml version="1.0" encoding="utf-8"?>
<p:tagLst xmlns:p="http://schemas.openxmlformats.org/presentationml/2006/main">
  <p:tag name="AS_UNIQUEID" val="1667"/>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4.xml><?xml version="1.0" encoding="utf-8"?>
<p:tagLst xmlns:p="http://schemas.openxmlformats.org/presentationml/2006/main">
  <p:tag name="AS_UNIQUEID" val="1668"/>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5.xml><?xml version="1.0" encoding="utf-8"?>
<p:tagLst xmlns:p="http://schemas.openxmlformats.org/presentationml/2006/main">
  <p:tag name="AS_UNIQUEID" val="1669"/>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6.xml><?xml version="1.0" encoding="utf-8"?>
<p:tagLst xmlns:p="http://schemas.openxmlformats.org/presentationml/2006/main">
  <p:tag name="AS_UNIQUEID" val="1670"/>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7.xml><?xml version="1.0" encoding="utf-8"?>
<p:tagLst xmlns:p="http://schemas.openxmlformats.org/presentationml/2006/main">
  <p:tag name="AS_UNIQUEID" val="1672"/>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8.xml><?xml version="1.0" encoding="utf-8"?>
<p:tagLst xmlns:p="http://schemas.openxmlformats.org/presentationml/2006/main">
  <p:tag name="AS_UNIQUEID" val="1673"/>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59.xml><?xml version="1.0" encoding="utf-8"?>
<p:tagLst xmlns:p="http://schemas.openxmlformats.org/presentationml/2006/main">
  <p:tag name="AS_UNIQUEID" val="1674"/>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xml><?xml version="1.0" encoding="utf-8"?>
<p:tagLst xmlns:p="http://schemas.openxmlformats.org/presentationml/2006/main">
  <p:tag name="AS_UNIQUEID" val="1513"/>
</p:tagLst>
</file>

<file path=ppt/tags/tag160.xml><?xml version="1.0" encoding="utf-8"?>
<p:tagLst xmlns:p="http://schemas.openxmlformats.org/presentationml/2006/main">
  <p:tag name="AS_UNIQUEID" val="1675"/>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1.xml><?xml version="1.0" encoding="utf-8"?>
<p:tagLst xmlns:p="http://schemas.openxmlformats.org/presentationml/2006/main">
  <p:tag name="AS_UNIQUEID" val="1676"/>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2.xml><?xml version="1.0" encoding="utf-8"?>
<p:tagLst xmlns:p="http://schemas.openxmlformats.org/presentationml/2006/main">
  <p:tag name="AS_UNIQUEID" val="1677"/>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63.xml><?xml version="1.0" encoding="utf-8"?>
<p:tagLst xmlns:p="http://schemas.openxmlformats.org/presentationml/2006/main">
  <p:tag name="AS_UNIQUEID" val="167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4.xml><?xml version="1.0" encoding="utf-8"?>
<p:tagLst xmlns:p="http://schemas.openxmlformats.org/presentationml/2006/main">
  <p:tag name="AS_UNIQUEID" val="168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5.xml><?xml version="1.0" encoding="utf-8"?>
<p:tagLst xmlns:p="http://schemas.openxmlformats.org/presentationml/2006/main">
  <p:tag name="AS_UNIQUEID" val="168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6.xml><?xml version="1.0" encoding="utf-8"?>
<p:tagLst xmlns:p="http://schemas.openxmlformats.org/presentationml/2006/main">
  <p:tag name="AS_UNIQUEID" val="168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7.xml><?xml version="1.0" encoding="utf-8"?>
<p:tagLst xmlns:p="http://schemas.openxmlformats.org/presentationml/2006/main">
  <p:tag name="AS_UNIQUEID" val="168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8.xml><?xml version="1.0" encoding="utf-8"?>
<p:tagLst xmlns:p="http://schemas.openxmlformats.org/presentationml/2006/main">
  <p:tag name="AS_UNIQUEID" val="168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69.xml><?xml version="1.0" encoding="utf-8"?>
<p:tagLst xmlns:p="http://schemas.openxmlformats.org/presentationml/2006/main">
  <p:tag name="AS_UNIQUEID" val="168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xml><?xml version="1.0" encoding="utf-8"?>
<p:tagLst xmlns:p="http://schemas.openxmlformats.org/presentationml/2006/main">
  <p:tag name="AS_UNIQUEID" val="1514"/>
</p:tagLst>
</file>

<file path=ppt/tags/tag170.xml><?xml version="1.0" encoding="utf-8"?>
<p:tagLst xmlns:p="http://schemas.openxmlformats.org/presentationml/2006/main">
  <p:tag name="AS_UNIQUEID" val="168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171.xml><?xml version="1.0" encoding="utf-8"?>
<p:tagLst xmlns:p="http://schemas.openxmlformats.org/presentationml/2006/main">
  <p:tag name="AS_UNIQUEID" val="1688"/>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2.xml><?xml version="1.0" encoding="utf-8"?>
<p:tagLst xmlns:p="http://schemas.openxmlformats.org/presentationml/2006/main">
  <p:tag name="AS_UNIQUEID" val="1689"/>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3.xml><?xml version="1.0" encoding="utf-8"?>
<p:tagLst xmlns:p="http://schemas.openxmlformats.org/presentationml/2006/main">
  <p:tag name="AS_UNIQUEID" val="1690"/>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4.xml><?xml version="1.0" encoding="utf-8"?>
<p:tagLst xmlns:p="http://schemas.openxmlformats.org/presentationml/2006/main">
  <p:tag name="AS_UNIQUEID" val="1691"/>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175.xml><?xml version="1.0" encoding="utf-8"?>
<p:tagLst xmlns:p="http://schemas.openxmlformats.org/presentationml/2006/main">
  <p:tag name="AS_UNIQUEID" val="1693"/>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76.xml><?xml version="1.0" encoding="utf-8"?>
<p:tagLst xmlns:p="http://schemas.openxmlformats.org/presentationml/2006/main">
  <p:tag name="AS_UNIQUEID" val="1694"/>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77.xml><?xml version="1.0" encoding="utf-8"?>
<p:tagLst xmlns:p="http://schemas.openxmlformats.org/presentationml/2006/main">
  <p:tag name="AS_UNIQUEID" val="1695"/>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178.xml><?xml version="1.0" encoding="utf-8"?>
<p:tagLst xmlns:p="http://schemas.openxmlformats.org/presentationml/2006/main">
  <p:tag name="AS_UNIQUEID" val="1697"/>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79.xml><?xml version="1.0" encoding="utf-8"?>
<p:tagLst xmlns:p="http://schemas.openxmlformats.org/presentationml/2006/main">
  <p:tag name="AS_UNIQUEID" val="1698"/>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xml><?xml version="1.0" encoding="utf-8"?>
<p:tagLst xmlns:p="http://schemas.openxmlformats.org/presentationml/2006/main">
  <p:tag name="AS_UNIQUEID" val="1515"/>
</p:tagLst>
</file>

<file path=ppt/tags/tag180.xml><?xml version="1.0" encoding="utf-8"?>
<p:tagLst xmlns:p="http://schemas.openxmlformats.org/presentationml/2006/main">
  <p:tag name="AS_UNIQUEID" val="1699"/>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1.xml><?xml version="1.0" encoding="utf-8"?>
<p:tagLst xmlns:p="http://schemas.openxmlformats.org/presentationml/2006/main">
  <p:tag name="AS_UNIQUEID" val="1700"/>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2.xml><?xml version="1.0" encoding="utf-8"?>
<p:tagLst xmlns:p="http://schemas.openxmlformats.org/presentationml/2006/main">
  <p:tag name="AS_UNIQUEID" val="1701"/>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3.xml><?xml version="1.0" encoding="utf-8"?>
<p:tagLst xmlns:p="http://schemas.openxmlformats.org/presentationml/2006/main">
  <p:tag name="AS_UNIQUEID" val="1702"/>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184.xml><?xml version="1.0" encoding="utf-8"?>
<p:tagLst xmlns:p="http://schemas.openxmlformats.org/presentationml/2006/main">
  <p:tag name="AS_UNIQUEID" val="1704"/>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5.xml><?xml version="1.0" encoding="utf-8"?>
<p:tagLst xmlns:p="http://schemas.openxmlformats.org/presentationml/2006/main">
  <p:tag name="AS_UNIQUEID" val="1705"/>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6.xml><?xml version="1.0" encoding="utf-8"?>
<p:tagLst xmlns:p="http://schemas.openxmlformats.org/presentationml/2006/main">
  <p:tag name="AS_UNIQUEID" val="1706"/>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7.xml><?xml version="1.0" encoding="utf-8"?>
<p:tagLst xmlns:p="http://schemas.openxmlformats.org/presentationml/2006/main">
  <p:tag name="AS_UNIQUEID" val="1707"/>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8.xml><?xml version="1.0" encoding="utf-8"?>
<p:tagLst xmlns:p="http://schemas.openxmlformats.org/presentationml/2006/main">
  <p:tag name="AS_UNIQUEID" val="1708"/>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189.xml><?xml version="1.0" encoding="utf-8"?>
<p:tagLst xmlns:p="http://schemas.openxmlformats.org/presentationml/2006/main">
  <p:tag name="AS_UNIQUEID" val="1710"/>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9.xml><?xml version="1.0" encoding="utf-8"?>
<p:tagLst xmlns:p="http://schemas.openxmlformats.org/presentationml/2006/main">
  <p:tag name="AS_UNIQUEID" val="1516"/>
</p:tagLst>
</file>

<file path=ppt/tags/tag190.xml><?xml version="1.0" encoding="utf-8"?>
<p:tagLst xmlns:p="http://schemas.openxmlformats.org/presentationml/2006/main">
  <p:tag name="AS_UNIQUEID" val="1711"/>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91.xml><?xml version="1.0" encoding="utf-8"?>
<p:tagLst xmlns:p="http://schemas.openxmlformats.org/presentationml/2006/main">
  <p:tag name="AS_UNIQUEID" val="1712"/>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92.xml><?xml version="1.0" encoding="utf-8"?>
<p:tagLst xmlns:p="http://schemas.openxmlformats.org/presentationml/2006/main">
  <p:tag name="AS_UNIQUEID" val="1713"/>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193.xml><?xml version="1.0" encoding="utf-8"?>
<p:tagLst xmlns:p="http://schemas.openxmlformats.org/presentationml/2006/main">
  <p:tag name="AS_UNIQUEID" val="1715"/>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94.xml><?xml version="1.0" encoding="utf-8"?>
<p:tagLst xmlns:p="http://schemas.openxmlformats.org/presentationml/2006/main">
  <p:tag name="AS_UNIQUEID" val="1716"/>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95.xml><?xml version="1.0" encoding="utf-8"?>
<p:tagLst xmlns:p="http://schemas.openxmlformats.org/presentationml/2006/main">
  <p:tag name="AS_UNIQUEID" val="1717"/>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96.xml><?xml version="1.0" encoding="utf-8"?>
<p:tagLst xmlns:p="http://schemas.openxmlformats.org/presentationml/2006/main">
  <p:tag name="AS_UNIQUEID" val="1718"/>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97.xml><?xml version="1.0" encoding="utf-8"?>
<p:tagLst xmlns:p="http://schemas.openxmlformats.org/presentationml/2006/main">
  <p:tag name="AS_UNIQUEID" val="1719"/>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198.xml><?xml version="1.0" encoding="utf-8"?>
<p:tagLst xmlns:p="http://schemas.openxmlformats.org/presentationml/2006/main">
  <p:tag name="AS_UNIQUEID" val="1721"/>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199.xml><?xml version="1.0" encoding="utf-8"?>
<p:tagLst xmlns:p="http://schemas.openxmlformats.org/presentationml/2006/main">
  <p:tag name="AS_UNIQUEID" val="1722"/>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2.xml><?xml version="1.0" encoding="utf-8"?>
<p:tagLst xmlns:p="http://schemas.openxmlformats.org/presentationml/2006/main">
  <p:tag name="AS_UNIQUEID" val="1498"/>
</p:tagLst>
</file>

<file path=ppt/tags/tag20.xml><?xml version="1.0" encoding="utf-8"?>
<p:tagLst xmlns:p="http://schemas.openxmlformats.org/presentationml/2006/main">
  <p:tag name="AS_UNIQUEID" val="1517"/>
</p:tagLst>
</file>

<file path=ppt/tags/tag200.xml><?xml version="1.0" encoding="utf-8"?>
<p:tagLst xmlns:p="http://schemas.openxmlformats.org/presentationml/2006/main">
  <p:tag name="AS_UNIQUEID" val="172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01.xml><?xml version="1.0" encoding="utf-8"?>
<p:tagLst xmlns:p="http://schemas.openxmlformats.org/presentationml/2006/main">
  <p:tag name="AS_UNIQUEID" val="172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02.xml><?xml version="1.0" encoding="utf-8"?>
<p:tagLst xmlns:p="http://schemas.openxmlformats.org/presentationml/2006/main">
  <p:tag name="AS_UNIQUEID" val="1725"/>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203.xml><?xml version="1.0" encoding="utf-8"?>
<p:tagLst xmlns:p="http://schemas.openxmlformats.org/presentationml/2006/main">
  <p:tag name="AS_UNIQUEID" val="1726"/>
</p:tagLst>
</file>

<file path=ppt/tags/tag204.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5.xml><?xml version="1.0" encoding="utf-8"?>
<p:tagLst xmlns:p="http://schemas.openxmlformats.org/presentationml/2006/main">
  <p:tag name="AS_UNIQUEID" val="3932"/>
</p:tagLst>
</file>

<file path=ppt/tags/tag206.xml><?xml version="1.0" encoding="utf-8"?>
<p:tagLst xmlns:p="http://schemas.openxmlformats.org/presentationml/2006/main">
  <p:tag name="AS_UNIQUEID" val="3933"/>
</p:tagLst>
</file>

<file path=ppt/tags/tag207.xml><?xml version="1.0" encoding="utf-8"?>
<p:tagLst xmlns:p="http://schemas.openxmlformats.org/presentationml/2006/main">
  <p:tag name="AS_UNIQUEID" val="3934"/>
</p:tagLst>
</file>

<file path=ppt/tags/tag208.xml><?xml version="1.0" encoding="utf-8"?>
<p:tagLst xmlns:p="http://schemas.openxmlformats.org/presentationml/2006/main">
  <p:tag name="AS_UNIQUEID" val="1490"/>
</p:tagLst>
</file>

<file path=ppt/tags/tag209.xml><?xml version="1.0" encoding="utf-8"?>
<p:tagLst xmlns:p="http://schemas.openxmlformats.org/presentationml/2006/main">
  <p:tag name="AS_UNIQUEID" val="1491"/>
</p:tagLst>
</file>

<file path=ppt/tags/tag21.xml><?xml version="1.0" encoding="utf-8"?>
<p:tagLst xmlns:p="http://schemas.openxmlformats.org/presentationml/2006/main">
  <p:tag name="AS_UNIQUEID" val="1518"/>
</p:tagLst>
</file>

<file path=ppt/tags/tag210.xml><?xml version="1.0" encoding="utf-8"?>
<p:tagLst xmlns:p="http://schemas.openxmlformats.org/presentationml/2006/main">
  <p:tag name="AS_UNIQUEID" val="1492"/>
</p:tagLst>
</file>

<file path=ppt/tags/tag211.xml><?xml version="1.0" encoding="utf-8"?>
<p:tagLst xmlns:p="http://schemas.openxmlformats.org/presentationml/2006/main">
  <p:tag name="AS_UNIQUEID" val="1493"/>
</p:tagLst>
</file>

<file path=ppt/tags/tag212.xml><?xml version="1.0" encoding="utf-8"?>
<p:tagLst xmlns:p="http://schemas.openxmlformats.org/presentationml/2006/main">
  <p:tag name="AS_UNIQUEID" val="7319"/>
  <p:tag name="KSO_WM_DIAGRAM_VIRTUALLY_FRAME" val="{&quot;height&quot;:218.24062992125982,&quot;left&quot;:170.6301181102362,&quot;top&quot;:209.75625984251965,&quot;width&quot;:762.9950393700786}"/>
</p:tagLst>
</file>

<file path=ppt/tags/tag213.xml><?xml version="1.0" encoding="utf-8"?>
<p:tagLst xmlns:p="http://schemas.openxmlformats.org/presentationml/2006/main">
  <p:tag name="AS_UNIQUEID" val="7320"/>
</p:tagLst>
</file>

<file path=ppt/tags/tag214.xml><?xml version="1.0" encoding="utf-8"?>
<p:tagLst xmlns:p="http://schemas.openxmlformats.org/presentationml/2006/main">
  <p:tag name="AS_UNIQUEID" val="7321"/>
  <p:tag name="KSO_WM_DIAGRAM_VIRTUALLY_FRAME" val="{&quot;height&quot;:218.24062992125982,&quot;left&quot;:170.6301181102362,&quot;top&quot;:209.75625984251965,&quot;width&quot;:762.9950393700786}"/>
</p:tagLst>
</file>

<file path=ppt/tags/tag215.xml><?xml version="1.0" encoding="utf-8"?>
<p:tagLst xmlns:p="http://schemas.openxmlformats.org/presentationml/2006/main">
  <p:tag name="AS_UNIQUEID" val="7322"/>
</p:tagLst>
</file>

<file path=ppt/tags/tag216.xml><?xml version="1.0" encoding="utf-8"?>
<p:tagLst xmlns:p="http://schemas.openxmlformats.org/presentationml/2006/main">
  <p:tag name="AS_UNIQUEID" val="7323"/>
</p:tagLst>
</file>

<file path=ppt/tags/tag217.xml><?xml version="1.0" encoding="utf-8"?>
<p:tagLst xmlns:p="http://schemas.openxmlformats.org/presentationml/2006/main">
  <p:tag name="AS_UNIQUEID" val="7324"/>
</p:tagLst>
</file>

<file path=ppt/tags/tag218.xml><?xml version="1.0" encoding="utf-8"?>
<p:tagLst xmlns:p="http://schemas.openxmlformats.org/presentationml/2006/main">
  <p:tag name="AS_UNIQUEID" val="7325"/>
</p:tagLst>
</file>

<file path=ppt/tags/tag219.xml><?xml version="1.0" encoding="utf-8"?>
<p:tagLst xmlns:p="http://schemas.openxmlformats.org/presentationml/2006/main">
  <p:tag name="AS_UNIQUEID" val="7326"/>
  <p:tag name="KSO_WM_DIAGRAM_VIRTUALLY_FRAME" val="{&quot;height&quot;:218.24062992125982,&quot;left&quot;:170.6301181102362,&quot;top&quot;:209.75625984251965,&quot;width&quot;:762.9950393700786}"/>
</p:tagLst>
</file>

<file path=ppt/tags/tag22.xml><?xml version="1.0" encoding="utf-8"?>
<p:tagLst xmlns:p="http://schemas.openxmlformats.org/presentationml/2006/main">
  <p:tag name="AS_UNIQUEID" val="1519"/>
</p:tagLst>
</file>

<file path=ppt/tags/tag220.xml><?xml version="1.0" encoding="utf-8"?>
<p:tagLst xmlns:p="http://schemas.openxmlformats.org/presentationml/2006/main">
  <p:tag name="AS_UNIQUEID" val="7327"/>
  <p:tag name="KSO_WM_DIAGRAM_VIRTUALLY_FRAME" val="{&quot;height&quot;:218.24062992125982,&quot;left&quot;:170.6301181102362,&quot;top&quot;:209.75625984251965,&quot;width&quot;:762.9950393700786}"/>
</p:tagLst>
</file>

<file path=ppt/tags/tag221.xml><?xml version="1.0" encoding="utf-8"?>
<p:tagLst xmlns:p="http://schemas.openxmlformats.org/presentationml/2006/main">
  <p:tag name="AS_UNIQUEID" val="7328"/>
</p:tagLst>
</file>

<file path=ppt/tags/tag222.xml><?xml version="1.0" encoding="utf-8"?>
<p:tagLst xmlns:p="http://schemas.openxmlformats.org/presentationml/2006/main">
  <p:tag name="AS_UNIQUEID" val="7329"/>
  <p:tag name="KSO_WM_DIAGRAM_VIRTUALLY_FRAME" val="{&quot;height&quot;:218.24062992125982,&quot;left&quot;:170.6301181102362,&quot;top&quot;:209.75625984251965,&quot;width&quot;:762.9950393700786}"/>
</p:tagLst>
</file>

<file path=ppt/tags/tag223.xml><?xml version="1.0" encoding="utf-8"?>
<p:tagLst xmlns:p="http://schemas.openxmlformats.org/presentationml/2006/main">
  <p:tag name="AS_UNIQUEID" val="7330"/>
  <p:tag name="KSO_WM_DIAGRAM_VIRTUALLY_FRAME" val="{&quot;height&quot;:218.24062992125982,&quot;left&quot;:170.6301181102362,&quot;top&quot;:209.75625984251965,&quot;width&quot;:762.9950393700786}"/>
</p:tagLst>
</file>

<file path=ppt/tags/tag224.xml><?xml version="1.0" encoding="utf-8"?>
<p:tagLst xmlns:p="http://schemas.openxmlformats.org/presentationml/2006/main">
  <p:tag name="AS_UNIQUEID" val="7331"/>
</p:tagLst>
</file>

<file path=ppt/tags/tag225.xml><?xml version="1.0" encoding="utf-8"?>
<p:tagLst xmlns:p="http://schemas.openxmlformats.org/presentationml/2006/main">
  <p:tag name="AS_UNIQUEID" val="7332"/>
  <p:tag name="KSO_WM_DIAGRAM_VIRTUALLY_FRAME" val="{&quot;height&quot;:218.24062992125982,&quot;left&quot;:170.6301181102362,&quot;top&quot;:209.75625984251965,&quot;width&quot;:762.9950393700786}"/>
</p:tagLst>
</file>

<file path=ppt/tags/tag226.xml><?xml version="1.0" encoding="utf-8"?>
<p:tagLst xmlns:p="http://schemas.openxmlformats.org/presentationml/2006/main">
  <p:tag name="AS_UNIQUEID" val="7333"/>
  <p:tag name="KSO_WM_DIAGRAM_VIRTUALLY_FRAME" val="{&quot;height&quot;:218.24062992125982,&quot;left&quot;:170.6301181102362,&quot;top&quot;:209.75625984251965,&quot;width&quot;:762.9950393700786}"/>
</p:tagLst>
</file>

<file path=ppt/tags/tag227.xml><?xml version="1.0" encoding="utf-8"?>
<p:tagLst xmlns:p="http://schemas.openxmlformats.org/presentationml/2006/main">
  <p:tag name="AS_UNIQUEID" val="7334"/>
</p:tagLst>
</file>

<file path=ppt/tags/tag228.xml><?xml version="1.0" encoding="utf-8"?>
<p:tagLst xmlns:p="http://schemas.openxmlformats.org/presentationml/2006/main">
  <p:tag name="AS_UNIQUEID" val="7335"/>
</p:tagLst>
</file>

<file path=ppt/tags/tag229.xml><?xml version="1.0" encoding="utf-8"?>
<p:tagLst xmlns:p="http://schemas.openxmlformats.org/presentationml/2006/main">
  <p:tag name="AS_UNIQUEID" val="7336"/>
</p:tagLst>
</file>

<file path=ppt/tags/tag23.xml><?xml version="1.0" encoding="utf-8"?>
<p:tagLst xmlns:p="http://schemas.openxmlformats.org/presentationml/2006/main">
  <p:tag name="AS_UNIQUEID" val="1520"/>
</p:tagLst>
</file>

<file path=ppt/tags/tag230.xml><?xml version="1.0" encoding="utf-8"?>
<p:tagLst xmlns:p="http://schemas.openxmlformats.org/presentationml/2006/main">
  <p:tag name="AS_UNIQUEID" val="7337"/>
</p:tagLst>
</file>

<file path=ppt/tags/tag231.xml><?xml version="1.0" encoding="utf-8"?>
<p:tagLst xmlns:p="http://schemas.openxmlformats.org/presentationml/2006/main">
  <p:tag name="AS_UNIQUEID" val="7338"/>
  <p:tag name="KSO_WM_DIAGRAM_VIRTUALLY_FRAME" val="{&quot;height&quot;:218.24062992125982,&quot;left&quot;:170.6301181102362,&quot;top&quot;:209.75625984251965,&quot;width&quot;:762.9950393700786}"/>
</p:tagLst>
</file>

<file path=ppt/tags/tag232.xml><?xml version="1.0" encoding="utf-8"?>
<p:tagLst xmlns:p="http://schemas.openxmlformats.org/presentationml/2006/main">
  <p:tag name="AS_UNIQUEID" val="7339"/>
  <p:tag name="KSO_WM_DIAGRAM_VIRTUALLY_FRAME" val="{&quot;height&quot;:218.24062992125982,&quot;left&quot;:170.6301181102362,&quot;top&quot;:209.75625984251965,&quot;width&quot;:762.9950393700786}"/>
</p:tagLst>
</file>

<file path=ppt/tags/tag233.xml><?xml version="1.0" encoding="utf-8"?>
<p:tagLst xmlns:p="http://schemas.openxmlformats.org/presentationml/2006/main">
  <p:tag name="AS_UNIQUEID" val="7340"/>
  <p:tag name="KSO_WM_DIAGRAM_VIRTUALLY_FRAME" val="{&quot;height&quot;:218.24062992125982,&quot;left&quot;:170.6301181102362,&quot;top&quot;:209.75625984251965,&quot;width&quot;:762.9950393700786}"/>
</p:tagLst>
</file>

<file path=ppt/tags/tag234.xml><?xml version="1.0" encoding="utf-8"?>
<p:tagLst xmlns:p="http://schemas.openxmlformats.org/presentationml/2006/main">
  <p:tag name="AS_UNIQUEID" val="7341"/>
  <p:tag name="KSO_WM_DIAGRAM_VIRTUALLY_FRAME" val="{&quot;height&quot;:218.24062992125982,&quot;left&quot;:170.6301181102362,&quot;top&quot;:209.75625984251965,&quot;width&quot;:762.9950393700786}"/>
</p:tagLst>
</file>

<file path=ppt/tags/tag235.xml><?xml version="1.0" encoding="utf-8"?>
<p:tagLst xmlns:p="http://schemas.openxmlformats.org/presentationml/2006/main">
  <p:tag name="AS_UNIQUEID" val="7342"/>
  <p:tag name="KSO_WM_DIAGRAM_VIRTUALLY_FRAME" val="{&quot;height&quot;:218.24062992125982,&quot;left&quot;:170.6301181102362,&quot;top&quot;:209.75625984251965,&quot;width&quot;:762.9950393700786}"/>
</p:tagLst>
</file>

<file path=ppt/tags/tag236.xml><?xml version="1.0" encoding="utf-8"?>
<p:tagLst xmlns:p="http://schemas.openxmlformats.org/presentationml/2006/main">
  <p:tag name="AS_UNIQUEID" val="7343"/>
  <p:tag name="KSO_WM_DIAGRAM_VIRTUALLY_FRAME" val="{&quot;height&quot;:218.24062992125982,&quot;left&quot;:170.6301181102362,&quot;top&quot;:209.75625984251965,&quot;width&quot;:762.9950393700786}"/>
</p:tagLst>
</file>

<file path=ppt/tags/tag237.xml><?xml version="1.0" encoding="utf-8"?>
<p:tagLst xmlns:p="http://schemas.openxmlformats.org/presentationml/2006/main">
  <p:tag name="AS_UNIQUEID" val="7344"/>
</p:tagLst>
</file>

<file path=ppt/tags/tag238.xml><?xml version="1.0" encoding="utf-8"?>
<p:tagLst xmlns:p="http://schemas.openxmlformats.org/presentationml/2006/main">
  <p:tag name="AS_UNIQUEID" val="7345"/>
</p:tagLst>
</file>

<file path=ppt/tags/tag239.xml><?xml version="1.0" encoding="utf-8"?>
<p:tagLst xmlns:p="http://schemas.openxmlformats.org/presentationml/2006/main">
  <p:tag name="AS_UNIQUEID" val="7346"/>
</p:tagLst>
</file>

<file path=ppt/tags/tag24.xml><?xml version="1.0" encoding="utf-8"?>
<p:tagLst xmlns:p="http://schemas.openxmlformats.org/presentationml/2006/main">
  <p:tag name="AS_UNIQUEID" val="1522"/>
</p:tagLst>
</file>

<file path=ppt/tags/tag240.xml><?xml version="1.0" encoding="utf-8"?>
<p:tagLst xmlns:p="http://schemas.openxmlformats.org/presentationml/2006/main">
  <p:tag name="AS_UNIQUEID" val="7347"/>
</p:tagLst>
</file>

<file path=ppt/tags/tag241.xml><?xml version="1.0" encoding="utf-8"?>
<p:tagLst xmlns:p="http://schemas.openxmlformats.org/presentationml/2006/main">
  <p:tag name="AS_UNIQUEID" val="7348"/>
</p:tagLst>
</file>

<file path=ppt/tags/tag242.xml><?xml version="1.0" encoding="utf-8"?>
<p:tagLst xmlns:p="http://schemas.openxmlformats.org/presentationml/2006/main">
  <p:tag name="AS_UNIQUEID" val="7349"/>
</p:tagLst>
</file>

<file path=ppt/tags/tag243.xml><?xml version="1.0" encoding="utf-8"?>
<p:tagLst xmlns:p="http://schemas.openxmlformats.org/presentationml/2006/main">
  <p:tag name="AS_UNIQUEID" val="7350"/>
</p:tagLst>
</file>

<file path=ppt/tags/tag244.xml><?xml version="1.0" encoding="utf-8"?>
<p:tagLst xmlns:p="http://schemas.openxmlformats.org/presentationml/2006/main">
  <p:tag name="AS_UNIQUEID" val="7351"/>
  <p:tag name="KSO_WM_DIAGRAM_VIRTUALLY_FRAME" val="{&quot;height&quot;:218.24062992125982,&quot;left&quot;:170.6301181102362,&quot;top&quot;:209.75625984251965,&quot;width&quot;:762.9950393700786}"/>
</p:tagLst>
</file>

<file path=ppt/tags/tag245.xml><?xml version="1.0" encoding="utf-8"?>
<p:tagLst xmlns:p="http://schemas.openxmlformats.org/presentationml/2006/main">
  <p:tag name="AS_UNIQUEID" val="7352"/>
  <p:tag name="KSO_WM_DIAGRAM_VIRTUALLY_FRAME" val="{&quot;height&quot;:218.24062992125982,&quot;left&quot;:170.6301181102362,&quot;top&quot;:209.75625984251965,&quot;width&quot;:762.9950393700786}"/>
</p:tagLst>
</file>

<file path=ppt/tags/tag246.xml><?xml version="1.0" encoding="utf-8"?>
<p:tagLst xmlns:p="http://schemas.openxmlformats.org/presentationml/2006/main">
  <p:tag name="AS_UNIQUEID" val="7353"/>
</p:tagLst>
</file>

<file path=ppt/tags/tag247.xml><?xml version="1.0" encoding="utf-8"?>
<p:tagLst xmlns:p="http://schemas.openxmlformats.org/presentationml/2006/main">
  <p:tag name="AS_UNIQUEID" val="7354"/>
</p:tagLst>
</file>

<file path=ppt/tags/tag248.xml><?xml version="1.0" encoding="utf-8"?>
<p:tagLst xmlns:p="http://schemas.openxmlformats.org/presentationml/2006/main">
  <p:tag name="AS_UNIQUEID" val="7355"/>
</p:tagLst>
</file>

<file path=ppt/tags/tag249.xml><?xml version="1.0" encoding="utf-8"?>
<p:tagLst xmlns:p="http://schemas.openxmlformats.org/presentationml/2006/main">
  <p:tag name="AS_UNIQUEID" val="7356"/>
</p:tagLst>
</file>

<file path=ppt/tags/tag25.xml><?xml version="1.0" encoding="utf-8"?>
<p:tagLst xmlns:p="http://schemas.openxmlformats.org/presentationml/2006/main">
  <p:tag name="AS_UNIQUEID" val="1523"/>
</p:tagLst>
</file>

<file path=ppt/tags/tag250.xml><?xml version="1.0" encoding="utf-8"?>
<p:tagLst xmlns:p="http://schemas.openxmlformats.org/presentationml/2006/main">
  <p:tag name="AS_UNIQUEID" val="7357"/>
</p:tagLst>
</file>

<file path=ppt/tags/tag251.xml><?xml version="1.0" encoding="utf-8"?>
<p:tagLst xmlns:p="http://schemas.openxmlformats.org/presentationml/2006/main">
  <p:tag name="AS_UNIQUEID" val="7358"/>
</p:tagLst>
</file>

<file path=ppt/tags/tag252.xml><?xml version="1.0" encoding="utf-8"?>
<p:tagLst xmlns:p="http://schemas.openxmlformats.org/presentationml/2006/main">
  <p:tag name="AS_UNIQUEID" val="7359"/>
</p:tagLst>
</file>

<file path=ppt/tags/tag253.xml><?xml version="1.0" encoding="utf-8"?>
<p:tagLst xmlns:p="http://schemas.openxmlformats.org/presentationml/2006/main">
  <p:tag name="AS_UNIQUEID" val="7360"/>
</p:tagLst>
</file>

<file path=ppt/tags/tag254.xml><?xml version="1.0" encoding="utf-8"?>
<p:tagLst xmlns:p="http://schemas.openxmlformats.org/presentationml/2006/main">
  <p:tag name="AS_UNIQUEID" val="7315"/>
</p:tagLst>
</file>

<file path=ppt/tags/tag255.xml><?xml version="1.0" encoding="utf-8"?>
<p:tagLst xmlns:p="http://schemas.openxmlformats.org/presentationml/2006/main">
  <p:tag name="AS_UNIQUEID" val="7316"/>
</p:tagLst>
</file>

<file path=ppt/tags/tag256.xml><?xml version="1.0" encoding="utf-8"?>
<p:tagLst xmlns:p="http://schemas.openxmlformats.org/presentationml/2006/main">
  <p:tag name="AS_UNIQUEID" val="7317"/>
</p:tagLst>
</file>

<file path=ppt/tags/tag257.xml><?xml version="1.0" encoding="utf-8"?>
<p:tagLst xmlns:p="http://schemas.openxmlformats.org/presentationml/2006/main">
  <p:tag name="AS_UNIQUEID" val="7366"/>
</p:tagLst>
</file>

<file path=ppt/tags/tag258.xml><?xml version="1.0" encoding="utf-8"?>
<p:tagLst xmlns:p="http://schemas.openxmlformats.org/presentationml/2006/main">
  <p:tag name="AS_UNIQUEID" val="7367"/>
</p:tagLst>
</file>

<file path=ppt/tags/tag259.xml><?xml version="1.0" encoding="utf-8"?>
<p:tagLst xmlns:p="http://schemas.openxmlformats.org/presentationml/2006/main">
  <p:tag name="AS_UNIQUEID" val="7368"/>
</p:tagLst>
</file>

<file path=ppt/tags/tag26.xml><?xml version="1.0" encoding="utf-8"?>
<p:tagLst xmlns:p="http://schemas.openxmlformats.org/presentationml/2006/main">
  <p:tag name="AS_UNIQUEID" val="1524"/>
</p:tagLst>
</file>

<file path=ppt/tags/tag260.xml><?xml version="1.0" encoding="utf-8"?>
<p:tagLst xmlns:p="http://schemas.openxmlformats.org/presentationml/2006/main">
  <p:tag name="AS_UNIQUEID" val="7369"/>
</p:tagLst>
</file>

<file path=ppt/tags/tag261.xml><?xml version="1.0" encoding="utf-8"?>
<p:tagLst xmlns:p="http://schemas.openxmlformats.org/presentationml/2006/main">
  <p:tag name="AS_UNIQUEID" val="7370"/>
</p:tagLst>
</file>

<file path=ppt/tags/tag262.xml><?xml version="1.0" encoding="utf-8"?>
<p:tagLst xmlns:p="http://schemas.openxmlformats.org/presentationml/2006/main">
  <p:tag name="AS_UNIQUEID" val="7371"/>
  <p:tag name="KSO_WM_DIAGRAM_VIRTUALLY_FRAME" val="{&quot;height&quot;:292.9,&quot;left&quot;:146.35,&quot;top&quot;:186.4,&quot;width&quot;:457.85}"/>
</p:tagLst>
</file>

<file path=ppt/tags/tag263.xml><?xml version="1.0" encoding="utf-8"?>
<p:tagLst xmlns:p="http://schemas.openxmlformats.org/presentationml/2006/main">
  <p:tag name="AS_UNIQUEID" val="7372"/>
  <p:tag name="KSO_WM_DIAGRAM_VIRTUALLY_FRAME" val="{&quot;height&quot;:292.9,&quot;left&quot;:146.35,&quot;top&quot;:186.4,&quot;width&quot;:457.85}"/>
</p:tagLst>
</file>

<file path=ppt/tags/tag264.xml><?xml version="1.0" encoding="utf-8"?>
<p:tagLst xmlns:p="http://schemas.openxmlformats.org/presentationml/2006/main">
  <p:tag name="AS_UNIQUEID" val="7373"/>
  <p:tag name="KSO_WM_DIAGRAM_VIRTUALLY_FRAME" val="{&quot;height&quot;:270.7,&quot;left&quot;:146.3697575990766,&quot;top&quot;:208.6,&quot;width&quot;:351.2802424009234}"/>
</p:tagLst>
</file>

<file path=ppt/tags/tag265.xml><?xml version="1.0" encoding="utf-8"?>
<p:tagLst xmlns:p="http://schemas.openxmlformats.org/presentationml/2006/main">
  <p:tag name="AS_UNIQUEID" val="7374"/>
</p:tagLst>
</file>

<file path=ppt/tags/tag266.xml><?xml version="1.0" encoding="utf-8"?>
<p:tagLst xmlns:p="http://schemas.openxmlformats.org/presentationml/2006/main">
  <p:tag name="AS_UNIQUEID" val="7375"/>
  <p:tag name="KSO_WM_DIAGRAM_VIRTUALLY_FRAME" val="{&quot;height&quot;:292.9,&quot;left&quot;:146.35,&quot;top&quot;:186.4,&quot;width&quot;:457.85}"/>
</p:tagLst>
</file>

<file path=ppt/tags/tag267.xml><?xml version="1.0" encoding="utf-8"?>
<p:tagLst xmlns:p="http://schemas.openxmlformats.org/presentationml/2006/main">
  <p:tag name="AS_UNIQUEID" val="7376"/>
  <p:tag name="KSO_WM_DIAGRAM_VIRTUALLY_FRAME" val="{&quot;height&quot;:292.9,&quot;left&quot;:146.35,&quot;top&quot;:186.4,&quot;width&quot;:457.85}"/>
</p:tagLst>
</file>

<file path=ppt/tags/tag268.xml><?xml version="1.0" encoding="utf-8"?>
<p:tagLst xmlns:p="http://schemas.openxmlformats.org/presentationml/2006/main">
  <p:tag name="AS_UNIQUEID" val="7377"/>
  <p:tag name="KSO_WM_DIAGRAM_VIRTUALLY_FRAME" val="{&quot;height&quot;:292.9,&quot;left&quot;:146.35,&quot;top&quot;:186.4,&quot;width&quot;:457.85}"/>
</p:tagLst>
</file>

<file path=ppt/tags/tag269.xml><?xml version="1.0" encoding="utf-8"?>
<p:tagLst xmlns:p="http://schemas.openxmlformats.org/presentationml/2006/main">
  <p:tag name="AS_UNIQUEID" val="7378"/>
  <p:tag name="KSO_WM_DIAGRAM_VIRTUALLY_FRAME" val="{&quot;height&quot;:292.9,&quot;left&quot;:146.35,&quot;top&quot;:186.4,&quot;width&quot;:457.85}"/>
</p:tagLst>
</file>

<file path=ppt/tags/tag27.xml><?xml version="1.0" encoding="utf-8"?>
<p:tagLst xmlns:p="http://schemas.openxmlformats.org/presentationml/2006/main">
  <p:tag name="AS_UNIQUEID" val="1525"/>
</p:tagLst>
</file>

<file path=ppt/tags/tag270.xml><?xml version="1.0" encoding="utf-8"?>
<p:tagLst xmlns:p="http://schemas.openxmlformats.org/presentationml/2006/main">
  <p:tag name="AS_UNIQUEID" val="7379"/>
</p:tagLst>
</file>

<file path=ppt/tags/tag271.xml><?xml version="1.0" encoding="utf-8"?>
<p:tagLst xmlns:p="http://schemas.openxmlformats.org/presentationml/2006/main">
  <p:tag name="AS_UNIQUEID" val="7380"/>
  <p:tag name="KSO_WM_DIAGRAM_VIRTUALLY_FRAME" val="{&quot;height&quot;:292.9,&quot;left&quot;:146.35,&quot;top&quot;:186.4,&quot;width&quot;:457.85}"/>
</p:tagLst>
</file>

<file path=ppt/tags/tag272.xml><?xml version="1.0" encoding="utf-8"?>
<p:tagLst xmlns:p="http://schemas.openxmlformats.org/presentationml/2006/main">
  <p:tag name="AS_UNIQUEID" val="7381"/>
  <p:tag name="KSO_WM_DIAGRAM_VIRTUALLY_FRAME" val="{&quot;height&quot;:292.9,&quot;left&quot;:146.35,&quot;top&quot;:186.4,&quot;width&quot;:457.85}"/>
</p:tagLst>
</file>

<file path=ppt/tags/tag273.xml><?xml version="1.0" encoding="utf-8"?>
<p:tagLst xmlns:p="http://schemas.openxmlformats.org/presentationml/2006/main">
  <p:tag name="AS_UNIQUEID" val="7382"/>
  <p:tag name="KSO_WM_DIAGRAM_VIRTUALLY_FRAME" val="{&quot;height&quot;:292.9,&quot;left&quot;:146.35,&quot;top&quot;:186.4,&quot;width&quot;:457.85}"/>
</p:tagLst>
</file>

<file path=ppt/tags/tag274.xml><?xml version="1.0" encoding="utf-8"?>
<p:tagLst xmlns:p="http://schemas.openxmlformats.org/presentationml/2006/main">
  <p:tag name="AS_UNIQUEID" val="7383"/>
  <p:tag name="KSO_WM_DIAGRAM_VIRTUALLY_FRAME" val="{&quot;height&quot;:292.9,&quot;left&quot;:146.35,&quot;top&quot;:186.4,&quot;width&quot;:457.85}"/>
</p:tagLst>
</file>

<file path=ppt/tags/tag275.xml><?xml version="1.0" encoding="utf-8"?>
<p:tagLst xmlns:p="http://schemas.openxmlformats.org/presentationml/2006/main">
  <p:tag name="AS_UNIQUEID" val="7384"/>
  <p:tag name="KSO_WM_DIAGRAM_VIRTUALLY_FRAME" val="{&quot;height&quot;:292.9,&quot;left&quot;:146.35,&quot;top&quot;:186.4,&quot;width&quot;:457.85}"/>
</p:tagLst>
</file>

<file path=ppt/tags/tag276.xml><?xml version="1.0" encoding="utf-8"?>
<p:tagLst xmlns:p="http://schemas.openxmlformats.org/presentationml/2006/main">
  <p:tag name="AS_UNIQUEID" val="7385"/>
</p:tagLst>
</file>

<file path=ppt/tags/tag277.xml><?xml version="1.0" encoding="utf-8"?>
<p:tagLst xmlns:p="http://schemas.openxmlformats.org/presentationml/2006/main">
  <p:tag name="AS_UNIQUEID" val="7386"/>
</p:tagLst>
</file>

<file path=ppt/tags/tag278.xml><?xml version="1.0" encoding="utf-8"?>
<p:tagLst xmlns:p="http://schemas.openxmlformats.org/presentationml/2006/main">
  <p:tag name="AS_UNIQUEID" val="7387"/>
</p:tagLst>
</file>

<file path=ppt/tags/tag279.xml><?xml version="1.0" encoding="utf-8"?>
<p:tagLst xmlns:p="http://schemas.openxmlformats.org/presentationml/2006/main">
  <p:tag name="AS_UNIQUEID" val="7388"/>
  <p:tag name="KSO_WM_DIAGRAM_VIRTUALLY_FRAME" val="{&quot;height&quot;:292.9,&quot;left&quot;:146.35,&quot;top&quot;:186.4,&quot;width&quot;:457.85}"/>
</p:tagLst>
</file>

<file path=ppt/tags/tag28.xml><?xml version="1.0" encoding="utf-8"?>
<p:tagLst xmlns:p="http://schemas.openxmlformats.org/presentationml/2006/main">
  <p:tag name="AS_UNIQUEID" val="1526"/>
</p:tagLst>
</file>

<file path=ppt/tags/tag280.xml><?xml version="1.0" encoding="utf-8"?>
<p:tagLst xmlns:p="http://schemas.openxmlformats.org/presentationml/2006/main">
  <p:tag name="AS_UNIQUEID" val="7389"/>
  <p:tag name="KSO_WM_DIAGRAM_VIRTUALLY_FRAME" val="{&quot;height&quot;:292.9,&quot;left&quot;:146.35,&quot;top&quot;:186.4,&quot;width&quot;:457.85}"/>
</p:tagLst>
</file>

<file path=ppt/tags/tag281.xml><?xml version="1.0" encoding="utf-8"?>
<p:tagLst xmlns:p="http://schemas.openxmlformats.org/presentationml/2006/main">
  <p:tag name="AS_UNIQUEID" val="7390"/>
</p:tagLst>
</file>

<file path=ppt/tags/tag282.xml><?xml version="1.0" encoding="utf-8"?>
<p:tagLst xmlns:p="http://schemas.openxmlformats.org/presentationml/2006/main">
  <p:tag name="AS_UNIQUEID" val="7391"/>
  <p:tag name="KSO_WM_DIAGRAM_VIRTUALLY_FRAME" val="{&quot;height&quot;:292.9,&quot;left&quot;:146.35,&quot;top&quot;:186.4,&quot;width&quot;:457.85}"/>
</p:tagLst>
</file>

<file path=ppt/tags/tag283.xml><?xml version="1.0" encoding="utf-8"?>
<p:tagLst xmlns:p="http://schemas.openxmlformats.org/presentationml/2006/main">
  <p:tag name="AS_UNIQUEID" val="7392"/>
  <p:tag name="KSO_WM_DIAGRAM_VIRTUALLY_FRAME" val="{&quot;height&quot;:292.9,&quot;left&quot;:146.35,&quot;top&quot;:186.4,&quot;width&quot;:457.85}"/>
</p:tagLst>
</file>

<file path=ppt/tags/tag284.xml><?xml version="1.0" encoding="utf-8"?>
<p:tagLst xmlns:p="http://schemas.openxmlformats.org/presentationml/2006/main">
  <p:tag name="AS_UNIQUEID" val="7393"/>
  <p:tag name="KSO_WM_DIAGRAM_VIRTUALLY_FRAME" val="{&quot;height&quot;:292.9,&quot;left&quot;:146.35,&quot;top&quot;:186.4,&quot;width&quot;:457.85}"/>
</p:tagLst>
</file>

<file path=ppt/tags/tag285.xml><?xml version="1.0" encoding="utf-8"?>
<p:tagLst xmlns:p="http://schemas.openxmlformats.org/presentationml/2006/main">
  <p:tag name="AS_UNIQUEID" val="7394"/>
</p:tagLst>
</file>

<file path=ppt/tags/tag286.xml><?xml version="1.0" encoding="utf-8"?>
<p:tagLst xmlns:p="http://schemas.openxmlformats.org/presentationml/2006/main">
  <p:tag name="AS_UNIQUEID" val="7395"/>
</p:tagLst>
</file>

<file path=ppt/tags/tag287.xml><?xml version="1.0" encoding="utf-8"?>
<p:tagLst xmlns:p="http://schemas.openxmlformats.org/presentationml/2006/main">
  <p:tag name="AS_UNIQUEID" val="7396"/>
</p:tagLst>
</file>

<file path=ppt/tags/tag288.xml><?xml version="1.0" encoding="utf-8"?>
<p:tagLst xmlns:p="http://schemas.openxmlformats.org/presentationml/2006/main">
  <p:tag name="AS_UNIQUEID" val="7397"/>
</p:tagLst>
</file>

<file path=ppt/tags/tag289.xml><?xml version="1.0" encoding="utf-8"?>
<p:tagLst xmlns:p="http://schemas.openxmlformats.org/presentationml/2006/main">
  <p:tag name="AS_UNIQUEID" val="7398"/>
</p:tagLst>
</file>

<file path=ppt/tags/tag29.xml><?xml version="1.0" encoding="utf-8"?>
<p:tagLst xmlns:p="http://schemas.openxmlformats.org/presentationml/2006/main">
  <p:tag name="AS_UNIQUEID" val="1527"/>
</p:tagLst>
</file>

<file path=ppt/tags/tag290.xml><?xml version="1.0" encoding="utf-8"?>
<p:tagLst xmlns:p="http://schemas.openxmlformats.org/presentationml/2006/main">
  <p:tag name="AS_UNIQUEID" val="7399"/>
</p:tagLst>
</file>

<file path=ppt/tags/tag291.xml><?xml version="1.0" encoding="utf-8"?>
<p:tagLst xmlns:p="http://schemas.openxmlformats.org/presentationml/2006/main">
  <p:tag name="AS_UNIQUEID" val="7400"/>
</p:tagLst>
</file>

<file path=ppt/tags/tag292.xml><?xml version="1.0" encoding="utf-8"?>
<p:tagLst xmlns:p="http://schemas.openxmlformats.org/presentationml/2006/main">
  <p:tag name="AS_UNIQUEID" val="7401"/>
</p:tagLst>
</file>

<file path=ppt/tags/tag293.xml><?xml version="1.0" encoding="utf-8"?>
<p:tagLst xmlns:p="http://schemas.openxmlformats.org/presentationml/2006/main">
  <p:tag name="AS_UNIQUEID" val="7402"/>
</p:tagLst>
</file>

<file path=ppt/tags/tag294.xml><?xml version="1.0" encoding="utf-8"?>
<p:tagLst xmlns:p="http://schemas.openxmlformats.org/presentationml/2006/main">
  <p:tag name="AS_UNIQUEID" val="7403"/>
</p:tagLst>
</file>

<file path=ppt/tags/tag295.xml><?xml version="1.0" encoding="utf-8"?>
<p:tagLst xmlns:p="http://schemas.openxmlformats.org/presentationml/2006/main">
  <p:tag name="AS_UNIQUEID" val="7404"/>
</p:tagLst>
</file>

<file path=ppt/tags/tag296.xml><?xml version="1.0" encoding="utf-8"?>
<p:tagLst xmlns:p="http://schemas.openxmlformats.org/presentationml/2006/main">
  <p:tag name="AS_UNIQUEID" val="7405"/>
</p:tagLst>
</file>

<file path=ppt/tags/tag297.xml><?xml version="1.0" encoding="utf-8"?>
<p:tagLst xmlns:p="http://schemas.openxmlformats.org/presentationml/2006/main">
  <p:tag name="AS_UNIQUEID" val="7406"/>
</p:tagLst>
</file>

<file path=ppt/tags/tag298.xml><?xml version="1.0" encoding="utf-8"?>
<p:tagLst xmlns:p="http://schemas.openxmlformats.org/presentationml/2006/main">
  <p:tag name="AS_UNIQUEID" val="7407"/>
  <p:tag name="KSO_WM_DIAGRAM_VIRTUALLY_FRAME" val="{&quot;height&quot;:292.9,&quot;left&quot;:146.35,&quot;top&quot;:186.4,&quot;width&quot;:457.85}"/>
</p:tagLst>
</file>

<file path=ppt/tags/tag299.xml><?xml version="1.0" encoding="utf-8"?>
<p:tagLst xmlns:p="http://schemas.openxmlformats.org/presentationml/2006/main">
  <p:tag name="AS_UNIQUEID" val="7408"/>
  <p:tag name="KSO_WM_DIAGRAM_VIRTUALLY_FRAME" val="{&quot;height&quot;:292.9,&quot;left&quot;:146.35,&quot;top&quot;:186.4,&quot;width&quot;:457.85}"/>
</p:tagLst>
</file>

<file path=ppt/tags/tag3.xml><?xml version="1.0" encoding="utf-8"?>
<p:tagLst xmlns:p="http://schemas.openxmlformats.org/presentationml/2006/main">
  <p:tag name="AS_UNIQUEID" val="1500"/>
</p:tagLst>
</file>

<file path=ppt/tags/tag30.xml><?xml version="1.0" encoding="utf-8"?>
<p:tagLst xmlns:p="http://schemas.openxmlformats.org/presentationml/2006/main">
  <p:tag name="AS_UNIQUEID" val="1528"/>
</p:tagLst>
</file>

<file path=ppt/tags/tag300.xml><?xml version="1.0" encoding="utf-8"?>
<p:tagLst xmlns:p="http://schemas.openxmlformats.org/presentationml/2006/main">
  <p:tag name="AS_UNIQUEID" val="7409"/>
  <p:tag name="KSO_WM_DIAGRAM_VIRTUALLY_FRAME" val="{&quot;height&quot;:292.9,&quot;left&quot;:146.35,&quot;top&quot;:186.4,&quot;width&quot;:457.85}"/>
</p:tagLst>
</file>

<file path=ppt/tags/tag301.xml><?xml version="1.0" encoding="utf-8"?>
<p:tagLst xmlns:p="http://schemas.openxmlformats.org/presentationml/2006/main">
  <p:tag name="AS_UNIQUEID" val="7410"/>
  <p:tag name="KSO_WM_DIAGRAM_VIRTUALLY_FRAME" val="{&quot;height&quot;:292.9,&quot;left&quot;:146.35,&quot;top&quot;:186.4,&quot;width&quot;:457.85}"/>
</p:tagLst>
</file>

<file path=ppt/tags/tag302.xml><?xml version="1.0" encoding="utf-8"?>
<p:tagLst xmlns:p="http://schemas.openxmlformats.org/presentationml/2006/main">
  <p:tag name="AS_UNIQUEID" val="7362"/>
</p:tagLst>
</file>

<file path=ppt/tags/tag303.xml><?xml version="1.0" encoding="utf-8"?>
<p:tagLst xmlns:p="http://schemas.openxmlformats.org/presentationml/2006/main">
  <p:tag name="AS_UNIQUEID" val="7363"/>
</p:tagLst>
</file>

<file path=ppt/tags/tag304.xml><?xml version="1.0" encoding="utf-8"?>
<p:tagLst xmlns:p="http://schemas.openxmlformats.org/presentationml/2006/main">
  <p:tag name="AS_UNIQUEID" val="7364"/>
</p:tagLst>
</file>

<file path=ppt/tags/tag305.xml><?xml version="1.0" encoding="utf-8"?>
<p:tagLst xmlns:p="http://schemas.openxmlformats.org/presentationml/2006/main">
  <p:tag name="AS_UNIQUEID" val="7527"/>
</p:tagLst>
</file>

<file path=ppt/tags/tag306.xml><?xml version="1.0" encoding="utf-8"?>
<p:tagLst xmlns:p="http://schemas.openxmlformats.org/presentationml/2006/main">
  <p:tag name="AS_UNIQUEID" val="7528"/>
</p:tagLst>
</file>

<file path=ppt/tags/tag307.xml><?xml version="1.0" encoding="utf-8"?>
<p:tagLst xmlns:p="http://schemas.openxmlformats.org/presentationml/2006/main">
  <p:tag name="AS_UNIQUEID" val="7529"/>
</p:tagLst>
</file>

<file path=ppt/tags/tag308.xml><?xml version="1.0" encoding="utf-8"?>
<p:tagLst xmlns:p="http://schemas.openxmlformats.org/presentationml/2006/main">
  <p:tag name="AS_UNIQUEID" val="7530"/>
</p:tagLst>
</file>

<file path=ppt/tags/tag309.xml><?xml version="1.0" encoding="utf-8"?>
<p:tagLst xmlns:p="http://schemas.openxmlformats.org/presentationml/2006/main">
  <p:tag name="AS_UNIQUEID" val="7531"/>
</p:tagLst>
</file>

<file path=ppt/tags/tag31.xml><?xml version="1.0" encoding="utf-8"?>
<p:tagLst xmlns:p="http://schemas.openxmlformats.org/presentationml/2006/main">
  <p:tag name="AS_UNIQUEID" val="1529"/>
</p:tagLst>
</file>

<file path=ppt/tags/tag310.xml><?xml version="1.0" encoding="utf-8"?>
<p:tagLst xmlns:p="http://schemas.openxmlformats.org/presentationml/2006/main">
  <p:tag name="AS_UNIQUEID" val="7532"/>
</p:tagLst>
</file>

<file path=ppt/tags/tag311.xml><?xml version="1.0" encoding="utf-8"?>
<p:tagLst xmlns:p="http://schemas.openxmlformats.org/presentationml/2006/main">
  <p:tag name="AS_UNIQUEID" val="7533"/>
  <p:tag name="KSO_WM_DIAGRAM_VIRTUALLY_FRAME" val="{&quot;height&quot;:308.85004829692025,&quot;left&quot;:21.45,&quot;top&quot;:133.05,&quot;width&quot;:912.2}"/>
</p:tagLst>
</file>

<file path=ppt/tags/tag312.xml><?xml version="1.0" encoding="utf-8"?>
<p:tagLst xmlns:p="http://schemas.openxmlformats.org/presentationml/2006/main">
  <p:tag name="AS_UNIQUEID" val="7534"/>
  <p:tag name="KSO_WM_DIAGRAM_VIRTUALLY_FRAME" val="{&quot;height&quot;:308.85004829692025,&quot;left&quot;:21.45,&quot;top&quot;:133.05,&quot;width&quot;:912.2}"/>
</p:tagLst>
</file>

<file path=ppt/tags/tag313.xml><?xml version="1.0" encoding="utf-8"?>
<p:tagLst xmlns:p="http://schemas.openxmlformats.org/presentationml/2006/main">
  <p:tag name="AS_UNIQUEID" val="7535"/>
  <p:tag name="KSO_WM_DIAGRAM_VIRTUALLY_FRAME" val="{&quot;height&quot;:218.24062992125982,&quot;left&quot;:170.6301181102362,&quot;top&quot;:209.75625984251965,&quot;width&quot;:762.9950393700786}"/>
</p:tagLst>
</file>

<file path=ppt/tags/tag314.xml><?xml version="1.0" encoding="utf-8"?>
<p:tagLst xmlns:p="http://schemas.openxmlformats.org/presentationml/2006/main">
  <p:tag name="AS_UNIQUEID" val="7536"/>
  <p:tag name="KSO_WM_DIAGRAM_VIRTUALLY_FRAME" val="{&quot;height&quot;:308.85004829692025,&quot;left&quot;:21.45,&quot;top&quot;:133.05,&quot;width&quot;:912.2}"/>
</p:tagLst>
</file>

<file path=ppt/tags/tag315.xml><?xml version="1.0" encoding="utf-8"?>
<p:tagLst xmlns:p="http://schemas.openxmlformats.org/presentationml/2006/main">
  <p:tag name="AS_UNIQUEID" val="2435"/>
  <p:tag name="KSO_WM_BEAUTIFY_FLAG" val=""/>
  <p:tag name="KSO_WM_DIAGRAM_VIRTUALLY_FRAME" val="{&quot;height&quot;:308.85004829692025,&quot;left&quot;:21.45,&quot;top&quot;:133.05,&quot;width&quot;:912.2}"/>
</p:tagLst>
</file>

<file path=ppt/tags/tag316.xml><?xml version="1.0" encoding="utf-8"?>
<p:tagLst xmlns:p="http://schemas.openxmlformats.org/presentationml/2006/main">
  <p:tag name="AS_UNIQUEID" val="7537"/>
</p:tagLst>
</file>

<file path=ppt/tags/tag317.xml><?xml version="1.0" encoding="utf-8"?>
<p:tagLst xmlns:p="http://schemas.openxmlformats.org/presentationml/2006/main">
  <p:tag name="AS_UNIQUEID" val="7538"/>
  <p:tag name="KSO_WM_DIAGRAM_VIRTUALLY_FRAME" val="{&quot;height&quot;:308.85004829692025,&quot;left&quot;:21.45,&quot;top&quot;:133.05,&quot;width&quot;:912.2}"/>
</p:tagLst>
</file>

<file path=ppt/tags/tag318.xml><?xml version="1.0" encoding="utf-8"?>
<p:tagLst xmlns:p="http://schemas.openxmlformats.org/presentationml/2006/main">
  <p:tag name="AS_UNIQUEID" val="7539"/>
  <p:tag name="KSO_WM_DIAGRAM_VIRTUALLY_FRAME" val="{&quot;height&quot;:308.85004829692025,&quot;left&quot;:21.45,&quot;top&quot;:133.05,&quot;width&quot;:912.2}"/>
</p:tagLst>
</file>

<file path=ppt/tags/tag319.xml><?xml version="1.0" encoding="utf-8"?>
<p:tagLst xmlns:p="http://schemas.openxmlformats.org/presentationml/2006/main">
  <p:tag name="AS_UNIQUEID" val="7540"/>
  <p:tag name="KSO_WM_DIAGRAM_VIRTUALLY_FRAME" val="{&quot;height&quot;:218.24062992125982,&quot;left&quot;:170.6301181102362,&quot;top&quot;:209.75625984251965,&quot;width&quot;:762.9950393700786}"/>
</p:tagLst>
</file>

<file path=ppt/tags/tag32.xml><?xml version="1.0" encoding="utf-8"?>
<p:tagLst xmlns:p="http://schemas.openxmlformats.org/presentationml/2006/main">
  <p:tag name="AS_UNIQUEID" val="1530"/>
</p:tagLst>
</file>

<file path=ppt/tags/tag320.xml><?xml version="1.0" encoding="utf-8"?>
<p:tagLst xmlns:p="http://schemas.openxmlformats.org/presentationml/2006/main">
  <p:tag name="AS_UNIQUEID" val="7541"/>
  <p:tag name="KSO_WM_DIAGRAM_VIRTUALLY_FRAME" val="{&quot;height&quot;:308.85004829692025,&quot;left&quot;:21.45,&quot;top&quot;:133.05,&quot;width&quot;:912.2}"/>
</p:tagLst>
</file>

<file path=ppt/tags/tag321.xml><?xml version="1.0" encoding="utf-8"?>
<p:tagLst xmlns:p="http://schemas.openxmlformats.org/presentationml/2006/main">
  <p:tag name="AS_UNIQUEID" val="2435"/>
  <p:tag name="KSO_WM_BEAUTIFY_FLAG" val=""/>
  <p:tag name="KSO_WM_DIAGRAM_VIRTUALLY_FRAME" val="{&quot;height&quot;:308.85004829692025,&quot;left&quot;:21.45,&quot;top&quot;:133.05,&quot;width&quot;:912.2}"/>
</p:tagLst>
</file>

<file path=ppt/tags/tag322.xml><?xml version="1.0" encoding="utf-8"?>
<p:tagLst xmlns:p="http://schemas.openxmlformats.org/presentationml/2006/main">
  <p:tag name="AS_UNIQUEID" val="7542"/>
</p:tagLst>
</file>

<file path=ppt/tags/tag323.xml><?xml version="1.0" encoding="utf-8"?>
<p:tagLst xmlns:p="http://schemas.openxmlformats.org/presentationml/2006/main">
  <p:tag name="AS_UNIQUEID" val="7543"/>
  <p:tag name="KSO_WM_DIAGRAM_VIRTUALLY_FRAME" val="{&quot;height&quot;:308.85004829692025,&quot;left&quot;:21.45,&quot;top&quot;:133.05,&quot;width&quot;:912.2}"/>
</p:tagLst>
</file>

<file path=ppt/tags/tag324.xml><?xml version="1.0" encoding="utf-8"?>
<p:tagLst xmlns:p="http://schemas.openxmlformats.org/presentationml/2006/main">
  <p:tag name="AS_UNIQUEID" val="7544"/>
  <p:tag name="KSO_WM_DIAGRAM_VIRTUALLY_FRAME" val="{&quot;height&quot;:308.85004829692025,&quot;left&quot;:21.45,&quot;top&quot;:133.05,&quot;width&quot;:912.2}"/>
</p:tagLst>
</file>

<file path=ppt/tags/tag325.xml><?xml version="1.0" encoding="utf-8"?>
<p:tagLst xmlns:p="http://schemas.openxmlformats.org/presentationml/2006/main">
  <p:tag name="AS_UNIQUEID" val="7545"/>
  <p:tag name="KSO_WM_DIAGRAM_VIRTUALLY_FRAME" val="{&quot;height&quot;:218.24062992125982,&quot;left&quot;:170.6301181102362,&quot;top&quot;:209.75625984251965,&quot;width&quot;:762.9950393700786}"/>
</p:tagLst>
</file>

<file path=ppt/tags/tag326.xml><?xml version="1.0" encoding="utf-8"?>
<p:tagLst xmlns:p="http://schemas.openxmlformats.org/presentationml/2006/main">
  <p:tag name="AS_UNIQUEID" val="7546"/>
  <p:tag name="KSO_WM_DIAGRAM_VIRTUALLY_FRAME" val="{&quot;height&quot;:308.85004829692025,&quot;left&quot;:21.45,&quot;top&quot;:133.05,&quot;width&quot;:912.2}"/>
</p:tagLst>
</file>

<file path=ppt/tags/tag327.xml><?xml version="1.0" encoding="utf-8"?>
<p:tagLst xmlns:p="http://schemas.openxmlformats.org/presentationml/2006/main">
  <p:tag name="AS_UNIQUEID" val="2435"/>
  <p:tag name="KSO_WM_BEAUTIFY_FLAG" val=""/>
  <p:tag name="KSO_WM_DIAGRAM_VIRTUALLY_FRAME" val="{&quot;height&quot;:308.85004829692025,&quot;left&quot;:21.45,&quot;top&quot;:133.05,&quot;width&quot;:912.2}"/>
</p:tagLst>
</file>

<file path=ppt/tags/tag328.xml><?xml version="1.0" encoding="utf-8"?>
<p:tagLst xmlns:p="http://schemas.openxmlformats.org/presentationml/2006/main">
  <p:tag name="AS_UNIQUEID" val="7547"/>
</p:tagLst>
</file>

<file path=ppt/tags/tag329.xml><?xml version="1.0" encoding="utf-8"?>
<p:tagLst xmlns:p="http://schemas.openxmlformats.org/presentationml/2006/main">
  <p:tag name="AS_UNIQUEID" val="7548"/>
</p:tagLst>
</file>

<file path=ppt/tags/tag33.xml><?xml version="1.0" encoding="utf-8"?>
<p:tagLst xmlns:p="http://schemas.openxmlformats.org/presentationml/2006/main">
  <p:tag name="AS_UNIQUEID" val="1531"/>
</p:tagLst>
</file>

<file path=ppt/tags/tag330.xml><?xml version="1.0" encoding="utf-8"?>
<p:tagLst xmlns:p="http://schemas.openxmlformats.org/presentationml/2006/main">
  <p:tag name="AS_UNIQUEID" val="7549"/>
  <p:tag name="KSO_WM_DIAGRAM_VIRTUALLY_FRAME" val="{&quot;height&quot;:308.85004829692025,&quot;left&quot;:21.45,&quot;top&quot;:133.05,&quot;width&quot;:912.2}"/>
</p:tagLst>
</file>

<file path=ppt/tags/tag331.xml><?xml version="1.0" encoding="utf-8"?>
<p:tagLst xmlns:p="http://schemas.openxmlformats.org/presentationml/2006/main">
  <p:tag name="AS_UNIQUEID" val="7550"/>
  <p:tag name="KSO_WM_DIAGRAM_VIRTUALLY_FRAME" val="{&quot;height&quot;:308.85004829692025,&quot;left&quot;:21.45,&quot;top&quot;:133.05,&quot;width&quot;:912.2}"/>
</p:tagLst>
</file>

<file path=ppt/tags/tag332.xml><?xml version="1.0" encoding="utf-8"?>
<p:tagLst xmlns:p="http://schemas.openxmlformats.org/presentationml/2006/main">
  <p:tag name="AS_UNIQUEID" val="7551"/>
  <p:tag name="KSO_WM_DIAGRAM_VIRTUALLY_FRAME" val="{&quot;height&quot;:218.24062992125982,&quot;left&quot;:170.6301181102362,&quot;top&quot;:209.75625984251965,&quot;width&quot;:762.9950393700786}"/>
</p:tagLst>
</file>

<file path=ppt/tags/tag333.xml><?xml version="1.0" encoding="utf-8"?>
<p:tagLst xmlns:p="http://schemas.openxmlformats.org/presentationml/2006/main">
  <p:tag name="AS_UNIQUEID" val="7552"/>
  <p:tag name="KSO_WM_DIAGRAM_VIRTUALLY_FRAME" val="{&quot;height&quot;:308.85004829692025,&quot;left&quot;:21.45,&quot;top&quot;:133.05,&quot;width&quot;:912.2}"/>
</p:tagLst>
</file>

<file path=ppt/tags/tag334.xml><?xml version="1.0" encoding="utf-8"?>
<p:tagLst xmlns:p="http://schemas.openxmlformats.org/presentationml/2006/main">
  <p:tag name="AS_UNIQUEID" val="2435"/>
  <p:tag name="KSO_WM_BEAUTIFY_FLAG" val=""/>
  <p:tag name="KSO_WM_DIAGRAM_VIRTUALLY_FRAME" val="{&quot;height&quot;:308.85004829692025,&quot;left&quot;:21.45,&quot;top&quot;:133.05,&quot;width&quot;:912.2}"/>
</p:tagLst>
</file>

<file path=ppt/tags/tag335.xml><?xml version="1.0" encoding="utf-8"?>
<p:tagLst xmlns:p="http://schemas.openxmlformats.org/presentationml/2006/main">
  <p:tag name="AS_UNIQUEID" val="7553"/>
</p:tagLst>
</file>

<file path=ppt/tags/tag336.xml><?xml version="1.0" encoding="utf-8"?>
<p:tagLst xmlns:p="http://schemas.openxmlformats.org/presentationml/2006/main">
  <p:tag name="AS_UNIQUEID" val="7554"/>
</p:tagLst>
</file>

<file path=ppt/tags/tag337.xml><?xml version="1.0" encoding="utf-8"?>
<p:tagLst xmlns:p="http://schemas.openxmlformats.org/presentationml/2006/main">
  <p:tag name="AS_UNIQUEID" val="7555"/>
</p:tagLst>
</file>

<file path=ppt/tags/tag338.xml><?xml version="1.0" encoding="utf-8"?>
<p:tagLst xmlns:p="http://schemas.openxmlformats.org/presentationml/2006/main">
  <p:tag name="AS_UNIQUEID" val="7556"/>
</p:tagLst>
</file>

<file path=ppt/tags/tag339.xml><?xml version="1.0" encoding="utf-8"?>
<p:tagLst xmlns:p="http://schemas.openxmlformats.org/presentationml/2006/main">
  <p:tag name="AS_UNIQUEID" val="7556"/>
</p:tagLst>
</file>

<file path=ppt/tags/tag34.xml><?xml version="1.0" encoding="utf-8"?>
<p:tagLst xmlns:p="http://schemas.openxmlformats.org/presentationml/2006/main">
  <p:tag name="AS_UNIQUEID" val="1532"/>
</p:tagLst>
</file>

<file path=ppt/tags/tag340.xml><?xml version="1.0" encoding="utf-8"?>
<p:tagLst xmlns:p="http://schemas.openxmlformats.org/presentationml/2006/main">
  <p:tag name="AS_UNIQUEID" val="7558"/>
</p:tagLst>
</file>

<file path=ppt/tags/tag341.xml><?xml version="1.0" encoding="utf-8"?>
<p:tagLst xmlns:p="http://schemas.openxmlformats.org/presentationml/2006/main">
  <p:tag name="AS_UNIQUEID" val="7558"/>
</p:tagLst>
</file>

<file path=ppt/tags/tag342.xml><?xml version="1.0" encoding="utf-8"?>
<p:tagLst xmlns:p="http://schemas.openxmlformats.org/presentationml/2006/main">
  <p:tag name="AS_UNIQUEID" val="7560"/>
</p:tagLst>
</file>

<file path=ppt/tags/tag343.xml><?xml version="1.0" encoding="utf-8"?>
<p:tagLst xmlns:p="http://schemas.openxmlformats.org/presentationml/2006/main">
  <p:tag name="AS_UNIQUEID" val="7561"/>
</p:tagLst>
</file>

<file path=ppt/tags/tag344.xml><?xml version="1.0" encoding="utf-8"?>
<p:tagLst xmlns:p="http://schemas.openxmlformats.org/presentationml/2006/main">
  <p:tag name="AS_UNIQUEID" val="7562"/>
</p:tagLst>
</file>

<file path=ppt/tags/tag345.xml><?xml version="1.0" encoding="utf-8"?>
<p:tagLst xmlns:p="http://schemas.openxmlformats.org/presentationml/2006/main">
  <p:tag name="AS_UNIQUEID" val="7563"/>
  <p:tag name="KSO_WM_DIAGRAM_VIRTUALLY_FRAME" val="{&quot;height&quot;:308.85004829692025,&quot;left&quot;:21.45,&quot;top&quot;:133.05,&quot;width&quot;:912.2}"/>
</p:tagLst>
</file>

<file path=ppt/tags/tag346.xml><?xml version="1.0" encoding="utf-8"?>
<p:tagLst xmlns:p="http://schemas.openxmlformats.org/presentationml/2006/main">
  <p:tag name="AS_UNIQUEID" val="7564"/>
  <p:tag name="KSO_WM_DIAGRAM_VIRTUALLY_FRAME" val="{&quot;height&quot;:308.85004829692025,&quot;left&quot;:21.45,&quot;top&quot;:133.05,&quot;width&quot;:912.2}"/>
</p:tagLst>
</file>

<file path=ppt/tags/tag347.xml><?xml version="1.0" encoding="utf-8"?>
<p:tagLst xmlns:p="http://schemas.openxmlformats.org/presentationml/2006/main">
  <p:tag name="AS_UNIQUEID" val="7565"/>
  <p:tag name="KSO_WM_DIAGRAM_VIRTUALLY_FRAME" val="{&quot;height&quot;:218.24062992125982,&quot;left&quot;:170.6301181102362,&quot;top&quot;:209.75625984251965,&quot;width&quot;:762.9950393700786}"/>
</p:tagLst>
</file>

<file path=ppt/tags/tag348.xml><?xml version="1.0" encoding="utf-8"?>
<p:tagLst xmlns:p="http://schemas.openxmlformats.org/presentationml/2006/main">
  <p:tag name="AS_UNIQUEID" val="7566"/>
  <p:tag name="KSO_WM_DIAGRAM_VIRTUALLY_FRAME" val="{&quot;height&quot;:308.85004829692025,&quot;left&quot;:21.45,&quot;top&quot;:133.05,&quot;width&quot;:912.2}"/>
</p:tagLst>
</file>

<file path=ppt/tags/tag349.xml><?xml version="1.0" encoding="utf-8"?>
<p:tagLst xmlns:p="http://schemas.openxmlformats.org/presentationml/2006/main">
  <p:tag name="AS_UNIQUEID" val="2435"/>
  <p:tag name="KSO_WM_BEAUTIFY_FLAG" val=""/>
  <p:tag name="KSO_WM_DIAGRAM_VIRTUALLY_FRAME" val="{&quot;height&quot;:308.85004829692025,&quot;left&quot;:21.45,&quot;top&quot;:133.05,&quot;width&quot;:912.2}"/>
</p:tagLst>
</file>

<file path=ppt/tags/tag35.xml><?xml version="1.0" encoding="utf-8"?>
<p:tagLst xmlns:p="http://schemas.openxmlformats.org/presentationml/2006/main">
  <p:tag name="AS_UNIQUEID" val="1533"/>
</p:tagLst>
</file>

<file path=ppt/tags/tag350.xml><?xml version="1.0" encoding="utf-8"?>
<p:tagLst xmlns:p="http://schemas.openxmlformats.org/presentationml/2006/main">
  <p:tag name="AS_UNIQUEID" val="7567"/>
</p:tagLst>
</file>

<file path=ppt/tags/tag351.xml><?xml version="1.0" encoding="utf-8"?>
<p:tagLst xmlns:p="http://schemas.openxmlformats.org/presentationml/2006/main">
  <p:tag name="AS_UNIQUEID" val="7516"/>
</p:tagLst>
</file>

<file path=ppt/tags/tag352.xml><?xml version="1.0" encoding="utf-8"?>
<p:tagLst xmlns:p="http://schemas.openxmlformats.org/presentationml/2006/main">
  <p:tag name="AS_UNIQUEID" val="7517"/>
</p:tagLst>
</file>

<file path=ppt/tags/tag353.xml><?xml version="1.0" encoding="utf-8"?>
<p:tagLst xmlns:p="http://schemas.openxmlformats.org/presentationml/2006/main">
  <p:tag name="AS_UNIQUEID" val="7518"/>
</p:tagLst>
</file>

<file path=ppt/tags/tag354.xml><?xml version="1.0" encoding="utf-8"?>
<p:tagLst xmlns:p="http://schemas.openxmlformats.org/presentationml/2006/main">
  <p:tag name="AS_UNIQUEID" val="7593"/>
</p:tagLst>
</file>

<file path=ppt/tags/tag355.xml><?xml version="1.0" encoding="utf-8"?>
<p:tagLst xmlns:p="http://schemas.openxmlformats.org/presentationml/2006/main">
  <p:tag name="AS_UNIQUEID" val="7594"/>
</p:tagLst>
</file>

<file path=ppt/tags/tag356.xml><?xml version="1.0" encoding="utf-8"?>
<p:tagLst xmlns:p="http://schemas.openxmlformats.org/presentationml/2006/main">
  <p:tag name="AS_UNIQUEID" val="7594"/>
</p:tagLst>
</file>

<file path=ppt/tags/tag357.xml><?xml version="1.0" encoding="utf-8"?>
<p:tagLst xmlns:p="http://schemas.openxmlformats.org/presentationml/2006/main">
  <p:tag name="AS_UNIQUEID" val="7596"/>
</p:tagLst>
</file>

<file path=ppt/tags/tag358.xml><?xml version="1.0" encoding="utf-8"?>
<p:tagLst xmlns:p="http://schemas.openxmlformats.org/presentationml/2006/main">
  <p:tag name="AS_UNIQUEID" val="7597"/>
</p:tagLst>
</file>

<file path=ppt/tags/tag359.xml><?xml version="1.0" encoding="utf-8"?>
<p:tagLst xmlns:p="http://schemas.openxmlformats.org/presentationml/2006/main">
  <p:tag name="AS_UNIQUEID" val="7598"/>
</p:tagLst>
</file>

<file path=ppt/tags/tag36.xml><?xml version="1.0" encoding="utf-8"?>
<p:tagLst xmlns:p="http://schemas.openxmlformats.org/presentationml/2006/main">
  <p:tag name="AS_UNIQUEID" val="1534"/>
</p:tagLst>
</file>

<file path=ppt/tags/tag360.xml><?xml version="1.0" encoding="utf-8"?>
<p:tagLst xmlns:p="http://schemas.openxmlformats.org/presentationml/2006/main">
  <p:tag name="AS_UNIQUEID" val="7598"/>
</p:tagLst>
</file>

<file path=ppt/tags/tag361.xml><?xml version="1.0" encoding="utf-8"?>
<p:tagLst xmlns:p="http://schemas.openxmlformats.org/presentationml/2006/main">
  <p:tag name="AS_UNIQUEID" val="7600"/>
</p:tagLst>
</file>

<file path=ppt/tags/tag362.xml><?xml version="1.0" encoding="utf-8"?>
<p:tagLst xmlns:p="http://schemas.openxmlformats.org/presentationml/2006/main">
  <p:tag name="AS_UNIQUEID" val="7601"/>
</p:tagLst>
</file>

<file path=ppt/tags/tag363.xml><?xml version="1.0" encoding="utf-8"?>
<p:tagLst xmlns:p="http://schemas.openxmlformats.org/presentationml/2006/main">
  <p:tag name="AS_UNIQUEID" val="7602"/>
</p:tagLst>
</file>

<file path=ppt/tags/tag364.xml><?xml version="1.0" encoding="utf-8"?>
<p:tagLst xmlns:p="http://schemas.openxmlformats.org/presentationml/2006/main">
  <p:tag name="AS_UNIQUEID" val="7603"/>
</p:tagLst>
</file>

<file path=ppt/tags/tag365.xml><?xml version="1.0" encoding="utf-8"?>
<p:tagLst xmlns:p="http://schemas.openxmlformats.org/presentationml/2006/main">
  <p:tag name="AS_UNIQUEID" val="7604"/>
</p:tagLst>
</file>

<file path=ppt/tags/tag366.xml><?xml version="1.0" encoding="utf-8"?>
<p:tagLst xmlns:p="http://schemas.openxmlformats.org/presentationml/2006/main">
  <p:tag name="AS_UNIQUEID" val="7605"/>
</p:tagLst>
</file>

<file path=ppt/tags/tag367.xml><?xml version="1.0" encoding="utf-8"?>
<p:tagLst xmlns:p="http://schemas.openxmlformats.org/presentationml/2006/main">
  <p:tag name="AS_UNIQUEID" val="7606"/>
</p:tagLst>
</file>

<file path=ppt/tags/tag368.xml><?xml version="1.0" encoding="utf-8"?>
<p:tagLst xmlns:p="http://schemas.openxmlformats.org/presentationml/2006/main">
  <p:tag name="AS_UNIQUEID" val="7607"/>
</p:tagLst>
</file>

<file path=ppt/tags/tag369.xml><?xml version="1.0" encoding="utf-8"?>
<p:tagLst xmlns:p="http://schemas.openxmlformats.org/presentationml/2006/main">
  <p:tag name="AS_UNIQUEID" val="7608"/>
</p:tagLst>
</file>

<file path=ppt/tags/tag37.xml><?xml version="1.0" encoding="utf-8"?>
<p:tagLst xmlns:p="http://schemas.openxmlformats.org/presentationml/2006/main">
  <p:tag name="AS_UNIQUEID" val="1535"/>
</p:tagLst>
</file>

<file path=ppt/tags/tag370.xml><?xml version="1.0" encoding="utf-8"?>
<p:tagLst xmlns:p="http://schemas.openxmlformats.org/presentationml/2006/main">
  <p:tag name="AS_UNIQUEID" val="7609"/>
</p:tagLst>
</file>

<file path=ppt/tags/tag371.xml><?xml version="1.0" encoding="utf-8"?>
<p:tagLst xmlns:p="http://schemas.openxmlformats.org/presentationml/2006/main">
  <p:tag name="AS_UNIQUEID" val="7610"/>
</p:tagLst>
</file>

<file path=ppt/tags/tag372.xml><?xml version="1.0" encoding="utf-8"?>
<p:tagLst xmlns:p="http://schemas.openxmlformats.org/presentationml/2006/main">
  <p:tag name="AS_UNIQUEID" val="7611"/>
</p:tagLst>
</file>

<file path=ppt/tags/tag373.xml><?xml version="1.0" encoding="utf-8"?>
<p:tagLst xmlns:p="http://schemas.openxmlformats.org/presentationml/2006/main">
  <p:tag name="AS_UNIQUEID" val="7612"/>
</p:tagLst>
</file>

<file path=ppt/tags/tag374.xml><?xml version="1.0" encoding="utf-8"?>
<p:tagLst xmlns:p="http://schemas.openxmlformats.org/presentationml/2006/main">
  <p:tag name="AS_UNIQUEID" val="7613"/>
</p:tagLst>
</file>

<file path=ppt/tags/tag375.xml><?xml version="1.0" encoding="utf-8"?>
<p:tagLst xmlns:p="http://schemas.openxmlformats.org/presentationml/2006/main">
  <p:tag name="AS_UNIQUEID" val="7614"/>
</p:tagLst>
</file>

<file path=ppt/tags/tag376.xml><?xml version="1.0" encoding="utf-8"?>
<p:tagLst xmlns:p="http://schemas.openxmlformats.org/presentationml/2006/main">
  <p:tag name="AS_UNIQUEID" val="7615"/>
</p:tagLst>
</file>

<file path=ppt/tags/tag377.xml><?xml version="1.0" encoding="utf-8"?>
<p:tagLst xmlns:p="http://schemas.openxmlformats.org/presentationml/2006/main">
  <p:tag name="AS_UNIQUEID" val="7616"/>
</p:tagLst>
</file>

<file path=ppt/tags/tag378.xml><?xml version="1.0" encoding="utf-8"?>
<p:tagLst xmlns:p="http://schemas.openxmlformats.org/presentationml/2006/main">
  <p:tag name="AS_UNIQUEID" val="7617"/>
</p:tagLst>
</file>

<file path=ppt/tags/tag379.xml><?xml version="1.0" encoding="utf-8"?>
<p:tagLst xmlns:p="http://schemas.openxmlformats.org/presentationml/2006/main">
  <p:tag name="AS_UNIQUEID" val="7618"/>
</p:tagLst>
</file>

<file path=ppt/tags/tag38.xml><?xml version="1.0" encoding="utf-8"?>
<p:tagLst xmlns:p="http://schemas.openxmlformats.org/presentationml/2006/main">
  <p:tag name="AS_UNIQUEID" val="1536"/>
</p:tagLst>
</file>

<file path=ppt/tags/tag380.xml><?xml version="1.0" encoding="utf-8"?>
<p:tagLst xmlns:p="http://schemas.openxmlformats.org/presentationml/2006/main">
  <p:tag name="AS_UNIQUEID" val="7619"/>
</p:tagLst>
</file>

<file path=ppt/tags/tag381.xml><?xml version="1.0" encoding="utf-8"?>
<p:tagLst xmlns:p="http://schemas.openxmlformats.org/presentationml/2006/main">
  <p:tag name="AS_UNIQUEID" val="7620"/>
</p:tagLst>
</file>

<file path=ppt/tags/tag382.xml><?xml version="1.0" encoding="utf-8"?>
<p:tagLst xmlns:p="http://schemas.openxmlformats.org/presentationml/2006/main">
  <p:tag name="AS_UNIQUEID" val="7621"/>
</p:tagLst>
</file>

<file path=ppt/tags/tag383.xml><?xml version="1.0" encoding="utf-8"?>
<p:tagLst xmlns:p="http://schemas.openxmlformats.org/presentationml/2006/main">
  <p:tag name="AS_UNIQUEID" val="7622"/>
</p:tagLst>
</file>

<file path=ppt/tags/tag384.xml><?xml version="1.0" encoding="utf-8"?>
<p:tagLst xmlns:p="http://schemas.openxmlformats.org/presentationml/2006/main">
  <p:tag name="AS_UNIQUEID" val="7622"/>
</p:tagLst>
</file>

<file path=ppt/tags/tag385.xml><?xml version="1.0" encoding="utf-8"?>
<p:tagLst xmlns:p="http://schemas.openxmlformats.org/presentationml/2006/main">
  <p:tag name="AS_UNIQUEID" val="7624"/>
</p:tagLst>
</file>

<file path=ppt/tags/tag386.xml><?xml version="1.0" encoding="utf-8"?>
<p:tagLst xmlns:p="http://schemas.openxmlformats.org/presentationml/2006/main">
  <p:tag name="AS_UNIQUEID" val="7625"/>
</p:tagLst>
</file>

<file path=ppt/tags/tag387.xml><?xml version="1.0" encoding="utf-8"?>
<p:tagLst xmlns:p="http://schemas.openxmlformats.org/presentationml/2006/main">
  <p:tag name="AS_UNIQUEID" val="7625"/>
</p:tagLst>
</file>

<file path=ppt/tags/tag388.xml><?xml version="1.0" encoding="utf-8"?>
<p:tagLst xmlns:p="http://schemas.openxmlformats.org/presentationml/2006/main">
  <p:tag name="AS_UNIQUEID" val="7627"/>
</p:tagLst>
</file>

<file path=ppt/tags/tag389.xml><?xml version="1.0" encoding="utf-8"?>
<p:tagLst xmlns:p="http://schemas.openxmlformats.org/presentationml/2006/main">
  <p:tag name="AS_UNIQUEID" val="7628"/>
</p:tagLst>
</file>

<file path=ppt/tags/tag39.xml><?xml version="1.0" encoding="utf-8"?>
<p:tagLst xmlns:p="http://schemas.openxmlformats.org/presentationml/2006/main">
  <p:tag name="AS_UNIQUEID" val="1537"/>
</p:tagLst>
</file>

<file path=ppt/tags/tag390.xml><?xml version="1.0" encoding="utf-8"?>
<p:tagLst xmlns:p="http://schemas.openxmlformats.org/presentationml/2006/main">
  <p:tag name="AS_UNIQUEID" val="7629"/>
</p:tagLst>
</file>

<file path=ppt/tags/tag391.xml><?xml version="1.0" encoding="utf-8"?>
<p:tagLst xmlns:p="http://schemas.openxmlformats.org/presentationml/2006/main">
  <p:tag name="AS_UNIQUEID" val="7630"/>
</p:tagLst>
</file>

<file path=ppt/tags/tag392.xml><?xml version="1.0" encoding="utf-8"?>
<p:tagLst xmlns:p="http://schemas.openxmlformats.org/presentationml/2006/main">
  <p:tag name="AS_UNIQUEID" val="7589"/>
</p:tagLst>
</file>

<file path=ppt/tags/tag393.xml><?xml version="1.0" encoding="utf-8"?>
<p:tagLst xmlns:p="http://schemas.openxmlformats.org/presentationml/2006/main">
  <p:tag name="AS_UNIQUEID" val="7590"/>
</p:tagLst>
</file>

<file path=ppt/tags/tag394.xml><?xml version="1.0" encoding="utf-8"?>
<p:tagLst xmlns:p="http://schemas.openxmlformats.org/presentationml/2006/main">
  <p:tag name="AS_UNIQUEID" val="7591"/>
</p:tagLst>
</file>

<file path=ppt/tags/tag395.xml><?xml version="1.0" encoding="utf-8"?>
<p:tagLst xmlns:p="http://schemas.openxmlformats.org/presentationml/2006/main">
  <p:tag name="AS_UNIQUEID" val="7601"/>
</p:tagLst>
</file>

<file path=ppt/tags/tag396.xml><?xml version="1.0" encoding="utf-8"?>
<p:tagLst xmlns:p="http://schemas.openxmlformats.org/presentationml/2006/main">
  <p:tag name="AS_UNIQUEID" val="7602"/>
</p:tagLst>
</file>

<file path=ppt/tags/tag397.xml><?xml version="1.0" encoding="utf-8"?>
<p:tagLst xmlns:p="http://schemas.openxmlformats.org/presentationml/2006/main">
  <p:tag name="AS_UNIQUEID" val="7603"/>
</p:tagLst>
</file>

<file path=ppt/tags/tag398.xml><?xml version="1.0" encoding="utf-8"?>
<p:tagLst xmlns:p="http://schemas.openxmlformats.org/presentationml/2006/main">
  <p:tag name="AS_UNIQUEID" val="7604"/>
</p:tagLst>
</file>

<file path=ppt/tags/tag399.xml><?xml version="1.0" encoding="utf-8"?>
<p:tagLst xmlns:p="http://schemas.openxmlformats.org/presentationml/2006/main">
  <p:tag name="AS_UNIQUEID" val="7605"/>
</p:tagLst>
</file>

<file path=ppt/tags/tag4.xml><?xml version="1.0" encoding="utf-8"?>
<p:tagLst xmlns:p="http://schemas.openxmlformats.org/presentationml/2006/main">
  <p:tag name="AS_UNIQUEID" val="1501"/>
</p:tagLst>
</file>

<file path=ppt/tags/tag40.xml><?xml version="1.0" encoding="utf-8"?>
<p:tagLst xmlns:p="http://schemas.openxmlformats.org/presentationml/2006/main">
  <p:tag name="AS_UNIQUEID" val="1538"/>
</p:tagLst>
</file>

<file path=ppt/tags/tag400.xml><?xml version="1.0" encoding="utf-8"?>
<p:tagLst xmlns:p="http://schemas.openxmlformats.org/presentationml/2006/main">
  <p:tag name="AS_UNIQUEID" val="7601"/>
</p:tagLst>
</file>

<file path=ppt/tags/tag401.xml><?xml version="1.0" encoding="utf-8"?>
<p:tagLst xmlns:p="http://schemas.openxmlformats.org/presentationml/2006/main">
  <p:tag name="AS_UNIQUEID" val="7602"/>
</p:tagLst>
</file>

<file path=ppt/tags/tag402.xml><?xml version="1.0" encoding="utf-8"?>
<p:tagLst xmlns:p="http://schemas.openxmlformats.org/presentationml/2006/main">
  <p:tag name="AS_UNIQUEID" val="7603"/>
</p:tagLst>
</file>

<file path=ppt/tags/tag403.xml><?xml version="1.0" encoding="utf-8"?>
<p:tagLst xmlns:p="http://schemas.openxmlformats.org/presentationml/2006/main">
  <p:tag name="AS_UNIQUEID" val="7604"/>
</p:tagLst>
</file>

<file path=ppt/tags/tag404.xml><?xml version="1.0" encoding="utf-8"?>
<p:tagLst xmlns:p="http://schemas.openxmlformats.org/presentationml/2006/main">
  <p:tag name="AS_UNIQUEID" val="7605"/>
</p:tagLst>
</file>

<file path=ppt/tags/tag405.xml><?xml version="1.0" encoding="utf-8"?>
<p:tagLst xmlns:p="http://schemas.openxmlformats.org/presentationml/2006/main">
  <p:tag name="AS_UNIQUEID" val="7601"/>
</p:tagLst>
</file>

<file path=ppt/tags/tag406.xml><?xml version="1.0" encoding="utf-8"?>
<p:tagLst xmlns:p="http://schemas.openxmlformats.org/presentationml/2006/main">
  <p:tag name="AS_UNIQUEID" val="7602"/>
</p:tagLst>
</file>

<file path=ppt/tags/tag407.xml><?xml version="1.0" encoding="utf-8"?>
<p:tagLst xmlns:p="http://schemas.openxmlformats.org/presentationml/2006/main">
  <p:tag name="AS_UNIQUEID" val="7603"/>
</p:tagLst>
</file>

<file path=ppt/tags/tag408.xml><?xml version="1.0" encoding="utf-8"?>
<p:tagLst xmlns:p="http://schemas.openxmlformats.org/presentationml/2006/main">
  <p:tag name="AS_UNIQUEID" val="7604"/>
</p:tagLst>
</file>

<file path=ppt/tags/tag409.xml><?xml version="1.0" encoding="utf-8"?>
<p:tagLst xmlns:p="http://schemas.openxmlformats.org/presentationml/2006/main">
  <p:tag name="AS_UNIQUEID" val="7605"/>
</p:tagLst>
</file>

<file path=ppt/tags/tag41.xml><?xml version="1.0" encoding="utf-8"?>
<p:tagLst xmlns:p="http://schemas.openxmlformats.org/presentationml/2006/main">
  <p:tag name="AS_UNIQUEID" val="1540"/>
</p:tagLst>
</file>

<file path=ppt/tags/tag410.xml><?xml version="1.0" encoding="utf-8"?>
<p:tagLst xmlns:p="http://schemas.openxmlformats.org/presentationml/2006/main">
  <p:tag name="AS_UNIQUEID" val="7601"/>
</p:tagLst>
</file>

<file path=ppt/tags/tag411.xml><?xml version="1.0" encoding="utf-8"?>
<p:tagLst xmlns:p="http://schemas.openxmlformats.org/presentationml/2006/main">
  <p:tag name="AS_UNIQUEID" val="7602"/>
</p:tagLst>
</file>

<file path=ppt/tags/tag412.xml><?xml version="1.0" encoding="utf-8"?>
<p:tagLst xmlns:p="http://schemas.openxmlformats.org/presentationml/2006/main">
  <p:tag name="AS_UNIQUEID" val="7603"/>
</p:tagLst>
</file>

<file path=ppt/tags/tag413.xml><?xml version="1.0" encoding="utf-8"?>
<p:tagLst xmlns:p="http://schemas.openxmlformats.org/presentationml/2006/main">
  <p:tag name="AS_UNIQUEID" val="7604"/>
</p:tagLst>
</file>

<file path=ppt/tags/tag414.xml><?xml version="1.0" encoding="utf-8"?>
<p:tagLst xmlns:p="http://schemas.openxmlformats.org/presentationml/2006/main">
  <p:tag name="AS_UNIQUEID" val="7605"/>
</p:tagLst>
</file>

<file path=ppt/tags/tag415.xml><?xml version="1.0" encoding="utf-8"?>
<p:tagLst xmlns:p="http://schemas.openxmlformats.org/presentationml/2006/main">
  <p:tag name="AS_UNIQUEID" val="7601"/>
</p:tagLst>
</file>

<file path=ppt/tags/tag416.xml><?xml version="1.0" encoding="utf-8"?>
<p:tagLst xmlns:p="http://schemas.openxmlformats.org/presentationml/2006/main">
  <p:tag name="AS_UNIQUEID" val="7602"/>
</p:tagLst>
</file>

<file path=ppt/tags/tag417.xml><?xml version="1.0" encoding="utf-8"?>
<p:tagLst xmlns:p="http://schemas.openxmlformats.org/presentationml/2006/main">
  <p:tag name="AS_UNIQUEID" val="7603"/>
</p:tagLst>
</file>

<file path=ppt/tags/tag418.xml><?xml version="1.0" encoding="utf-8"?>
<p:tagLst xmlns:p="http://schemas.openxmlformats.org/presentationml/2006/main">
  <p:tag name="AS_UNIQUEID" val="7604"/>
</p:tagLst>
</file>

<file path=ppt/tags/tag419.xml><?xml version="1.0" encoding="utf-8"?>
<p:tagLst xmlns:p="http://schemas.openxmlformats.org/presentationml/2006/main">
  <p:tag name="AS_UNIQUEID" val="7605"/>
</p:tagLst>
</file>

<file path=ppt/tags/tag42.xml><?xml version="1.0" encoding="utf-8"?>
<p:tagLst xmlns:p="http://schemas.openxmlformats.org/presentationml/2006/main">
  <p:tag name="AS_UNIQUEID" val="1541"/>
</p:tagLst>
</file>

<file path=ppt/tags/tag420.xml><?xml version="1.0" encoding="utf-8"?>
<p:tagLst xmlns:p="http://schemas.openxmlformats.org/presentationml/2006/main">
  <p:tag name="AS_UNIQUEID" val="7601"/>
</p:tagLst>
</file>

<file path=ppt/tags/tag421.xml><?xml version="1.0" encoding="utf-8"?>
<p:tagLst xmlns:p="http://schemas.openxmlformats.org/presentationml/2006/main">
  <p:tag name="AS_UNIQUEID" val="7602"/>
</p:tagLst>
</file>

<file path=ppt/tags/tag422.xml><?xml version="1.0" encoding="utf-8"?>
<p:tagLst xmlns:p="http://schemas.openxmlformats.org/presentationml/2006/main">
  <p:tag name="AS_UNIQUEID" val="7603"/>
</p:tagLst>
</file>

<file path=ppt/tags/tag423.xml><?xml version="1.0" encoding="utf-8"?>
<p:tagLst xmlns:p="http://schemas.openxmlformats.org/presentationml/2006/main">
  <p:tag name="AS_UNIQUEID" val="7604"/>
</p:tagLst>
</file>

<file path=ppt/tags/tag424.xml><?xml version="1.0" encoding="utf-8"?>
<p:tagLst xmlns:p="http://schemas.openxmlformats.org/presentationml/2006/main">
  <p:tag name="AS_UNIQUEID" val="7605"/>
</p:tagLst>
</file>

<file path=ppt/tags/tag425.xml><?xml version="1.0" encoding="utf-8"?>
<p:tagLst xmlns:p="http://schemas.openxmlformats.org/presentationml/2006/main">
  <p:tag name="AS_UNIQUEID" val="7661"/>
</p:tagLst>
</file>

<file path=ppt/tags/tag426.xml><?xml version="1.0" encoding="utf-8"?>
<p:tagLst xmlns:p="http://schemas.openxmlformats.org/presentationml/2006/main">
  <p:tag name="AS_UNIQUEID" val="7662"/>
</p:tagLst>
</file>

<file path=ppt/tags/tag427.xml><?xml version="1.0" encoding="utf-8"?>
<p:tagLst xmlns:p="http://schemas.openxmlformats.org/presentationml/2006/main">
  <p:tag name="AS_UNIQUEID" val="7663"/>
</p:tagLst>
</file>

<file path=ppt/tags/tag428.xml><?xml version="1.0" encoding="utf-8"?>
<p:tagLst xmlns:p="http://schemas.openxmlformats.org/presentationml/2006/main">
  <p:tag name="AS_UNIQUEID" val="7664"/>
</p:tagLst>
</file>

<file path=ppt/tags/tag429.xml><?xml version="1.0" encoding="utf-8"?>
<p:tagLst xmlns:p="http://schemas.openxmlformats.org/presentationml/2006/main">
  <p:tag name="AS_UNIQUEID" val="7665"/>
</p:tagLst>
</file>

<file path=ppt/tags/tag43.xml><?xml version="1.0" encoding="utf-8"?>
<p:tagLst xmlns:p="http://schemas.openxmlformats.org/presentationml/2006/main">
  <p:tag name="AS_UNIQUEID" val="1542"/>
</p:tagLst>
</file>

<file path=ppt/tags/tag430.xml><?xml version="1.0" encoding="utf-8"?>
<p:tagLst xmlns:p="http://schemas.openxmlformats.org/presentationml/2006/main">
  <p:tag name="AS_UNIQUEID" val="7666"/>
</p:tagLst>
</file>

<file path=ppt/tags/tag431.xml><?xml version="1.0" encoding="utf-8"?>
<p:tagLst xmlns:p="http://schemas.openxmlformats.org/presentationml/2006/main">
  <p:tag name="AS_UNIQUEID" val="7667"/>
</p:tagLst>
</file>

<file path=ppt/tags/tag432.xml><?xml version="1.0" encoding="utf-8"?>
<p:tagLst xmlns:p="http://schemas.openxmlformats.org/presentationml/2006/main">
  <p:tag name="AS_UNIQUEID" val="7668"/>
</p:tagLst>
</file>

<file path=ppt/tags/tag433.xml><?xml version="1.0" encoding="utf-8"?>
<p:tagLst xmlns:p="http://schemas.openxmlformats.org/presentationml/2006/main">
  <p:tag name="AS_UNIQUEID" val="7669"/>
</p:tagLst>
</file>

<file path=ppt/tags/tag434.xml><?xml version="1.0" encoding="utf-8"?>
<p:tagLst xmlns:p="http://schemas.openxmlformats.org/presentationml/2006/main">
  <p:tag name="AS_UNIQUEID" val="7669"/>
</p:tagLst>
</file>

<file path=ppt/tags/tag435.xml><?xml version="1.0" encoding="utf-8"?>
<p:tagLst xmlns:p="http://schemas.openxmlformats.org/presentationml/2006/main">
  <p:tag name="AS_UNIQUEID" val="7671"/>
</p:tagLst>
</file>

<file path=ppt/tags/tag436.xml><?xml version="1.0" encoding="utf-8"?>
<p:tagLst xmlns:p="http://schemas.openxmlformats.org/presentationml/2006/main">
  <p:tag name="AS_UNIQUEID" val="7672"/>
</p:tagLst>
</file>

<file path=ppt/tags/tag437.xml><?xml version="1.0" encoding="utf-8"?>
<p:tagLst xmlns:p="http://schemas.openxmlformats.org/presentationml/2006/main">
  <p:tag name="AS_UNIQUEID" val="7673"/>
</p:tagLst>
</file>

<file path=ppt/tags/tag438.xml><?xml version="1.0" encoding="utf-8"?>
<p:tagLst xmlns:p="http://schemas.openxmlformats.org/presentationml/2006/main">
  <p:tag name="AS_UNIQUEID" val="7674"/>
</p:tagLst>
</file>

<file path=ppt/tags/tag439.xml><?xml version="1.0" encoding="utf-8"?>
<p:tagLst xmlns:p="http://schemas.openxmlformats.org/presentationml/2006/main">
  <p:tag name="AS_UNIQUEID" val="7675"/>
</p:tagLst>
</file>

<file path=ppt/tags/tag44.xml><?xml version="1.0" encoding="utf-8"?>
<p:tagLst xmlns:p="http://schemas.openxmlformats.org/presentationml/2006/main">
  <p:tag name="AS_UNIQUEID" val="1543"/>
</p:tagLst>
</file>

<file path=ppt/tags/tag440.xml><?xml version="1.0" encoding="utf-8"?>
<p:tagLst xmlns:p="http://schemas.openxmlformats.org/presentationml/2006/main">
  <p:tag name="AS_UNIQUEID" val="7676"/>
</p:tagLst>
</file>

<file path=ppt/tags/tag441.xml><?xml version="1.0" encoding="utf-8"?>
<p:tagLst xmlns:p="http://schemas.openxmlformats.org/presentationml/2006/main">
  <p:tag name="AS_UNIQUEID" val="7677"/>
</p:tagLst>
</file>

<file path=ppt/tags/tag442.xml><?xml version="1.0" encoding="utf-8"?>
<p:tagLst xmlns:p="http://schemas.openxmlformats.org/presentationml/2006/main">
  <p:tag name="AS_UNIQUEID" val="7678"/>
</p:tagLst>
</file>

<file path=ppt/tags/tag443.xml><?xml version="1.0" encoding="utf-8"?>
<p:tagLst xmlns:p="http://schemas.openxmlformats.org/presentationml/2006/main">
  <p:tag name="AS_UNIQUEID" val="7679"/>
</p:tagLst>
</file>

<file path=ppt/tags/tag444.xml><?xml version="1.0" encoding="utf-8"?>
<p:tagLst xmlns:p="http://schemas.openxmlformats.org/presentationml/2006/main">
  <p:tag name="AS_UNIQUEID" val="7680"/>
</p:tagLst>
</file>

<file path=ppt/tags/tag445.xml><?xml version="1.0" encoding="utf-8"?>
<p:tagLst xmlns:p="http://schemas.openxmlformats.org/presentationml/2006/main">
  <p:tag name="AS_UNIQUEID" val="7681"/>
</p:tagLst>
</file>

<file path=ppt/tags/tag446.xml><?xml version="1.0" encoding="utf-8"?>
<p:tagLst xmlns:p="http://schemas.openxmlformats.org/presentationml/2006/main">
  <p:tag name="AS_UNIQUEID" val="7682"/>
</p:tagLst>
</file>

<file path=ppt/tags/tag447.xml><?xml version="1.0" encoding="utf-8"?>
<p:tagLst xmlns:p="http://schemas.openxmlformats.org/presentationml/2006/main">
  <p:tag name="AS_UNIQUEID" val="7683"/>
</p:tagLst>
</file>

<file path=ppt/tags/tag448.xml><?xml version="1.0" encoding="utf-8"?>
<p:tagLst xmlns:p="http://schemas.openxmlformats.org/presentationml/2006/main">
  <p:tag name="AS_UNIQUEID" val="7684"/>
</p:tagLst>
</file>

<file path=ppt/tags/tag449.xml><?xml version="1.0" encoding="utf-8"?>
<p:tagLst xmlns:p="http://schemas.openxmlformats.org/presentationml/2006/main">
  <p:tag name="AS_UNIQUEID" val="7685"/>
</p:tagLst>
</file>

<file path=ppt/tags/tag45.xml><?xml version="1.0" encoding="utf-8"?>
<p:tagLst xmlns:p="http://schemas.openxmlformats.org/presentationml/2006/main">
  <p:tag name="AS_UNIQUEID" val="1544"/>
</p:tagLst>
</file>

<file path=ppt/tags/tag450.xml><?xml version="1.0" encoding="utf-8"?>
<p:tagLst xmlns:p="http://schemas.openxmlformats.org/presentationml/2006/main">
  <p:tag name="AS_UNIQUEID" val="7686"/>
</p:tagLst>
</file>

<file path=ppt/tags/tag451.xml><?xml version="1.0" encoding="utf-8"?>
<p:tagLst xmlns:p="http://schemas.openxmlformats.org/presentationml/2006/main">
  <p:tag name="AS_UNIQUEID" val="7687"/>
</p:tagLst>
</file>

<file path=ppt/tags/tag452.xml><?xml version="1.0" encoding="utf-8"?>
<p:tagLst xmlns:p="http://schemas.openxmlformats.org/presentationml/2006/main">
  <p:tag name="AS_UNIQUEID" val="7688"/>
</p:tagLst>
</file>

<file path=ppt/tags/tag453.xml><?xml version="1.0" encoding="utf-8"?>
<p:tagLst xmlns:p="http://schemas.openxmlformats.org/presentationml/2006/main">
  <p:tag name="AS_UNIQUEID" val="7689"/>
</p:tagLst>
</file>

<file path=ppt/tags/tag454.xml><?xml version="1.0" encoding="utf-8"?>
<p:tagLst xmlns:p="http://schemas.openxmlformats.org/presentationml/2006/main">
  <p:tag name="AS_UNIQUEID" val="7690"/>
</p:tagLst>
</file>

<file path=ppt/tags/tag455.xml><?xml version="1.0" encoding="utf-8"?>
<p:tagLst xmlns:p="http://schemas.openxmlformats.org/presentationml/2006/main">
  <p:tag name="AS_UNIQUEID" val="7691"/>
</p:tagLst>
</file>

<file path=ppt/tags/tag456.xml><?xml version="1.0" encoding="utf-8"?>
<p:tagLst xmlns:p="http://schemas.openxmlformats.org/presentationml/2006/main">
  <p:tag name="AS_UNIQUEID" val="7692"/>
</p:tagLst>
</file>

<file path=ppt/tags/tag457.xml><?xml version="1.0" encoding="utf-8"?>
<p:tagLst xmlns:p="http://schemas.openxmlformats.org/presentationml/2006/main">
  <p:tag name="AS_UNIQUEID" val="7693"/>
</p:tagLst>
</file>

<file path=ppt/tags/tag458.xml><?xml version="1.0" encoding="utf-8"?>
<p:tagLst xmlns:p="http://schemas.openxmlformats.org/presentationml/2006/main">
  <p:tag name="AS_UNIQUEID" val="7694"/>
</p:tagLst>
</file>

<file path=ppt/tags/tag459.xml><?xml version="1.0" encoding="utf-8"?>
<p:tagLst xmlns:p="http://schemas.openxmlformats.org/presentationml/2006/main">
  <p:tag name="AS_UNIQUEID" val="7657"/>
</p:tagLst>
</file>

<file path=ppt/tags/tag46.xml><?xml version="1.0" encoding="utf-8"?>
<p:tagLst xmlns:p="http://schemas.openxmlformats.org/presentationml/2006/main">
  <p:tag name="AS_UNIQUEID" val="1545"/>
</p:tagLst>
</file>

<file path=ppt/tags/tag460.xml><?xml version="1.0" encoding="utf-8"?>
<p:tagLst xmlns:p="http://schemas.openxmlformats.org/presentationml/2006/main">
  <p:tag name="AS_UNIQUEID" val="7658"/>
</p:tagLst>
</file>

<file path=ppt/tags/tag461.xml><?xml version="1.0" encoding="utf-8"?>
<p:tagLst xmlns:p="http://schemas.openxmlformats.org/presentationml/2006/main">
  <p:tag name="AS_UNIQUEID" val="7659"/>
</p:tagLst>
</file>

<file path=ppt/tags/tag462.xml><?xml version="1.0" encoding="utf-8"?>
<p:tagLst xmlns:p="http://schemas.openxmlformats.org/presentationml/2006/main">
  <p:tag name="AS_UNIQUEID" val="1083"/>
</p:tagLst>
</file>

<file path=ppt/tags/tag463.xml><?xml version="1.0" encoding="utf-8"?>
<p:tagLst xmlns:p="http://schemas.openxmlformats.org/presentationml/2006/main">
  <p:tag name="AS_UNIQUEID" val="1084"/>
</p:tagLst>
</file>

<file path=ppt/tags/tag464.xml><?xml version="1.0" encoding="utf-8"?>
<p:tagLst xmlns:p="http://schemas.openxmlformats.org/presentationml/2006/main">
  <p:tag name="AS_UNIQUEID" val="1085"/>
</p:tagLst>
</file>

<file path=ppt/tags/tag465.xml><?xml version="1.0" encoding="utf-8"?>
<p:tagLst xmlns:p="http://schemas.openxmlformats.org/presentationml/2006/main">
  <p:tag name="AS_UNIQUEID" val="1086"/>
</p:tagLst>
</file>

<file path=ppt/tags/tag466.xml><?xml version="1.0" encoding="utf-8"?>
<p:tagLst xmlns:p="http://schemas.openxmlformats.org/presentationml/2006/main">
  <p:tag name="AS_UNIQUEID" val="1087"/>
</p:tagLst>
</file>

<file path=ppt/tags/tag467.xml><?xml version="1.0" encoding="utf-8"?>
<p:tagLst xmlns:p="http://schemas.openxmlformats.org/presentationml/2006/main">
  <p:tag name="AS_UNIQUEID" val="1088"/>
</p:tagLst>
</file>

<file path=ppt/tags/tag468.xml><?xml version="1.0" encoding="utf-8"?>
<p:tagLst xmlns:p="http://schemas.openxmlformats.org/presentationml/2006/main">
  <p:tag name="AS_UNIQUEID" val="1089"/>
</p:tagLst>
</file>

<file path=ppt/tags/tag469.xml><?xml version="1.0" encoding="utf-8"?>
<p:tagLst xmlns:p="http://schemas.openxmlformats.org/presentationml/2006/main">
  <p:tag name="AS_UNIQUEID" val="1090"/>
</p:tagLst>
</file>

<file path=ppt/tags/tag47.xml><?xml version="1.0" encoding="utf-8"?>
<p:tagLst xmlns:p="http://schemas.openxmlformats.org/presentationml/2006/main">
  <p:tag name="AS_UNIQUEID" val="1546"/>
</p:tagLst>
</file>

<file path=ppt/tags/tag470.xml><?xml version="1.0" encoding="utf-8"?>
<p:tagLst xmlns:p="http://schemas.openxmlformats.org/presentationml/2006/main">
  <p:tag name="AS_UNIQUEID" val="1091"/>
</p:tagLst>
</file>

<file path=ppt/tags/tag471.xml><?xml version="1.0" encoding="utf-8"?>
<p:tagLst xmlns:p="http://schemas.openxmlformats.org/presentationml/2006/main">
  <p:tag name="AS_UNIQUEID" val="1092"/>
</p:tagLst>
</file>

<file path=ppt/tags/tag472.xml><?xml version="1.0" encoding="utf-8"?>
<p:tagLst xmlns:p="http://schemas.openxmlformats.org/presentationml/2006/main">
  <p:tag name="AS_UNIQUEID" val="1093"/>
</p:tagLst>
</file>

<file path=ppt/tags/tag473.xml><?xml version="1.0" encoding="utf-8"?>
<p:tagLst xmlns:p="http://schemas.openxmlformats.org/presentationml/2006/main">
  <p:tag name="AS_UNIQUEID" val="1094"/>
</p:tagLst>
</file>

<file path=ppt/tags/tag474.xml><?xml version="1.0" encoding="utf-8"?>
<p:tagLst xmlns:p="http://schemas.openxmlformats.org/presentationml/2006/main">
  <p:tag name="AS_UNIQUEID" val="1095"/>
</p:tagLst>
</file>

<file path=ppt/tags/tag475.xml><?xml version="1.0" encoding="utf-8"?>
<p:tagLst xmlns:p="http://schemas.openxmlformats.org/presentationml/2006/main">
  <p:tag name="AS_UNIQUEID" val="1096"/>
</p:tagLst>
</file>

<file path=ppt/tags/tag476.xml><?xml version="1.0" encoding="utf-8"?>
<p:tagLst xmlns:p="http://schemas.openxmlformats.org/presentationml/2006/main">
  <p:tag name="AS_UNIQUEID" val="1097"/>
</p:tagLst>
</file>

<file path=ppt/tags/tag477.xml><?xml version="1.0" encoding="utf-8"?>
<p:tagLst xmlns:p="http://schemas.openxmlformats.org/presentationml/2006/main">
  <p:tag name="AS_UNIQUEID" val="1098"/>
</p:tagLst>
</file>

<file path=ppt/tags/tag478.xml><?xml version="1.0" encoding="utf-8"?>
<p:tagLst xmlns:p="http://schemas.openxmlformats.org/presentationml/2006/main">
  <p:tag name="AS_UNIQUEID" val="1099"/>
</p:tagLst>
</file>

<file path=ppt/tags/tag479.xml><?xml version="1.0" encoding="utf-8"?>
<p:tagLst xmlns:p="http://schemas.openxmlformats.org/presentationml/2006/main">
  <p:tag name="AS_UNIQUEID" val="1100"/>
</p:tagLst>
</file>

<file path=ppt/tags/tag48.xml><?xml version="1.0" encoding="utf-8"?>
<p:tagLst xmlns:p="http://schemas.openxmlformats.org/presentationml/2006/main">
  <p:tag name="AS_UNIQUEID" val="1547"/>
</p:tagLst>
</file>

<file path=ppt/tags/tag480.xml><?xml version="1.0" encoding="utf-8"?>
<p:tagLst xmlns:p="http://schemas.openxmlformats.org/presentationml/2006/main">
  <p:tag name="AS_UNIQUEID" val="1079"/>
</p:tagLst>
</file>

<file path=ppt/tags/tag481.xml><?xml version="1.0" encoding="utf-8"?>
<p:tagLst xmlns:p="http://schemas.openxmlformats.org/presentationml/2006/main">
  <p:tag name="AS_UNIQUEID" val="1080"/>
</p:tagLst>
</file>

<file path=ppt/tags/tag482.xml><?xml version="1.0" encoding="utf-8"?>
<p:tagLst xmlns:p="http://schemas.openxmlformats.org/presentationml/2006/main">
  <p:tag name="AS_UNIQUEID" val="1081"/>
</p:tagLst>
</file>

<file path=ppt/tags/tag483.xml><?xml version="1.0" encoding="utf-8"?>
<p:tagLst xmlns:p="http://schemas.openxmlformats.org/presentationml/2006/main">
  <p:tag name="AS_UNIQUEID" val="1105"/>
</p:tagLst>
</file>

<file path=ppt/tags/tag484.xml><?xml version="1.0" encoding="utf-8"?>
<p:tagLst xmlns:p="http://schemas.openxmlformats.org/presentationml/2006/main">
  <p:tag name="AS_UNIQUEID" val="1106"/>
</p:tagLst>
</file>

<file path=ppt/tags/tag485.xml><?xml version="1.0" encoding="utf-8"?>
<p:tagLst xmlns:p="http://schemas.openxmlformats.org/presentationml/2006/main">
  <p:tag name="AS_UNIQUEID" val="1107"/>
</p:tagLst>
</file>

<file path=ppt/tags/tag486.xml><?xml version="1.0" encoding="utf-8"?>
<p:tagLst xmlns:p="http://schemas.openxmlformats.org/presentationml/2006/main">
  <p:tag name="AS_UNIQUEID" val="1108"/>
</p:tagLst>
</file>

<file path=ppt/tags/tag487.xml><?xml version="1.0" encoding="utf-8"?>
<p:tagLst xmlns:p="http://schemas.openxmlformats.org/presentationml/2006/main">
  <p:tag name="AS_UNIQUEID" val="1109"/>
</p:tagLst>
</file>

<file path=ppt/tags/tag488.xml><?xml version="1.0" encoding="utf-8"?>
<p:tagLst xmlns:p="http://schemas.openxmlformats.org/presentationml/2006/main">
  <p:tag name="AS_UNIQUEID" val="1110"/>
</p:tagLst>
</file>

<file path=ppt/tags/tag489.xml><?xml version="1.0" encoding="utf-8"?>
<p:tagLst xmlns:p="http://schemas.openxmlformats.org/presentationml/2006/main">
  <p:tag name="AS_UNIQUEID" val="1111"/>
</p:tagLst>
</file>

<file path=ppt/tags/tag49.xml><?xml version="1.0" encoding="utf-8"?>
<p:tagLst xmlns:p="http://schemas.openxmlformats.org/presentationml/2006/main">
  <p:tag name="AS_UNIQUEID" val="1548"/>
</p:tagLst>
</file>

<file path=ppt/tags/tag490.xml><?xml version="1.0" encoding="utf-8"?>
<p:tagLst xmlns:p="http://schemas.openxmlformats.org/presentationml/2006/main">
  <p:tag name="AS_UNIQUEID" val="1112"/>
</p:tagLst>
</file>

<file path=ppt/tags/tag491.xml><?xml version="1.0" encoding="utf-8"?>
<p:tagLst xmlns:p="http://schemas.openxmlformats.org/presentationml/2006/main">
  <p:tag name="AS_UNIQUEID" val="1113"/>
</p:tagLst>
</file>

<file path=ppt/tags/tag492.xml><?xml version="1.0" encoding="utf-8"?>
<p:tagLst xmlns:p="http://schemas.openxmlformats.org/presentationml/2006/main">
  <p:tag name="AS_UNIQUEID" val="1114"/>
</p:tagLst>
</file>

<file path=ppt/tags/tag493.xml><?xml version="1.0" encoding="utf-8"?>
<p:tagLst xmlns:p="http://schemas.openxmlformats.org/presentationml/2006/main">
  <p:tag name="AS_UNIQUEID" val="1117"/>
</p:tagLst>
</file>

<file path=ppt/tags/tag494.xml><?xml version="1.0" encoding="utf-8"?>
<p:tagLst xmlns:p="http://schemas.openxmlformats.org/presentationml/2006/main">
  <p:tag name="AS_UNIQUEID" val="1118"/>
</p:tagLst>
</file>

<file path=ppt/tags/tag495.xml><?xml version="1.0" encoding="utf-8"?>
<p:tagLst xmlns:p="http://schemas.openxmlformats.org/presentationml/2006/main">
  <p:tag name="AS_UNIQUEID" val="1119"/>
</p:tagLst>
</file>

<file path=ppt/tags/tag496.xml><?xml version="1.0" encoding="utf-8"?>
<p:tagLst xmlns:p="http://schemas.openxmlformats.org/presentationml/2006/main">
  <p:tag name="AS_UNIQUEID" val="1129"/>
</p:tagLst>
</file>

<file path=ppt/tags/tag497.xml><?xml version="1.0" encoding="utf-8"?>
<p:tagLst xmlns:p="http://schemas.openxmlformats.org/presentationml/2006/main">
  <p:tag name="AS_UNIQUEID" val="1130"/>
</p:tagLst>
</file>

<file path=ppt/tags/tag498.xml><?xml version="1.0" encoding="utf-8"?>
<p:tagLst xmlns:p="http://schemas.openxmlformats.org/presentationml/2006/main">
  <p:tag name="AS_UNIQUEID" val="1131"/>
</p:tagLst>
</file>

<file path=ppt/tags/tag499.xml><?xml version="1.0" encoding="utf-8"?>
<p:tagLst xmlns:p="http://schemas.openxmlformats.org/presentationml/2006/main">
  <p:tag name="AS_UNIQUEID" val="1132"/>
</p:tagLst>
</file>

<file path=ppt/tags/tag5.xml><?xml version="1.0" encoding="utf-8"?>
<p:tagLst xmlns:p="http://schemas.openxmlformats.org/presentationml/2006/main">
  <p:tag name="AS_UNIQUEID" val="1502"/>
</p:tagLst>
</file>

<file path=ppt/tags/tag50.xml><?xml version="1.0" encoding="utf-8"?>
<p:tagLst xmlns:p="http://schemas.openxmlformats.org/presentationml/2006/main">
  <p:tag name="AS_UNIQUEID" val="1549"/>
</p:tagLst>
</file>

<file path=ppt/tags/tag500.xml><?xml version="1.0" encoding="utf-8"?>
<p:tagLst xmlns:p="http://schemas.openxmlformats.org/presentationml/2006/main">
  <p:tag name="AS_UNIQUEID" val="1133"/>
</p:tagLst>
</file>

<file path=ppt/tags/tag501.xml><?xml version="1.0" encoding="utf-8"?>
<p:tagLst xmlns:p="http://schemas.openxmlformats.org/presentationml/2006/main">
  <p:tag name="AS_UNIQUEID" val="1134"/>
</p:tagLst>
</file>

<file path=ppt/tags/tag502.xml><?xml version="1.0" encoding="utf-8"?>
<p:tagLst xmlns:p="http://schemas.openxmlformats.org/presentationml/2006/main">
  <p:tag name="AS_UNIQUEID" val="1135"/>
</p:tagLst>
</file>

<file path=ppt/tags/tag503.xml><?xml version="1.0" encoding="utf-8"?>
<p:tagLst xmlns:p="http://schemas.openxmlformats.org/presentationml/2006/main">
  <p:tag name="AS_UNIQUEID" val="1136"/>
</p:tagLst>
</file>

<file path=ppt/tags/tag504.xml><?xml version="1.0" encoding="utf-8"?>
<p:tagLst xmlns:p="http://schemas.openxmlformats.org/presentationml/2006/main">
  <p:tag name="AS_UNIQUEID" val="1137"/>
</p:tagLst>
</file>

<file path=ppt/tags/tag505.xml><?xml version="1.0" encoding="utf-8"?>
<p:tagLst xmlns:p="http://schemas.openxmlformats.org/presentationml/2006/main">
  <p:tag name="AS_UNIQUEID" val="1138"/>
</p:tagLst>
</file>

<file path=ppt/tags/tag506.xml><?xml version="1.0" encoding="utf-8"?>
<p:tagLst xmlns:p="http://schemas.openxmlformats.org/presentationml/2006/main">
  <p:tag name="AS_UNIQUEID" val="1139"/>
</p:tagLst>
</file>

<file path=ppt/tags/tag507.xml><?xml version="1.0" encoding="utf-8"?>
<p:tagLst xmlns:p="http://schemas.openxmlformats.org/presentationml/2006/main">
  <p:tag name="AS_UNIQUEID" val="1140"/>
</p:tagLst>
</file>

<file path=ppt/tags/tag508.xml><?xml version="1.0" encoding="utf-8"?>
<p:tagLst xmlns:p="http://schemas.openxmlformats.org/presentationml/2006/main">
  <p:tag name="AS_UNIQUEID" val="1141"/>
</p:tagLst>
</file>

<file path=ppt/tags/tag509.xml><?xml version="1.0" encoding="utf-8"?>
<p:tagLst xmlns:p="http://schemas.openxmlformats.org/presentationml/2006/main">
  <p:tag name="AS_UNIQUEID" val="1142"/>
</p:tagLst>
</file>

<file path=ppt/tags/tag51.xml><?xml version="1.0" encoding="utf-8"?>
<p:tagLst xmlns:p="http://schemas.openxmlformats.org/presentationml/2006/main">
  <p:tag name="AS_UNIQUEID" val="1550"/>
</p:tagLst>
</file>

<file path=ppt/tags/tag510.xml><?xml version="1.0" encoding="utf-8"?>
<p:tagLst xmlns:p="http://schemas.openxmlformats.org/presentationml/2006/main">
  <p:tag name="AS_UNIQUEID" val="1143"/>
</p:tagLst>
</file>

<file path=ppt/tags/tag511.xml><?xml version="1.0" encoding="utf-8"?>
<p:tagLst xmlns:p="http://schemas.openxmlformats.org/presentationml/2006/main">
  <p:tag name="AS_UNIQUEID" val="1144"/>
</p:tagLst>
</file>

<file path=ppt/tags/tag512.xml><?xml version="1.0" encoding="utf-8"?>
<p:tagLst xmlns:p="http://schemas.openxmlformats.org/presentationml/2006/main">
  <p:tag name="AS_UNIQUEID" val="1145"/>
</p:tagLst>
</file>

<file path=ppt/tags/tag513.xml><?xml version="1.0" encoding="utf-8"?>
<p:tagLst xmlns:p="http://schemas.openxmlformats.org/presentationml/2006/main">
  <p:tag name="AS_UNIQUEID" val="1146"/>
</p:tagLst>
</file>

<file path=ppt/tags/tag514.xml><?xml version="1.0" encoding="utf-8"?>
<p:tagLst xmlns:p="http://schemas.openxmlformats.org/presentationml/2006/main">
  <p:tag name="AS_UNIQUEID" val="1147"/>
</p:tagLst>
</file>

<file path=ppt/tags/tag515.xml><?xml version="1.0" encoding="utf-8"?>
<p:tagLst xmlns:p="http://schemas.openxmlformats.org/presentationml/2006/main">
  <p:tag name="AS_UNIQUEID" val="1148"/>
</p:tagLst>
</file>

<file path=ppt/tags/tag516.xml><?xml version="1.0" encoding="utf-8"?>
<p:tagLst xmlns:p="http://schemas.openxmlformats.org/presentationml/2006/main">
  <p:tag name="AS_UNIQUEID" val="1149"/>
</p:tagLst>
</file>

<file path=ppt/tags/tag517.xml><?xml version="1.0" encoding="utf-8"?>
<p:tagLst xmlns:p="http://schemas.openxmlformats.org/presentationml/2006/main">
  <p:tag name="AS_UNIQUEID" val="1150"/>
</p:tagLst>
</file>

<file path=ppt/tags/tag518.xml><?xml version="1.0" encoding="utf-8"?>
<p:tagLst xmlns:p="http://schemas.openxmlformats.org/presentationml/2006/main">
  <p:tag name="AS_UNIQUEID" val="1151"/>
</p:tagLst>
</file>

<file path=ppt/tags/tag519.xml><?xml version="1.0" encoding="utf-8"?>
<p:tagLst xmlns:p="http://schemas.openxmlformats.org/presentationml/2006/main">
  <p:tag name="AS_UNIQUEID" val="1152"/>
</p:tagLst>
</file>

<file path=ppt/tags/tag52.xml><?xml version="1.0" encoding="utf-8"?>
<p:tagLst xmlns:p="http://schemas.openxmlformats.org/presentationml/2006/main">
  <p:tag name="AS_UNIQUEID" val="1551"/>
</p:tagLst>
</file>

<file path=ppt/tags/tag520.xml><?xml version="1.0" encoding="utf-8"?>
<p:tagLst xmlns:p="http://schemas.openxmlformats.org/presentationml/2006/main">
  <p:tag name="AS_UNIQUEID" val="1153"/>
</p:tagLst>
</file>

<file path=ppt/tags/tag521.xml><?xml version="1.0" encoding="utf-8"?>
<p:tagLst xmlns:p="http://schemas.openxmlformats.org/presentationml/2006/main">
  <p:tag name="AS_UNIQUEID" val="1154"/>
</p:tagLst>
</file>

<file path=ppt/tags/tag522.xml><?xml version="1.0" encoding="utf-8"?>
<p:tagLst xmlns:p="http://schemas.openxmlformats.org/presentationml/2006/main">
  <p:tag name="AS_UNIQUEID" val="1155"/>
</p:tagLst>
</file>

<file path=ppt/tags/tag523.xml><?xml version="1.0" encoding="utf-8"?>
<p:tagLst xmlns:p="http://schemas.openxmlformats.org/presentationml/2006/main">
  <p:tag name="AS_UNIQUEID" val="1156"/>
</p:tagLst>
</file>

<file path=ppt/tags/tag524.xml><?xml version="1.0" encoding="utf-8"?>
<p:tagLst xmlns:p="http://schemas.openxmlformats.org/presentationml/2006/main">
  <p:tag name="AS_UNIQUEID" val="1157"/>
</p:tagLst>
</file>

<file path=ppt/tags/tag525.xml><?xml version="1.0" encoding="utf-8"?>
<p:tagLst xmlns:p="http://schemas.openxmlformats.org/presentationml/2006/main">
  <p:tag name="AS_UNIQUEID" val="1158"/>
</p:tagLst>
</file>

<file path=ppt/tags/tag526.xml><?xml version="1.0" encoding="utf-8"?>
<p:tagLst xmlns:p="http://schemas.openxmlformats.org/presentationml/2006/main">
  <p:tag name="AS_UNIQUEID" val="1159"/>
</p:tagLst>
</file>

<file path=ppt/tags/tag527.xml><?xml version="1.0" encoding="utf-8"?>
<p:tagLst xmlns:p="http://schemas.openxmlformats.org/presentationml/2006/main">
  <p:tag name="AS_UNIQUEID" val="1160"/>
</p:tagLst>
</file>

<file path=ppt/tags/tag528.xml><?xml version="1.0" encoding="utf-8"?>
<p:tagLst xmlns:p="http://schemas.openxmlformats.org/presentationml/2006/main">
  <p:tag name="AS_UNIQUEID" val="1161"/>
</p:tagLst>
</file>

<file path=ppt/tags/tag529.xml><?xml version="1.0" encoding="utf-8"?>
<p:tagLst xmlns:p="http://schemas.openxmlformats.org/presentationml/2006/main">
  <p:tag name="AS_UNIQUEID" val="1162"/>
</p:tagLst>
</file>

<file path=ppt/tags/tag53.xml><?xml version="1.0" encoding="utf-8"?>
<p:tagLst xmlns:p="http://schemas.openxmlformats.org/presentationml/2006/main">
  <p:tag name="AS_UNIQUEID" val="1552"/>
</p:tagLst>
</file>

<file path=ppt/tags/tag530.xml><?xml version="1.0" encoding="utf-8"?>
<p:tagLst xmlns:p="http://schemas.openxmlformats.org/presentationml/2006/main">
  <p:tag name="AS_UNIQUEID" val="1163"/>
</p:tagLst>
</file>

<file path=ppt/tags/tag531.xml><?xml version="1.0" encoding="utf-8"?>
<p:tagLst xmlns:p="http://schemas.openxmlformats.org/presentationml/2006/main">
  <p:tag name="AS_UNIQUEID" val="1164"/>
</p:tagLst>
</file>

<file path=ppt/tags/tag532.xml><?xml version="1.0" encoding="utf-8"?>
<p:tagLst xmlns:p="http://schemas.openxmlformats.org/presentationml/2006/main">
  <p:tag name="AS_UNIQUEID" val="1165"/>
</p:tagLst>
</file>

<file path=ppt/tags/tag533.xml><?xml version="1.0" encoding="utf-8"?>
<p:tagLst xmlns:p="http://schemas.openxmlformats.org/presentationml/2006/main">
  <p:tag name="AS_UNIQUEID" val="1166"/>
</p:tagLst>
</file>

<file path=ppt/tags/tag534.xml><?xml version="1.0" encoding="utf-8"?>
<p:tagLst xmlns:p="http://schemas.openxmlformats.org/presentationml/2006/main">
  <p:tag name="AS_UNIQUEID" val="1167"/>
</p:tagLst>
</file>

<file path=ppt/tags/tag535.xml><?xml version="1.0" encoding="utf-8"?>
<p:tagLst xmlns:p="http://schemas.openxmlformats.org/presentationml/2006/main">
  <p:tag name="AS_UNIQUEID" val="1168"/>
</p:tagLst>
</file>

<file path=ppt/tags/tag536.xml><?xml version="1.0" encoding="utf-8"?>
<p:tagLst xmlns:p="http://schemas.openxmlformats.org/presentationml/2006/main">
  <p:tag name="AS_UNIQUEID" val="1169"/>
</p:tagLst>
</file>

<file path=ppt/tags/tag537.xml><?xml version="1.0" encoding="utf-8"?>
<p:tagLst xmlns:p="http://schemas.openxmlformats.org/presentationml/2006/main">
  <p:tag name="AS_UNIQUEID" val="1170"/>
</p:tagLst>
</file>

<file path=ppt/tags/tag538.xml><?xml version="1.0" encoding="utf-8"?>
<p:tagLst xmlns:p="http://schemas.openxmlformats.org/presentationml/2006/main">
  <p:tag name="AS_UNIQUEID" val="1171"/>
</p:tagLst>
</file>

<file path=ppt/tags/tag539.xml><?xml version="1.0" encoding="utf-8"?>
<p:tagLst xmlns:p="http://schemas.openxmlformats.org/presentationml/2006/main">
  <p:tag name="AS_UNIQUEID" val="1172"/>
</p:tagLst>
</file>

<file path=ppt/tags/tag54.xml><?xml version="1.0" encoding="utf-8"?>
<p:tagLst xmlns:p="http://schemas.openxmlformats.org/presentationml/2006/main">
  <p:tag name="AS_UNIQUEID" val="1553"/>
</p:tagLst>
</file>

<file path=ppt/tags/tag540.xml><?xml version="1.0" encoding="utf-8"?>
<p:tagLst xmlns:p="http://schemas.openxmlformats.org/presentationml/2006/main">
  <p:tag name="AS_UNIQUEID" val="1173"/>
</p:tagLst>
</file>

<file path=ppt/tags/tag541.xml><?xml version="1.0" encoding="utf-8"?>
<p:tagLst xmlns:p="http://schemas.openxmlformats.org/presentationml/2006/main">
  <p:tag name="AS_UNIQUEID" val="1174"/>
</p:tagLst>
</file>

<file path=ppt/tags/tag542.xml><?xml version="1.0" encoding="utf-8"?>
<p:tagLst xmlns:p="http://schemas.openxmlformats.org/presentationml/2006/main">
  <p:tag name="AS_UNIQUEID" val="1175"/>
</p:tagLst>
</file>

<file path=ppt/tags/tag543.xml><?xml version="1.0" encoding="utf-8"?>
<p:tagLst xmlns:p="http://schemas.openxmlformats.org/presentationml/2006/main">
  <p:tag name="AS_UNIQUEID" val="1176"/>
</p:tagLst>
</file>

<file path=ppt/tags/tag544.xml><?xml version="1.0" encoding="utf-8"?>
<p:tagLst xmlns:p="http://schemas.openxmlformats.org/presentationml/2006/main">
  <p:tag name="AS_UNIQUEID" val="1125"/>
</p:tagLst>
</file>

<file path=ppt/tags/tag545.xml><?xml version="1.0" encoding="utf-8"?>
<p:tagLst xmlns:p="http://schemas.openxmlformats.org/presentationml/2006/main">
  <p:tag name="AS_UNIQUEID" val="1126"/>
</p:tagLst>
</file>

<file path=ppt/tags/tag546.xml><?xml version="1.0" encoding="utf-8"?>
<p:tagLst xmlns:p="http://schemas.openxmlformats.org/presentationml/2006/main">
  <p:tag name="AS_UNIQUEID" val="1127"/>
</p:tagLst>
</file>

<file path=ppt/tags/tag547.xml><?xml version="1.0" encoding="utf-8"?>
<p:tagLst xmlns:p="http://schemas.openxmlformats.org/presentationml/2006/main">
  <p:tag name="AS_UNIQUEID" val="1181"/>
</p:tagLst>
</file>

<file path=ppt/tags/tag548.xml><?xml version="1.0" encoding="utf-8"?>
<p:tagLst xmlns:p="http://schemas.openxmlformats.org/presentationml/2006/main">
  <p:tag name="AS_UNIQUEID" val="1182"/>
</p:tagLst>
</file>

<file path=ppt/tags/tag549.xml><?xml version="1.0" encoding="utf-8"?>
<p:tagLst xmlns:p="http://schemas.openxmlformats.org/presentationml/2006/main">
  <p:tag name="AS_UNIQUEID" val="1183"/>
</p:tagLst>
</file>

<file path=ppt/tags/tag55.xml><?xml version="1.0" encoding="utf-8"?>
<p:tagLst xmlns:p="http://schemas.openxmlformats.org/presentationml/2006/main">
  <p:tag name="AS_UNIQUEID" val="1554"/>
</p:tagLst>
</file>

<file path=ppt/tags/tag550.xml><?xml version="1.0" encoding="utf-8"?>
<p:tagLst xmlns:p="http://schemas.openxmlformats.org/presentationml/2006/main">
  <p:tag name="AS_UNIQUEID" val="1184"/>
</p:tagLst>
</file>

<file path=ppt/tags/tag551.xml><?xml version="1.0" encoding="utf-8"?>
<p:tagLst xmlns:p="http://schemas.openxmlformats.org/presentationml/2006/main">
  <p:tag name="AS_UNIQUEID" val="1185"/>
</p:tagLst>
</file>

<file path=ppt/tags/tag552.xml><?xml version="1.0" encoding="utf-8"?>
<p:tagLst xmlns:p="http://schemas.openxmlformats.org/presentationml/2006/main">
  <p:tag name="AS_UNIQUEID" val="1186"/>
</p:tagLst>
</file>

<file path=ppt/tags/tag553.xml><?xml version="1.0" encoding="utf-8"?>
<p:tagLst xmlns:p="http://schemas.openxmlformats.org/presentationml/2006/main">
  <p:tag name="AS_UNIQUEID" val="1187"/>
</p:tagLst>
</file>

<file path=ppt/tags/tag554.xml><?xml version="1.0" encoding="utf-8"?>
<p:tagLst xmlns:p="http://schemas.openxmlformats.org/presentationml/2006/main">
  <p:tag name="AS_UNIQUEID" val="1188"/>
</p:tagLst>
</file>

<file path=ppt/tags/tag555.xml><?xml version="1.0" encoding="utf-8"?>
<p:tagLst xmlns:p="http://schemas.openxmlformats.org/presentationml/2006/main">
  <p:tag name="AS_UNIQUEID" val="1189"/>
</p:tagLst>
</file>

<file path=ppt/tags/tag556.xml><?xml version="1.0" encoding="utf-8"?>
<p:tagLst xmlns:p="http://schemas.openxmlformats.org/presentationml/2006/main">
  <p:tag name="AS_UNIQUEID" val="1190"/>
</p:tagLst>
</file>

<file path=ppt/tags/tag557.xml><?xml version="1.0" encoding="utf-8"?>
<p:tagLst xmlns:p="http://schemas.openxmlformats.org/presentationml/2006/main">
  <p:tag name="AS_UNIQUEID" val="1191"/>
</p:tagLst>
</file>

<file path=ppt/tags/tag558.xml><?xml version="1.0" encoding="utf-8"?>
<p:tagLst xmlns:p="http://schemas.openxmlformats.org/presentationml/2006/main">
  <p:tag name="AS_UNIQUEID" val="1192"/>
</p:tagLst>
</file>

<file path=ppt/tags/tag559.xml><?xml version="1.0" encoding="utf-8"?>
<p:tagLst xmlns:p="http://schemas.openxmlformats.org/presentationml/2006/main">
  <p:tag name="AS_UNIQUEID" val="1193"/>
</p:tagLst>
</file>

<file path=ppt/tags/tag56.xml><?xml version="1.0" encoding="utf-8"?>
<p:tagLst xmlns:p="http://schemas.openxmlformats.org/presentationml/2006/main">
  <p:tag name="AS_UNIQUEID" val="1555"/>
</p:tagLst>
</file>

<file path=ppt/tags/tag560.xml><?xml version="1.0" encoding="utf-8"?>
<p:tagLst xmlns:p="http://schemas.openxmlformats.org/presentationml/2006/main">
  <p:tag name="AS_UNIQUEID" val="1194"/>
</p:tagLst>
</file>

<file path=ppt/tags/tag561.xml><?xml version="1.0" encoding="utf-8"?>
<p:tagLst xmlns:p="http://schemas.openxmlformats.org/presentationml/2006/main">
  <p:tag name="AS_UNIQUEID" val="1195"/>
</p:tagLst>
</file>

<file path=ppt/tags/tag562.xml><?xml version="1.0" encoding="utf-8"?>
<p:tagLst xmlns:p="http://schemas.openxmlformats.org/presentationml/2006/main">
  <p:tag name="AS_UNIQUEID" val="1196"/>
</p:tagLst>
</file>

<file path=ppt/tags/tag563.xml><?xml version="1.0" encoding="utf-8"?>
<p:tagLst xmlns:p="http://schemas.openxmlformats.org/presentationml/2006/main">
  <p:tag name="AS_UNIQUEID" val="1197"/>
</p:tagLst>
</file>

<file path=ppt/tags/tag564.xml><?xml version="1.0" encoding="utf-8"?>
<p:tagLst xmlns:p="http://schemas.openxmlformats.org/presentationml/2006/main">
  <p:tag name="AS_UNIQUEID" val="1198"/>
</p:tagLst>
</file>

<file path=ppt/tags/tag565.xml><?xml version="1.0" encoding="utf-8"?>
<p:tagLst xmlns:p="http://schemas.openxmlformats.org/presentationml/2006/main">
  <p:tag name="AS_UNIQUEID" val="1199"/>
</p:tagLst>
</file>

<file path=ppt/tags/tag566.xml><?xml version="1.0" encoding="utf-8"?>
<p:tagLst xmlns:p="http://schemas.openxmlformats.org/presentationml/2006/main">
  <p:tag name="AS_UNIQUEID" val="1200"/>
</p:tagLst>
</file>

<file path=ppt/tags/tag567.xml><?xml version="1.0" encoding="utf-8"?>
<p:tagLst xmlns:p="http://schemas.openxmlformats.org/presentationml/2006/main">
  <p:tag name="AS_UNIQUEID" val="1201"/>
</p:tagLst>
</file>

<file path=ppt/tags/tag568.xml><?xml version="1.0" encoding="utf-8"?>
<p:tagLst xmlns:p="http://schemas.openxmlformats.org/presentationml/2006/main">
  <p:tag name="AS_UNIQUEID" val="1202"/>
</p:tagLst>
</file>

<file path=ppt/tags/tag569.xml><?xml version="1.0" encoding="utf-8"?>
<p:tagLst xmlns:p="http://schemas.openxmlformats.org/presentationml/2006/main">
  <p:tag name="AS_UNIQUEID" val="1203"/>
</p:tagLst>
</file>

<file path=ppt/tags/tag57.xml><?xml version="1.0" encoding="utf-8"?>
<p:tagLst xmlns:p="http://schemas.openxmlformats.org/presentationml/2006/main">
  <p:tag name="AS_UNIQUEID" val="1556"/>
</p:tagLst>
</file>

<file path=ppt/tags/tag570.xml><?xml version="1.0" encoding="utf-8"?>
<p:tagLst xmlns:p="http://schemas.openxmlformats.org/presentationml/2006/main">
  <p:tag name="AS_UNIQUEID" val="1204"/>
</p:tagLst>
</file>

<file path=ppt/tags/tag571.xml><?xml version="1.0" encoding="utf-8"?>
<p:tagLst xmlns:p="http://schemas.openxmlformats.org/presentationml/2006/main">
  <p:tag name="AS_UNIQUEID" val="1205"/>
</p:tagLst>
</file>

<file path=ppt/tags/tag572.xml><?xml version="1.0" encoding="utf-8"?>
<p:tagLst xmlns:p="http://schemas.openxmlformats.org/presentationml/2006/main">
  <p:tag name="AS_UNIQUEID" val="1206"/>
</p:tagLst>
</file>

<file path=ppt/tags/tag573.xml><?xml version="1.0" encoding="utf-8"?>
<p:tagLst xmlns:p="http://schemas.openxmlformats.org/presentationml/2006/main">
  <p:tag name="AS_UNIQUEID" val="1207"/>
</p:tagLst>
</file>

<file path=ppt/tags/tag574.xml><?xml version="1.0" encoding="utf-8"?>
<p:tagLst xmlns:p="http://schemas.openxmlformats.org/presentationml/2006/main">
  <p:tag name="AS_UNIQUEID" val="1208"/>
</p:tagLst>
</file>

<file path=ppt/tags/tag575.xml><?xml version="1.0" encoding="utf-8"?>
<p:tagLst xmlns:p="http://schemas.openxmlformats.org/presentationml/2006/main">
  <p:tag name="AS_UNIQUEID" val="1209"/>
</p:tagLst>
</file>

<file path=ppt/tags/tag576.xml><?xml version="1.0" encoding="utf-8"?>
<p:tagLst xmlns:p="http://schemas.openxmlformats.org/presentationml/2006/main">
  <p:tag name="AS_UNIQUEID" val="1210"/>
</p:tagLst>
</file>

<file path=ppt/tags/tag577.xml><?xml version="1.0" encoding="utf-8"?>
<p:tagLst xmlns:p="http://schemas.openxmlformats.org/presentationml/2006/main">
  <p:tag name="AS_UNIQUEID" val="1211"/>
</p:tagLst>
</file>

<file path=ppt/tags/tag578.xml><?xml version="1.0" encoding="utf-8"?>
<p:tagLst xmlns:p="http://schemas.openxmlformats.org/presentationml/2006/main">
  <p:tag name="AS_UNIQUEID" val="1212"/>
</p:tagLst>
</file>

<file path=ppt/tags/tag579.xml><?xml version="1.0" encoding="utf-8"?>
<p:tagLst xmlns:p="http://schemas.openxmlformats.org/presentationml/2006/main">
  <p:tag name="AS_UNIQUEID" val="1213"/>
</p:tagLst>
</file>

<file path=ppt/tags/tag58.xml><?xml version="1.0" encoding="utf-8"?>
<p:tagLst xmlns:p="http://schemas.openxmlformats.org/presentationml/2006/main">
  <p:tag name="AS_UNIQUEID" val="1557"/>
</p:tagLst>
</file>

<file path=ppt/tags/tag580.xml><?xml version="1.0" encoding="utf-8"?>
<p:tagLst xmlns:p="http://schemas.openxmlformats.org/presentationml/2006/main">
  <p:tag name="AS_UNIQUEID" val="1214"/>
</p:tagLst>
</file>

<file path=ppt/tags/tag581.xml><?xml version="1.0" encoding="utf-8"?>
<p:tagLst xmlns:p="http://schemas.openxmlformats.org/presentationml/2006/main">
  <p:tag name="AS_UNIQUEID" val="1215"/>
</p:tagLst>
</file>

<file path=ppt/tags/tag582.xml><?xml version="1.0" encoding="utf-8"?>
<p:tagLst xmlns:p="http://schemas.openxmlformats.org/presentationml/2006/main">
  <p:tag name="AS_UNIQUEID" val="1216"/>
</p:tagLst>
</file>

<file path=ppt/tags/tag583.xml><?xml version="1.0" encoding="utf-8"?>
<p:tagLst xmlns:p="http://schemas.openxmlformats.org/presentationml/2006/main">
  <p:tag name="AS_UNIQUEID" val="1217"/>
</p:tagLst>
</file>

<file path=ppt/tags/tag584.xml><?xml version="1.0" encoding="utf-8"?>
<p:tagLst xmlns:p="http://schemas.openxmlformats.org/presentationml/2006/main">
  <p:tag name="AS_UNIQUEID" val="1218"/>
</p:tagLst>
</file>

<file path=ppt/tags/tag585.xml><?xml version="1.0" encoding="utf-8"?>
<p:tagLst xmlns:p="http://schemas.openxmlformats.org/presentationml/2006/main">
  <p:tag name="AS_UNIQUEID" val="1219"/>
</p:tagLst>
</file>

<file path=ppt/tags/tag586.xml><?xml version="1.0" encoding="utf-8"?>
<p:tagLst xmlns:p="http://schemas.openxmlformats.org/presentationml/2006/main">
  <p:tag name="AS_UNIQUEID" val="1220"/>
</p:tagLst>
</file>

<file path=ppt/tags/tag587.xml><?xml version="1.0" encoding="utf-8"?>
<p:tagLst xmlns:p="http://schemas.openxmlformats.org/presentationml/2006/main">
  <p:tag name="AS_UNIQUEID" val="1221"/>
</p:tagLst>
</file>

<file path=ppt/tags/tag588.xml><?xml version="1.0" encoding="utf-8"?>
<p:tagLst xmlns:p="http://schemas.openxmlformats.org/presentationml/2006/main">
  <p:tag name="AS_UNIQUEID" val="1222"/>
</p:tagLst>
</file>

<file path=ppt/tags/tag589.xml><?xml version="1.0" encoding="utf-8"?>
<p:tagLst xmlns:p="http://schemas.openxmlformats.org/presentationml/2006/main">
  <p:tag name="AS_UNIQUEID" val="1223"/>
</p:tagLst>
</file>

<file path=ppt/tags/tag59.xml><?xml version="1.0" encoding="utf-8"?>
<p:tagLst xmlns:p="http://schemas.openxmlformats.org/presentationml/2006/main">
  <p:tag name="AS_UNIQUEID" val="1559"/>
</p:tagLst>
</file>

<file path=ppt/tags/tag590.xml><?xml version="1.0" encoding="utf-8"?>
<p:tagLst xmlns:p="http://schemas.openxmlformats.org/presentationml/2006/main">
  <p:tag name="AS_UNIQUEID" val="1224"/>
</p:tagLst>
</file>

<file path=ppt/tags/tag591.xml><?xml version="1.0" encoding="utf-8"?>
<p:tagLst xmlns:p="http://schemas.openxmlformats.org/presentationml/2006/main">
  <p:tag name="AS_UNIQUEID" val="1225"/>
</p:tagLst>
</file>

<file path=ppt/tags/tag592.xml><?xml version="1.0" encoding="utf-8"?>
<p:tagLst xmlns:p="http://schemas.openxmlformats.org/presentationml/2006/main">
  <p:tag name="AS_UNIQUEID" val="1226"/>
</p:tagLst>
</file>

<file path=ppt/tags/tag593.xml><?xml version="1.0" encoding="utf-8"?>
<p:tagLst xmlns:p="http://schemas.openxmlformats.org/presentationml/2006/main">
  <p:tag name="AS_UNIQUEID" val="1227"/>
</p:tagLst>
</file>

<file path=ppt/tags/tag594.xml><?xml version="1.0" encoding="utf-8"?>
<p:tagLst xmlns:p="http://schemas.openxmlformats.org/presentationml/2006/main">
  <p:tag name="AS_UNIQUEID" val="1228"/>
</p:tagLst>
</file>

<file path=ppt/tags/tag595.xml><?xml version="1.0" encoding="utf-8"?>
<p:tagLst xmlns:p="http://schemas.openxmlformats.org/presentationml/2006/main">
  <p:tag name="AS_UNIQUEID" val="1229"/>
</p:tagLst>
</file>

<file path=ppt/tags/tag596.xml><?xml version="1.0" encoding="utf-8"?>
<p:tagLst xmlns:p="http://schemas.openxmlformats.org/presentationml/2006/main">
  <p:tag name="AS_UNIQUEID" val="1230"/>
</p:tagLst>
</file>

<file path=ppt/tags/tag597.xml><?xml version="1.0" encoding="utf-8"?>
<p:tagLst xmlns:p="http://schemas.openxmlformats.org/presentationml/2006/main">
  <p:tag name="AS_UNIQUEID" val="1231"/>
</p:tagLst>
</file>

<file path=ppt/tags/tag598.xml><?xml version="1.0" encoding="utf-8"?>
<p:tagLst xmlns:p="http://schemas.openxmlformats.org/presentationml/2006/main">
  <p:tag name="AS_UNIQUEID" val="1232"/>
</p:tagLst>
</file>

<file path=ppt/tags/tag599.xml><?xml version="1.0" encoding="utf-8"?>
<p:tagLst xmlns:p="http://schemas.openxmlformats.org/presentationml/2006/main">
  <p:tag name="AS_UNIQUEID" val="1233"/>
</p:tagLst>
</file>

<file path=ppt/tags/tag6.xml><?xml version="1.0" encoding="utf-8"?>
<p:tagLst xmlns:p="http://schemas.openxmlformats.org/presentationml/2006/main">
  <p:tag name="AS_UNIQUEID" val="1503"/>
</p:tagLst>
</file>

<file path=ppt/tags/tag60.xml><?xml version="1.0" encoding="utf-8"?>
<p:tagLst xmlns:p="http://schemas.openxmlformats.org/presentationml/2006/main">
  <p:tag name="AS_UNIQUEID" val="1560"/>
</p:tagLst>
</file>

<file path=ppt/tags/tag600.xml><?xml version="1.0" encoding="utf-8"?>
<p:tagLst xmlns:p="http://schemas.openxmlformats.org/presentationml/2006/main">
  <p:tag name="AS_UNIQUEID" val="1234"/>
</p:tagLst>
</file>

<file path=ppt/tags/tag601.xml><?xml version="1.0" encoding="utf-8"?>
<p:tagLst xmlns:p="http://schemas.openxmlformats.org/presentationml/2006/main">
  <p:tag name="AS_UNIQUEID" val="1235"/>
</p:tagLst>
</file>

<file path=ppt/tags/tag602.xml><?xml version="1.0" encoding="utf-8"?>
<p:tagLst xmlns:p="http://schemas.openxmlformats.org/presentationml/2006/main">
  <p:tag name="AS_UNIQUEID" val="1236"/>
</p:tagLst>
</file>

<file path=ppt/tags/tag603.xml><?xml version="1.0" encoding="utf-8"?>
<p:tagLst xmlns:p="http://schemas.openxmlformats.org/presentationml/2006/main">
  <p:tag name="AS_UNIQUEID" val="1237"/>
</p:tagLst>
</file>

<file path=ppt/tags/tag604.xml><?xml version="1.0" encoding="utf-8"?>
<p:tagLst xmlns:p="http://schemas.openxmlformats.org/presentationml/2006/main">
  <p:tag name="AS_UNIQUEID" val="1238"/>
</p:tagLst>
</file>

<file path=ppt/tags/tag605.xml><?xml version="1.0" encoding="utf-8"?>
<p:tagLst xmlns:p="http://schemas.openxmlformats.org/presentationml/2006/main">
  <p:tag name="AS_UNIQUEID" val="1239"/>
</p:tagLst>
</file>

<file path=ppt/tags/tag606.xml><?xml version="1.0" encoding="utf-8"?>
<p:tagLst xmlns:p="http://schemas.openxmlformats.org/presentationml/2006/main">
  <p:tag name="AS_UNIQUEID" val="1240"/>
</p:tagLst>
</file>

<file path=ppt/tags/tag607.xml><?xml version="1.0" encoding="utf-8"?>
<p:tagLst xmlns:p="http://schemas.openxmlformats.org/presentationml/2006/main">
  <p:tag name="AS_UNIQUEID" val="1241"/>
</p:tagLst>
</file>

<file path=ppt/tags/tag608.xml><?xml version="1.0" encoding="utf-8"?>
<p:tagLst xmlns:p="http://schemas.openxmlformats.org/presentationml/2006/main">
  <p:tag name="AS_UNIQUEID" val="1242"/>
</p:tagLst>
</file>

<file path=ppt/tags/tag609.xml><?xml version="1.0" encoding="utf-8"?>
<p:tagLst xmlns:p="http://schemas.openxmlformats.org/presentationml/2006/main">
  <p:tag name="AS_UNIQUEID" val="1243"/>
</p:tagLst>
</file>

<file path=ppt/tags/tag61.xml><?xml version="1.0" encoding="utf-8"?>
<p:tagLst xmlns:p="http://schemas.openxmlformats.org/presentationml/2006/main">
  <p:tag name="AS_UNIQUEID" val="1561"/>
</p:tagLst>
</file>

<file path=ppt/tags/tag610.xml><?xml version="1.0" encoding="utf-8"?>
<p:tagLst xmlns:p="http://schemas.openxmlformats.org/presentationml/2006/main">
  <p:tag name="AS_UNIQUEID" val="1244"/>
</p:tagLst>
</file>

<file path=ppt/tags/tag611.xml><?xml version="1.0" encoding="utf-8"?>
<p:tagLst xmlns:p="http://schemas.openxmlformats.org/presentationml/2006/main">
  <p:tag name="AS_UNIQUEID" val="1245"/>
</p:tagLst>
</file>

<file path=ppt/tags/tag612.xml><?xml version="1.0" encoding="utf-8"?>
<p:tagLst xmlns:p="http://schemas.openxmlformats.org/presentationml/2006/main">
  <p:tag name="AS_UNIQUEID" val="1246"/>
</p:tagLst>
</file>

<file path=ppt/tags/tag613.xml><?xml version="1.0" encoding="utf-8"?>
<p:tagLst xmlns:p="http://schemas.openxmlformats.org/presentationml/2006/main">
  <p:tag name="AS_UNIQUEID" val="1247"/>
</p:tagLst>
</file>

<file path=ppt/tags/tag614.xml><?xml version="1.0" encoding="utf-8"?>
<p:tagLst xmlns:p="http://schemas.openxmlformats.org/presentationml/2006/main">
  <p:tag name="AS_UNIQUEID" val="1248"/>
</p:tagLst>
</file>

<file path=ppt/tags/tag615.xml><?xml version="1.0" encoding="utf-8"?>
<p:tagLst xmlns:p="http://schemas.openxmlformats.org/presentationml/2006/main">
  <p:tag name="AS_UNIQUEID" val="1249"/>
</p:tagLst>
</file>

<file path=ppt/tags/tag616.xml><?xml version="1.0" encoding="utf-8"?>
<p:tagLst xmlns:p="http://schemas.openxmlformats.org/presentationml/2006/main">
  <p:tag name="AS_UNIQUEID" val="1250"/>
</p:tagLst>
</file>

<file path=ppt/tags/tag617.xml><?xml version="1.0" encoding="utf-8"?>
<p:tagLst xmlns:p="http://schemas.openxmlformats.org/presentationml/2006/main">
  <p:tag name="AS_UNIQUEID" val="1251"/>
</p:tagLst>
</file>

<file path=ppt/tags/tag618.xml><?xml version="1.0" encoding="utf-8"?>
<p:tagLst xmlns:p="http://schemas.openxmlformats.org/presentationml/2006/main">
  <p:tag name="AS_UNIQUEID" val="1252"/>
</p:tagLst>
</file>

<file path=ppt/tags/tag619.xml><?xml version="1.0" encoding="utf-8"?>
<p:tagLst xmlns:p="http://schemas.openxmlformats.org/presentationml/2006/main">
  <p:tag name="AS_UNIQUEID" val="1253"/>
</p:tagLst>
</file>

<file path=ppt/tags/tag62.xml><?xml version="1.0" encoding="utf-8"?>
<p:tagLst xmlns:p="http://schemas.openxmlformats.org/presentationml/2006/main">
  <p:tag name="AS_UNIQUEID" val="1562"/>
</p:tagLst>
</file>

<file path=ppt/tags/tag620.xml><?xml version="1.0" encoding="utf-8"?>
<p:tagLst xmlns:p="http://schemas.openxmlformats.org/presentationml/2006/main">
  <p:tag name="AS_UNIQUEID" val="1254"/>
</p:tagLst>
</file>

<file path=ppt/tags/tag621.xml><?xml version="1.0" encoding="utf-8"?>
<p:tagLst xmlns:p="http://schemas.openxmlformats.org/presentationml/2006/main">
  <p:tag name="AS_UNIQUEID" val="1255"/>
</p:tagLst>
</file>

<file path=ppt/tags/tag622.xml><?xml version="1.0" encoding="utf-8"?>
<p:tagLst xmlns:p="http://schemas.openxmlformats.org/presentationml/2006/main">
  <p:tag name="AS_UNIQUEID" val="1256"/>
</p:tagLst>
</file>

<file path=ppt/tags/tag623.xml><?xml version="1.0" encoding="utf-8"?>
<p:tagLst xmlns:p="http://schemas.openxmlformats.org/presentationml/2006/main">
  <p:tag name="AS_UNIQUEID" val="1257"/>
</p:tagLst>
</file>

<file path=ppt/tags/tag624.xml><?xml version="1.0" encoding="utf-8"?>
<p:tagLst xmlns:p="http://schemas.openxmlformats.org/presentationml/2006/main">
  <p:tag name="AS_UNIQUEID" val="1258"/>
</p:tagLst>
</file>

<file path=ppt/tags/tag625.xml><?xml version="1.0" encoding="utf-8"?>
<p:tagLst xmlns:p="http://schemas.openxmlformats.org/presentationml/2006/main">
  <p:tag name="AS_UNIQUEID" val="1259"/>
</p:tagLst>
</file>

<file path=ppt/tags/tag626.xml><?xml version="1.0" encoding="utf-8"?>
<p:tagLst xmlns:p="http://schemas.openxmlformats.org/presentationml/2006/main">
  <p:tag name="AS_UNIQUEID" val="1260"/>
</p:tagLst>
</file>

<file path=ppt/tags/tag627.xml><?xml version="1.0" encoding="utf-8"?>
<p:tagLst xmlns:p="http://schemas.openxmlformats.org/presentationml/2006/main">
  <p:tag name="AS_UNIQUEID" val="1261"/>
</p:tagLst>
</file>

<file path=ppt/tags/tag628.xml><?xml version="1.0" encoding="utf-8"?>
<p:tagLst xmlns:p="http://schemas.openxmlformats.org/presentationml/2006/main">
  <p:tag name="AS_UNIQUEID" val="1262"/>
</p:tagLst>
</file>

<file path=ppt/tags/tag629.xml><?xml version="1.0" encoding="utf-8"?>
<p:tagLst xmlns:p="http://schemas.openxmlformats.org/presentationml/2006/main">
  <p:tag name="AS_UNIQUEID" val="1263"/>
</p:tagLst>
</file>

<file path=ppt/tags/tag63.xml><?xml version="1.0" encoding="utf-8"?>
<p:tagLst xmlns:p="http://schemas.openxmlformats.org/presentationml/2006/main">
  <p:tag name="AS_UNIQUEID" val="1563"/>
</p:tagLst>
</file>

<file path=ppt/tags/tag630.xml><?xml version="1.0" encoding="utf-8"?>
<p:tagLst xmlns:p="http://schemas.openxmlformats.org/presentationml/2006/main">
  <p:tag name="AS_UNIQUEID" val="1264"/>
</p:tagLst>
</file>

<file path=ppt/tags/tag631.xml><?xml version="1.0" encoding="utf-8"?>
<p:tagLst xmlns:p="http://schemas.openxmlformats.org/presentationml/2006/main">
  <p:tag name="AS_UNIQUEID" val="1265"/>
</p:tagLst>
</file>

<file path=ppt/tags/tag632.xml><?xml version="1.0" encoding="utf-8"?>
<p:tagLst xmlns:p="http://schemas.openxmlformats.org/presentationml/2006/main">
  <p:tag name="AS_UNIQUEID" val="1266"/>
</p:tagLst>
</file>

<file path=ppt/tags/tag633.xml><?xml version="1.0" encoding="utf-8"?>
<p:tagLst xmlns:p="http://schemas.openxmlformats.org/presentationml/2006/main">
  <p:tag name="AS_UNIQUEID" val="1267"/>
</p:tagLst>
</file>

<file path=ppt/tags/tag634.xml><?xml version="1.0" encoding="utf-8"?>
<p:tagLst xmlns:p="http://schemas.openxmlformats.org/presentationml/2006/main">
  <p:tag name="AS_UNIQUEID" val="1268"/>
</p:tagLst>
</file>

<file path=ppt/tags/tag635.xml><?xml version="1.0" encoding="utf-8"?>
<p:tagLst xmlns:p="http://schemas.openxmlformats.org/presentationml/2006/main">
  <p:tag name="AS_UNIQUEID" val="1269"/>
</p:tagLst>
</file>

<file path=ppt/tags/tag636.xml><?xml version="1.0" encoding="utf-8"?>
<p:tagLst xmlns:p="http://schemas.openxmlformats.org/presentationml/2006/main">
  <p:tag name="AS_UNIQUEID" val="1270"/>
</p:tagLst>
</file>

<file path=ppt/tags/tag637.xml><?xml version="1.0" encoding="utf-8"?>
<p:tagLst xmlns:p="http://schemas.openxmlformats.org/presentationml/2006/main">
  <p:tag name="AS_UNIQUEID" val="1271"/>
</p:tagLst>
</file>

<file path=ppt/tags/tag638.xml><?xml version="1.0" encoding="utf-8"?>
<p:tagLst xmlns:p="http://schemas.openxmlformats.org/presentationml/2006/main">
  <p:tag name="AS_UNIQUEID" val="1272"/>
</p:tagLst>
</file>

<file path=ppt/tags/tag639.xml><?xml version="1.0" encoding="utf-8"?>
<p:tagLst xmlns:p="http://schemas.openxmlformats.org/presentationml/2006/main">
  <p:tag name="AS_UNIQUEID" val="1273"/>
</p:tagLst>
</file>

<file path=ppt/tags/tag64.xml><?xml version="1.0" encoding="utf-8"?>
<p:tagLst xmlns:p="http://schemas.openxmlformats.org/presentationml/2006/main">
  <p:tag name="AS_UNIQUEID" val="1564"/>
</p:tagLst>
</file>

<file path=ppt/tags/tag640.xml><?xml version="1.0" encoding="utf-8"?>
<p:tagLst xmlns:p="http://schemas.openxmlformats.org/presentationml/2006/main">
  <p:tag name="AS_UNIQUEID" val="1274"/>
</p:tagLst>
</file>

<file path=ppt/tags/tag641.xml><?xml version="1.0" encoding="utf-8"?>
<p:tagLst xmlns:p="http://schemas.openxmlformats.org/presentationml/2006/main">
  <p:tag name="AS_UNIQUEID" val="1275"/>
</p:tagLst>
</file>

<file path=ppt/tags/tag642.xml><?xml version="1.0" encoding="utf-8"?>
<p:tagLst xmlns:p="http://schemas.openxmlformats.org/presentationml/2006/main">
  <p:tag name="AS_UNIQUEID" val="1276"/>
</p:tagLst>
</file>

<file path=ppt/tags/tag643.xml><?xml version="1.0" encoding="utf-8"?>
<p:tagLst xmlns:p="http://schemas.openxmlformats.org/presentationml/2006/main">
  <p:tag name="AS_UNIQUEID" val="1277"/>
</p:tagLst>
</file>

<file path=ppt/tags/tag644.xml><?xml version="1.0" encoding="utf-8"?>
<p:tagLst xmlns:p="http://schemas.openxmlformats.org/presentationml/2006/main">
  <p:tag name="AS_UNIQUEID" val="1278"/>
</p:tagLst>
</file>

<file path=ppt/tags/tag645.xml><?xml version="1.0" encoding="utf-8"?>
<p:tagLst xmlns:p="http://schemas.openxmlformats.org/presentationml/2006/main">
  <p:tag name="AS_UNIQUEID" val="1279"/>
</p:tagLst>
</file>

<file path=ppt/tags/tag646.xml><?xml version="1.0" encoding="utf-8"?>
<p:tagLst xmlns:p="http://schemas.openxmlformats.org/presentationml/2006/main">
  <p:tag name="AS_UNIQUEID" val="1280"/>
</p:tagLst>
</file>

<file path=ppt/tags/tag647.xml><?xml version="1.0" encoding="utf-8"?>
<p:tagLst xmlns:p="http://schemas.openxmlformats.org/presentationml/2006/main">
  <p:tag name="AS_UNIQUEID" val="1281"/>
</p:tagLst>
</file>

<file path=ppt/tags/tag648.xml><?xml version="1.0" encoding="utf-8"?>
<p:tagLst xmlns:p="http://schemas.openxmlformats.org/presentationml/2006/main">
  <p:tag name="AS_UNIQUEID" val="1282"/>
</p:tagLst>
</file>

<file path=ppt/tags/tag649.xml><?xml version="1.0" encoding="utf-8"?>
<p:tagLst xmlns:p="http://schemas.openxmlformats.org/presentationml/2006/main">
  <p:tag name="AS_UNIQUEID" val="1283"/>
</p:tagLst>
</file>

<file path=ppt/tags/tag65.xml><?xml version="1.0" encoding="utf-8"?>
<p:tagLst xmlns:p="http://schemas.openxmlformats.org/presentationml/2006/main">
  <p:tag name="AS_UNIQUEID" val="1565"/>
</p:tagLst>
</file>

<file path=ppt/tags/tag650.xml><?xml version="1.0" encoding="utf-8"?>
<p:tagLst xmlns:p="http://schemas.openxmlformats.org/presentationml/2006/main">
  <p:tag name="AS_UNIQUEID" val="1284"/>
</p:tagLst>
</file>

<file path=ppt/tags/tag651.xml><?xml version="1.0" encoding="utf-8"?>
<p:tagLst xmlns:p="http://schemas.openxmlformats.org/presentationml/2006/main">
  <p:tag name="AS_UNIQUEID" val="1285"/>
</p:tagLst>
</file>

<file path=ppt/tags/tag652.xml><?xml version="1.0" encoding="utf-8"?>
<p:tagLst xmlns:p="http://schemas.openxmlformats.org/presentationml/2006/main">
  <p:tag name="AS_UNIQUEID" val="1286"/>
</p:tagLst>
</file>

<file path=ppt/tags/tag653.xml><?xml version="1.0" encoding="utf-8"?>
<p:tagLst xmlns:p="http://schemas.openxmlformats.org/presentationml/2006/main">
  <p:tag name="AS_UNIQUEID" val="1287"/>
</p:tagLst>
</file>

<file path=ppt/tags/tag654.xml><?xml version="1.0" encoding="utf-8"?>
<p:tagLst xmlns:p="http://schemas.openxmlformats.org/presentationml/2006/main">
  <p:tag name="AS_UNIQUEID" val="1288"/>
</p:tagLst>
</file>

<file path=ppt/tags/tag655.xml><?xml version="1.0" encoding="utf-8"?>
<p:tagLst xmlns:p="http://schemas.openxmlformats.org/presentationml/2006/main">
  <p:tag name="AS_UNIQUEID" val="1289"/>
</p:tagLst>
</file>

<file path=ppt/tags/tag656.xml><?xml version="1.0" encoding="utf-8"?>
<p:tagLst xmlns:p="http://schemas.openxmlformats.org/presentationml/2006/main">
  <p:tag name="AS_UNIQUEID" val="1290"/>
</p:tagLst>
</file>

<file path=ppt/tags/tag657.xml><?xml version="1.0" encoding="utf-8"?>
<p:tagLst xmlns:p="http://schemas.openxmlformats.org/presentationml/2006/main">
  <p:tag name="AS_UNIQUEID" val="1291"/>
</p:tagLst>
</file>

<file path=ppt/tags/tag658.xml><?xml version="1.0" encoding="utf-8"?>
<p:tagLst xmlns:p="http://schemas.openxmlformats.org/presentationml/2006/main">
  <p:tag name="AS_UNIQUEID" val="1292"/>
</p:tagLst>
</file>

<file path=ppt/tags/tag659.xml><?xml version="1.0" encoding="utf-8"?>
<p:tagLst xmlns:p="http://schemas.openxmlformats.org/presentationml/2006/main">
  <p:tag name="AS_UNIQUEID" val="1293"/>
</p:tagLst>
</file>

<file path=ppt/tags/tag66.xml><?xml version="1.0" encoding="utf-8"?>
<p:tagLst xmlns:p="http://schemas.openxmlformats.org/presentationml/2006/main">
  <p:tag name="AS_UNIQUEID" val="1566"/>
</p:tagLst>
</file>

<file path=ppt/tags/tag660.xml><?xml version="1.0" encoding="utf-8"?>
<p:tagLst xmlns:p="http://schemas.openxmlformats.org/presentationml/2006/main">
  <p:tag name="AS_UNIQUEID" val="1294"/>
</p:tagLst>
</file>

<file path=ppt/tags/tag661.xml><?xml version="1.0" encoding="utf-8"?>
<p:tagLst xmlns:p="http://schemas.openxmlformats.org/presentationml/2006/main">
  <p:tag name="AS_UNIQUEID" val="1295"/>
</p:tagLst>
</file>

<file path=ppt/tags/tag662.xml><?xml version="1.0" encoding="utf-8"?>
<p:tagLst xmlns:p="http://schemas.openxmlformats.org/presentationml/2006/main">
  <p:tag name="AS_UNIQUEID" val="1296"/>
</p:tagLst>
</file>

<file path=ppt/tags/tag663.xml><?xml version="1.0" encoding="utf-8"?>
<p:tagLst xmlns:p="http://schemas.openxmlformats.org/presentationml/2006/main">
  <p:tag name="AS_UNIQUEID" val="1297"/>
</p:tagLst>
</file>

<file path=ppt/tags/tag664.xml><?xml version="1.0" encoding="utf-8"?>
<p:tagLst xmlns:p="http://schemas.openxmlformats.org/presentationml/2006/main">
  <p:tag name="AS_UNIQUEID" val="1298"/>
</p:tagLst>
</file>

<file path=ppt/tags/tag665.xml><?xml version="1.0" encoding="utf-8"?>
<p:tagLst xmlns:p="http://schemas.openxmlformats.org/presentationml/2006/main">
  <p:tag name="AS_UNIQUEID" val="1299"/>
</p:tagLst>
</file>

<file path=ppt/tags/tag666.xml><?xml version="1.0" encoding="utf-8"?>
<p:tagLst xmlns:p="http://schemas.openxmlformats.org/presentationml/2006/main">
  <p:tag name="AS_UNIQUEID" val="1300"/>
</p:tagLst>
</file>

<file path=ppt/tags/tag667.xml><?xml version="1.0" encoding="utf-8"?>
<p:tagLst xmlns:p="http://schemas.openxmlformats.org/presentationml/2006/main">
  <p:tag name="AS_UNIQUEID" val="1301"/>
</p:tagLst>
</file>

<file path=ppt/tags/tag668.xml><?xml version="1.0" encoding="utf-8"?>
<p:tagLst xmlns:p="http://schemas.openxmlformats.org/presentationml/2006/main">
  <p:tag name="AS_UNIQUEID" val="1306"/>
</p:tagLst>
</file>

<file path=ppt/tags/tag669.xml><?xml version="1.0" encoding="utf-8"?>
<p:tagLst xmlns:p="http://schemas.openxmlformats.org/presentationml/2006/main">
  <p:tag name="AS_UNIQUEID" val="1307"/>
</p:tagLst>
</file>

<file path=ppt/tags/tag67.xml><?xml version="1.0" encoding="utf-8"?>
<p:tagLst xmlns:p="http://schemas.openxmlformats.org/presentationml/2006/main">
  <p:tag name="AS_UNIQUEID" val="1567"/>
</p:tagLst>
</file>

<file path=ppt/tags/tag670.xml><?xml version="1.0" encoding="utf-8"?>
<p:tagLst xmlns:p="http://schemas.openxmlformats.org/presentationml/2006/main">
  <p:tag name="AS_UNIQUEID" val="1308"/>
</p:tagLst>
</file>

<file path=ppt/tags/tag671.xml><?xml version="1.0" encoding="utf-8"?>
<p:tagLst xmlns:p="http://schemas.openxmlformats.org/presentationml/2006/main">
  <p:tag name="AS_UNIQUEID" val="1309"/>
</p:tagLst>
</file>

<file path=ppt/tags/tag672.xml><?xml version="1.0" encoding="utf-8"?>
<p:tagLst xmlns:p="http://schemas.openxmlformats.org/presentationml/2006/main">
  <p:tag name="AS_UNIQUEID" val="1310"/>
</p:tagLst>
</file>

<file path=ppt/tags/tag673.xml><?xml version="1.0" encoding="utf-8"?>
<p:tagLst xmlns:p="http://schemas.openxmlformats.org/presentationml/2006/main">
  <p:tag name="AS_UNIQUEID" val="1311"/>
</p:tagLst>
</file>

<file path=ppt/tags/tag674.xml><?xml version="1.0" encoding="utf-8"?>
<p:tagLst xmlns:p="http://schemas.openxmlformats.org/presentationml/2006/main">
  <p:tag name="AS_UNIQUEID" val="1312"/>
</p:tagLst>
</file>

<file path=ppt/tags/tag675.xml><?xml version="1.0" encoding="utf-8"?>
<p:tagLst xmlns:p="http://schemas.openxmlformats.org/presentationml/2006/main">
  <p:tag name="AS_UNIQUEID" val="1313"/>
</p:tagLst>
</file>

<file path=ppt/tags/tag676.xml><?xml version="1.0" encoding="utf-8"?>
<p:tagLst xmlns:p="http://schemas.openxmlformats.org/presentationml/2006/main">
  <p:tag name="AS_UNIQUEID" val="1314"/>
</p:tagLst>
</file>

<file path=ppt/tags/tag677.xml><?xml version="1.0" encoding="utf-8"?>
<p:tagLst xmlns:p="http://schemas.openxmlformats.org/presentationml/2006/main">
  <p:tag name="AS_UNIQUEID" val="1323"/>
</p:tagLst>
</file>

<file path=ppt/tags/tag678.xml><?xml version="1.0" encoding="utf-8"?>
<p:tagLst xmlns:p="http://schemas.openxmlformats.org/presentationml/2006/main">
  <p:tag name="AS_UNIQUEID" val="1324"/>
</p:tagLst>
</file>

<file path=ppt/tags/tag679.xml><?xml version="1.0" encoding="utf-8"?>
<p:tagLst xmlns:p="http://schemas.openxmlformats.org/presentationml/2006/main">
  <p:tag name="AS_UNIQUEID" val="1325"/>
</p:tagLst>
</file>

<file path=ppt/tags/tag68.xml><?xml version="1.0" encoding="utf-8"?>
<p:tagLst xmlns:p="http://schemas.openxmlformats.org/presentationml/2006/main">
  <p:tag name="AS_UNIQUEID" val="1568"/>
</p:tagLst>
</file>

<file path=ppt/tags/tag680.xml><?xml version="1.0" encoding="utf-8"?>
<p:tagLst xmlns:p="http://schemas.openxmlformats.org/presentationml/2006/main">
  <p:tag name="AS_UNIQUEID" val="1326"/>
</p:tagLst>
</file>

<file path=ppt/tags/tag681.xml><?xml version="1.0" encoding="utf-8"?>
<p:tagLst xmlns:p="http://schemas.openxmlformats.org/presentationml/2006/main">
  <p:tag name="AS_UNIQUEID" val="1327"/>
</p:tagLst>
</file>

<file path=ppt/tags/tag682.xml><?xml version="1.0" encoding="utf-8"?>
<p:tagLst xmlns:p="http://schemas.openxmlformats.org/presentationml/2006/main">
  <p:tag name="AS_UNIQUEID" val="1331"/>
</p:tagLst>
</file>

<file path=ppt/tags/tag683.xml><?xml version="1.0" encoding="utf-8"?>
<p:tagLst xmlns:p="http://schemas.openxmlformats.org/presentationml/2006/main">
  <p:tag name="AS_UNIQUEID" val="1332"/>
</p:tagLst>
</file>

<file path=ppt/tags/tag684.xml><?xml version="1.0" encoding="utf-8"?>
<p:tagLst xmlns:p="http://schemas.openxmlformats.org/presentationml/2006/main">
  <p:tag name="AS_UNIQUEID" val="1319"/>
</p:tagLst>
</file>

<file path=ppt/tags/tag685.xml><?xml version="1.0" encoding="utf-8"?>
<p:tagLst xmlns:p="http://schemas.openxmlformats.org/presentationml/2006/main">
  <p:tag name="AS_UNIQUEID" val="1320"/>
</p:tagLst>
</file>

<file path=ppt/tags/tag686.xml><?xml version="1.0" encoding="utf-8"?>
<p:tagLst xmlns:p="http://schemas.openxmlformats.org/presentationml/2006/main">
  <p:tag name="AS_UNIQUEID" val="1321"/>
</p:tagLst>
</file>

<file path=ppt/tags/tag687.xml><?xml version="1.0" encoding="utf-8"?>
<p:tagLst xmlns:p="http://schemas.openxmlformats.org/presentationml/2006/main">
  <p:tag name="AS_UNIQUEID" val="1334"/>
</p:tagLst>
</file>

<file path=ppt/tags/tag688.xml><?xml version="1.0" encoding="utf-8"?>
<p:tagLst xmlns:p="http://schemas.openxmlformats.org/presentationml/2006/main">
  <p:tag name="AS_UNIQUEID" val="1335"/>
</p:tagLst>
</file>

<file path=ppt/tags/tag689.xml><?xml version="1.0" encoding="utf-8"?>
<p:tagLst xmlns:p="http://schemas.openxmlformats.org/presentationml/2006/main">
  <p:tag name="AS_UNIQUEID" val="1336"/>
</p:tagLst>
</file>

<file path=ppt/tags/tag69.xml><?xml version="1.0" encoding="utf-8"?>
<p:tagLst xmlns:p="http://schemas.openxmlformats.org/presentationml/2006/main">
  <p:tag name="AS_UNIQUEID" val="1569"/>
</p:tagLst>
</file>

<file path=ppt/tags/tag690.xml><?xml version="1.0" encoding="utf-8"?>
<p:tagLst xmlns:p="http://schemas.openxmlformats.org/presentationml/2006/main">
  <p:tag name="AS_UNIQUEID" val="1337"/>
</p:tagLst>
</file>

<file path=ppt/tags/tag691.xml><?xml version="1.0" encoding="utf-8"?>
<p:tagLst xmlns:p="http://schemas.openxmlformats.org/presentationml/2006/main">
  <p:tag name="AS_UNIQUEID" val="1338"/>
</p:tagLst>
</file>

<file path=ppt/tags/tag692.xml><?xml version="1.0" encoding="utf-8"?>
<p:tagLst xmlns:p="http://schemas.openxmlformats.org/presentationml/2006/main">
  <p:tag name="AS_UNIQUEID" val="1340"/>
</p:tagLst>
</file>

<file path=ppt/tags/tag693.xml><?xml version="1.0" encoding="utf-8"?>
<p:tagLst xmlns:p="http://schemas.openxmlformats.org/presentationml/2006/main">
  <p:tag name="AS_UNIQUEID" val="1341"/>
</p:tagLst>
</file>

<file path=ppt/tags/tag694.xml><?xml version="1.0" encoding="utf-8"?>
<p:tagLst xmlns:p="http://schemas.openxmlformats.org/presentationml/2006/main">
  <p:tag name="AS_UNIQUEID" val="1342"/>
</p:tagLst>
</file>

<file path=ppt/tags/tag695.xml><?xml version="1.0" encoding="utf-8"?>
<p:tagLst xmlns:p="http://schemas.openxmlformats.org/presentationml/2006/main">
  <p:tag name="AS_UNIQUEID" val="1343"/>
</p:tagLst>
</file>

<file path=ppt/tags/tag696.xml><?xml version="1.0" encoding="utf-8"?>
<p:tagLst xmlns:p="http://schemas.openxmlformats.org/presentationml/2006/main">
  <p:tag name="AS_UNIQUEID" val="1344"/>
</p:tagLst>
</file>

<file path=ppt/tags/tag697.xml><?xml version="1.0" encoding="utf-8"?>
<p:tagLst xmlns:p="http://schemas.openxmlformats.org/presentationml/2006/main">
  <p:tag name="AS_UNIQUEID" val="1345"/>
</p:tagLst>
</file>

<file path=ppt/tags/tag698.xml><?xml version="1.0" encoding="utf-8"?>
<p:tagLst xmlns:p="http://schemas.openxmlformats.org/presentationml/2006/main">
  <p:tag name="AS_UNIQUEID" val="1346"/>
</p:tagLst>
</file>

<file path=ppt/tags/tag699.xml><?xml version="1.0" encoding="utf-8"?>
<p:tagLst xmlns:p="http://schemas.openxmlformats.org/presentationml/2006/main">
  <p:tag name="AS_UNIQUEID" val="1347"/>
</p:tagLst>
</file>

<file path=ppt/tags/tag7.xml><?xml version="1.0" encoding="utf-8"?>
<p:tagLst xmlns:p="http://schemas.openxmlformats.org/presentationml/2006/main">
  <p:tag name="AS_UNIQUEID" val="1504"/>
</p:tagLst>
</file>

<file path=ppt/tags/tag70.xml><?xml version="1.0" encoding="utf-8"?>
<p:tagLst xmlns:p="http://schemas.openxmlformats.org/presentationml/2006/main">
  <p:tag name="AS_UNIQUEID" val="1570"/>
</p:tagLst>
</file>

<file path=ppt/tags/tag700.xml><?xml version="1.0" encoding="utf-8"?>
<p:tagLst xmlns:p="http://schemas.openxmlformats.org/presentationml/2006/main">
  <p:tag name="AS_UNIQUEID" val="1348"/>
</p:tagLst>
</file>

<file path=ppt/tags/tag701.xml><?xml version="1.0" encoding="utf-8"?>
<p:tagLst xmlns:p="http://schemas.openxmlformats.org/presentationml/2006/main">
  <p:tag name="AS_UNIQUEID" val="1349"/>
</p:tagLst>
</file>

<file path=ppt/tags/tag702.xml><?xml version="1.0" encoding="utf-8"?>
<p:tagLst xmlns:p="http://schemas.openxmlformats.org/presentationml/2006/main">
  <p:tag name="AS_UNIQUEID" val="1350"/>
</p:tagLst>
</file>

<file path=ppt/tags/tag703.xml><?xml version="1.0" encoding="utf-8"?>
<p:tagLst xmlns:p="http://schemas.openxmlformats.org/presentationml/2006/main">
  <p:tag name="AS_UNIQUEID" val="1351"/>
</p:tagLst>
</file>

<file path=ppt/tags/tag704.xml><?xml version="1.0" encoding="utf-8"?>
<p:tagLst xmlns:p="http://schemas.openxmlformats.org/presentationml/2006/main">
  <p:tag name="AS_UNIQUEID" val="1352"/>
</p:tagLst>
</file>

<file path=ppt/tags/tag705.xml><?xml version="1.0" encoding="utf-8"?>
<p:tagLst xmlns:p="http://schemas.openxmlformats.org/presentationml/2006/main">
  <p:tag name="AS_UNIQUEID" val="1353"/>
</p:tagLst>
</file>

<file path=ppt/tags/tag706.xml><?xml version="1.0" encoding="utf-8"?>
<p:tagLst xmlns:p="http://schemas.openxmlformats.org/presentationml/2006/main">
  <p:tag name="AS_UNIQUEID" val="1354"/>
</p:tagLst>
</file>

<file path=ppt/tags/tag707.xml><?xml version="1.0" encoding="utf-8"?>
<p:tagLst xmlns:p="http://schemas.openxmlformats.org/presentationml/2006/main">
  <p:tag name="AS_UNIQUEID" val="1355"/>
</p:tagLst>
</file>

<file path=ppt/tags/tag708.xml><?xml version="1.0" encoding="utf-8"?>
<p:tagLst xmlns:p="http://schemas.openxmlformats.org/presentationml/2006/main">
  <p:tag name="AS_UNIQUEID" val="1356"/>
</p:tagLst>
</file>

<file path=ppt/tags/tag709.xml><?xml version="1.0" encoding="utf-8"?>
<p:tagLst xmlns:p="http://schemas.openxmlformats.org/presentationml/2006/main">
  <p:tag name="AS_UNIQUEID" val="1357"/>
</p:tagLst>
</file>

<file path=ppt/tags/tag71.xml><?xml version="1.0" encoding="utf-8"?>
<p:tagLst xmlns:p="http://schemas.openxmlformats.org/presentationml/2006/main">
  <p:tag name="AS_UNIQUEID" val="1571"/>
</p:tagLst>
</file>

<file path=ppt/tags/tag710.xml><?xml version="1.0" encoding="utf-8"?>
<p:tagLst xmlns:p="http://schemas.openxmlformats.org/presentationml/2006/main">
  <p:tag name="AS_UNIQUEID" val="1358"/>
</p:tagLst>
</file>

<file path=ppt/tags/tag711.xml><?xml version="1.0" encoding="utf-8"?>
<p:tagLst xmlns:p="http://schemas.openxmlformats.org/presentationml/2006/main">
  <p:tag name="AS_UNIQUEID" val="1359"/>
</p:tagLst>
</file>

<file path=ppt/tags/tag712.xml><?xml version="1.0" encoding="utf-8"?>
<p:tagLst xmlns:p="http://schemas.openxmlformats.org/presentationml/2006/main">
  <p:tag name="AS_UNIQUEID" val="1360"/>
</p:tagLst>
</file>

<file path=ppt/tags/tag713.xml><?xml version="1.0" encoding="utf-8"?>
<p:tagLst xmlns:p="http://schemas.openxmlformats.org/presentationml/2006/main">
  <p:tag name="AS_UNIQUEID" val="1361"/>
</p:tagLst>
</file>

<file path=ppt/tags/tag714.xml><?xml version="1.0" encoding="utf-8"?>
<p:tagLst xmlns:p="http://schemas.openxmlformats.org/presentationml/2006/main">
  <p:tag name="AS_UNIQUEID" val="1362"/>
</p:tagLst>
</file>

<file path=ppt/tags/tag715.xml><?xml version="1.0" encoding="utf-8"?>
<p:tagLst xmlns:p="http://schemas.openxmlformats.org/presentationml/2006/main">
  <p:tag name="AS_UNIQUEID" val="1363"/>
</p:tagLst>
</file>

<file path=ppt/tags/tag716.xml><?xml version="1.0" encoding="utf-8"?>
<p:tagLst xmlns:p="http://schemas.openxmlformats.org/presentationml/2006/main">
  <p:tag name="AS_UNIQUEID" val="1364"/>
</p:tagLst>
</file>

<file path=ppt/tags/tag717.xml><?xml version="1.0" encoding="utf-8"?>
<p:tagLst xmlns:p="http://schemas.openxmlformats.org/presentationml/2006/main">
  <p:tag name="AS_UNIQUEID" val="1369"/>
</p:tagLst>
</file>

<file path=ppt/tags/tag718.xml><?xml version="1.0" encoding="utf-8"?>
<p:tagLst xmlns:p="http://schemas.openxmlformats.org/presentationml/2006/main">
  <p:tag name="AS_UNIQUEID" val="1370"/>
</p:tagLst>
</file>

<file path=ppt/tags/tag719.xml><?xml version="1.0" encoding="utf-8"?>
<p:tagLst xmlns:p="http://schemas.openxmlformats.org/presentationml/2006/main">
  <p:tag name="AS_UNIQUEID" val="1371"/>
</p:tagLst>
</file>

<file path=ppt/tags/tag72.xml><?xml version="1.0" encoding="utf-8"?>
<p:tagLst xmlns:p="http://schemas.openxmlformats.org/presentationml/2006/main">
  <p:tag name="AS_UNIQUEID" val="1572"/>
</p:tagLst>
</file>

<file path=ppt/tags/tag720.xml><?xml version="1.0" encoding="utf-8"?>
<p:tagLst xmlns:p="http://schemas.openxmlformats.org/presentationml/2006/main">
  <p:tag name="AS_UNIQUEID" val="1372"/>
</p:tagLst>
</file>

<file path=ppt/tags/tag721.xml><?xml version="1.0" encoding="utf-8"?>
<p:tagLst xmlns:p="http://schemas.openxmlformats.org/presentationml/2006/main">
  <p:tag name="AS_UNIQUEID" val="1373"/>
</p:tagLst>
</file>

<file path=ppt/tags/tag722.xml><?xml version="1.0" encoding="utf-8"?>
<p:tagLst xmlns:p="http://schemas.openxmlformats.org/presentationml/2006/main">
  <p:tag name="AS_UNIQUEID" val="1374"/>
</p:tagLst>
</file>

<file path=ppt/tags/tag723.xml><?xml version="1.0" encoding="utf-8"?>
<p:tagLst xmlns:p="http://schemas.openxmlformats.org/presentationml/2006/main">
  <p:tag name="AS_UNIQUEID" val="1375"/>
</p:tagLst>
</file>

<file path=ppt/tags/tag724.xml><?xml version="1.0" encoding="utf-8"?>
<p:tagLst xmlns:p="http://schemas.openxmlformats.org/presentationml/2006/main">
  <p:tag name="AS_UNIQUEID" val="1376"/>
</p:tagLst>
</file>

<file path=ppt/tags/tag725.xml><?xml version="1.0" encoding="utf-8"?>
<p:tagLst xmlns:p="http://schemas.openxmlformats.org/presentationml/2006/main">
  <p:tag name="AS_UNIQUEID" val="1377"/>
</p:tagLst>
</file>

<file path=ppt/tags/tag726.xml><?xml version="1.0" encoding="utf-8"?>
<p:tagLst xmlns:p="http://schemas.openxmlformats.org/presentationml/2006/main">
  <p:tag name="AS_UNIQUEID" val="1378"/>
</p:tagLst>
</file>

<file path=ppt/tags/tag727.xml><?xml version="1.0" encoding="utf-8"?>
<p:tagLst xmlns:p="http://schemas.openxmlformats.org/presentationml/2006/main">
  <p:tag name="AS_UNIQUEID" val="1379"/>
</p:tagLst>
</file>

<file path=ppt/tags/tag728.xml><?xml version="1.0" encoding="utf-8"?>
<p:tagLst xmlns:p="http://schemas.openxmlformats.org/presentationml/2006/main">
  <p:tag name="AS_UNIQUEID" val="1380"/>
</p:tagLst>
</file>

<file path=ppt/tags/tag729.xml><?xml version="1.0" encoding="utf-8"?>
<p:tagLst xmlns:p="http://schemas.openxmlformats.org/presentationml/2006/main">
  <p:tag name="AS_UNIQUEID" val="1381"/>
</p:tagLst>
</file>

<file path=ppt/tags/tag73.xml><?xml version="1.0" encoding="utf-8"?>
<p:tagLst xmlns:p="http://schemas.openxmlformats.org/presentationml/2006/main">
  <p:tag name="AS_UNIQUEID" val="1573"/>
</p:tagLst>
</file>

<file path=ppt/tags/tag730.xml><?xml version="1.0" encoding="utf-8"?>
<p:tagLst xmlns:p="http://schemas.openxmlformats.org/presentationml/2006/main">
  <p:tag name="AS_UNIQUEID" val="1382"/>
</p:tagLst>
</file>

<file path=ppt/tags/tag731.xml><?xml version="1.0" encoding="utf-8"?>
<p:tagLst xmlns:p="http://schemas.openxmlformats.org/presentationml/2006/main">
  <p:tag name="AS_UNIQUEID" val="1387"/>
</p:tagLst>
</file>

<file path=ppt/tags/tag732.xml><?xml version="1.0" encoding="utf-8"?>
<p:tagLst xmlns:p="http://schemas.openxmlformats.org/presentationml/2006/main">
  <p:tag name="AS_UNIQUEID" val="1388"/>
</p:tagLst>
</file>

<file path=ppt/tags/tag733.xml><?xml version="1.0" encoding="utf-8"?>
<p:tagLst xmlns:p="http://schemas.openxmlformats.org/presentationml/2006/main">
  <p:tag name="AS_UNIQUEID" val="1389"/>
</p:tagLst>
</file>

<file path=ppt/tags/tag734.xml><?xml version="1.0" encoding="utf-8"?>
<p:tagLst xmlns:p="http://schemas.openxmlformats.org/presentationml/2006/main">
  <p:tag name="AS_UNIQUEID" val="1390"/>
</p:tagLst>
</file>

<file path=ppt/tags/tag735.xml><?xml version="1.0" encoding="utf-8"?>
<p:tagLst xmlns:p="http://schemas.openxmlformats.org/presentationml/2006/main">
  <p:tag name="AS_UNIQUEID" val="1391"/>
</p:tagLst>
</file>

<file path=ppt/tags/tag736.xml><?xml version="1.0" encoding="utf-8"?>
<p:tagLst xmlns:p="http://schemas.openxmlformats.org/presentationml/2006/main">
  <p:tag name="AS_UNIQUEID" val="1392"/>
</p:tagLst>
</file>

<file path=ppt/tags/tag737.xml><?xml version="1.0" encoding="utf-8"?>
<p:tagLst xmlns:p="http://schemas.openxmlformats.org/presentationml/2006/main">
  <p:tag name="AS_UNIQUEID" val="1393"/>
</p:tagLst>
</file>

<file path=ppt/tags/tag738.xml><?xml version="1.0" encoding="utf-8"?>
<p:tagLst xmlns:p="http://schemas.openxmlformats.org/presentationml/2006/main">
  <p:tag name="AS_UNIQUEID" val="1394"/>
</p:tagLst>
</file>

<file path=ppt/tags/tag739.xml><?xml version="1.0" encoding="utf-8"?>
<p:tagLst xmlns:p="http://schemas.openxmlformats.org/presentationml/2006/main">
  <p:tag name="AS_UNIQUEID" val="1395"/>
</p:tagLst>
</file>

<file path=ppt/tags/tag74.xml><?xml version="1.0" encoding="utf-8"?>
<p:tagLst xmlns:p="http://schemas.openxmlformats.org/presentationml/2006/main">
  <p:tag name="AS_UNIQUEID" val="1574"/>
</p:tagLst>
</file>

<file path=ppt/tags/tag740.xml><?xml version="1.0" encoding="utf-8"?>
<p:tagLst xmlns:p="http://schemas.openxmlformats.org/presentationml/2006/main">
  <p:tag name="AS_UNIQUEID" val="1400"/>
</p:tagLst>
</file>

<file path=ppt/tags/tag741.xml><?xml version="1.0" encoding="utf-8"?>
<p:tagLst xmlns:p="http://schemas.openxmlformats.org/presentationml/2006/main">
  <p:tag name="AS_UNIQUEID" val="1401"/>
</p:tagLst>
</file>

<file path=ppt/tags/tag742.xml><?xml version="1.0" encoding="utf-8"?>
<p:tagLst xmlns:p="http://schemas.openxmlformats.org/presentationml/2006/main">
  <p:tag name="AS_UNIQUEID" val="1402"/>
</p:tagLst>
</file>

<file path=ppt/tags/tag743.xml><?xml version="1.0" encoding="utf-8"?>
<p:tagLst xmlns:p="http://schemas.openxmlformats.org/presentationml/2006/main">
  <p:tag name="AS_UNIQUEID" val="1403"/>
</p:tagLst>
</file>

<file path=ppt/tags/tag744.xml><?xml version="1.0" encoding="utf-8"?>
<p:tagLst xmlns:p="http://schemas.openxmlformats.org/presentationml/2006/main">
  <p:tag name="AS_UNIQUEID" val="1404"/>
</p:tagLst>
</file>

<file path=ppt/tags/tag745.xml><?xml version="1.0" encoding="utf-8"?>
<p:tagLst xmlns:p="http://schemas.openxmlformats.org/presentationml/2006/main">
  <p:tag name="AS_UNIQUEID" val="1405"/>
</p:tagLst>
</file>

<file path=ppt/tags/tag746.xml><?xml version="1.0" encoding="utf-8"?>
<p:tagLst xmlns:p="http://schemas.openxmlformats.org/presentationml/2006/main">
  <p:tag name="AS_UNIQUEID" val="1406"/>
</p:tagLst>
</file>

<file path=ppt/tags/tag747.xml><?xml version="1.0" encoding="utf-8"?>
<p:tagLst xmlns:p="http://schemas.openxmlformats.org/presentationml/2006/main">
  <p:tag name="AS_UNIQUEID" val="1407"/>
</p:tagLst>
</file>

<file path=ppt/tags/tag748.xml><?xml version="1.0" encoding="utf-8"?>
<p:tagLst xmlns:p="http://schemas.openxmlformats.org/presentationml/2006/main">
  <p:tag name="AS_UNIQUEID" val="1408"/>
</p:tagLst>
</file>

<file path=ppt/tags/tag749.xml><?xml version="1.0" encoding="utf-8"?>
<p:tagLst xmlns:p="http://schemas.openxmlformats.org/presentationml/2006/main">
  <p:tag name="AS_UNIQUEID" val="1409"/>
</p:tagLst>
</file>

<file path=ppt/tags/tag75.xml><?xml version="1.0" encoding="utf-8"?>
<p:tagLst xmlns:p="http://schemas.openxmlformats.org/presentationml/2006/main">
  <p:tag name="AS_UNIQUEID" val="1575"/>
</p:tagLst>
</file>

<file path=ppt/tags/tag750.xml><?xml version="1.0" encoding="utf-8"?>
<p:tagLst xmlns:p="http://schemas.openxmlformats.org/presentationml/2006/main">
  <p:tag name="AS_UNIQUEID" val="1410"/>
</p:tagLst>
</file>

<file path=ppt/tags/tag751.xml><?xml version="1.0" encoding="utf-8"?>
<p:tagLst xmlns:p="http://schemas.openxmlformats.org/presentationml/2006/main">
  <p:tag name="AS_UNIQUEID" val="1411"/>
</p:tagLst>
</file>

<file path=ppt/tags/tag752.xml><?xml version="1.0" encoding="utf-8"?>
<p:tagLst xmlns:p="http://schemas.openxmlformats.org/presentationml/2006/main">
  <p:tag name="AS_UNIQUEID" val="1412"/>
</p:tagLst>
</file>

<file path=ppt/tags/tag753.xml><?xml version="1.0" encoding="utf-8"?>
<p:tagLst xmlns:p="http://schemas.openxmlformats.org/presentationml/2006/main">
  <p:tag name="AS_UNIQUEID" val="1413"/>
</p:tagLst>
</file>

<file path=ppt/tags/tag754.xml><?xml version="1.0" encoding="utf-8"?>
<p:tagLst xmlns:p="http://schemas.openxmlformats.org/presentationml/2006/main">
  <p:tag name="AS_UNIQUEID" val="1414"/>
</p:tagLst>
</file>

<file path=ppt/tags/tag755.xml><?xml version="1.0" encoding="utf-8"?>
<p:tagLst xmlns:p="http://schemas.openxmlformats.org/presentationml/2006/main">
  <p:tag name="AS_UNIQUEID" val="1415"/>
</p:tagLst>
</file>

<file path=ppt/tags/tag756.xml><?xml version="1.0" encoding="utf-8"?>
<p:tagLst xmlns:p="http://schemas.openxmlformats.org/presentationml/2006/main">
  <p:tag name="AS_UNIQUEID" val="1416"/>
</p:tagLst>
</file>

<file path=ppt/tags/tag757.xml><?xml version="1.0" encoding="utf-8"?>
<p:tagLst xmlns:p="http://schemas.openxmlformats.org/presentationml/2006/main">
  <p:tag name="AS_UNIQUEID" val="1417"/>
</p:tagLst>
</file>

<file path=ppt/tags/tag758.xml><?xml version="1.0" encoding="utf-8"?>
<p:tagLst xmlns:p="http://schemas.openxmlformats.org/presentationml/2006/main">
  <p:tag name="AS_UNIQUEID" val="1418"/>
</p:tagLst>
</file>

<file path=ppt/tags/tag759.xml><?xml version="1.0" encoding="utf-8"?>
<p:tagLst xmlns:p="http://schemas.openxmlformats.org/presentationml/2006/main">
  <p:tag name="AS_UNIQUEID" val="1419"/>
</p:tagLst>
</file>

<file path=ppt/tags/tag76.xml><?xml version="1.0" encoding="utf-8"?>
<p:tagLst xmlns:p="http://schemas.openxmlformats.org/presentationml/2006/main">
  <p:tag name="AS_UNIQUEID" val="1577"/>
</p:tagLst>
</file>

<file path=ppt/tags/tag760.xml><?xml version="1.0" encoding="utf-8"?>
<p:tagLst xmlns:p="http://schemas.openxmlformats.org/presentationml/2006/main">
  <p:tag name="AS_UNIQUEID" val="1420"/>
</p:tagLst>
</file>

<file path=ppt/tags/tag761.xml><?xml version="1.0" encoding="utf-8"?>
<p:tagLst xmlns:p="http://schemas.openxmlformats.org/presentationml/2006/main">
  <p:tag name="AS_UNIQUEID" val="1421"/>
</p:tagLst>
</file>

<file path=ppt/tags/tag762.xml><?xml version="1.0" encoding="utf-8"?>
<p:tagLst xmlns:p="http://schemas.openxmlformats.org/presentationml/2006/main">
  <p:tag name="AS_UNIQUEID" val="1422"/>
</p:tagLst>
</file>

<file path=ppt/tags/tag763.xml><?xml version="1.0" encoding="utf-8"?>
<p:tagLst xmlns:p="http://schemas.openxmlformats.org/presentationml/2006/main">
  <p:tag name="AS_UNIQUEID" val="1423"/>
</p:tagLst>
</file>

<file path=ppt/tags/tag764.xml><?xml version="1.0" encoding="utf-8"?>
<p:tagLst xmlns:p="http://schemas.openxmlformats.org/presentationml/2006/main">
  <p:tag name="AS_UNIQUEID" val="1424"/>
</p:tagLst>
</file>

<file path=ppt/tags/tag765.xml><?xml version="1.0" encoding="utf-8"?>
<p:tagLst xmlns:p="http://schemas.openxmlformats.org/presentationml/2006/main">
  <p:tag name="AS_UNIQUEID" val="1425"/>
</p:tagLst>
</file>

<file path=ppt/tags/tag766.xml><?xml version="1.0" encoding="utf-8"?>
<p:tagLst xmlns:p="http://schemas.openxmlformats.org/presentationml/2006/main">
  <p:tag name="AS_UNIQUEID" val="1426"/>
</p:tagLst>
</file>

<file path=ppt/tags/tag767.xml><?xml version="1.0" encoding="utf-8"?>
<p:tagLst xmlns:p="http://schemas.openxmlformats.org/presentationml/2006/main">
  <p:tag name="AS_UNIQUEID" val="1473"/>
</p:tagLst>
</file>

<file path=ppt/tags/tag768.xml><?xml version="1.0" encoding="utf-8"?>
<p:tagLst xmlns:p="http://schemas.openxmlformats.org/presentationml/2006/main">
  <p:tag name="AS_UNIQUEID" val="1473"/>
</p:tagLst>
</file>

<file path=ppt/tags/tag769.xml><?xml version="1.0" encoding="utf-8"?>
<p:tagLst xmlns:p="http://schemas.openxmlformats.org/presentationml/2006/main">
  <p:tag name="AS_UNIQUEID" val="1475"/>
</p:tagLst>
</file>

<file path=ppt/tags/tag77.xml><?xml version="1.0" encoding="utf-8"?>
<p:tagLst xmlns:p="http://schemas.openxmlformats.org/presentationml/2006/main">
  <p:tag name="AS_UNIQUEID" val="1578"/>
</p:tagLst>
</file>

<file path=ppt/tags/tag770.xml><?xml version="1.0" encoding="utf-8"?>
<p:tagLst xmlns:p="http://schemas.openxmlformats.org/presentationml/2006/main">
  <p:tag name="AS_UNIQUEID" val="1476"/>
</p:tagLst>
</file>

<file path=ppt/tags/tag771.xml><?xml version="1.0" encoding="utf-8"?>
<p:tagLst xmlns:p="http://schemas.openxmlformats.org/presentationml/2006/main">
  <p:tag name="AS_UNIQUEID" val="1477"/>
</p:tagLst>
</file>

<file path=ppt/tags/tag772.xml><?xml version="1.0" encoding="utf-8"?>
<p:tagLst xmlns:p="http://schemas.openxmlformats.org/presentationml/2006/main">
  <p:tag name="AS_UNIQUEID" val="1478"/>
</p:tagLst>
</file>

<file path=ppt/tags/tag773.xml><?xml version="1.0" encoding="utf-8"?>
<p:tagLst xmlns:p="http://schemas.openxmlformats.org/presentationml/2006/main">
  <p:tag name="AS_UNIQUEID" val="1479"/>
</p:tagLst>
</file>

<file path=ppt/tags/tag774.xml><?xml version="1.0" encoding="utf-8"?>
<p:tagLst xmlns:p="http://schemas.openxmlformats.org/presentationml/2006/main">
  <p:tag name="AS_OS" val="Unix 3.10 unknown"/>
  <p:tag name="AS_RELEASE_DATE" val="2023.03.31"/>
  <p:tag name="AS_TITLE" val="Aspose.Slides for Java"/>
  <p:tag name="AS_VERSION" val="23.3"/>
  <p:tag name="COMMONDATA" val="eyJoZGlkIjoiNWQyZDQ1MzZjZWRhMGZlNDU3Yjg4ZGMwZDk4ZDBlNWIifQ=="/>
  <p:tag name="commondata" val="eyJoZGlkIjoiOTYyMThlZjNkODhjYTY1ZTZiYzllYjJkYjAwOWZlZjkifQ=="/>
</p:tagLst>
</file>

<file path=ppt/tags/tag78.xml><?xml version="1.0" encoding="utf-8"?>
<p:tagLst xmlns:p="http://schemas.openxmlformats.org/presentationml/2006/main">
  <p:tag name="AS_UNIQUEID" val="1579"/>
</p:tagLst>
</file>

<file path=ppt/tags/tag79.xml><?xml version="1.0" encoding="utf-8"?>
<p:tagLst xmlns:p="http://schemas.openxmlformats.org/presentationml/2006/main">
  <p:tag name="AS_UNIQUEID" val="1580"/>
</p:tagLst>
</file>

<file path=ppt/tags/tag8.xml><?xml version="1.0" encoding="utf-8"?>
<p:tagLst xmlns:p="http://schemas.openxmlformats.org/presentationml/2006/main">
  <p:tag name="AS_UNIQUEID" val="1505"/>
</p:tagLst>
</file>

<file path=ppt/tags/tag80.xml><?xml version="1.0" encoding="utf-8"?>
<p:tagLst xmlns:p="http://schemas.openxmlformats.org/presentationml/2006/main">
  <p:tag name="AS_UNIQUEID" val="1581"/>
</p:tagLst>
</file>

<file path=ppt/tags/tag81.xml><?xml version="1.0" encoding="utf-8"?>
<p:tagLst xmlns:p="http://schemas.openxmlformats.org/presentationml/2006/main">
  <p:tag name="AS_UNIQUEID" val="1582"/>
</p:tagLst>
</file>

<file path=ppt/tags/tag82.xml><?xml version="1.0" encoding="utf-8"?>
<p:tagLst xmlns:p="http://schemas.openxmlformats.org/presentationml/2006/main">
  <p:tag name="AS_UNIQUEID" val="1583"/>
</p:tagLst>
</file>

<file path=ppt/tags/tag83.xml><?xml version="1.0" encoding="utf-8"?>
<p:tagLst xmlns:p="http://schemas.openxmlformats.org/presentationml/2006/main">
  <p:tag name="AS_UNIQUEID" val="1584"/>
</p:tagLst>
</file>

<file path=ppt/tags/tag84.xml><?xml version="1.0" encoding="utf-8"?>
<p:tagLst xmlns:p="http://schemas.openxmlformats.org/presentationml/2006/main">
  <p:tag name="AS_UNIQUEID" val="1585"/>
</p:tagLst>
</file>

<file path=ppt/tags/tag85.xml><?xml version="1.0" encoding="utf-8"?>
<p:tagLst xmlns:p="http://schemas.openxmlformats.org/presentationml/2006/main">
  <p:tag name="AS_UNIQUEID" val="1586"/>
</p:tagLst>
</file>

<file path=ppt/tags/tag86.xml><?xml version="1.0" encoding="utf-8"?>
<p:tagLst xmlns:p="http://schemas.openxmlformats.org/presentationml/2006/main">
  <p:tag name="AS_UNIQUEID" val="1587"/>
</p:tagLst>
</file>

<file path=ppt/tags/tag87.xml><?xml version="1.0" encoding="utf-8"?>
<p:tagLst xmlns:p="http://schemas.openxmlformats.org/presentationml/2006/main">
  <p:tag name="AS_UNIQUEID" val="1588"/>
</p:tagLst>
</file>

<file path=ppt/tags/tag88.xml><?xml version="1.0" encoding="utf-8"?>
<p:tagLst xmlns:p="http://schemas.openxmlformats.org/presentationml/2006/main">
  <p:tag name="AS_UNIQUEID" val="1589"/>
</p:tagLst>
</file>

<file path=ppt/tags/tag89.xml><?xml version="1.0" encoding="utf-8"?>
<p:tagLst xmlns:p="http://schemas.openxmlformats.org/presentationml/2006/main">
  <p:tag name="AS_UNIQUEID" val="1590"/>
</p:tagLst>
</file>

<file path=ppt/tags/tag9.xml><?xml version="1.0" encoding="utf-8"?>
<p:tagLst xmlns:p="http://schemas.openxmlformats.org/presentationml/2006/main">
  <p:tag name="AS_UNIQUEID" val="1506"/>
</p:tagLst>
</file>

<file path=ppt/tags/tag90.xml><?xml version="1.0" encoding="utf-8"?>
<p:tagLst xmlns:p="http://schemas.openxmlformats.org/presentationml/2006/main">
  <p:tag name="AS_UNIQUEID" val="1591"/>
</p:tagLst>
</file>

<file path=ppt/tags/tag91.xml><?xml version="1.0" encoding="utf-8"?>
<p:tagLst xmlns:p="http://schemas.openxmlformats.org/presentationml/2006/main">
  <p:tag name="AS_UNIQUEID" val="1592"/>
</p:tagLst>
</file>

<file path=ppt/tags/tag92.xml><?xml version="1.0" encoding="utf-8"?>
<p:tagLst xmlns:p="http://schemas.openxmlformats.org/presentationml/2006/main">
  <p:tag name="AS_UNIQUEID" val="1593"/>
</p:tagLst>
</file>

<file path=ppt/tags/tag93.xml><?xml version="1.0" encoding="utf-8"?>
<p:tagLst xmlns:p="http://schemas.openxmlformats.org/presentationml/2006/main">
  <p:tag name="AS_UNIQUEID" val="1594"/>
</p:tagLst>
</file>

<file path=ppt/tags/tag94.xml><?xml version="1.0" encoding="utf-8"?>
<p:tagLst xmlns:p="http://schemas.openxmlformats.org/presentationml/2006/main">
  <p:tag name="AS_UNIQUEID" val="1595"/>
</p:tagLst>
</file>

<file path=ppt/tags/tag95.xml><?xml version="1.0" encoding="utf-8"?>
<p:tagLst xmlns:p="http://schemas.openxmlformats.org/presentationml/2006/main">
  <p:tag name="AS_UNIQUEID" val="1596"/>
</p:tagLst>
</file>

<file path=ppt/tags/tag96.xml><?xml version="1.0" encoding="utf-8"?>
<p:tagLst xmlns:p="http://schemas.openxmlformats.org/presentationml/2006/main">
  <p:tag name="AS_UNIQUEID" val="1597"/>
</p:tagLst>
</file>

<file path=ppt/tags/tag97.xml><?xml version="1.0" encoding="utf-8"?>
<p:tagLst xmlns:p="http://schemas.openxmlformats.org/presentationml/2006/main">
  <p:tag name="AS_UNIQUEID" val="1599"/>
</p:tagLst>
</file>

<file path=ppt/tags/tag98.xml><?xml version="1.0" encoding="utf-8"?>
<p:tagLst xmlns:p="http://schemas.openxmlformats.org/presentationml/2006/main">
  <p:tag name="AS_UNIQUEID" val="1600"/>
</p:tagLst>
</file>

<file path=ppt/tags/tag99.xml><?xml version="1.0" encoding="utf-8"?>
<p:tagLst xmlns:p="http://schemas.openxmlformats.org/presentationml/2006/main">
  <p:tag name="AS_UNIQUEID" val="1601"/>
</p:tagLst>
</file>

<file path=ppt/theme/theme1.xml><?xml version="1.0" encoding="utf-8"?>
<a:theme xmlns:a="http://schemas.openxmlformats.org/drawingml/2006/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xq1yrlo2">
      <a:majorFont>
        <a:latin typeface="Times New Roman"/>
        <a:ea typeface="微软雅黑"/>
        <a:cs typeface="Arial"/>
      </a:majorFont>
      <a:minorFont>
        <a:latin typeface="Times New Roman"/>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4100</Words>
  <Application>WPS 演示</Application>
  <PresentationFormat/>
  <Paragraphs>687</Paragraphs>
  <Slides>21</Slides>
  <Notes>136</Notes>
  <HiddenSlides>0</HiddenSlides>
  <MMClips>0</MMClips>
  <ScaleCrop>false</ScaleCrop>
  <HeadingPairs>
    <vt:vector size="8" baseType="variant">
      <vt:variant>
        <vt:lpstr>已用的字体</vt:lpstr>
      </vt:variant>
      <vt:variant>
        <vt:i4>39</vt:i4>
      </vt:variant>
      <vt:variant>
        <vt:lpstr>主题</vt:lpstr>
      </vt:variant>
      <vt:variant>
        <vt:i4>2</vt:i4>
      </vt:variant>
      <vt:variant>
        <vt:lpstr>嵌入 OLE 服务器</vt:lpstr>
      </vt:variant>
      <vt:variant>
        <vt:i4>5</vt:i4>
      </vt:variant>
      <vt:variant>
        <vt:lpstr>幻灯片标题</vt:lpstr>
      </vt:variant>
      <vt:variant>
        <vt:i4>21</vt:i4>
      </vt:variant>
    </vt:vector>
  </HeadingPairs>
  <TitlesOfParts>
    <vt:vector size="67" baseType="lpstr">
      <vt:lpstr>Arial</vt:lpstr>
      <vt:lpstr>宋体</vt:lpstr>
      <vt:lpstr>Wingdings</vt:lpstr>
      <vt:lpstr>Calibri</vt:lpstr>
      <vt:lpstr>Calibri</vt:lpstr>
      <vt:lpstr>Calibri</vt:lpstr>
      <vt:lpstr>微软雅黑</vt:lpstr>
      <vt:lpstr>微软雅黑</vt:lpstr>
      <vt:lpstr>Wingdings</vt:lpstr>
      <vt:lpstr>Calibri</vt:lpstr>
      <vt:lpstr>Arial</vt:lpstr>
      <vt:lpstr>Times New Roman</vt:lpstr>
      <vt:lpstr>Times New Roman</vt:lpstr>
      <vt:lpstr>宋体</vt:lpstr>
      <vt:lpstr>Cambria Math</vt:lpstr>
      <vt:lpstr>Arial Unicode MS</vt:lpstr>
      <vt:lpstr>MS Mincho</vt:lpstr>
      <vt:lpstr>Segoe Print</vt:lpstr>
      <vt:lpstr>华文细黑</vt:lpstr>
      <vt:lpstr>等线</vt:lpstr>
      <vt:lpstr>Courier New</vt:lpstr>
      <vt:lpstr>黑体</vt:lpstr>
      <vt:lpstr>楷体</vt:lpstr>
      <vt:lpstr>楷体_GB2312</vt:lpstr>
      <vt:lpstr>隶书</vt:lpstr>
      <vt:lpstr>新宋体</vt:lpstr>
      <vt:lpstr>最像素EX2</vt:lpstr>
      <vt:lpstr>Verdana</vt:lpstr>
      <vt:lpstr>Symbol</vt:lpstr>
      <vt:lpstr>Century Gothic</vt:lpstr>
      <vt:lpstr>Stencil</vt:lpstr>
      <vt:lpstr>Wingdings 3</vt:lpstr>
      <vt:lpstr>方正姚体</vt:lpstr>
      <vt:lpstr>华文琥珀</vt:lpstr>
      <vt:lpstr>华文行楷</vt:lpstr>
      <vt:lpstr>Courier New</vt:lpstr>
      <vt:lpstr>仿宋</vt:lpstr>
      <vt:lpstr>华文楷体</vt:lpstr>
      <vt:lpstr>宋体-方正超大字符集</vt:lpstr>
      <vt:lpstr/>
      <vt:lpstr>自定义设计方案</vt:lpstr>
      <vt:lpstr>Word.Document.12</vt:lpstr>
      <vt:lpstr>Word.Document.12</vt:lpstr>
      <vt:lpstr>Word.Document.12</vt:lpstr>
      <vt:lpstr>Word.Document.12</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一、化学平衡常数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平衡转化率( )</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沿途的远处</cp:lastModifiedBy>
  <cp:revision>15</cp:revision>
  <cp:lastPrinted>2024-08-23T11:27:00Z</cp:lastPrinted>
  <dcterms:created xsi:type="dcterms:W3CDTF">2024-08-23T11:27:00Z</dcterms:created>
  <dcterms:modified xsi:type="dcterms:W3CDTF">2024-10-22T04:54:06Z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A56C02205B26475EBCED3FF951FF0244_12</vt:lpwstr>
  </property>
  <property fmtid="{D5CDD505-2E9C-101B-9397-08002B2CF9AE}" pid="7" name="KSOProductBuildVer">
    <vt:lpwstr>2052-12.1.0.17468</vt:lpwstr>
  </property>
</Properties>
</file>