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docx" ContentType="application/vnd.openxmlformats-officedocument.wordprocessingml.documen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341" r:id="rId3"/>
    <p:sldId id="424" r:id="rId4"/>
    <p:sldId id="273" r:id="rId5"/>
    <p:sldId id="277" r:id="rId6"/>
    <p:sldId id="278" r:id="rId7"/>
    <p:sldId id="426" r:id="rId8"/>
    <p:sldId id="427" r:id="rId9"/>
    <p:sldId id="282" r:id="rId10"/>
    <p:sldId id="285" r:id="rId11"/>
    <p:sldId id="286" r:id="rId12"/>
    <p:sldId id="289" r:id="rId13"/>
    <p:sldId id="431" r:id="rId14"/>
    <p:sldId id="432" r:id="rId15"/>
    <p:sldId id="433" r:id="rId16"/>
    <p:sldId id="430" r:id="rId17"/>
    <p:sldId id="434" r:id="rId18"/>
    <p:sldId id="368" r:id="rId19"/>
    <p:sldId id="435" r:id="rId20"/>
    <p:sldId id="295" r:id="rId21"/>
    <p:sldId id="302" r:id="rId22"/>
    <p:sldId id="436" r:id="rId23"/>
    <p:sldId id="437" r:id="rId24"/>
    <p:sldId id="407" r:id="rId25"/>
    <p:sldId id="310" r:id="rId26"/>
    <p:sldId id="312" r:id="rId27"/>
    <p:sldId id="320" r:id="rId29"/>
    <p:sldId id="314" r:id="rId30"/>
    <p:sldId id="415" r:id="rId31"/>
    <p:sldId id="316" r:id="rId32"/>
    <p:sldId id="321" r:id="rId33"/>
    <p:sldId id="319" r:id="rId34"/>
    <p:sldId id="322" r:id="rId35"/>
    <p:sldId id="323" r:id="rId36"/>
    <p:sldId id="324" r:id="rId37"/>
    <p:sldId id="325" r:id="rId38"/>
    <p:sldId id="417" r:id="rId39"/>
    <p:sldId id="326" r:id="rId40"/>
    <p:sldId id="440" r:id="rId41"/>
    <p:sldId id="441" r:id="rId42"/>
    <p:sldId id="328" r:id="rId43"/>
    <p:sldId id="329" r:id="rId44"/>
    <p:sldId id="330" r:id="rId45"/>
    <p:sldId id="355" r:id="rId46"/>
    <p:sldId id="332" r:id="rId47"/>
    <p:sldId id="356" r:id="rId48"/>
    <p:sldId id="442" r:id="rId49"/>
    <p:sldId id="333" r:id="rId50"/>
    <p:sldId id="334" r:id="rId51"/>
    <p:sldId id="335" r:id="rId52"/>
    <p:sldId id="336" r:id="rId53"/>
    <p:sldId id="443" r:id="rId54"/>
    <p:sldId id="349" r:id="rId55"/>
  </p:sldIdLst>
  <p:sldSz cx="12192000" cy="6858000"/>
  <p:notesSz cx="6858000" cy="9144000"/>
  <p:custDataLst>
    <p:tags r:id="rId5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9A9A"/>
    <a:srgbClr val="EBEBEB"/>
    <a:srgbClr val="215968"/>
    <a:srgbClr val="FFFFFF"/>
    <a:srgbClr val="7F7F7F"/>
    <a:srgbClr val="1F497D"/>
    <a:srgbClr val="187E8C"/>
    <a:srgbClr val="8EB4E3"/>
    <a:srgbClr val="595959"/>
    <a:srgbClr val="AADD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84" autoAdjust="0"/>
    <p:restoredTop sz="96387" autoAdjust="0"/>
  </p:normalViewPr>
  <p:slideViewPr>
    <p:cSldViewPr>
      <p:cViewPr varScale="1">
        <p:scale>
          <a:sx n="113" d="100"/>
          <a:sy n="113" d="100"/>
        </p:scale>
        <p:origin x="22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9" Type="http://schemas.openxmlformats.org/officeDocument/2006/relationships/tags" Target="tags/tag1.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29.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3.vml.rels><?xml version="1.0" encoding="UTF-8" standalone="yes"?>
<Relationships xmlns="http://schemas.openxmlformats.org/package/2006/relationships"><Relationship Id="rId4" Type="http://schemas.openxmlformats.org/officeDocument/2006/relationships/image" Target="../media/image50.emf"/><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image" Target="../media/image47.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image" Target="../media/image52.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image" Target="../media/image5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image" Target="../media/image59.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image" Target="../media/image63.emf"/></Relationships>
</file>

<file path=ppt/drawings/_rels/vmlDrawing29.vml.rels><?xml version="1.0" encoding="UTF-8" standalone="yes"?>
<Relationships xmlns="http://schemas.openxmlformats.org/package/2006/relationships"><Relationship Id="rId4" Type="http://schemas.openxmlformats.org/officeDocument/2006/relationships/image" Target="../media/image68.emf"/><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image" Target="../media/image6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0.vml.rels><?xml version="1.0" encoding="UTF-8" standalone="yes"?>
<Relationships xmlns="http://schemas.openxmlformats.org/package/2006/relationships"><Relationship Id="rId5" Type="http://schemas.openxmlformats.org/officeDocument/2006/relationships/image" Target="../media/image73.emf"/><Relationship Id="rId4" Type="http://schemas.openxmlformats.org/officeDocument/2006/relationships/image" Target="../media/image72.emf"/><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image" Target="../media/image6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6209B-569E-49F3-B640-DEAE4335FAC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E8AD5A-09F0-453A-ABE5-620F75CED2C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9E8AD5A-09F0-453A-ABE5-620F75CED2C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9E8AD5A-09F0-453A-ABE5-620F75CED2C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考点三总结提升">
    <p:spTree>
      <p:nvGrpSpPr>
        <p:cNvPr id="1" name=""/>
        <p:cNvGrpSpPr/>
        <p:nvPr/>
      </p:nvGrpSpPr>
      <p:grpSpPr>
        <a:xfrm>
          <a:off x="0" y="0"/>
          <a:ext cx="0" cy="0"/>
          <a:chOff x="0" y="0"/>
          <a:chExt cx="0" cy="0"/>
        </a:xfrm>
      </p:grpSpPr>
      <p:sp>
        <p:nvSpPr>
          <p:cNvPr id="6" name="矩形 5"/>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矩形 9"/>
          <p:cNvSpPr/>
          <p:nvPr userDrawn="1"/>
        </p:nvSpPr>
        <p:spPr>
          <a:xfrm>
            <a:off x="5376087" y="1301440"/>
            <a:ext cx="1439827" cy="369247"/>
          </a:xfrm>
          <a:prstGeom prst="rect">
            <a:avLst/>
          </a:prstGeom>
          <a:solidFill>
            <a:srgbClr val="C0504D">
              <a:lumMod val="75000"/>
            </a:srgbClr>
          </a:solidFill>
        </p:spPr>
        <p:txBody>
          <a:bodyPr wrap="square">
            <a:spAutoFit/>
          </a:bodyPr>
          <a:lstStyle/>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总结提升</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11" name="矩形 10"/>
          <p:cNvSpPr/>
          <p:nvPr userDrawn="1"/>
        </p:nvSpPr>
        <p:spPr>
          <a:xfrm>
            <a:off x="0" y="505247"/>
            <a:ext cx="1815509" cy="460244"/>
          </a:xfrm>
          <a:prstGeom prst="rect">
            <a:avLst/>
          </a:prstGeom>
          <a:solidFill>
            <a:schemeClr val="tx1"/>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pPr>
            <a:endParaRPr kumimoji="1" lang="zh-CN" altLang="en-US" b="0" i="0" u="none" strike="noStrike" kern="0" cap="none" spc="0" normalizeH="0" baseline="0">
              <a:ln>
                <a:noFill/>
              </a:ln>
              <a:solidFill>
                <a:prstClr val="white"/>
              </a:solidFill>
              <a:effectLst/>
              <a:uLnTx/>
              <a:uFillTx/>
              <a:latin typeface="Arial" panose="020B0604020202020204"/>
              <a:ea typeface="微软雅黑" panose="020B0503020204020204" charset="-122"/>
            </a:endParaRPr>
          </a:p>
        </p:txBody>
      </p:sp>
      <p:sp>
        <p:nvSpPr>
          <p:cNvPr id="12" name="文本框 32"/>
          <p:cNvSpPr txBox="1"/>
          <p:nvPr userDrawn="1"/>
        </p:nvSpPr>
        <p:spPr>
          <a:xfrm>
            <a:off x="101600" y="385614"/>
            <a:ext cx="1713272"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anose="020B0503020204020204" charset="-122"/>
                <a:ea typeface="微软雅黑" panose="020B0503020204020204" charset="-122"/>
              </a:rPr>
              <a:t>考点三</a:t>
            </a:r>
            <a:endParaRPr lang="en-US" altLang="zh-CN" sz="4000" b="1" dirty="0">
              <a:latin typeface="微软雅黑" panose="020B0503020204020204" charset="-122"/>
              <a:ea typeface="微软雅黑" panose="020B0503020204020204" charset="-122"/>
            </a:endParaRPr>
          </a:p>
        </p:txBody>
      </p:sp>
      <p:sp>
        <p:nvSpPr>
          <p:cNvPr id="13" name="矩形 12"/>
          <p:cNvSpPr/>
          <p:nvPr userDrawn="1"/>
        </p:nvSpPr>
        <p:spPr>
          <a:xfrm>
            <a:off x="1814872" y="505247"/>
            <a:ext cx="3417032" cy="46024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TextBox 51"/>
          <p:cNvSpPr txBox="1"/>
          <p:nvPr userDrawn="1"/>
        </p:nvSpPr>
        <p:spPr>
          <a:xfrm>
            <a:off x="1919536" y="503826"/>
            <a:ext cx="3312368" cy="461665"/>
          </a:xfrm>
          <a:prstGeom prst="rect">
            <a:avLst/>
          </a:prstGeom>
          <a:noFill/>
        </p:spPr>
        <p:txBody>
          <a:bodyPr wrap="square" rtlCol="0">
            <a:spAutoFit/>
          </a:bodyPr>
          <a:lstStyle/>
          <a:p>
            <a:pPr marL="0" algn="l" defTabSz="914400" rtl="0" eaLnBrk="1" latinLnBrk="0" hangingPunct="1"/>
            <a:r>
              <a:rPr lang="zh-CN" altLang="zh-CN" sz="2400" kern="1200" dirty="0" smtClean="0">
                <a:solidFill>
                  <a:schemeClr val="bg1">
                    <a:lumMod val="50000"/>
                  </a:schemeClr>
                </a:solidFill>
                <a:latin typeface="微软雅黑" panose="020B0503020204020204" charset="-122"/>
                <a:ea typeface="微软雅黑" panose="020B0503020204020204" charset="-122"/>
                <a:cs typeface="+mn-cs"/>
              </a:rPr>
              <a:t>天体质量和密度的计算</a:t>
            </a:r>
            <a:endParaRPr lang="zh-CN" altLang="zh-CN" sz="2400" kern="1200" dirty="0">
              <a:solidFill>
                <a:schemeClr val="bg1">
                  <a:lumMod val="50000"/>
                </a:schemeClr>
              </a:solidFill>
              <a:latin typeface="微软雅黑" panose="020B0503020204020204" charset="-122"/>
              <a:ea typeface="微软雅黑" panose="020B0503020204020204" charset="-122"/>
              <a:cs typeface="+mn-cs"/>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课时精练">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基础落实练">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同侧圆角矩形 3"/>
          <p:cNvSpPr/>
          <p:nvPr userDrawn="1"/>
        </p:nvSpPr>
        <p:spPr>
          <a:xfrm rot="5400000">
            <a:off x="756683" y="-539171"/>
            <a:ext cx="495047" cy="2008420"/>
          </a:xfrm>
          <a:prstGeom prst="round2SameRect">
            <a:avLst>
              <a:gd name="adj1" fmla="val 24590"/>
              <a:gd name="adj2" fmla="val 0"/>
            </a:avLst>
          </a:prstGeom>
          <a:solidFill>
            <a:srgbClr val="062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5" name="矩形 4"/>
          <p:cNvSpPr/>
          <p:nvPr userDrawn="1"/>
        </p:nvSpPr>
        <p:spPr>
          <a:xfrm>
            <a:off x="245377" y="242369"/>
            <a:ext cx="1723549" cy="461665"/>
          </a:xfrm>
          <a:prstGeom prst="rect">
            <a:avLst/>
          </a:prstGeom>
        </p:spPr>
        <p:txBody>
          <a:bodyPr wrap="none">
            <a:spAutoFit/>
          </a:bodyPr>
          <a:lstStyle/>
          <a:p>
            <a:r>
              <a:rPr lang="zh-CN" altLang="en-US" sz="2400" b="1" dirty="0" smtClean="0">
                <a:solidFill>
                  <a:schemeClr val="bg1"/>
                </a:solidFill>
                <a:latin typeface="微软雅黑" panose="020B0503020204020204" charset="-122"/>
                <a:ea typeface="微软雅黑" panose="020B0503020204020204" charset="-122"/>
              </a:rPr>
              <a:t>基础落实练</a:t>
            </a:r>
            <a:endParaRPr lang="zh-CN" altLang="en-US" sz="2400" b="1" dirty="0" smtClean="0">
              <a:solidFill>
                <a:schemeClr val="bg1"/>
              </a:solidFill>
              <a:latin typeface="微软雅黑" panose="020B0503020204020204" charset="-122"/>
              <a:ea typeface="微软雅黑" panose="020B0503020204020204" charset="-122"/>
            </a:endParaRPr>
          </a:p>
        </p:txBody>
      </p:sp>
      <p:sp>
        <p:nvSpPr>
          <p:cNvPr id="6" name="矩形 5"/>
          <p:cNvSpPr/>
          <p:nvPr userDrawn="1"/>
        </p:nvSpPr>
        <p:spPr>
          <a:xfrm>
            <a:off x="114750" y="407887"/>
            <a:ext cx="97971"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能力综合练">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同侧圆角矩形 3"/>
          <p:cNvSpPr/>
          <p:nvPr userDrawn="1"/>
        </p:nvSpPr>
        <p:spPr>
          <a:xfrm rot="5400000">
            <a:off x="756683" y="-539171"/>
            <a:ext cx="495047" cy="2008420"/>
          </a:xfrm>
          <a:prstGeom prst="round2SameRect">
            <a:avLst>
              <a:gd name="adj1" fmla="val 24590"/>
              <a:gd name="adj2" fmla="val 0"/>
            </a:avLst>
          </a:prstGeom>
          <a:solidFill>
            <a:srgbClr val="062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5" name="矩形 4"/>
          <p:cNvSpPr/>
          <p:nvPr userDrawn="1"/>
        </p:nvSpPr>
        <p:spPr>
          <a:xfrm>
            <a:off x="245377" y="242369"/>
            <a:ext cx="1723549" cy="461665"/>
          </a:xfrm>
          <a:prstGeom prst="rect">
            <a:avLst/>
          </a:prstGeom>
        </p:spPr>
        <p:txBody>
          <a:bodyPr wrap="none">
            <a:spAutoFit/>
          </a:bodyPr>
          <a:lstStyle/>
          <a:p>
            <a:r>
              <a:rPr lang="zh-CN" altLang="en-US" sz="2400" b="1" dirty="0" smtClean="0">
                <a:solidFill>
                  <a:schemeClr val="bg1"/>
                </a:solidFill>
                <a:latin typeface="微软雅黑" panose="020B0503020204020204" charset="-122"/>
                <a:ea typeface="微软雅黑" panose="020B0503020204020204" charset="-122"/>
              </a:rPr>
              <a:t>能力综合练</a:t>
            </a:r>
            <a:endParaRPr lang="zh-CN" altLang="en-US" sz="2400" b="1" dirty="0" smtClean="0">
              <a:solidFill>
                <a:schemeClr val="bg1"/>
              </a:solidFill>
              <a:latin typeface="微软雅黑" panose="020B0503020204020204" charset="-122"/>
              <a:ea typeface="微软雅黑" panose="020B0503020204020204" charset="-122"/>
            </a:endParaRPr>
          </a:p>
        </p:txBody>
      </p:sp>
      <p:sp>
        <p:nvSpPr>
          <p:cNvPr id="6" name="矩形 5"/>
          <p:cNvSpPr/>
          <p:nvPr userDrawn="1"/>
        </p:nvSpPr>
        <p:spPr>
          <a:xfrm>
            <a:off x="114750" y="407887"/>
            <a:ext cx="97971"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尖子生选练">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同侧圆角矩形 5"/>
          <p:cNvSpPr/>
          <p:nvPr userDrawn="1"/>
        </p:nvSpPr>
        <p:spPr>
          <a:xfrm rot="5400000">
            <a:off x="756683" y="-539171"/>
            <a:ext cx="495047" cy="2008420"/>
          </a:xfrm>
          <a:prstGeom prst="round2SameRect">
            <a:avLst>
              <a:gd name="adj1" fmla="val 24590"/>
              <a:gd name="adj2" fmla="val 0"/>
            </a:avLst>
          </a:prstGeom>
          <a:solidFill>
            <a:srgbClr val="062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7" name="矩形 6"/>
          <p:cNvSpPr/>
          <p:nvPr userDrawn="1"/>
        </p:nvSpPr>
        <p:spPr>
          <a:xfrm>
            <a:off x="245377" y="242369"/>
            <a:ext cx="1723549" cy="461665"/>
          </a:xfrm>
          <a:prstGeom prst="rect">
            <a:avLst/>
          </a:prstGeom>
        </p:spPr>
        <p:txBody>
          <a:bodyPr wrap="none">
            <a:spAutoFit/>
          </a:bodyPr>
          <a:lstStyle/>
          <a:p>
            <a:r>
              <a:rPr lang="zh-CN" altLang="en-US" sz="2400" b="1" dirty="0" smtClean="0">
                <a:solidFill>
                  <a:schemeClr val="bg1"/>
                </a:solidFill>
                <a:latin typeface="微软雅黑" panose="020B0503020204020204" charset="-122"/>
                <a:ea typeface="微软雅黑" panose="020B0503020204020204" charset="-122"/>
              </a:rPr>
              <a:t>尖子生选练</a:t>
            </a:r>
            <a:endParaRPr lang="zh-CN" altLang="en-US" sz="2400" b="1" dirty="0" smtClean="0">
              <a:solidFill>
                <a:schemeClr val="bg1"/>
              </a:solidFill>
              <a:latin typeface="微软雅黑" panose="020B0503020204020204" charset="-122"/>
              <a:ea typeface="微软雅黑" panose="020B0503020204020204" charset="-122"/>
            </a:endParaRPr>
          </a:p>
        </p:txBody>
      </p:sp>
      <p:sp>
        <p:nvSpPr>
          <p:cNvPr id="8" name="矩形 7"/>
          <p:cNvSpPr/>
          <p:nvPr userDrawn="1"/>
        </p:nvSpPr>
        <p:spPr>
          <a:xfrm>
            <a:off x="114750" y="407887"/>
            <a:ext cx="97971"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考点一">
    <p:spTree>
      <p:nvGrpSpPr>
        <p:cNvPr id="1" name=""/>
        <p:cNvGrpSpPr/>
        <p:nvPr/>
      </p:nvGrpSpPr>
      <p:grpSpPr>
        <a:xfrm>
          <a:off x="0" y="0"/>
          <a:ext cx="0" cy="0"/>
          <a:chOff x="0" y="0"/>
          <a:chExt cx="0" cy="0"/>
        </a:xfrm>
      </p:grpSpPr>
      <p:sp>
        <p:nvSpPr>
          <p:cNvPr id="3" name="矩形 2"/>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pPr>
            <a:endParaRPr kumimoji="1" lang="zh-CN" altLang="en-US" b="0" i="0" u="none" strike="noStrike" kern="0" cap="none" spc="0" normalizeH="0" baseline="0">
              <a:ln>
                <a:noFill/>
              </a:ln>
              <a:solidFill>
                <a:prstClr val="white"/>
              </a:solidFill>
              <a:effectLst/>
              <a:uLnTx/>
              <a:uFillTx/>
              <a:latin typeface="Arial" panose="020B0604020202020204"/>
              <a:ea typeface="微软雅黑" panose="020B0503020204020204" charset="-122"/>
            </a:endParaRPr>
          </a:p>
        </p:txBody>
      </p:sp>
      <p:sp>
        <p:nvSpPr>
          <p:cNvPr id="4" name="TextBox 51"/>
          <p:cNvSpPr txBox="1"/>
          <p:nvPr userDrawn="1"/>
        </p:nvSpPr>
        <p:spPr>
          <a:xfrm>
            <a:off x="1916472" y="493258"/>
            <a:ext cx="3027399" cy="461665"/>
          </a:xfrm>
          <a:prstGeom prst="rect">
            <a:avLst/>
          </a:prstGeom>
          <a:noFill/>
        </p:spPr>
        <p:txBody>
          <a:bodyPr wrap="square" rtlCol="0">
            <a:spAutoFit/>
          </a:bodyPr>
          <a:lstStyle/>
          <a:p>
            <a:pPr marL="0" algn="l" defTabSz="914400" rtl="0" eaLnBrk="1" latinLnBrk="0" hangingPunct="1"/>
            <a:r>
              <a:rPr lang="zh-CN" altLang="zh-CN" sz="2400" kern="1200" dirty="0" smtClean="0">
                <a:solidFill>
                  <a:schemeClr val="bg1">
                    <a:lumMod val="50000"/>
                  </a:schemeClr>
                </a:solidFill>
                <a:latin typeface="微软雅黑" panose="020B0503020204020204" charset="-122"/>
                <a:ea typeface="微软雅黑" panose="020B0503020204020204" charset="-122"/>
                <a:cs typeface="+mn-cs"/>
              </a:rPr>
              <a:t>开普勒行星运动定律</a:t>
            </a:r>
            <a:endParaRPr lang="zh-CN" altLang="en-US" sz="2400" kern="1200" dirty="0" smtClean="0">
              <a:solidFill>
                <a:schemeClr val="bg1">
                  <a:lumMod val="50000"/>
                </a:schemeClr>
              </a:solidFill>
              <a:latin typeface="微软雅黑" panose="020B0503020204020204" charset="-122"/>
              <a:ea typeface="微软雅黑" panose="020B0503020204020204" charset="-122"/>
              <a:cs typeface="+mn-cs"/>
            </a:endParaRPr>
          </a:p>
        </p:txBody>
      </p:sp>
      <p:sp>
        <p:nvSpPr>
          <p:cNvPr id="5" name="文本框 32"/>
          <p:cNvSpPr txBox="1"/>
          <p:nvPr userDrawn="1"/>
        </p:nvSpPr>
        <p:spPr>
          <a:xfrm>
            <a:off x="101600" y="385614"/>
            <a:ext cx="1713272"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anose="020B0503020204020204" charset="-122"/>
                <a:ea typeface="微软雅黑" panose="020B0503020204020204" charset="-122"/>
              </a:rPr>
              <a:t>考点一</a:t>
            </a:r>
            <a:endParaRPr lang="en-US" altLang="zh-CN" sz="4000" b="1" dirty="0">
              <a:latin typeface="微软雅黑" panose="020B0503020204020204" charset="-122"/>
              <a:ea typeface="微软雅黑" panose="020B0503020204020204" charset="-122"/>
            </a:endParaRPr>
          </a:p>
        </p:txBody>
      </p:sp>
      <p:sp>
        <p:nvSpPr>
          <p:cNvPr id="7" name="矩形 6"/>
          <p:cNvSpPr/>
          <p:nvPr userDrawn="1"/>
        </p:nvSpPr>
        <p:spPr>
          <a:xfrm>
            <a:off x="1814871" y="505247"/>
            <a:ext cx="3129000" cy="460244"/>
          </a:xfrm>
          <a:prstGeom prst="rect">
            <a:avLst/>
          </a:prstGeom>
          <a:noFill/>
          <a:ln w="63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矩形 8"/>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考点一判断正误">
    <p:spTree>
      <p:nvGrpSpPr>
        <p:cNvPr id="1" name=""/>
        <p:cNvGrpSpPr/>
        <p:nvPr/>
      </p:nvGrpSpPr>
      <p:grpSpPr>
        <a:xfrm>
          <a:off x="0" y="0"/>
          <a:ext cx="0" cy="0"/>
          <a:chOff x="0" y="0"/>
          <a:chExt cx="0" cy="0"/>
        </a:xfrm>
      </p:grpSpPr>
      <p:sp>
        <p:nvSpPr>
          <p:cNvPr id="6" name="矩形 5"/>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5376087" y="1301440"/>
            <a:ext cx="1439827" cy="369332"/>
          </a:xfrm>
          <a:prstGeom prst="rect">
            <a:avLst/>
          </a:prstGeom>
          <a:solidFill>
            <a:srgbClr val="00B0F0"/>
          </a:solidFill>
        </p:spPr>
        <p:txBody>
          <a:bodyPr wrap="square">
            <a:spAutoFit/>
          </a:bodyPr>
          <a:lstStyle/>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判断正误</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9" name="矩形 8"/>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pPr>
            <a:endParaRPr kumimoji="1" lang="zh-CN" altLang="en-US" b="0" i="0" u="none" strike="noStrike" kern="0" cap="none" spc="0" normalizeH="0" baseline="0">
              <a:ln>
                <a:noFill/>
              </a:ln>
              <a:solidFill>
                <a:prstClr val="white"/>
              </a:solidFill>
              <a:effectLst/>
              <a:uLnTx/>
              <a:uFillTx/>
              <a:latin typeface="Arial" panose="020B0604020202020204"/>
              <a:ea typeface="微软雅黑" panose="020B0503020204020204" charset="-122"/>
            </a:endParaRPr>
          </a:p>
        </p:txBody>
      </p:sp>
      <p:sp>
        <p:nvSpPr>
          <p:cNvPr id="10" name="TextBox 51"/>
          <p:cNvSpPr txBox="1"/>
          <p:nvPr userDrawn="1"/>
        </p:nvSpPr>
        <p:spPr>
          <a:xfrm>
            <a:off x="1916472" y="493258"/>
            <a:ext cx="3027399" cy="461665"/>
          </a:xfrm>
          <a:prstGeom prst="rect">
            <a:avLst/>
          </a:prstGeom>
          <a:noFill/>
        </p:spPr>
        <p:txBody>
          <a:bodyPr wrap="square" rtlCol="0">
            <a:spAutoFit/>
          </a:bodyPr>
          <a:lstStyle/>
          <a:p>
            <a:pPr marL="0" algn="l" defTabSz="914400" rtl="0" eaLnBrk="1" latinLnBrk="0" hangingPunct="1"/>
            <a:r>
              <a:rPr lang="zh-CN" altLang="zh-CN" sz="2400" kern="1200" dirty="0" smtClean="0">
                <a:solidFill>
                  <a:schemeClr val="bg1">
                    <a:lumMod val="50000"/>
                  </a:schemeClr>
                </a:solidFill>
                <a:latin typeface="微软雅黑" panose="020B0503020204020204" charset="-122"/>
                <a:ea typeface="微软雅黑" panose="020B0503020204020204" charset="-122"/>
                <a:cs typeface="+mn-cs"/>
              </a:rPr>
              <a:t>开普勒行星运动定律</a:t>
            </a:r>
            <a:endParaRPr lang="zh-CN" altLang="en-US" sz="2400" kern="1200" dirty="0" smtClean="0">
              <a:solidFill>
                <a:schemeClr val="bg1">
                  <a:lumMod val="50000"/>
                </a:schemeClr>
              </a:solidFill>
              <a:latin typeface="微软雅黑" panose="020B0503020204020204" charset="-122"/>
              <a:ea typeface="微软雅黑" panose="020B0503020204020204" charset="-122"/>
              <a:cs typeface="+mn-cs"/>
            </a:endParaRPr>
          </a:p>
        </p:txBody>
      </p:sp>
      <p:sp>
        <p:nvSpPr>
          <p:cNvPr id="11" name="文本框 32"/>
          <p:cNvSpPr txBox="1"/>
          <p:nvPr userDrawn="1"/>
        </p:nvSpPr>
        <p:spPr>
          <a:xfrm>
            <a:off x="101600" y="385614"/>
            <a:ext cx="1713272"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anose="020B0503020204020204" charset="-122"/>
                <a:ea typeface="微软雅黑" panose="020B0503020204020204" charset="-122"/>
              </a:rPr>
              <a:t>考点一</a:t>
            </a:r>
            <a:endParaRPr lang="en-US" altLang="zh-CN" sz="4000" b="1" dirty="0">
              <a:latin typeface="微软雅黑" panose="020B0503020204020204" charset="-122"/>
              <a:ea typeface="微软雅黑" panose="020B0503020204020204" charset="-122"/>
            </a:endParaRPr>
          </a:p>
        </p:txBody>
      </p:sp>
      <p:sp>
        <p:nvSpPr>
          <p:cNvPr id="12" name="矩形 11"/>
          <p:cNvSpPr/>
          <p:nvPr userDrawn="1"/>
        </p:nvSpPr>
        <p:spPr>
          <a:xfrm>
            <a:off x="1814871" y="505247"/>
            <a:ext cx="3129000" cy="460244"/>
          </a:xfrm>
          <a:prstGeom prst="rect">
            <a:avLst/>
          </a:prstGeom>
          <a:noFill/>
          <a:ln w="63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考点一判断正误">
    <p:spTree>
      <p:nvGrpSpPr>
        <p:cNvPr id="1" name=""/>
        <p:cNvGrpSpPr/>
        <p:nvPr/>
      </p:nvGrpSpPr>
      <p:grpSpPr>
        <a:xfrm>
          <a:off x="0" y="0"/>
          <a:ext cx="0" cy="0"/>
          <a:chOff x="0" y="0"/>
          <a:chExt cx="0" cy="0"/>
        </a:xfrm>
      </p:grpSpPr>
      <p:sp>
        <p:nvSpPr>
          <p:cNvPr id="6" name="矩形 5"/>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矩形 8"/>
          <p:cNvSpPr/>
          <p:nvPr userDrawn="1"/>
        </p:nvSpPr>
        <p:spPr>
          <a:xfrm>
            <a:off x="5376087" y="1301440"/>
            <a:ext cx="1439827" cy="369247"/>
          </a:xfrm>
          <a:prstGeom prst="rect">
            <a:avLst/>
          </a:prstGeom>
          <a:solidFill>
            <a:srgbClr val="C0504D">
              <a:lumMod val="75000"/>
            </a:srgbClr>
          </a:solidFill>
        </p:spPr>
        <p:txBody>
          <a:bodyPr wrap="square">
            <a:spAutoFit/>
          </a:bodyPr>
          <a:lstStyle/>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总结提升</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8" name="矩形 7"/>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pPr>
            <a:endParaRPr kumimoji="1" lang="zh-CN" altLang="en-US" b="0" i="0" u="none" strike="noStrike" kern="0" cap="none" spc="0" normalizeH="0" baseline="0">
              <a:ln>
                <a:noFill/>
              </a:ln>
              <a:solidFill>
                <a:prstClr val="white"/>
              </a:solidFill>
              <a:effectLst/>
              <a:uLnTx/>
              <a:uFillTx/>
              <a:latin typeface="Arial" panose="020B0604020202020204"/>
              <a:ea typeface="微软雅黑" panose="020B0503020204020204" charset="-122"/>
            </a:endParaRPr>
          </a:p>
        </p:txBody>
      </p:sp>
      <p:sp>
        <p:nvSpPr>
          <p:cNvPr id="10" name="TextBox 51"/>
          <p:cNvSpPr txBox="1"/>
          <p:nvPr userDrawn="1"/>
        </p:nvSpPr>
        <p:spPr>
          <a:xfrm>
            <a:off x="1916472" y="493258"/>
            <a:ext cx="3027399" cy="461665"/>
          </a:xfrm>
          <a:prstGeom prst="rect">
            <a:avLst/>
          </a:prstGeom>
          <a:noFill/>
        </p:spPr>
        <p:txBody>
          <a:bodyPr wrap="square" rtlCol="0">
            <a:spAutoFit/>
          </a:bodyPr>
          <a:lstStyle/>
          <a:p>
            <a:pPr marL="0" algn="l" defTabSz="914400" rtl="0" eaLnBrk="1" latinLnBrk="0" hangingPunct="1"/>
            <a:r>
              <a:rPr lang="zh-CN" altLang="zh-CN" sz="2400" kern="1200" dirty="0" smtClean="0">
                <a:solidFill>
                  <a:schemeClr val="bg1">
                    <a:lumMod val="50000"/>
                  </a:schemeClr>
                </a:solidFill>
                <a:latin typeface="微软雅黑" panose="020B0503020204020204" charset="-122"/>
                <a:ea typeface="微软雅黑" panose="020B0503020204020204" charset="-122"/>
                <a:cs typeface="+mn-cs"/>
              </a:rPr>
              <a:t>开普勒行星运动定律</a:t>
            </a:r>
            <a:endParaRPr lang="zh-CN" altLang="en-US" sz="2400" kern="1200" dirty="0" smtClean="0">
              <a:solidFill>
                <a:schemeClr val="bg1">
                  <a:lumMod val="50000"/>
                </a:schemeClr>
              </a:solidFill>
              <a:latin typeface="微软雅黑" panose="020B0503020204020204" charset="-122"/>
              <a:ea typeface="微软雅黑" panose="020B0503020204020204" charset="-122"/>
              <a:cs typeface="+mn-cs"/>
            </a:endParaRPr>
          </a:p>
        </p:txBody>
      </p:sp>
      <p:sp>
        <p:nvSpPr>
          <p:cNvPr id="11" name="文本框 32"/>
          <p:cNvSpPr txBox="1"/>
          <p:nvPr userDrawn="1"/>
        </p:nvSpPr>
        <p:spPr>
          <a:xfrm>
            <a:off x="101600" y="385614"/>
            <a:ext cx="1713272"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anose="020B0503020204020204" charset="-122"/>
                <a:ea typeface="微软雅黑" panose="020B0503020204020204" charset="-122"/>
              </a:rPr>
              <a:t>考点一</a:t>
            </a:r>
            <a:endParaRPr lang="en-US" altLang="zh-CN" sz="4000" b="1" dirty="0">
              <a:latin typeface="微软雅黑" panose="020B0503020204020204" charset="-122"/>
              <a:ea typeface="微软雅黑" panose="020B0503020204020204" charset="-122"/>
            </a:endParaRPr>
          </a:p>
        </p:txBody>
      </p:sp>
      <p:sp>
        <p:nvSpPr>
          <p:cNvPr id="12" name="矩形 11"/>
          <p:cNvSpPr/>
          <p:nvPr userDrawn="1"/>
        </p:nvSpPr>
        <p:spPr>
          <a:xfrm>
            <a:off x="1814871" y="505247"/>
            <a:ext cx="3129000" cy="460244"/>
          </a:xfrm>
          <a:prstGeom prst="rect">
            <a:avLst/>
          </a:prstGeom>
          <a:noFill/>
          <a:ln w="63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考点二">
    <p:spTree>
      <p:nvGrpSpPr>
        <p:cNvPr id="1" name=""/>
        <p:cNvGrpSpPr/>
        <p:nvPr/>
      </p:nvGrpSpPr>
      <p:grpSpPr>
        <a:xfrm>
          <a:off x="0" y="0"/>
          <a:ext cx="0" cy="0"/>
          <a:chOff x="0" y="0"/>
          <a:chExt cx="0" cy="0"/>
        </a:xfrm>
      </p:grpSpPr>
      <p:sp>
        <p:nvSpPr>
          <p:cNvPr id="3" name="矩形 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pPr>
            <a:endParaRPr kumimoji="1" lang="zh-CN" altLang="en-US" b="0" i="0" u="none" strike="noStrike" kern="0" cap="none" spc="0" normalizeH="0" baseline="0">
              <a:ln>
                <a:noFill/>
              </a:ln>
              <a:solidFill>
                <a:prstClr val="white"/>
              </a:solidFill>
              <a:effectLst/>
              <a:uLnTx/>
              <a:uFillTx/>
              <a:latin typeface="Arial" panose="020B0604020202020204"/>
              <a:ea typeface="微软雅黑" panose="020B0503020204020204" charset="-122"/>
            </a:endParaRPr>
          </a:p>
        </p:txBody>
      </p:sp>
      <p:sp>
        <p:nvSpPr>
          <p:cNvPr id="4" name="TextBox 51"/>
          <p:cNvSpPr txBox="1"/>
          <p:nvPr userDrawn="1"/>
        </p:nvSpPr>
        <p:spPr>
          <a:xfrm>
            <a:off x="1916473" y="493258"/>
            <a:ext cx="2091295" cy="461665"/>
          </a:xfrm>
          <a:prstGeom prst="rect">
            <a:avLst/>
          </a:prstGeom>
          <a:noFill/>
        </p:spPr>
        <p:txBody>
          <a:bodyPr wrap="square" rtlCol="0">
            <a:spAutoFit/>
          </a:bodyPr>
          <a:lstStyle/>
          <a:p>
            <a:pPr marL="0" algn="l" defTabSz="914400" rtl="0" eaLnBrk="1" latinLnBrk="0" hangingPunct="1"/>
            <a:r>
              <a:rPr lang="zh-CN" altLang="zh-CN" sz="2400" kern="1200" dirty="0" smtClean="0">
                <a:solidFill>
                  <a:schemeClr val="bg1">
                    <a:lumMod val="50000"/>
                  </a:schemeClr>
                </a:solidFill>
                <a:latin typeface="微软雅黑" panose="020B0503020204020204" charset="-122"/>
                <a:ea typeface="微软雅黑" panose="020B0503020204020204" charset="-122"/>
                <a:cs typeface="+mn-cs"/>
              </a:rPr>
              <a:t>万有引力定律</a:t>
            </a:r>
            <a:endParaRPr lang="zh-CN" altLang="en-US" sz="2400" kern="1200" dirty="0" smtClean="0">
              <a:solidFill>
                <a:schemeClr val="bg1">
                  <a:lumMod val="50000"/>
                </a:schemeClr>
              </a:solidFill>
              <a:latin typeface="微软雅黑" panose="020B0503020204020204" charset="-122"/>
              <a:ea typeface="微软雅黑" panose="020B0503020204020204" charset="-122"/>
              <a:cs typeface="+mn-cs"/>
            </a:endParaRPr>
          </a:p>
        </p:txBody>
      </p:sp>
      <p:sp>
        <p:nvSpPr>
          <p:cNvPr id="5" name="文本框 32"/>
          <p:cNvSpPr txBox="1"/>
          <p:nvPr userDrawn="1"/>
        </p:nvSpPr>
        <p:spPr>
          <a:xfrm>
            <a:off x="101600" y="385614"/>
            <a:ext cx="1713272"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anose="020B0503020204020204" charset="-122"/>
                <a:ea typeface="微软雅黑" panose="020B0503020204020204" charset="-122"/>
              </a:rPr>
              <a:t>考点二</a:t>
            </a:r>
            <a:endParaRPr lang="en-US" altLang="zh-CN" sz="4000" b="1" dirty="0">
              <a:latin typeface="微软雅黑" panose="020B0503020204020204" charset="-122"/>
              <a:ea typeface="微软雅黑" panose="020B0503020204020204" charset="-122"/>
            </a:endParaRPr>
          </a:p>
        </p:txBody>
      </p:sp>
      <p:sp>
        <p:nvSpPr>
          <p:cNvPr id="6" name="矩形 5"/>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p:cNvSpPr/>
          <p:nvPr userDrawn="1"/>
        </p:nvSpPr>
        <p:spPr>
          <a:xfrm>
            <a:off x="1814871" y="505247"/>
            <a:ext cx="2192897" cy="460244"/>
          </a:xfrm>
          <a:prstGeom prst="rect">
            <a:avLst/>
          </a:prstGeom>
          <a:noFill/>
          <a:ln w="6350">
            <a:solidFill>
              <a:srgbClr val="187E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考点二判断正误">
    <p:spTree>
      <p:nvGrpSpPr>
        <p:cNvPr id="1" name=""/>
        <p:cNvGrpSpPr/>
        <p:nvPr/>
      </p:nvGrpSpPr>
      <p:grpSpPr>
        <a:xfrm>
          <a:off x="0" y="0"/>
          <a:ext cx="0" cy="0"/>
          <a:chOff x="0" y="0"/>
          <a:chExt cx="0" cy="0"/>
        </a:xfrm>
      </p:grpSpPr>
      <p:sp>
        <p:nvSpPr>
          <p:cNvPr id="6" name="矩形 5"/>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5376087" y="1301440"/>
            <a:ext cx="1439827" cy="369332"/>
          </a:xfrm>
          <a:prstGeom prst="rect">
            <a:avLst/>
          </a:prstGeom>
          <a:solidFill>
            <a:srgbClr val="00B0F0"/>
          </a:solidFill>
        </p:spPr>
        <p:txBody>
          <a:bodyPr wrap="square">
            <a:spAutoFit/>
          </a:bodyPr>
          <a:lstStyle/>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判断正误</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9" name="矩形 8"/>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pPr>
            <a:endParaRPr kumimoji="1" lang="zh-CN" altLang="en-US" b="0" i="0" u="none" strike="noStrike" kern="0" cap="none" spc="0" normalizeH="0" baseline="0">
              <a:ln>
                <a:noFill/>
              </a:ln>
              <a:solidFill>
                <a:prstClr val="white"/>
              </a:solidFill>
              <a:effectLst/>
              <a:uLnTx/>
              <a:uFillTx/>
              <a:latin typeface="Arial" panose="020B0604020202020204"/>
              <a:ea typeface="微软雅黑" panose="020B0503020204020204" charset="-122"/>
            </a:endParaRPr>
          </a:p>
        </p:txBody>
      </p:sp>
      <p:sp>
        <p:nvSpPr>
          <p:cNvPr id="10" name="TextBox 51"/>
          <p:cNvSpPr txBox="1"/>
          <p:nvPr userDrawn="1"/>
        </p:nvSpPr>
        <p:spPr>
          <a:xfrm>
            <a:off x="1916473" y="493258"/>
            <a:ext cx="2091295" cy="461665"/>
          </a:xfrm>
          <a:prstGeom prst="rect">
            <a:avLst/>
          </a:prstGeom>
          <a:noFill/>
        </p:spPr>
        <p:txBody>
          <a:bodyPr wrap="square" rtlCol="0">
            <a:spAutoFit/>
          </a:bodyPr>
          <a:lstStyle/>
          <a:p>
            <a:pPr marL="0" algn="l" defTabSz="914400" rtl="0" eaLnBrk="1" latinLnBrk="0" hangingPunct="1"/>
            <a:r>
              <a:rPr lang="zh-CN" altLang="zh-CN" sz="2400" kern="1200" dirty="0" smtClean="0">
                <a:solidFill>
                  <a:schemeClr val="bg1">
                    <a:lumMod val="50000"/>
                  </a:schemeClr>
                </a:solidFill>
                <a:latin typeface="微软雅黑" panose="020B0503020204020204" charset="-122"/>
                <a:ea typeface="微软雅黑" panose="020B0503020204020204" charset="-122"/>
                <a:cs typeface="+mn-cs"/>
              </a:rPr>
              <a:t>万有引力定律</a:t>
            </a:r>
            <a:endParaRPr lang="zh-CN" altLang="en-US" sz="2400" kern="1200" dirty="0" smtClean="0">
              <a:solidFill>
                <a:schemeClr val="bg1">
                  <a:lumMod val="50000"/>
                </a:schemeClr>
              </a:solidFill>
              <a:latin typeface="微软雅黑" panose="020B0503020204020204" charset="-122"/>
              <a:ea typeface="微软雅黑" panose="020B0503020204020204" charset="-122"/>
              <a:cs typeface="+mn-cs"/>
            </a:endParaRPr>
          </a:p>
        </p:txBody>
      </p:sp>
      <p:sp>
        <p:nvSpPr>
          <p:cNvPr id="11" name="文本框 32"/>
          <p:cNvSpPr txBox="1"/>
          <p:nvPr userDrawn="1"/>
        </p:nvSpPr>
        <p:spPr>
          <a:xfrm>
            <a:off x="101600" y="385614"/>
            <a:ext cx="1713272"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anose="020B0503020204020204" charset="-122"/>
                <a:ea typeface="微软雅黑" panose="020B0503020204020204" charset="-122"/>
              </a:rPr>
              <a:t>考点二</a:t>
            </a:r>
            <a:endParaRPr lang="en-US" altLang="zh-CN" sz="4000" b="1" dirty="0">
              <a:latin typeface="微软雅黑" panose="020B0503020204020204" charset="-122"/>
              <a:ea typeface="微软雅黑" panose="020B0503020204020204" charset="-122"/>
            </a:endParaRPr>
          </a:p>
        </p:txBody>
      </p:sp>
      <p:sp>
        <p:nvSpPr>
          <p:cNvPr id="12" name="矩形 11"/>
          <p:cNvSpPr/>
          <p:nvPr userDrawn="1"/>
        </p:nvSpPr>
        <p:spPr>
          <a:xfrm>
            <a:off x="1814871" y="505247"/>
            <a:ext cx="2192897" cy="460244"/>
          </a:xfrm>
          <a:prstGeom prst="rect">
            <a:avLst/>
          </a:prstGeom>
          <a:noFill/>
          <a:ln w="6350">
            <a:solidFill>
              <a:srgbClr val="187E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考点二 总结提升">
    <p:spTree>
      <p:nvGrpSpPr>
        <p:cNvPr id="1" name=""/>
        <p:cNvGrpSpPr/>
        <p:nvPr/>
      </p:nvGrpSpPr>
      <p:grpSpPr>
        <a:xfrm>
          <a:off x="0" y="0"/>
          <a:ext cx="0" cy="0"/>
          <a:chOff x="0" y="0"/>
          <a:chExt cx="0" cy="0"/>
        </a:xfrm>
      </p:grpSpPr>
      <p:sp>
        <p:nvSpPr>
          <p:cNvPr id="6" name="矩形 5"/>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矩形 8"/>
          <p:cNvSpPr/>
          <p:nvPr userDrawn="1"/>
        </p:nvSpPr>
        <p:spPr>
          <a:xfrm>
            <a:off x="5376087" y="1301440"/>
            <a:ext cx="1439827" cy="369247"/>
          </a:xfrm>
          <a:prstGeom prst="rect">
            <a:avLst/>
          </a:prstGeom>
          <a:solidFill>
            <a:srgbClr val="C0504D">
              <a:lumMod val="75000"/>
            </a:srgbClr>
          </a:solidFill>
        </p:spPr>
        <p:txBody>
          <a:bodyPr wrap="square">
            <a:spAutoFit/>
          </a:bodyPr>
          <a:lstStyle/>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总结提升</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8" name="矩形 7"/>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pPr>
            <a:endParaRPr kumimoji="1" lang="zh-CN" altLang="en-US" b="0" i="0" u="none" strike="noStrike" kern="0" cap="none" spc="0" normalizeH="0" baseline="0">
              <a:ln>
                <a:noFill/>
              </a:ln>
              <a:solidFill>
                <a:prstClr val="white"/>
              </a:solidFill>
              <a:effectLst/>
              <a:uLnTx/>
              <a:uFillTx/>
              <a:latin typeface="Arial" panose="020B0604020202020204"/>
              <a:ea typeface="微软雅黑" panose="020B0503020204020204" charset="-122"/>
            </a:endParaRPr>
          </a:p>
        </p:txBody>
      </p:sp>
      <p:sp>
        <p:nvSpPr>
          <p:cNvPr id="10" name="TextBox 51"/>
          <p:cNvSpPr txBox="1"/>
          <p:nvPr userDrawn="1"/>
        </p:nvSpPr>
        <p:spPr>
          <a:xfrm>
            <a:off x="1916473" y="493258"/>
            <a:ext cx="2091295" cy="461665"/>
          </a:xfrm>
          <a:prstGeom prst="rect">
            <a:avLst/>
          </a:prstGeom>
          <a:noFill/>
        </p:spPr>
        <p:txBody>
          <a:bodyPr wrap="square" rtlCol="0">
            <a:spAutoFit/>
          </a:bodyPr>
          <a:lstStyle/>
          <a:p>
            <a:pPr marL="0" algn="l" defTabSz="914400" rtl="0" eaLnBrk="1" latinLnBrk="0" hangingPunct="1"/>
            <a:r>
              <a:rPr lang="zh-CN" altLang="zh-CN" sz="2400" kern="1200" dirty="0" smtClean="0">
                <a:solidFill>
                  <a:schemeClr val="bg1">
                    <a:lumMod val="50000"/>
                  </a:schemeClr>
                </a:solidFill>
                <a:latin typeface="微软雅黑" panose="020B0503020204020204" charset="-122"/>
                <a:ea typeface="微软雅黑" panose="020B0503020204020204" charset="-122"/>
                <a:cs typeface="+mn-cs"/>
              </a:rPr>
              <a:t>万有引力定律</a:t>
            </a:r>
            <a:endParaRPr lang="zh-CN" altLang="en-US" sz="2400" kern="1200" dirty="0" smtClean="0">
              <a:solidFill>
                <a:schemeClr val="bg1">
                  <a:lumMod val="50000"/>
                </a:schemeClr>
              </a:solidFill>
              <a:latin typeface="微软雅黑" panose="020B0503020204020204" charset="-122"/>
              <a:ea typeface="微软雅黑" panose="020B0503020204020204" charset="-122"/>
              <a:cs typeface="+mn-cs"/>
            </a:endParaRPr>
          </a:p>
        </p:txBody>
      </p:sp>
      <p:sp>
        <p:nvSpPr>
          <p:cNvPr id="11" name="文本框 32"/>
          <p:cNvSpPr txBox="1"/>
          <p:nvPr userDrawn="1"/>
        </p:nvSpPr>
        <p:spPr>
          <a:xfrm>
            <a:off x="101600" y="385614"/>
            <a:ext cx="1713272"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anose="020B0503020204020204" charset="-122"/>
                <a:ea typeface="微软雅黑" panose="020B0503020204020204" charset="-122"/>
              </a:rPr>
              <a:t>考点二</a:t>
            </a:r>
            <a:endParaRPr lang="en-US" altLang="zh-CN" sz="4000" b="1" dirty="0">
              <a:latin typeface="微软雅黑" panose="020B0503020204020204" charset="-122"/>
              <a:ea typeface="微软雅黑" panose="020B0503020204020204" charset="-122"/>
            </a:endParaRPr>
          </a:p>
        </p:txBody>
      </p:sp>
      <p:sp>
        <p:nvSpPr>
          <p:cNvPr id="12" name="矩形 11"/>
          <p:cNvSpPr/>
          <p:nvPr userDrawn="1"/>
        </p:nvSpPr>
        <p:spPr>
          <a:xfrm>
            <a:off x="1814871" y="505247"/>
            <a:ext cx="2192897" cy="460244"/>
          </a:xfrm>
          <a:prstGeom prst="rect">
            <a:avLst/>
          </a:prstGeom>
          <a:noFill/>
          <a:ln w="6350">
            <a:solidFill>
              <a:srgbClr val="187E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考点三">
    <p:spTree>
      <p:nvGrpSpPr>
        <p:cNvPr id="1" name=""/>
        <p:cNvGrpSpPr/>
        <p:nvPr/>
      </p:nvGrpSpPr>
      <p:grpSpPr>
        <a:xfrm>
          <a:off x="0" y="0"/>
          <a:ext cx="0" cy="0"/>
          <a:chOff x="0" y="0"/>
          <a:chExt cx="0" cy="0"/>
        </a:xfrm>
      </p:grpSpPr>
      <p:sp>
        <p:nvSpPr>
          <p:cNvPr id="3" name="矩形 2"/>
          <p:cNvSpPr/>
          <p:nvPr userDrawn="1"/>
        </p:nvSpPr>
        <p:spPr>
          <a:xfrm>
            <a:off x="0" y="505247"/>
            <a:ext cx="1815509" cy="460244"/>
          </a:xfrm>
          <a:prstGeom prst="rect">
            <a:avLst/>
          </a:prstGeom>
          <a:solidFill>
            <a:schemeClr val="tx1"/>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pPr>
            <a:endParaRPr kumimoji="1" lang="zh-CN" altLang="en-US" b="0" i="0" u="none" strike="noStrike" kern="0" cap="none" spc="0" normalizeH="0" baseline="0">
              <a:ln>
                <a:noFill/>
              </a:ln>
              <a:solidFill>
                <a:prstClr val="white"/>
              </a:solidFill>
              <a:effectLst/>
              <a:uLnTx/>
              <a:uFillTx/>
              <a:latin typeface="Arial" panose="020B0604020202020204"/>
              <a:ea typeface="微软雅黑" panose="020B0503020204020204" charset="-122"/>
            </a:endParaRPr>
          </a:p>
        </p:txBody>
      </p:sp>
      <p:sp>
        <p:nvSpPr>
          <p:cNvPr id="5" name="文本框 32"/>
          <p:cNvSpPr txBox="1"/>
          <p:nvPr userDrawn="1"/>
        </p:nvSpPr>
        <p:spPr>
          <a:xfrm>
            <a:off x="101600" y="385614"/>
            <a:ext cx="1713272"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anose="020B0503020204020204" charset="-122"/>
                <a:ea typeface="微软雅黑" panose="020B0503020204020204" charset="-122"/>
              </a:rPr>
              <a:t>考点三</a:t>
            </a:r>
            <a:endParaRPr lang="en-US" altLang="zh-CN" sz="4000" b="1" dirty="0">
              <a:latin typeface="微软雅黑" panose="020B0503020204020204" charset="-122"/>
              <a:ea typeface="微软雅黑" panose="020B0503020204020204" charset="-122"/>
            </a:endParaRPr>
          </a:p>
        </p:txBody>
      </p:sp>
      <p:sp>
        <p:nvSpPr>
          <p:cNvPr id="6" name="矩形 5"/>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1814872" y="505247"/>
            <a:ext cx="3417032" cy="46024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TextBox 51"/>
          <p:cNvSpPr txBox="1"/>
          <p:nvPr userDrawn="1"/>
        </p:nvSpPr>
        <p:spPr>
          <a:xfrm>
            <a:off x="1919536" y="503826"/>
            <a:ext cx="3312368" cy="461665"/>
          </a:xfrm>
          <a:prstGeom prst="rect">
            <a:avLst/>
          </a:prstGeom>
          <a:noFill/>
        </p:spPr>
        <p:txBody>
          <a:bodyPr wrap="square" rtlCol="0">
            <a:spAutoFit/>
          </a:bodyPr>
          <a:lstStyle/>
          <a:p>
            <a:pPr marL="0" algn="l" defTabSz="914400" rtl="0" eaLnBrk="1" latinLnBrk="0" hangingPunct="1"/>
            <a:r>
              <a:rPr lang="zh-CN" altLang="zh-CN" sz="2400" kern="1200" dirty="0" smtClean="0">
                <a:solidFill>
                  <a:schemeClr val="bg1">
                    <a:lumMod val="50000"/>
                  </a:schemeClr>
                </a:solidFill>
                <a:latin typeface="微软雅黑" panose="020B0503020204020204" charset="-122"/>
                <a:ea typeface="微软雅黑" panose="020B0503020204020204" charset="-122"/>
                <a:cs typeface="+mn-cs"/>
              </a:rPr>
              <a:t>天体质量和密度的计算</a:t>
            </a:r>
            <a:endParaRPr lang="zh-CN" altLang="zh-CN" sz="2400" kern="1200" dirty="0">
              <a:solidFill>
                <a:schemeClr val="bg1">
                  <a:lumMod val="50000"/>
                </a:schemeClr>
              </a:solidFill>
              <a:latin typeface="微软雅黑" panose="020B0503020204020204" charset="-122"/>
              <a:ea typeface="微软雅黑" panose="020B0503020204020204" charset="-122"/>
              <a:cs typeface="+mn-cs"/>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考点三判断正误">
    <p:spTree>
      <p:nvGrpSpPr>
        <p:cNvPr id="1" name=""/>
        <p:cNvGrpSpPr/>
        <p:nvPr/>
      </p:nvGrpSpPr>
      <p:grpSpPr>
        <a:xfrm>
          <a:off x="0" y="0"/>
          <a:ext cx="0" cy="0"/>
          <a:chOff x="0" y="0"/>
          <a:chExt cx="0" cy="0"/>
        </a:xfrm>
      </p:grpSpPr>
      <p:sp>
        <p:nvSpPr>
          <p:cNvPr id="6" name="矩形 5"/>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p:cNvSpPr/>
          <p:nvPr userDrawn="1"/>
        </p:nvSpPr>
        <p:spPr>
          <a:xfrm>
            <a:off x="5376087" y="1301440"/>
            <a:ext cx="1439827" cy="369332"/>
          </a:xfrm>
          <a:prstGeom prst="rect">
            <a:avLst/>
          </a:prstGeom>
          <a:solidFill>
            <a:srgbClr val="00B0F0"/>
          </a:solidFill>
        </p:spPr>
        <p:txBody>
          <a:bodyPr wrap="square">
            <a:spAutoFit/>
          </a:bodyPr>
          <a:lstStyle/>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判断正误</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10" name="矩形 9"/>
          <p:cNvSpPr/>
          <p:nvPr userDrawn="1"/>
        </p:nvSpPr>
        <p:spPr>
          <a:xfrm>
            <a:off x="0" y="505247"/>
            <a:ext cx="1815509" cy="460244"/>
          </a:xfrm>
          <a:prstGeom prst="rect">
            <a:avLst/>
          </a:prstGeom>
          <a:solidFill>
            <a:schemeClr val="tx1"/>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pPr>
            <a:endParaRPr kumimoji="1" lang="zh-CN" altLang="en-US" b="0" i="0" u="none" strike="noStrike" kern="0" cap="none" spc="0" normalizeH="0" baseline="0">
              <a:ln>
                <a:noFill/>
              </a:ln>
              <a:solidFill>
                <a:prstClr val="white"/>
              </a:solidFill>
              <a:effectLst/>
              <a:uLnTx/>
              <a:uFillTx/>
              <a:latin typeface="Arial" panose="020B0604020202020204"/>
              <a:ea typeface="微软雅黑" panose="020B0503020204020204" charset="-122"/>
            </a:endParaRPr>
          </a:p>
        </p:txBody>
      </p:sp>
      <p:sp>
        <p:nvSpPr>
          <p:cNvPr id="11" name="文本框 32"/>
          <p:cNvSpPr txBox="1"/>
          <p:nvPr userDrawn="1"/>
        </p:nvSpPr>
        <p:spPr>
          <a:xfrm>
            <a:off x="101600" y="385614"/>
            <a:ext cx="1713272"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anose="020B0503020204020204" charset="-122"/>
                <a:ea typeface="微软雅黑" panose="020B0503020204020204" charset="-122"/>
              </a:rPr>
              <a:t>考点三</a:t>
            </a:r>
            <a:endParaRPr lang="en-US" altLang="zh-CN" sz="4000" b="1" dirty="0">
              <a:latin typeface="微软雅黑" panose="020B0503020204020204" charset="-122"/>
              <a:ea typeface="微软雅黑" panose="020B0503020204020204" charset="-122"/>
            </a:endParaRPr>
          </a:p>
        </p:txBody>
      </p:sp>
      <p:sp>
        <p:nvSpPr>
          <p:cNvPr id="12" name="矩形 11"/>
          <p:cNvSpPr/>
          <p:nvPr userDrawn="1"/>
        </p:nvSpPr>
        <p:spPr>
          <a:xfrm>
            <a:off x="1814872" y="505247"/>
            <a:ext cx="3417032" cy="46024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TextBox 51"/>
          <p:cNvSpPr txBox="1"/>
          <p:nvPr userDrawn="1"/>
        </p:nvSpPr>
        <p:spPr>
          <a:xfrm>
            <a:off x="1919536" y="503826"/>
            <a:ext cx="3312368" cy="461665"/>
          </a:xfrm>
          <a:prstGeom prst="rect">
            <a:avLst/>
          </a:prstGeom>
          <a:noFill/>
        </p:spPr>
        <p:txBody>
          <a:bodyPr wrap="square" rtlCol="0">
            <a:spAutoFit/>
          </a:bodyPr>
          <a:lstStyle/>
          <a:p>
            <a:pPr marL="0" algn="l" defTabSz="914400" rtl="0" eaLnBrk="1" latinLnBrk="0" hangingPunct="1"/>
            <a:r>
              <a:rPr lang="zh-CN" altLang="zh-CN" sz="2400" kern="1200" dirty="0" smtClean="0">
                <a:solidFill>
                  <a:schemeClr val="bg1">
                    <a:lumMod val="50000"/>
                  </a:schemeClr>
                </a:solidFill>
                <a:latin typeface="微软雅黑" panose="020B0503020204020204" charset="-122"/>
                <a:ea typeface="微软雅黑" panose="020B0503020204020204" charset="-122"/>
                <a:cs typeface="+mn-cs"/>
              </a:rPr>
              <a:t>天体质量和密度的计算</a:t>
            </a:r>
            <a:endParaRPr lang="zh-CN" altLang="zh-CN" sz="2400" kern="1200" dirty="0">
              <a:solidFill>
                <a:schemeClr val="bg1">
                  <a:lumMod val="50000"/>
                </a:schemeClr>
              </a:solidFill>
              <a:latin typeface="微软雅黑" panose="020B0503020204020204" charset="-122"/>
              <a:ea typeface="微软雅黑" panose="020B0503020204020204" charset="-122"/>
              <a:cs typeface="+mn-cs"/>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pn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chemeClr val="bg1">
              <a:alpha val="88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5.xml"/><Relationship Id="rId2" Type="http://schemas.openxmlformats.org/officeDocument/2006/relationships/image" Target="../media/image12.emf"/><Relationship Id="rId1" Type="http://schemas.openxmlformats.org/officeDocument/2006/relationships/package" Target="../embeddings/Document4.docx"/></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vmlDrawing" Target="../drawings/vmlDrawing5.vml"/><Relationship Id="rId7" Type="http://schemas.openxmlformats.org/officeDocument/2006/relationships/slideLayout" Target="../slideLayouts/slideLayout5.xml"/><Relationship Id="rId6" Type="http://schemas.openxmlformats.org/officeDocument/2006/relationships/image" Target="../media/image15.emf"/><Relationship Id="rId5" Type="http://schemas.openxmlformats.org/officeDocument/2006/relationships/package" Target="../embeddings/Document7.docx"/><Relationship Id="rId4" Type="http://schemas.openxmlformats.org/officeDocument/2006/relationships/image" Target="../media/image14.emf"/><Relationship Id="rId3" Type="http://schemas.openxmlformats.org/officeDocument/2006/relationships/package" Target="../embeddings/Document6.docx"/><Relationship Id="rId2" Type="http://schemas.openxmlformats.org/officeDocument/2006/relationships/image" Target="../media/image13.emf"/><Relationship Id="rId1" Type="http://schemas.openxmlformats.org/officeDocument/2006/relationships/package" Target="../embeddings/Document5.docx"/></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vmlDrawing" Target="../drawings/vmlDrawing6.vml"/><Relationship Id="rId7" Type="http://schemas.openxmlformats.org/officeDocument/2006/relationships/slideLayout" Target="../slideLayouts/slideLayout5.xml"/><Relationship Id="rId6" Type="http://schemas.openxmlformats.org/officeDocument/2006/relationships/image" Target="../media/image18.emf"/><Relationship Id="rId5" Type="http://schemas.openxmlformats.org/officeDocument/2006/relationships/package" Target="../embeddings/Document10.docx"/><Relationship Id="rId4" Type="http://schemas.openxmlformats.org/officeDocument/2006/relationships/image" Target="../media/image17.emf"/><Relationship Id="rId3" Type="http://schemas.openxmlformats.org/officeDocument/2006/relationships/package" Target="../embeddings/Document9.docx"/><Relationship Id="rId2" Type="http://schemas.openxmlformats.org/officeDocument/2006/relationships/image" Target="../media/image16.emf"/><Relationship Id="rId1" Type="http://schemas.openxmlformats.org/officeDocument/2006/relationships/package" Target="../embeddings/Document8.docx"/></Relationships>
</file>

<file path=ppt/slides/_rels/slide16.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5.xml"/><Relationship Id="rId2" Type="http://schemas.openxmlformats.org/officeDocument/2006/relationships/image" Target="../media/image19.emf"/><Relationship Id="rId1" Type="http://schemas.openxmlformats.org/officeDocument/2006/relationships/package" Target="../embeddings/Document11.docx"/></Relationships>
</file>

<file path=ppt/slides/_rels/slide17.xml.rels><?xml version="1.0" encoding="UTF-8" standalone="yes"?>
<Relationships xmlns="http://schemas.openxmlformats.org/package/2006/relationships"><Relationship Id="rId7" Type="http://schemas.openxmlformats.org/officeDocument/2006/relationships/vmlDrawing" Target="../drawings/vmlDrawing8.vml"/><Relationship Id="rId6" Type="http://schemas.openxmlformats.org/officeDocument/2006/relationships/slideLayout" Target="../slideLayouts/slideLayout7.xml"/><Relationship Id="rId5" Type="http://schemas.openxmlformats.org/officeDocument/2006/relationships/image" Target="../media/image22.emf"/><Relationship Id="rId4" Type="http://schemas.openxmlformats.org/officeDocument/2006/relationships/package" Target="../embeddings/Document13.docx"/><Relationship Id="rId3" Type="http://schemas.openxmlformats.org/officeDocument/2006/relationships/image" Target="../media/image21.emf"/><Relationship Id="rId2" Type="http://schemas.openxmlformats.org/officeDocument/2006/relationships/package" Target="../embeddings/Document12.docx"/><Relationship Id="rId1" Type="http://schemas.openxmlformats.org/officeDocument/2006/relationships/image" Target="../media/image20.png"/></Relationships>
</file>

<file path=ppt/slides/_rels/slide18.xml.rels><?xml version="1.0" encoding="UTF-8" standalone="yes"?>
<Relationships xmlns="http://schemas.openxmlformats.org/package/2006/relationships"><Relationship Id="rId6" Type="http://schemas.openxmlformats.org/officeDocument/2006/relationships/vmlDrawing" Target="../drawings/vmlDrawing9.vml"/><Relationship Id="rId5" Type="http://schemas.openxmlformats.org/officeDocument/2006/relationships/slideLayout" Target="../slideLayouts/slideLayout7.xml"/><Relationship Id="rId4" Type="http://schemas.openxmlformats.org/officeDocument/2006/relationships/slide" Target="slide1.xml"/><Relationship Id="rId3" Type="http://schemas.openxmlformats.org/officeDocument/2006/relationships/image" Target="../media/image20.png"/><Relationship Id="rId2" Type="http://schemas.openxmlformats.org/officeDocument/2006/relationships/image" Target="../media/image23.emf"/><Relationship Id="rId1" Type="http://schemas.openxmlformats.org/officeDocument/2006/relationships/package" Target="../embeddings/Document14.docx"/></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4" Type="http://schemas.openxmlformats.org/officeDocument/2006/relationships/vmlDrawing" Target="../drawings/vmlDrawing10.vml"/><Relationship Id="rId3" Type="http://schemas.openxmlformats.org/officeDocument/2006/relationships/slideLayout" Target="../slideLayouts/slideLayout8.xml"/><Relationship Id="rId2" Type="http://schemas.openxmlformats.org/officeDocument/2006/relationships/image" Target="../media/image24.emf"/><Relationship Id="rId1" Type="http://schemas.openxmlformats.org/officeDocument/2006/relationships/package" Target="../embeddings/Document15.docx"/></Relationships>
</file>

<file path=ppt/slides/_rels/slide21.xml.rels><?xml version="1.0" encoding="UTF-8" standalone="yes"?>
<Relationships xmlns="http://schemas.openxmlformats.org/package/2006/relationships"><Relationship Id="rId4" Type="http://schemas.openxmlformats.org/officeDocument/2006/relationships/vmlDrawing" Target="../drawings/vmlDrawing11.vml"/><Relationship Id="rId3" Type="http://schemas.openxmlformats.org/officeDocument/2006/relationships/slideLayout" Target="../slideLayouts/slideLayout8.xml"/><Relationship Id="rId2" Type="http://schemas.openxmlformats.org/officeDocument/2006/relationships/image" Target="../media/image25.emf"/><Relationship Id="rId1" Type="http://schemas.openxmlformats.org/officeDocument/2006/relationships/package" Target="../embeddings/Document16.docx"/></Relationships>
</file>

<file path=ppt/slides/_rels/slide22.xml.rels><?xml version="1.0" encoding="UTF-8" standalone="yes"?>
<Relationships xmlns="http://schemas.openxmlformats.org/package/2006/relationships"><Relationship Id="rId4" Type="http://schemas.openxmlformats.org/officeDocument/2006/relationships/vmlDrawing" Target="../drawings/vmlDrawing12.vml"/><Relationship Id="rId3" Type="http://schemas.openxmlformats.org/officeDocument/2006/relationships/slideLayout" Target="../slideLayouts/slideLayout8.xml"/><Relationship Id="rId2" Type="http://schemas.openxmlformats.org/officeDocument/2006/relationships/image" Target="../media/image26.emf"/><Relationship Id="rId1" Type="http://schemas.openxmlformats.org/officeDocument/2006/relationships/package" Target="../embeddings/Document17.docx"/></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7.png"/></Relationships>
</file>

<file path=ppt/slides/_rels/slide25.xml.rels><?xml version="1.0" encoding="UTF-8" standalone="yes"?>
<Relationships xmlns="http://schemas.openxmlformats.org/package/2006/relationships"><Relationship Id="rId9" Type="http://schemas.openxmlformats.org/officeDocument/2006/relationships/slide" Target="slide42.xml"/><Relationship Id="rId8" Type="http://schemas.openxmlformats.org/officeDocument/2006/relationships/slide" Target="slide40.xml"/><Relationship Id="rId7" Type="http://schemas.openxmlformats.org/officeDocument/2006/relationships/slide" Target="slide37.xml"/><Relationship Id="rId6" Type="http://schemas.openxmlformats.org/officeDocument/2006/relationships/slide" Target="slide35.xml"/><Relationship Id="rId5" Type="http://schemas.openxmlformats.org/officeDocument/2006/relationships/slide" Target="slide33.xml"/><Relationship Id="rId4" Type="http://schemas.openxmlformats.org/officeDocument/2006/relationships/slide" Target="slide31.xml"/><Relationship Id="rId3" Type="http://schemas.openxmlformats.org/officeDocument/2006/relationships/slide" Target="slide29.xml"/><Relationship Id="rId2" Type="http://schemas.openxmlformats.org/officeDocument/2006/relationships/slide" Target="slide27.xml"/><Relationship Id="rId14" Type="http://schemas.openxmlformats.org/officeDocument/2006/relationships/notesSlide" Target="../notesSlides/notesSlide1.xml"/><Relationship Id="rId13" Type="http://schemas.openxmlformats.org/officeDocument/2006/relationships/slideLayout" Target="../slideLayouts/slideLayout12.xml"/><Relationship Id="rId12" Type="http://schemas.openxmlformats.org/officeDocument/2006/relationships/slide" Target="slide49.xml"/><Relationship Id="rId11" Type="http://schemas.openxmlformats.org/officeDocument/2006/relationships/slide" Target="slide47.xml"/><Relationship Id="rId10" Type="http://schemas.openxmlformats.org/officeDocument/2006/relationships/slide" Target="slide44.xml"/><Relationship Id="rId1" Type="http://schemas.openxmlformats.org/officeDocument/2006/relationships/slide" Target="slide25.xml"/></Relationships>
</file>

<file path=ppt/slides/_rels/slide26.xml.rels><?xml version="1.0" encoding="UTF-8" standalone="yes"?>
<Relationships xmlns="http://schemas.openxmlformats.org/package/2006/relationships"><Relationship Id="rId9" Type="http://schemas.openxmlformats.org/officeDocument/2006/relationships/slide" Target="slide42.xml"/><Relationship Id="rId8" Type="http://schemas.openxmlformats.org/officeDocument/2006/relationships/slide" Target="slide40.xml"/><Relationship Id="rId7" Type="http://schemas.openxmlformats.org/officeDocument/2006/relationships/slide" Target="slide37.xml"/><Relationship Id="rId6" Type="http://schemas.openxmlformats.org/officeDocument/2006/relationships/slide" Target="slide35.xml"/><Relationship Id="rId5" Type="http://schemas.openxmlformats.org/officeDocument/2006/relationships/slide" Target="slide33.xml"/><Relationship Id="rId4" Type="http://schemas.openxmlformats.org/officeDocument/2006/relationships/slide" Target="slide31.xml"/><Relationship Id="rId3" Type="http://schemas.openxmlformats.org/officeDocument/2006/relationships/slide" Target="slide29.xml"/><Relationship Id="rId2" Type="http://schemas.openxmlformats.org/officeDocument/2006/relationships/slide" Target="slide27.xml"/><Relationship Id="rId13" Type="http://schemas.openxmlformats.org/officeDocument/2006/relationships/slideLayout" Target="../slideLayouts/slideLayout11.xml"/><Relationship Id="rId12" Type="http://schemas.openxmlformats.org/officeDocument/2006/relationships/slide" Target="slide49.xml"/><Relationship Id="rId11" Type="http://schemas.openxmlformats.org/officeDocument/2006/relationships/slide" Target="slide47.xml"/><Relationship Id="rId10" Type="http://schemas.openxmlformats.org/officeDocument/2006/relationships/slide" Target="slide44.xml"/><Relationship Id="rId1" Type="http://schemas.openxmlformats.org/officeDocument/2006/relationships/slide" Target="slide25.xml"/></Relationships>
</file>

<file path=ppt/slides/_rels/slide27.xml.rels><?xml version="1.0" encoding="UTF-8" standalone="yes"?>
<Relationships xmlns="http://schemas.openxmlformats.org/package/2006/relationships"><Relationship Id="rId9" Type="http://schemas.openxmlformats.org/officeDocument/2006/relationships/slide" Target="slide42.xml"/><Relationship Id="rId8" Type="http://schemas.openxmlformats.org/officeDocument/2006/relationships/slide" Target="slide40.xml"/><Relationship Id="rId7" Type="http://schemas.openxmlformats.org/officeDocument/2006/relationships/slide" Target="slide37.xml"/><Relationship Id="rId6" Type="http://schemas.openxmlformats.org/officeDocument/2006/relationships/slide" Target="slide35.xml"/><Relationship Id="rId5" Type="http://schemas.openxmlformats.org/officeDocument/2006/relationships/slide" Target="slide33.xml"/><Relationship Id="rId4" Type="http://schemas.openxmlformats.org/officeDocument/2006/relationships/slide" Target="slide31.xml"/><Relationship Id="rId3" Type="http://schemas.openxmlformats.org/officeDocument/2006/relationships/slide" Target="slide29.xml"/><Relationship Id="rId2" Type="http://schemas.openxmlformats.org/officeDocument/2006/relationships/slide" Target="slide27.xml"/><Relationship Id="rId14" Type="http://schemas.openxmlformats.org/officeDocument/2006/relationships/slideLayout" Target="../slideLayouts/slideLayout11.xml"/><Relationship Id="rId13" Type="http://schemas.openxmlformats.org/officeDocument/2006/relationships/image" Target="../media/image28.png"/><Relationship Id="rId12" Type="http://schemas.openxmlformats.org/officeDocument/2006/relationships/slide" Target="slide49.xml"/><Relationship Id="rId11" Type="http://schemas.openxmlformats.org/officeDocument/2006/relationships/slide" Target="slide47.xml"/><Relationship Id="rId10" Type="http://schemas.openxmlformats.org/officeDocument/2006/relationships/slide" Target="slide44.xml"/><Relationship Id="rId1" Type="http://schemas.openxmlformats.org/officeDocument/2006/relationships/slide" Target="slide25.xml"/></Relationships>
</file>

<file path=ppt/slides/_rels/slide28.xml.rels><?xml version="1.0" encoding="UTF-8" standalone="yes"?>
<Relationships xmlns="http://schemas.openxmlformats.org/package/2006/relationships"><Relationship Id="rId9" Type="http://schemas.openxmlformats.org/officeDocument/2006/relationships/slide" Target="slide42.xml"/><Relationship Id="rId8" Type="http://schemas.openxmlformats.org/officeDocument/2006/relationships/slide" Target="slide40.xml"/><Relationship Id="rId7" Type="http://schemas.openxmlformats.org/officeDocument/2006/relationships/slide" Target="slide37.xml"/><Relationship Id="rId6" Type="http://schemas.openxmlformats.org/officeDocument/2006/relationships/slide" Target="slide35.xml"/><Relationship Id="rId5" Type="http://schemas.openxmlformats.org/officeDocument/2006/relationships/slide" Target="slide33.xml"/><Relationship Id="rId4" Type="http://schemas.openxmlformats.org/officeDocument/2006/relationships/slide" Target="slide31.xml"/><Relationship Id="rId3" Type="http://schemas.openxmlformats.org/officeDocument/2006/relationships/slide" Target="slide29.xml"/><Relationship Id="rId2" Type="http://schemas.openxmlformats.org/officeDocument/2006/relationships/slide" Target="slide27.xml"/><Relationship Id="rId14" Type="http://schemas.openxmlformats.org/officeDocument/2006/relationships/slideLayout" Target="../slideLayouts/slideLayout11.xml"/><Relationship Id="rId13" Type="http://schemas.openxmlformats.org/officeDocument/2006/relationships/image" Target="../media/image28.png"/><Relationship Id="rId12" Type="http://schemas.openxmlformats.org/officeDocument/2006/relationships/slide" Target="slide49.xml"/><Relationship Id="rId11" Type="http://schemas.openxmlformats.org/officeDocument/2006/relationships/slide" Target="slide47.xml"/><Relationship Id="rId10" Type="http://schemas.openxmlformats.org/officeDocument/2006/relationships/slide" Target="slide44.xml"/><Relationship Id="rId1" Type="http://schemas.openxmlformats.org/officeDocument/2006/relationships/slide" Target="slide25.xml"/></Relationships>
</file>

<file path=ppt/slides/_rels/slide29.xml.rels><?xml version="1.0" encoding="UTF-8" standalone="yes"?>
<Relationships xmlns="http://schemas.openxmlformats.org/package/2006/relationships"><Relationship Id="rId9" Type="http://schemas.openxmlformats.org/officeDocument/2006/relationships/slide" Target="slide37.xml"/><Relationship Id="rId8" Type="http://schemas.openxmlformats.org/officeDocument/2006/relationships/slide" Target="slide35.xml"/><Relationship Id="rId7" Type="http://schemas.openxmlformats.org/officeDocument/2006/relationships/slide" Target="slide33.xml"/><Relationship Id="rId6" Type="http://schemas.openxmlformats.org/officeDocument/2006/relationships/slide" Target="slide31.xml"/><Relationship Id="rId5" Type="http://schemas.openxmlformats.org/officeDocument/2006/relationships/slide" Target="slide29.xml"/><Relationship Id="rId4" Type="http://schemas.openxmlformats.org/officeDocument/2006/relationships/slide" Target="slide27.xml"/><Relationship Id="rId3" Type="http://schemas.openxmlformats.org/officeDocument/2006/relationships/slide" Target="slide25.xml"/><Relationship Id="rId2" Type="http://schemas.openxmlformats.org/officeDocument/2006/relationships/image" Target="../media/image29.emf"/><Relationship Id="rId19" Type="http://schemas.openxmlformats.org/officeDocument/2006/relationships/vmlDrawing" Target="../drawings/vmlDrawing13.vml"/><Relationship Id="rId18" Type="http://schemas.openxmlformats.org/officeDocument/2006/relationships/slideLayout" Target="../slideLayouts/slideLayout11.xml"/><Relationship Id="rId17" Type="http://schemas.openxmlformats.org/officeDocument/2006/relationships/image" Target="../media/image31.emf"/><Relationship Id="rId16" Type="http://schemas.openxmlformats.org/officeDocument/2006/relationships/package" Target="../embeddings/Document19.docx"/><Relationship Id="rId15" Type="http://schemas.openxmlformats.org/officeDocument/2006/relationships/image" Target="../media/image30.png"/><Relationship Id="rId14" Type="http://schemas.openxmlformats.org/officeDocument/2006/relationships/slide" Target="slide49.xml"/><Relationship Id="rId13" Type="http://schemas.openxmlformats.org/officeDocument/2006/relationships/slide" Target="slide47.xml"/><Relationship Id="rId12" Type="http://schemas.openxmlformats.org/officeDocument/2006/relationships/slide" Target="slide44.xml"/><Relationship Id="rId11" Type="http://schemas.openxmlformats.org/officeDocument/2006/relationships/slide" Target="slide42.xml"/><Relationship Id="rId10" Type="http://schemas.openxmlformats.org/officeDocument/2006/relationships/slide" Target="slide40.xml"/><Relationship Id="rId1" Type="http://schemas.openxmlformats.org/officeDocument/2006/relationships/package" Target="../embeddings/Document18.docx"/></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9" Type="http://schemas.openxmlformats.org/officeDocument/2006/relationships/slide" Target="slide37.xml"/><Relationship Id="rId8" Type="http://schemas.openxmlformats.org/officeDocument/2006/relationships/slide" Target="slide35.xml"/><Relationship Id="rId7" Type="http://schemas.openxmlformats.org/officeDocument/2006/relationships/slide" Target="slide33.xml"/><Relationship Id="rId6" Type="http://schemas.openxmlformats.org/officeDocument/2006/relationships/slide" Target="slide31.xml"/><Relationship Id="rId5" Type="http://schemas.openxmlformats.org/officeDocument/2006/relationships/slide" Target="slide29.xml"/><Relationship Id="rId4" Type="http://schemas.openxmlformats.org/officeDocument/2006/relationships/slide" Target="slide27.xml"/><Relationship Id="rId3" Type="http://schemas.openxmlformats.org/officeDocument/2006/relationships/slide" Target="slide25.xml"/><Relationship Id="rId2" Type="http://schemas.openxmlformats.org/officeDocument/2006/relationships/image" Target="../media/image32.emf"/><Relationship Id="rId19" Type="http://schemas.openxmlformats.org/officeDocument/2006/relationships/vmlDrawing" Target="../drawings/vmlDrawing14.vml"/><Relationship Id="rId18" Type="http://schemas.openxmlformats.org/officeDocument/2006/relationships/slideLayout" Target="../slideLayouts/slideLayout11.xml"/><Relationship Id="rId17" Type="http://schemas.openxmlformats.org/officeDocument/2006/relationships/image" Target="../media/image30.png"/><Relationship Id="rId16" Type="http://schemas.openxmlformats.org/officeDocument/2006/relationships/image" Target="../media/image33.emf"/><Relationship Id="rId15" Type="http://schemas.openxmlformats.org/officeDocument/2006/relationships/package" Target="../embeddings/Document21.docx"/><Relationship Id="rId14" Type="http://schemas.openxmlformats.org/officeDocument/2006/relationships/slide" Target="slide49.xml"/><Relationship Id="rId13" Type="http://schemas.openxmlformats.org/officeDocument/2006/relationships/slide" Target="slide47.xml"/><Relationship Id="rId12" Type="http://schemas.openxmlformats.org/officeDocument/2006/relationships/slide" Target="slide44.xml"/><Relationship Id="rId11" Type="http://schemas.openxmlformats.org/officeDocument/2006/relationships/slide" Target="slide42.xml"/><Relationship Id="rId10" Type="http://schemas.openxmlformats.org/officeDocument/2006/relationships/slide" Target="slide40.xml"/><Relationship Id="rId1" Type="http://schemas.openxmlformats.org/officeDocument/2006/relationships/package" Target="../embeddings/Document20.docx"/></Relationships>
</file>

<file path=ppt/slides/_rels/slide31.xml.rels><?xml version="1.0" encoding="UTF-8" standalone="yes"?>
<Relationships xmlns="http://schemas.openxmlformats.org/package/2006/relationships"><Relationship Id="rId9" Type="http://schemas.openxmlformats.org/officeDocument/2006/relationships/slide" Target="slide42.xml"/><Relationship Id="rId8" Type="http://schemas.openxmlformats.org/officeDocument/2006/relationships/slide" Target="slide40.xml"/><Relationship Id="rId7" Type="http://schemas.openxmlformats.org/officeDocument/2006/relationships/slide" Target="slide37.xml"/><Relationship Id="rId6" Type="http://schemas.openxmlformats.org/officeDocument/2006/relationships/slide" Target="slide35.xml"/><Relationship Id="rId5" Type="http://schemas.openxmlformats.org/officeDocument/2006/relationships/slide" Target="slide33.xml"/><Relationship Id="rId4" Type="http://schemas.openxmlformats.org/officeDocument/2006/relationships/slide" Target="slide31.xml"/><Relationship Id="rId3" Type="http://schemas.openxmlformats.org/officeDocument/2006/relationships/slide" Target="slide29.xml"/><Relationship Id="rId2" Type="http://schemas.openxmlformats.org/officeDocument/2006/relationships/slide" Target="slide27.xml"/><Relationship Id="rId13" Type="http://schemas.openxmlformats.org/officeDocument/2006/relationships/slideLayout" Target="../slideLayouts/slideLayout11.xml"/><Relationship Id="rId12" Type="http://schemas.openxmlformats.org/officeDocument/2006/relationships/slide" Target="slide49.xml"/><Relationship Id="rId11" Type="http://schemas.openxmlformats.org/officeDocument/2006/relationships/slide" Target="slide47.xml"/><Relationship Id="rId10" Type="http://schemas.openxmlformats.org/officeDocument/2006/relationships/slide" Target="slide44.xml"/><Relationship Id="rId1" Type="http://schemas.openxmlformats.org/officeDocument/2006/relationships/slide" Target="slide25.xml"/></Relationships>
</file>

<file path=ppt/slides/_rels/slide32.xml.rels><?xml version="1.0" encoding="UTF-8" standalone="yes"?>
<Relationships xmlns="http://schemas.openxmlformats.org/package/2006/relationships"><Relationship Id="rId9" Type="http://schemas.openxmlformats.org/officeDocument/2006/relationships/slide" Target="slide33.xml"/><Relationship Id="rId8" Type="http://schemas.openxmlformats.org/officeDocument/2006/relationships/slide" Target="slide31.xml"/><Relationship Id="rId7" Type="http://schemas.openxmlformats.org/officeDocument/2006/relationships/slide" Target="slide29.xml"/><Relationship Id="rId6" Type="http://schemas.openxmlformats.org/officeDocument/2006/relationships/slide" Target="slide27.xml"/><Relationship Id="rId5" Type="http://schemas.openxmlformats.org/officeDocument/2006/relationships/slide" Target="slide25.xml"/><Relationship Id="rId4" Type="http://schemas.openxmlformats.org/officeDocument/2006/relationships/image" Target="../media/image35.emf"/><Relationship Id="rId3" Type="http://schemas.openxmlformats.org/officeDocument/2006/relationships/package" Target="../embeddings/Document23.docx"/><Relationship Id="rId2" Type="http://schemas.openxmlformats.org/officeDocument/2006/relationships/image" Target="../media/image34.emf"/><Relationship Id="rId18" Type="http://schemas.openxmlformats.org/officeDocument/2006/relationships/vmlDrawing" Target="../drawings/vmlDrawing15.vml"/><Relationship Id="rId17" Type="http://schemas.openxmlformats.org/officeDocument/2006/relationships/slideLayout" Target="../slideLayouts/slideLayout11.xml"/><Relationship Id="rId16" Type="http://schemas.openxmlformats.org/officeDocument/2006/relationships/slide" Target="slide49.xml"/><Relationship Id="rId15" Type="http://schemas.openxmlformats.org/officeDocument/2006/relationships/slide" Target="slide47.xml"/><Relationship Id="rId14" Type="http://schemas.openxmlformats.org/officeDocument/2006/relationships/slide" Target="slide44.xml"/><Relationship Id="rId13" Type="http://schemas.openxmlformats.org/officeDocument/2006/relationships/slide" Target="slide42.xml"/><Relationship Id="rId12" Type="http://schemas.openxmlformats.org/officeDocument/2006/relationships/slide" Target="slide40.xml"/><Relationship Id="rId11" Type="http://schemas.openxmlformats.org/officeDocument/2006/relationships/slide" Target="slide37.xml"/><Relationship Id="rId10" Type="http://schemas.openxmlformats.org/officeDocument/2006/relationships/slide" Target="slide35.xml"/><Relationship Id="rId1" Type="http://schemas.openxmlformats.org/officeDocument/2006/relationships/package" Target="../embeddings/Document22.docx"/></Relationships>
</file>

<file path=ppt/slides/_rels/slide33.xml.rels><?xml version="1.0" encoding="UTF-8" standalone="yes"?>
<Relationships xmlns="http://schemas.openxmlformats.org/package/2006/relationships"><Relationship Id="rId9" Type="http://schemas.openxmlformats.org/officeDocument/2006/relationships/slide" Target="slide42.xml"/><Relationship Id="rId8" Type="http://schemas.openxmlformats.org/officeDocument/2006/relationships/slide" Target="slide40.xml"/><Relationship Id="rId7" Type="http://schemas.openxmlformats.org/officeDocument/2006/relationships/slide" Target="slide37.xml"/><Relationship Id="rId6" Type="http://schemas.openxmlformats.org/officeDocument/2006/relationships/slide" Target="slide35.xml"/><Relationship Id="rId5" Type="http://schemas.openxmlformats.org/officeDocument/2006/relationships/slide" Target="slide33.xml"/><Relationship Id="rId4" Type="http://schemas.openxmlformats.org/officeDocument/2006/relationships/slide" Target="slide31.xml"/><Relationship Id="rId3" Type="http://schemas.openxmlformats.org/officeDocument/2006/relationships/slide" Target="slide29.xml"/><Relationship Id="rId2" Type="http://schemas.openxmlformats.org/officeDocument/2006/relationships/slide" Target="slide27.xml"/><Relationship Id="rId13" Type="http://schemas.openxmlformats.org/officeDocument/2006/relationships/slideLayout" Target="../slideLayouts/slideLayout11.xml"/><Relationship Id="rId12" Type="http://schemas.openxmlformats.org/officeDocument/2006/relationships/slide" Target="slide49.xml"/><Relationship Id="rId11" Type="http://schemas.openxmlformats.org/officeDocument/2006/relationships/slide" Target="slide47.xml"/><Relationship Id="rId10" Type="http://schemas.openxmlformats.org/officeDocument/2006/relationships/slide" Target="slide44.xml"/><Relationship Id="rId1" Type="http://schemas.openxmlformats.org/officeDocument/2006/relationships/slide" Target="slide25.xml"/></Relationships>
</file>

<file path=ppt/slides/_rels/slide34.xml.rels><?xml version="1.0" encoding="UTF-8" standalone="yes"?>
<Relationships xmlns="http://schemas.openxmlformats.org/package/2006/relationships"><Relationship Id="rId9" Type="http://schemas.openxmlformats.org/officeDocument/2006/relationships/slide" Target="slide42.xml"/><Relationship Id="rId8" Type="http://schemas.openxmlformats.org/officeDocument/2006/relationships/slide" Target="slide40.xml"/><Relationship Id="rId7" Type="http://schemas.openxmlformats.org/officeDocument/2006/relationships/slide" Target="slide37.xml"/><Relationship Id="rId6" Type="http://schemas.openxmlformats.org/officeDocument/2006/relationships/slide" Target="slide35.xml"/><Relationship Id="rId5" Type="http://schemas.openxmlformats.org/officeDocument/2006/relationships/slide" Target="slide33.xml"/><Relationship Id="rId4" Type="http://schemas.openxmlformats.org/officeDocument/2006/relationships/slide" Target="slide31.xml"/><Relationship Id="rId3" Type="http://schemas.openxmlformats.org/officeDocument/2006/relationships/slide" Target="slide29.xml"/><Relationship Id="rId2" Type="http://schemas.openxmlformats.org/officeDocument/2006/relationships/slide" Target="slide27.xml"/><Relationship Id="rId16" Type="http://schemas.openxmlformats.org/officeDocument/2006/relationships/vmlDrawing" Target="../drawings/vmlDrawing16.vml"/><Relationship Id="rId15" Type="http://schemas.openxmlformats.org/officeDocument/2006/relationships/slideLayout" Target="../slideLayouts/slideLayout11.xml"/><Relationship Id="rId14" Type="http://schemas.openxmlformats.org/officeDocument/2006/relationships/image" Target="../media/image36.emf"/><Relationship Id="rId13" Type="http://schemas.openxmlformats.org/officeDocument/2006/relationships/package" Target="../embeddings/Document24.docx"/><Relationship Id="rId12" Type="http://schemas.openxmlformats.org/officeDocument/2006/relationships/slide" Target="slide49.xml"/><Relationship Id="rId11" Type="http://schemas.openxmlformats.org/officeDocument/2006/relationships/slide" Target="slide47.xml"/><Relationship Id="rId10" Type="http://schemas.openxmlformats.org/officeDocument/2006/relationships/slide" Target="slide44.xml"/><Relationship Id="rId1" Type="http://schemas.openxmlformats.org/officeDocument/2006/relationships/slide" Target="slide25.xml"/></Relationships>
</file>

<file path=ppt/slides/_rels/slide35.xml.rels><?xml version="1.0" encoding="UTF-8" standalone="yes"?>
<Relationships xmlns="http://schemas.openxmlformats.org/package/2006/relationships"><Relationship Id="rId9" Type="http://schemas.openxmlformats.org/officeDocument/2006/relationships/slide" Target="slide37.xml"/><Relationship Id="rId8" Type="http://schemas.openxmlformats.org/officeDocument/2006/relationships/slide" Target="slide35.xml"/><Relationship Id="rId7" Type="http://schemas.openxmlformats.org/officeDocument/2006/relationships/slide" Target="slide33.xml"/><Relationship Id="rId6" Type="http://schemas.openxmlformats.org/officeDocument/2006/relationships/slide" Target="slide31.xml"/><Relationship Id="rId5" Type="http://schemas.openxmlformats.org/officeDocument/2006/relationships/slide" Target="slide29.xml"/><Relationship Id="rId4" Type="http://schemas.openxmlformats.org/officeDocument/2006/relationships/slide" Target="slide27.xml"/><Relationship Id="rId3" Type="http://schemas.openxmlformats.org/officeDocument/2006/relationships/slide" Target="slide25.xml"/><Relationship Id="rId2" Type="http://schemas.openxmlformats.org/officeDocument/2006/relationships/image" Target="../media/image37.emf"/><Relationship Id="rId16" Type="http://schemas.openxmlformats.org/officeDocument/2006/relationships/vmlDrawing" Target="../drawings/vmlDrawing17.vml"/><Relationship Id="rId15" Type="http://schemas.openxmlformats.org/officeDocument/2006/relationships/slideLayout" Target="../slideLayouts/slideLayout11.xml"/><Relationship Id="rId14" Type="http://schemas.openxmlformats.org/officeDocument/2006/relationships/slide" Target="slide49.xml"/><Relationship Id="rId13" Type="http://schemas.openxmlformats.org/officeDocument/2006/relationships/slide" Target="slide47.xml"/><Relationship Id="rId12" Type="http://schemas.openxmlformats.org/officeDocument/2006/relationships/slide" Target="slide44.xml"/><Relationship Id="rId11" Type="http://schemas.openxmlformats.org/officeDocument/2006/relationships/slide" Target="slide42.xml"/><Relationship Id="rId10" Type="http://schemas.openxmlformats.org/officeDocument/2006/relationships/slide" Target="slide40.xml"/><Relationship Id="rId1" Type="http://schemas.openxmlformats.org/officeDocument/2006/relationships/package" Target="../embeddings/Document25.docx"/></Relationships>
</file>

<file path=ppt/slides/_rels/slide36.xml.rels><?xml version="1.0" encoding="UTF-8" standalone="yes"?>
<Relationships xmlns="http://schemas.openxmlformats.org/package/2006/relationships"><Relationship Id="rId9" Type="http://schemas.openxmlformats.org/officeDocument/2006/relationships/slide" Target="slide33.xml"/><Relationship Id="rId8" Type="http://schemas.openxmlformats.org/officeDocument/2006/relationships/slide" Target="slide31.xml"/><Relationship Id="rId7" Type="http://schemas.openxmlformats.org/officeDocument/2006/relationships/slide" Target="slide29.xml"/><Relationship Id="rId6" Type="http://schemas.openxmlformats.org/officeDocument/2006/relationships/slide" Target="slide27.xml"/><Relationship Id="rId5" Type="http://schemas.openxmlformats.org/officeDocument/2006/relationships/slide" Target="slide25.xml"/><Relationship Id="rId4" Type="http://schemas.openxmlformats.org/officeDocument/2006/relationships/image" Target="../media/image39.emf"/><Relationship Id="rId3" Type="http://schemas.openxmlformats.org/officeDocument/2006/relationships/package" Target="../embeddings/Document27.docx"/><Relationship Id="rId20" Type="http://schemas.openxmlformats.org/officeDocument/2006/relationships/vmlDrawing" Target="../drawings/vmlDrawing18.vml"/><Relationship Id="rId2" Type="http://schemas.openxmlformats.org/officeDocument/2006/relationships/image" Target="../media/image38.emf"/><Relationship Id="rId19" Type="http://schemas.openxmlformats.org/officeDocument/2006/relationships/slideLayout" Target="../slideLayouts/slideLayout11.xml"/><Relationship Id="rId18" Type="http://schemas.openxmlformats.org/officeDocument/2006/relationships/image" Target="../media/image40.emf"/><Relationship Id="rId17" Type="http://schemas.openxmlformats.org/officeDocument/2006/relationships/package" Target="../embeddings/Document28.docx"/><Relationship Id="rId16" Type="http://schemas.openxmlformats.org/officeDocument/2006/relationships/slide" Target="slide49.xml"/><Relationship Id="rId15" Type="http://schemas.openxmlformats.org/officeDocument/2006/relationships/slide" Target="slide47.xml"/><Relationship Id="rId14" Type="http://schemas.openxmlformats.org/officeDocument/2006/relationships/slide" Target="slide44.xml"/><Relationship Id="rId13" Type="http://schemas.openxmlformats.org/officeDocument/2006/relationships/slide" Target="slide42.xml"/><Relationship Id="rId12" Type="http://schemas.openxmlformats.org/officeDocument/2006/relationships/slide" Target="slide40.xml"/><Relationship Id="rId11" Type="http://schemas.openxmlformats.org/officeDocument/2006/relationships/slide" Target="slide37.xml"/><Relationship Id="rId10" Type="http://schemas.openxmlformats.org/officeDocument/2006/relationships/slide" Target="slide35.xml"/><Relationship Id="rId1" Type="http://schemas.openxmlformats.org/officeDocument/2006/relationships/package" Target="../embeddings/Document26.docx"/></Relationships>
</file>

<file path=ppt/slides/_rels/slide37.xml.rels><?xml version="1.0" encoding="UTF-8" standalone="yes"?>
<Relationships xmlns="http://schemas.openxmlformats.org/package/2006/relationships"><Relationship Id="rId9" Type="http://schemas.openxmlformats.org/officeDocument/2006/relationships/slide" Target="slide42.xml"/><Relationship Id="rId8" Type="http://schemas.openxmlformats.org/officeDocument/2006/relationships/slide" Target="slide40.xml"/><Relationship Id="rId7" Type="http://schemas.openxmlformats.org/officeDocument/2006/relationships/slide" Target="slide37.xml"/><Relationship Id="rId6" Type="http://schemas.openxmlformats.org/officeDocument/2006/relationships/slide" Target="slide35.xml"/><Relationship Id="rId5" Type="http://schemas.openxmlformats.org/officeDocument/2006/relationships/slide" Target="slide33.xml"/><Relationship Id="rId4" Type="http://schemas.openxmlformats.org/officeDocument/2006/relationships/slide" Target="slide31.xml"/><Relationship Id="rId3" Type="http://schemas.openxmlformats.org/officeDocument/2006/relationships/slide" Target="slide29.xml"/><Relationship Id="rId2" Type="http://schemas.openxmlformats.org/officeDocument/2006/relationships/slide" Target="slide27.xml"/><Relationship Id="rId13" Type="http://schemas.openxmlformats.org/officeDocument/2006/relationships/slideLayout" Target="../slideLayouts/slideLayout11.xml"/><Relationship Id="rId12" Type="http://schemas.openxmlformats.org/officeDocument/2006/relationships/slide" Target="slide49.xml"/><Relationship Id="rId11" Type="http://schemas.openxmlformats.org/officeDocument/2006/relationships/slide" Target="slide47.xml"/><Relationship Id="rId10" Type="http://schemas.openxmlformats.org/officeDocument/2006/relationships/slide" Target="slide44.xml"/><Relationship Id="rId1" Type="http://schemas.openxmlformats.org/officeDocument/2006/relationships/slide" Target="slide25.xml"/></Relationships>
</file>

<file path=ppt/slides/_rels/slide38.xml.rels><?xml version="1.0" encoding="UTF-8" standalone="yes"?>
<Relationships xmlns="http://schemas.openxmlformats.org/package/2006/relationships"><Relationship Id="rId9" Type="http://schemas.openxmlformats.org/officeDocument/2006/relationships/slide" Target="slide37.xml"/><Relationship Id="rId8" Type="http://schemas.openxmlformats.org/officeDocument/2006/relationships/slide" Target="slide35.xml"/><Relationship Id="rId7" Type="http://schemas.openxmlformats.org/officeDocument/2006/relationships/slide" Target="slide33.xml"/><Relationship Id="rId6" Type="http://schemas.openxmlformats.org/officeDocument/2006/relationships/slide" Target="slide31.xml"/><Relationship Id="rId5" Type="http://schemas.openxmlformats.org/officeDocument/2006/relationships/slide" Target="slide29.xml"/><Relationship Id="rId4" Type="http://schemas.openxmlformats.org/officeDocument/2006/relationships/slide" Target="slide27.xml"/><Relationship Id="rId3" Type="http://schemas.openxmlformats.org/officeDocument/2006/relationships/slide" Target="slide25.xml"/><Relationship Id="rId2" Type="http://schemas.openxmlformats.org/officeDocument/2006/relationships/image" Target="../media/image41.emf"/><Relationship Id="rId16" Type="http://schemas.openxmlformats.org/officeDocument/2006/relationships/vmlDrawing" Target="../drawings/vmlDrawing19.vml"/><Relationship Id="rId15" Type="http://schemas.openxmlformats.org/officeDocument/2006/relationships/slideLayout" Target="../slideLayouts/slideLayout11.xml"/><Relationship Id="rId14" Type="http://schemas.openxmlformats.org/officeDocument/2006/relationships/slide" Target="slide49.xml"/><Relationship Id="rId13" Type="http://schemas.openxmlformats.org/officeDocument/2006/relationships/slide" Target="slide47.xml"/><Relationship Id="rId12" Type="http://schemas.openxmlformats.org/officeDocument/2006/relationships/slide" Target="slide44.xml"/><Relationship Id="rId11" Type="http://schemas.openxmlformats.org/officeDocument/2006/relationships/slide" Target="slide42.xml"/><Relationship Id="rId10" Type="http://schemas.openxmlformats.org/officeDocument/2006/relationships/slide" Target="slide40.xml"/><Relationship Id="rId1" Type="http://schemas.openxmlformats.org/officeDocument/2006/relationships/package" Target="../embeddings/Document29.docx"/></Relationships>
</file>

<file path=ppt/slides/_rels/slide39.xml.rels><?xml version="1.0" encoding="UTF-8" standalone="yes"?>
<Relationships xmlns="http://schemas.openxmlformats.org/package/2006/relationships"><Relationship Id="rId9" Type="http://schemas.openxmlformats.org/officeDocument/2006/relationships/slide" Target="slide37.xml"/><Relationship Id="rId8" Type="http://schemas.openxmlformats.org/officeDocument/2006/relationships/slide" Target="slide35.xml"/><Relationship Id="rId7" Type="http://schemas.openxmlformats.org/officeDocument/2006/relationships/slide" Target="slide33.xml"/><Relationship Id="rId6" Type="http://schemas.openxmlformats.org/officeDocument/2006/relationships/slide" Target="slide31.xml"/><Relationship Id="rId5" Type="http://schemas.openxmlformats.org/officeDocument/2006/relationships/slide" Target="slide29.xml"/><Relationship Id="rId4" Type="http://schemas.openxmlformats.org/officeDocument/2006/relationships/slide" Target="slide27.xml"/><Relationship Id="rId3" Type="http://schemas.openxmlformats.org/officeDocument/2006/relationships/slide" Target="slide25.xml"/><Relationship Id="rId2" Type="http://schemas.openxmlformats.org/officeDocument/2006/relationships/image" Target="../media/image42.emf"/><Relationship Id="rId16" Type="http://schemas.openxmlformats.org/officeDocument/2006/relationships/vmlDrawing" Target="../drawings/vmlDrawing20.vml"/><Relationship Id="rId15" Type="http://schemas.openxmlformats.org/officeDocument/2006/relationships/slideLayout" Target="../slideLayouts/slideLayout11.xml"/><Relationship Id="rId14" Type="http://schemas.openxmlformats.org/officeDocument/2006/relationships/slide" Target="slide49.xml"/><Relationship Id="rId13" Type="http://schemas.openxmlformats.org/officeDocument/2006/relationships/slide" Target="slide47.xml"/><Relationship Id="rId12" Type="http://schemas.openxmlformats.org/officeDocument/2006/relationships/slide" Target="slide44.xml"/><Relationship Id="rId11" Type="http://schemas.openxmlformats.org/officeDocument/2006/relationships/slide" Target="slide42.xml"/><Relationship Id="rId10" Type="http://schemas.openxmlformats.org/officeDocument/2006/relationships/slide" Target="slide40.xml"/><Relationship Id="rId1" Type="http://schemas.openxmlformats.org/officeDocument/2006/relationships/package" Target="../embeddings/Document30.docx"/></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9" Type="http://schemas.openxmlformats.org/officeDocument/2006/relationships/slide" Target="slide42.xml"/><Relationship Id="rId8" Type="http://schemas.openxmlformats.org/officeDocument/2006/relationships/slide" Target="slide40.xml"/><Relationship Id="rId7" Type="http://schemas.openxmlformats.org/officeDocument/2006/relationships/slide" Target="slide37.xml"/><Relationship Id="rId6" Type="http://schemas.openxmlformats.org/officeDocument/2006/relationships/slide" Target="slide35.xml"/><Relationship Id="rId5" Type="http://schemas.openxmlformats.org/officeDocument/2006/relationships/slide" Target="slide33.xml"/><Relationship Id="rId4" Type="http://schemas.openxmlformats.org/officeDocument/2006/relationships/slide" Target="slide31.xml"/><Relationship Id="rId3" Type="http://schemas.openxmlformats.org/officeDocument/2006/relationships/slide" Target="slide29.xml"/><Relationship Id="rId2" Type="http://schemas.openxmlformats.org/officeDocument/2006/relationships/slide" Target="slide27.xml"/><Relationship Id="rId13" Type="http://schemas.openxmlformats.org/officeDocument/2006/relationships/slideLayout" Target="../slideLayouts/slideLayout13.xml"/><Relationship Id="rId12" Type="http://schemas.openxmlformats.org/officeDocument/2006/relationships/slide" Target="slide49.xml"/><Relationship Id="rId11" Type="http://schemas.openxmlformats.org/officeDocument/2006/relationships/slide" Target="slide47.xml"/><Relationship Id="rId10" Type="http://schemas.openxmlformats.org/officeDocument/2006/relationships/slide" Target="slide44.xml"/><Relationship Id="rId1" Type="http://schemas.openxmlformats.org/officeDocument/2006/relationships/slide" Target="slide25.xml"/></Relationships>
</file>

<file path=ppt/slides/_rels/slide41.xml.rels><?xml version="1.0" encoding="UTF-8" standalone="yes"?>
<Relationships xmlns="http://schemas.openxmlformats.org/package/2006/relationships"><Relationship Id="rId9" Type="http://schemas.openxmlformats.org/officeDocument/2006/relationships/slide" Target="slide42.xml"/><Relationship Id="rId8" Type="http://schemas.openxmlformats.org/officeDocument/2006/relationships/slide" Target="slide40.xml"/><Relationship Id="rId7" Type="http://schemas.openxmlformats.org/officeDocument/2006/relationships/slide" Target="slide37.xml"/><Relationship Id="rId6" Type="http://schemas.openxmlformats.org/officeDocument/2006/relationships/slide" Target="slide35.xml"/><Relationship Id="rId5" Type="http://schemas.openxmlformats.org/officeDocument/2006/relationships/slide" Target="slide33.xml"/><Relationship Id="rId4" Type="http://schemas.openxmlformats.org/officeDocument/2006/relationships/slide" Target="slide31.xml"/><Relationship Id="rId3" Type="http://schemas.openxmlformats.org/officeDocument/2006/relationships/slide" Target="slide29.xml"/><Relationship Id="rId2" Type="http://schemas.openxmlformats.org/officeDocument/2006/relationships/slide" Target="slide27.xml"/><Relationship Id="rId18" Type="http://schemas.openxmlformats.org/officeDocument/2006/relationships/vmlDrawing" Target="../drawings/vmlDrawing21.vml"/><Relationship Id="rId17" Type="http://schemas.openxmlformats.org/officeDocument/2006/relationships/slideLayout" Target="../slideLayouts/slideLayout11.xml"/><Relationship Id="rId16" Type="http://schemas.openxmlformats.org/officeDocument/2006/relationships/image" Target="../media/image44.emf"/><Relationship Id="rId15" Type="http://schemas.openxmlformats.org/officeDocument/2006/relationships/package" Target="../embeddings/Document32.docx"/><Relationship Id="rId14" Type="http://schemas.openxmlformats.org/officeDocument/2006/relationships/image" Target="../media/image43.emf"/><Relationship Id="rId13" Type="http://schemas.openxmlformats.org/officeDocument/2006/relationships/package" Target="../embeddings/Document31.docx"/><Relationship Id="rId12" Type="http://schemas.openxmlformats.org/officeDocument/2006/relationships/slide" Target="slide49.xml"/><Relationship Id="rId11" Type="http://schemas.openxmlformats.org/officeDocument/2006/relationships/slide" Target="slide47.xml"/><Relationship Id="rId10" Type="http://schemas.openxmlformats.org/officeDocument/2006/relationships/slide" Target="slide44.xml"/><Relationship Id="rId1" Type="http://schemas.openxmlformats.org/officeDocument/2006/relationships/slide" Target="slide25.xml"/></Relationships>
</file>

<file path=ppt/slides/_rels/slide42.xml.rels><?xml version="1.0" encoding="UTF-8" standalone="yes"?>
<Relationships xmlns="http://schemas.openxmlformats.org/package/2006/relationships"><Relationship Id="rId9" Type="http://schemas.openxmlformats.org/officeDocument/2006/relationships/slide" Target="slide37.xml"/><Relationship Id="rId8" Type="http://schemas.openxmlformats.org/officeDocument/2006/relationships/slide" Target="slide35.xml"/><Relationship Id="rId7" Type="http://schemas.openxmlformats.org/officeDocument/2006/relationships/slide" Target="slide33.xml"/><Relationship Id="rId6" Type="http://schemas.openxmlformats.org/officeDocument/2006/relationships/slide" Target="slide31.xml"/><Relationship Id="rId5" Type="http://schemas.openxmlformats.org/officeDocument/2006/relationships/slide" Target="slide29.xml"/><Relationship Id="rId4" Type="http://schemas.openxmlformats.org/officeDocument/2006/relationships/slide" Target="slide27.xml"/><Relationship Id="rId3" Type="http://schemas.openxmlformats.org/officeDocument/2006/relationships/slide" Target="slide25.xml"/><Relationship Id="rId2" Type="http://schemas.openxmlformats.org/officeDocument/2006/relationships/image" Target="../media/image45.emf"/><Relationship Id="rId17" Type="http://schemas.openxmlformats.org/officeDocument/2006/relationships/vmlDrawing" Target="../drawings/vmlDrawing22.vml"/><Relationship Id="rId16" Type="http://schemas.openxmlformats.org/officeDocument/2006/relationships/slideLayout" Target="../slideLayouts/slideLayout11.xml"/><Relationship Id="rId15" Type="http://schemas.openxmlformats.org/officeDocument/2006/relationships/image" Target="../media/image46.png"/><Relationship Id="rId14" Type="http://schemas.openxmlformats.org/officeDocument/2006/relationships/slide" Target="slide49.xml"/><Relationship Id="rId13" Type="http://schemas.openxmlformats.org/officeDocument/2006/relationships/slide" Target="slide47.xml"/><Relationship Id="rId12" Type="http://schemas.openxmlformats.org/officeDocument/2006/relationships/slide" Target="slide44.xml"/><Relationship Id="rId11" Type="http://schemas.openxmlformats.org/officeDocument/2006/relationships/slide" Target="slide42.xml"/><Relationship Id="rId10" Type="http://schemas.openxmlformats.org/officeDocument/2006/relationships/slide" Target="slide40.xml"/><Relationship Id="rId1" Type="http://schemas.openxmlformats.org/officeDocument/2006/relationships/package" Target="../embeddings/Document33.docx"/></Relationships>
</file>

<file path=ppt/slides/_rels/slide43.xml.rels><?xml version="1.0" encoding="UTF-8" standalone="yes"?>
<Relationships xmlns="http://schemas.openxmlformats.org/package/2006/relationships"><Relationship Id="rId9" Type="http://schemas.openxmlformats.org/officeDocument/2006/relationships/slide" Target="slide25.xml"/><Relationship Id="rId8" Type="http://schemas.openxmlformats.org/officeDocument/2006/relationships/image" Target="../media/image50.emf"/><Relationship Id="rId7" Type="http://schemas.openxmlformats.org/officeDocument/2006/relationships/package" Target="../embeddings/Document37.docx"/><Relationship Id="rId6" Type="http://schemas.openxmlformats.org/officeDocument/2006/relationships/image" Target="../media/image49.emf"/><Relationship Id="rId5" Type="http://schemas.openxmlformats.org/officeDocument/2006/relationships/package" Target="../embeddings/Document36.docx"/><Relationship Id="rId4" Type="http://schemas.openxmlformats.org/officeDocument/2006/relationships/image" Target="../media/image48.emf"/><Relationship Id="rId3" Type="http://schemas.openxmlformats.org/officeDocument/2006/relationships/package" Target="../embeddings/Document35.docx"/><Relationship Id="rId23" Type="http://schemas.openxmlformats.org/officeDocument/2006/relationships/vmlDrawing" Target="../drawings/vmlDrawing23.vml"/><Relationship Id="rId22" Type="http://schemas.openxmlformats.org/officeDocument/2006/relationships/slideLayout" Target="../slideLayouts/slideLayout11.xml"/><Relationship Id="rId21" Type="http://schemas.openxmlformats.org/officeDocument/2006/relationships/image" Target="../media/image46.png"/><Relationship Id="rId20" Type="http://schemas.openxmlformats.org/officeDocument/2006/relationships/slide" Target="slide49.xml"/><Relationship Id="rId2" Type="http://schemas.openxmlformats.org/officeDocument/2006/relationships/image" Target="../media/image47.emf"/><Relationship Id="rId19" Type="http://schemas.openxmlformats.org/officeDocument/2006/relationships/slide" Target="slide47.xml"/><Relationship Id="rId18" Type="http://schemas.openxmlformats.org/officeDocument/2006/relationships/slide" Target="slide44.xml"/><Relationship Id="rId17" Type="http://schemas.openxmlformats.org/officeDocument/2006/relationships/slide" Target="slide42.xml"/><Relationship Id="rId16" Type="http://schemas.openxmlformats.org/officeDocument/2006/relationships/slide" Target="slide40.xml"/><Relationship Id="rId15" Type="http://schemas.openxmlformats.org/officeDocument/2006/relationships/slide" Target="slide37.xml"/><Relationship Id="rId14" Type="http://schemas.openxmlformats.org/officeDocument/2006/relationships/slide" Target="slide35.xml"/><Relationship Id="rId13" Type="http://schemas.openxmlformats.org/officeDocument/2006/relationships/slide" Target="slide33.xml"/><Relationship Id="rId12" Type="http://schemas.openxmlformats.org/officeDocument/2006/relationships/slide" Target="slide31.xml"/><Relationship Id="rId11" Type="http://schemas.openxmlformats.org/officeDocument/2006/relationships/slide" Target="slide29.xml"/><Relationship Id="rId10" Type="http://schemas.openxmlformats.org/officeDocument/2006/relationships/slide" Target="slide27.xml"/><Relationship Id="rId1" Type="http://schemas.openxmlformats.org/officeDocument/2006/relationships/package" Target="../embeddings/Document34.docx"/></Relationships>
</file>

<file path=ppt/slides/_rels/slide44.xml.rels><?xml version="1.0" encoding="UTF-8" standalone="yes"?>
<Relationships xmlns="http://schemas.openxmlformats.org/package/2006/relationships"><Relationship Id="rId9" Type="http://schemas.openxmlformats.org/officeDocument/2006/relationships/slide" Target="slide42.xml"/><Relationship Id="rId8" Type="http://schemas.openxmlformats.org/officeDocument/2006/relationships/slide" Target="slide40.xml"/><Relationship Id="rId7" Type="http://schemas.openxmlformats.org/officeDocument/2006/relationships/slide" Target="slide37.xml"/><Relationship Id="rId6" Type="http://schemas.openxmlformats.org/officeDocument/2006/relationships/slide" Target="slide35.xml"/><Relationship Id="rId5" Type="http://schemas.openxmlformats.org/officeDocument/2006/relationships/slide" Target="slide33.xml"/><Relationship Id="rId4" Type="http://schemas.openxmlformats.org/officeDocument/2006/relationships/slide" Target="slide31.xml"/><Relationship Id="rId3" Type="http://schemas.openxmlformats.org/officeDocument/2006/relationships/slide" Target="slide29.xml"/><Relationship Id="rId2" Type="http://schemas.openxmlformats.org/officeDocument/2006/relationships/slide" Target="slide27.xml"/><Relationship Id="rId19" Type="http://schemas.openxmlformats.org/officeDocument/2006/relationships/vmlDrawing" Target="../drawings/vmlDrawing24.vml"/><Relationship Id="rId18" Type="http://schemas.openxmlformats.org/officeDocument/2006/relationships/slideLayout" Target="../slideLayouts/slideLayout11.xml"/><Relationship Id="rId17" Type="http://schemas.openxmlformats.org/officeDocument/2006/relationships/image" Target="../media/image53.emf"/><Relationship Id="rId16" Type="http://schemas.openxmlformats.org/officeDocument/2006/relationships/package" Target="../embeddings/Document39.docx"/><Relationship Id="rId15" Type="http://schemas.openxmlformats.org/officeDocument/2006/relationships/image" Target="../media/image52.emf"/><Relationship Id="rId14" Type="http://schemas.openxmlformats.org/officeDocument/2006/relationships/package" Target="../embeddings/Document38.docx"/><Relationship Id="rId13" Type="http://schemas.openxmlformats.org/officeDocument/2006/relationships/image" Target="../media/image51.png"/><Relationship Id="rId12" Type="http://schemas.openxmlformats.org/officeDocument/2006/relationships/slide" Target="slide49.xml"/><Relationship Id="rId11" Type="http://schemas.openxmlformats.org/officeDocument/2006/relationships/slide" Target="slide47.xml"/><Relationship Id="rId10" Type="http://schemas.openxmlformats.org/officeDocument/2006/relationships/slide" Target="slide44.xml"/><Relationship Id="rId1" Type="http://schemas.openxmlformats.org/officeDocument/2006/relationships/slide" Target="slide25.xml"/></Relationships>
</file>

<file path=ppt/slides/_rels/slide45.xml.rels><?xml version="1.0" encoding="UTF-8" standalone="yes"?>
<Relationships xmlns="http://schemas.openxmlformats.org/package/2006/relationships"><Relationship Id="rId9" Type="http://schemas.openxmlformats.org/officeDocument/2006/relationships/slide" Target="slide42.xml"/><Relationship Id="rId8" Type="http://schemas.openxmlformats.org/officeDocument/2006/relationships/slide" Target="slide40.xml"/><Relationship Id="rId7" Type="http://schemas.openxmlformats.org/officeDocument/2006/relationships/slide" Target="slide37.xml"/><Relationship Id="rId6" Type="http://schemas.openxmlformats.org/officeDocument/2006/relationships/slide" Target="slide35.xml"/><Relationship Id="rId5" Type="http://schemas.openxmlformats.org/officeDocument/2006/relationships/slide" Target="slide33.xml"/><Relationship Id="rId4" Type="http://schemas.openxmlformats.org/officeDocument/2006/relationships/slide" Target="slide31.xml"/><Relationship Id="rId3" Type="http://schemas.openxmlformats.org/officeDocument/2006/relationships/slide" Target="slide29.xml"/><Relationship Id="rId2" Type="http://schemas.openxmlformats.org/officeDocument/2006/relationships/slide" Target="slide27.xml"/><Relationship Id="rId19" Type="http://schemas.openxmlformats.org/officeDocument/2006/relationships/vmlDrawing" Target="../drawings/vmlDrawing25.vml"/><Relationship Id="rId18" Type="http://schemas.openxmlformats.org/officeDocument/2006/relationships/slideLayout" Target="../slideLayouts/slideLayout11.xml"/><Relationship Id="rId17" Type="http://schemas.openxmlformats.org/officeDocument/2006/relationships/image" Target="../media/image51.png"/><Relationship Id="rId16" Type="http://schemas.openxmlformats.org/officeDocument/2006/relationships/image" Target="../media/image55.emf"/><Relationship Id="rId15" Type="http://schemas.openxmlformats.org/officeDocument/2006/relationships/package" Target="../embeddings/Document41.docx"/><Relationship Id="rId14" Type="http://schemas.openxmlformats.org/officeDocument/2006/relationships/image" Target="../media/image54.emf"/><Relationship Id="rId13" Type="http://schemas.openxmlformats.org/officeDocument/2006/relationships/package" Target="../embeddings/Document40.docx"/><Relationship Id="rId12" Type="http://schemas.openxmlformats.org/officeDocument/2006/relationships/slide" Target="slide49.xml"/><Relationship Id="rId11" Type="http://schemas.openxmlformats.org/officeDocument/2006/relationships/slide" Target="slide47.xml"/><Relationship Id="rId10" Type="http://schemas.openxmlformats.org/officeDocument/2006/relationships/slide" Target="slide44.xml"/><Relationship Id="rId1" Type="http://schemas.openxmlformats.org/officeDocument/2006/relationships/slide" Target="slide25.xml"/></Relationships>
</file>

<file path=ppt/slides/_rels/slide46.xml.rels><?xml version="1.0" encoding="UTF-8" standalone="yes"?>
<Relationships xmlns="http://schemas.openxmlformats.org/package/2006/relationships"><Relationship Id="rId9" Type="http://schemas.openxmlformats.org/officeDocument/2006/relationships/slide" Target="slide42.xml"/><Relationship Id="rId8" Type="http://schemas.openxmlformats.org/officeDocument/2006/relationships/slide" Target="slide40.xml"/><Relationship Id="rId7" Type="http://schemas.openxmlformats.org/officeDocument/2006/relationships/slide" Target="slide37.xml"/><Relationship Id="rId6" Type="http://schemas.openxmlformats.org/officeDocument/2006/relationships/slide" Target="slide35.xml"/><Relationship Id="rId5" Type="http://schemas.openxmlformats.org/officeDocument/2006/relationships/slide" Target="slide33.xml"/><Relationship Id="rId4" Type="http://schemas.openxmlformats.org/officeDocument/2006/relationships/slide" Target="slide31.xml"/><Relationship Id="rId3" Type="http://schemas.openxmlformats.org/officeDocument/2006/relationships/slide" Target="slide29.xml"/><Relationship Id="rId2" Type="http://schemas.openxmlformats.org/officeDocument/2006/relationships/slide" Target="slide27.xml"/><Relationship Id="rId17" Type="http://schemas.openxmlformats.org/officeDocument/2006/relationships/vmlDrawing" Target="../drawings/vmlDrawing26.vml"/><Relationship Id="rId16" Type="http://schemas.openxmlformats.org/officeDocument/2006/relationships/slideLayout" Target="../slideLayouts/slideLayout11.xml"/><Relationship Id="rId15" Type="http://schemas.openxmlformats.org/officeDocument/2006/relationships/image" Target="../media/image56.emf"/><Relationship Id="rId14" Type="http://schemas.openxmlformats.org/officeDocument/2006/relationships/package" Target="../embeddings/Document42.docx"/><Relationship Id="rId13" Type="http://schemas.openxmlformats.org/officeDocument/2006/relationships/image" Target="../media/image51.png"/><Relationship Id="rId12" Type="http://schemas.openxmlformats.org/officeDocument/2006/relationships/slide" Target="slide49.xml"/><Relationship Id="rId11" Type="http://schemas.openxmlformats.org/officeDocument/2006/relationships/slide" Target="slide47.xml"/><Relationship Id="rId10" Type="http://schemas.openxmlformats.org/officeDocument/2006/relationships/slide" Target="slide44.xml"/><Relationship Id="rId1" Type="http://schemas.openxmlformats.org/officeDocument/2006/relationships/slide" Target="slide25.xml"/></Relationships>
</file>

<file path=ppt/slides/_rels/slide47.xml.rels><?xml version="1.0" encoding="UTF-8" standalone="yes"?>
<Relationships xmlns="http://schemas.openxmlformats.org/package/2006/relationships"><Relationship Id="rId9" Type="http://schemas.openxmlformats.org/officeDocument/2006/relationships/slide" Target="slide37.xml"/><Relationship Id="rId8" Type="http://schemas.openxmlformats.org/officeDocument/2006/relationships/slide" Target="slide35.xml"/><Relationship Id="rId7" Type="http://schemas.openxmlformats.org/officeDocument/2006/relationships/slide" Target="slide33.xml"/><Relationship Id="rId6" Type="http://schemas.openxmlformats.org/officeDocument/2006/relationships/slide" Target="slide31.xml"/><Relationship Id="rId5" Type="http://schemas.openxmlformats.org/officeDocument/2006/relationships/slide" Target="slide29.xml"/><Relationship Id="rId4" Type="http://schemas.openxmlformats.org/officeDocument/2006/relationships/slide" Target="slide27.xml"/><Relationship Id="rId3" Type="http://schemas.openxmlformats.org/officeDocument/2006/relationships/slide" Target="slide25.xml"/><Relationship Id="rId2" Type="http://schemas.openxmlformats.org/officeDocument/2006/relationships/image" Target="../media/image58.png"/><Relationship Id="rId16" Type="http://schemas.openxmlformats.org/officeDocument/2006/relationships/notesSlide" Target="../notesSlides/notesSlide2.xml"/><Relationship Id="rId15" Type="http://schemas.openxmlformats.org/officeDocument/2006/relationships/slideLayout" Target="../slideLayouts/slideLayout14.xml"/><Relationship Id="rId14" Type="http://schemas.openxmlformats.org/officeDocument/2006/relationships/slide" Target="slide49.xml"/><Relationship Id="rId13" Type="http://schemas.openxmlformats.org/officeDocument/2006/relationships/slide" Target="slide47.xml"/><Relationship Id="rId12" Type="http://schemas.openxmlformats.org/officeDocument/2006/relationships/slide" Target="slide44.xml"/><Relationship Id="rId11" Type="http://schemas.openxmlformats.org/officeDocument/2006/relationships/slide" Target="slide42.xml"/><Relationship Id="rId10" Type="http://schemas.openxmlformats.org/officeDocument/2006/relationships/slide" Target="slide40.xml"/><Relationship Id="rId1" Type="http://schemas.openxmlformats.org/officeDocument/2006/relationships/image" Target="../media/image57.png"/></Relationships>
</file>

<file path=ppt/slides/_rels/slide48.xml.rels><?xml version="1.0" encoding="UTF-8" standalone="yes"?>
<Relationships xmlns="http://schemas.openxmlformats.org/package/2006/relationships"><Relationship Id="rId9" Type="http://schemas.openxmlformats.org/officeDocument/2006/relationships/slide" Target="slide29.xml"/><Relationship Id="rId8" Type="http://schemas.openxmlformats.org/officeDocument/2006/relationships/slide" Target="slide27.xml"/><Relationship Id="rId7" Type="http://schemas.openxmlformats.org/officeDocument/2006/relationships/slide" Target="slide25.xml"/><Relationship Id="rId6" Type="http://schemas.openxmlformats.org/officeDocument/2006/relationships/image" Target="../media/image61.emf"/><Relationship Id="rId5" Type="http://schemas.openxmlformats.org/officeDocument/2006/relationships/package" Target="../embeddings/Document45.docx"/><Relationship Id="rId4" Type="http://schemas.openxmlformats.org/officeDocument/2006/relationships/image" Target="../media/image60.emf"/><Relationship Id="rId3" Type="http://schemas.openxmlformats.org/officeDocument/2006/relationships/package" Target="../embeddings/Document44.docx"/><Relationship Id="rId20" Type="http://schemas.openxmlformats.org/officeDocument/2006/relationships/vmlDrawing" Target="../drawings/vmlDrawing27.vml"/><Relationship Id="rId2" Type="http://schemas.openxmlformats.org/officeDocument/2006/relationships/image" Target="../media/image59.emf"/><Relationship Id="rId19" Type="http://schemas.openxmlformats.org/officeDocument/2006/relationships/slideLayout" Target="../slideLayouts/slideLayout11.xml"/><Relationship Id="rId18" Type="http://schemas.openxmlformats.org/officeDocument/2006/relationships/slide" Target="slide49.xml"/><Relationship Id="rId17" Type="http://schemas.openxmlformats.org/officeDocument/2006/relationships/slide" Target="slide47.xml"/><Relationship Id="rId16" Type="http://schemas.openxmlformats.org/officeDocument/2006/relationships/slide" Target="slide44.xml"/><Relationship Id="rId15" Type="http://schemas.openxmlformats.org/officeDocument/2006/relationships/slide" Target="slide42.xml"/><Relationship Id="rId14" Type="http://schemas.openxmlformats.org/officeDocument/2006/relationships/slide" Target="slide40.xml"/><Relationship Id="rId13" Type="http://schemas.openxmlformats.org/officeDocument/2006/relationships/slide" Target="slide37.xml"/><Relationship Id="rId12" Type="http://schemas.openxmlformats.org/officeDocument/2006/relationships/slide" Target="slide35.xml"/><Relationship Id="rId11" Type="http://schemas.openxmlformats.org/officeDocument/2006/relationships/slide" Target="slide33.xml"/><Relationship Id="rId10" Type="http://schemas.openxmlformats.org/officeDocument/2006/relationships/slide" Target="slide31.xml"/><Relationship Id="rId1" Type="http://schemas.openxmlformats.org/officeDocument/2006/relationships/package" Target="../embeddings/Document43.docx"/></Relationships>
</file>

<file path=ppt/slides/_rels/slide49.xml.rels><?xml version="1.0" encoding="UTF-8" standalone="yes"?>
<Relationships xmlns="http://schemas.openxmlformats.org/package/2006/relationships"><Relationship Id="rId9" Type="http://schemas.openxmlformats.org/officeDocument/2006/relationships/slide" Target="slide35.xml"/><Relationship Id="rId8" Type="http://schemas.openxmlformats.org/officeDocument/2006/relationships/slide" Target="slide33.xml"/><Relationship Id="rId7" Type="http://schemas.openxmlformats.org/officeDocument/2006/relationships/slide" Target="slide31.xml"/><Relationship Id="rId6" Type="http://schemas.openxmlformats.org/officeDocument/2006/relationships/slide" Target="slide29.xml"/><Relationship Id="rId5" Type="http://schemas.openxmlformats.org/officeDocument/2006/relationships/slide" Target="slide27.xml"/><Relationship Id="rId4" Type="http://schemas.openxmlformats.org/officeDocument/2006/relationships/slide" Target="slide25.xml"/><Relationship Id="rId3" Type="http://schemas.openxmlformats.org/officeDocument/2006/relationships/image" Target="../media/image63.emf"/><Relationship Id="rId2" Type="http://schemas.openxmlformats.org/officeDocument/2006/relationships/package" Target="../embeddings/Document46.docx"/><Relationship Id="rId19" Type="http://schemas.openxmlformats.org/officeDocument/2006/relationships/vmlDrawing" Target="../drawings/vmlDrawing28.vml"/><Relationship Id="rId18" Type="http://schemas.openxmlformats.org/officeDocument/2006/relationships/slideLayout" Target="../slideLayouts/slideLayout11.xml"/><Relationship Id="rId17" Type="http://schemas.openxmlformats.org/officeDocument/2006/relationships/image" Target="../media/image64.emf"/><Relationship Id="rId16" Type="http://schemas.openxmlformats.org/officeDocument/2006/relationships/package" Target="../embeddings/Document47.docx"/><Relationship Id="rId15" Type="http://schemas.openxmlformats.org/officeDocument/2006/relationships/slide" Target="slide49.xml"/><Relationship Id="rId14" Type="http://schemas.openxmlformats.org/officeDocument/2006/relationships/slide" Target="slide47.xml"/><Relationship Id="rId13" Type="http://schemas.openxmlformats.org/officeDocument/2006/relationships/slide" Target="slide44.xml"/><Relationship Id="rId12" Type="http://schemas.openxmlformats.org/officeDocument/2006/relationships/slide" Target="slide42.xml"/><Relationship Id="rId11" Type="http://schemas.openxmlformats.org/officeDocument/2006/relationships/slide" Target="slide40.xml"/><Relationship Id="rId10" Type="http://schemas.openxmlformats.org/officeDocument/2006/relationships/slide" Target="slide37.xml"/><Relationship Id="rId1" Type="http://schemas.openxmlformats.org/officeDocument/2006/relationships/image" Target="../media/image6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50.xml.rels><?xml version="1.0" encoding="UTF-8" standalone="yes"?>
<Relationships xmlns="http://schemas.openxmlformats.org/package/2006/relationships"><Relationship Id="rId9" Type="http://schemas.openxmlformats.org/officeDocument/2006/relationships/image" Target="../media/image62.png"/><Relationship Id="rId8" Type="http://schemas.openxmlformats.org/officeDocument/2006/relationships/image" Target="../media/image68.emf"/><Relationship Id="rId7" Type="http://schemas.openxmlformats.org/officeDocument/2006/relationships/package" Target="../embeddings/Document51.docx"/><Relationship Id="rId6" Type="http://schemas.openxmlformats.org/officeDocument/2006/relationships/image" Target="../media/image67.emf"/><Relationship Id="rId5" Type="http://schemas.openxmlformats.org/officeDocument/2006/relationships/package" Target="../embeddings/Document50.docx"/><Relationship Id="rId4" Type="http://schemas.openxmlformats.org/officeDocument/2006/relationships/image" Target="../media/image66.emf"/><Relationship Id="rId3" Type="http://schemas.openxmlformats.org/officeDocument/2006/relationships/package" Target="../embeddings/Document49.docx"/><Relationship Id="rId23" Type="http://schemas.openxmlformats.org/officeDocument/2006/relationships/vmlDrawing" Target="../drawings/vmlDrawing29.vml"/><Relationship Id="rId22" Type="http://schemas.openxmlformats.org/officeDocument/2006/relationships/slideLayout" Target="../slideLayouts/slideLayout11.xml"/><Relationship Id="rId21" Type="http://schemas.openxmlformats.org/officeDocument/2006/relationships/slide" Target="slide49.xml"/><Relationship Id="rId20" Type="http://schemas.openxmlformats.org/officeDocument/2006/relationships/slide" Target="slide47.xml"/><Relationship Id="rId2" Type="http://schemas.openxmlformats.org/officeDocument/2006/relationships/image" Target="../media/image65.emf"/><Relationship Id="rId19" Type="http://schemas.openxmlformats.org/officeDocument/2006/relationships/slide" Target="slide44.xml"/><Relationship Id="rId18" Type="http://schemas.openxmlformats.org/officeDocument/2006/relationships/slide" Target="slide42.xml"/><Relationship Id="rId17" Type="http://schemas.openxmlformats.org/officeDocument/2006/relationships/slide" Target="slide40.xml"/><Relationship Id="rId16" Type="http://schemas.openxmlformats.org/officeDocument/2006/relationships/slide" Target="slide37.xml"/><Relationship Id="rId15" Type="http://schemas.openxmlformats.org/officeDocument/2006/relationships/slide" Target="slide35.xml"/><Relationship Id="rId14" Type="http://schemas.openxmlformats.org/officeDocument/2006/relationships/slide" Target="slide33.xml"/><Relationship Id="rId13" Type="http://schemas.openxmlformats.org/officeDocument/2006/relationships/slide" Target="slide31.xml"/><Relationship Id="rId12" Type="http://schemas.openxmlformats.org/officeDocument/2006/relationships/slide" Target="slide29.xml"/><Relationship Id="rId11" Type="http://schemas.openxmlformats.org/officeDocument/2006/relationships/slide" Target="slide27.xml"/><Relationship Id="rId10" Type="http://schemas.openxmlformats.org/officeDocument/2006/relationships/slide" Target="slide25.xml"/><Relationship Id="rId1" Type="http://schemas.openxmlformats.org/officeDocument/2006/relationships/package" Target="../embeddings/Document48.docx"/></Relationships>
</file>

<file path=ppt/slides/_rels/slide51.xml.rels><?xml version="1.0" encoding="UTF-8" standalone="yes"?>
<Relationships xmlns="http://schemas.openxmlformats.org/package/2006/relationships"><Relationship Id="rId9" Type="http://schemas.openxmlformats.org/officeDocument/2006/relationships/image" Target="../media/image62.png"/><Relationship Id="rId8" Type="http://schemas.openxmlformats.org/officeDocument/2006/relationships/image" Target="../media/image72.emf"/><Relationship Id="rId7" Type="http://schemas.openxmlformats.org/officeDocument/2006/relationships/package" Target="../embeddings/Document55.docx"/><Relationship Id="rId6" Type="http://schemas.openxmlformats.org/officeDocument/2006/relationships/image" Target="../media/image71.emf"/><Relationship Id="rId5" Type="http://schemas.openxmlformats.org/officeDocument/2006/relationships/package" Target="../embeddings/Document54.docx"/><Relationship Id="rId4" Type="http://schemas.openxmlformats.org/officeDocument/2006/relationships/image" Target="../media/image70.emf"/><Relationship Id="rId3" Type="http://schemas.openxmlformats.org/officeDocument/2006/relationships/package" Target="../embeddings/Document53.docx"/><Relationship Id="rId26" Type="http://schemas.openxmlformats.org/officeDocument/2006/relationships/vmlDrawing" Target="../drawings/vmlDrawing30.vml"/><Relationship Id="rId25" Type="http://schemas.openxmlformats.org/officeDocument/2006/relationships/slideLayout" Target="../slideLayouts/slideLayout11.xml"/><Relationship Id="rId24" Type="http://schemas.openxmlformats.org/officeDocument/2006/relationships/slide" Target="slide1.xml"/><Relationship Id="rId23" Type="http://schemas.openxmlformats.org/officeDocument/2006/relationships/image" Target="../media/image73.emf"/><Relationship Id="rId22" Type="http://schemas.openxmlformats.org/officeDocument/2006/relationships/package" Target="../embeddings/Document56.docx"/><Relationship Id="rId21" Type="http://schemas.openxmlformats.org/officeDocument/2006/relationships/slide" Target="slide49.xml"/><Relationship Id="rId20" Type="http://schemas.openxmlformats.org/officeDocument/2006/relationships/slide" Target="slide47.xml"/><Relationship Id="rId2" Type="http://schemas.openxmlformats.org/officeDocument/2006/relationships/image" Target="../media/image69.emf"/><Relationship Id="rId19" Type="http://schemas.openxmlformats.org/officeDocument/2006/relationships/slide" Target="slide44.xml"/><Relationship Id="rId18" Type="http://schemas.openxmlformats.org/officeDocument/2006/relationships/slide" Target="slide42.xml"/><Relationship Id="rId17" Type="http://schemas.openxmlformats.org/officeDocument/2006/relationships/slide" Target="slide40.xml"/><Relationship Id="rId16" Type="http://schemas.openxmlformats.org/officeDocument/2006/relationships/slide" Target="slide37.xml"/><Relationship Id="rId15" Type="http://schemas.openxmlformats.org/officeDocument/2006/relationships/slide" Target="slide35.xml"/><Relationship Id="rId14" Type="http://schemas.openxmlformats.org/officeDocument/2006/relationships/slide" Target="slide33.xml"/><Relationship Id="rId13" Type="http://schemas.openxmlformats.org/officeDocument/2006/relationships/slide" Target="slide31.xml"/><Relationship Id="rId12" Type="http://schemas.openxmlformats.org/officeDocument/2006/relationships/slide" Target="slide29.xml"/><Relationship Id="rId11" Type="http://schemas.openxmlformats.org/officeDocument/2006/relationships/slide" Target="slide27.xml"/><Relationship Id="rId10" Type="http://schemas.openxmlformats.org/officeDocument/2006/relationships/slide" Target="slide25.xml"/><Relationship Id="rId1" Type="http://schemas.openxmlformats.org/officeDocument/2006/relationships/package" Target="../embeddings/Document52.docx"/></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7.emf"/><Relationship Id="rId1" Type="http://schemas.openxmlformats.org/officeDocument/2006/relationships/package" Target="../embeddings/Document1.docx"/></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package" Target="../embeddings/Document2.docx"/></Relationships>
</file>

<file path=ppt/slides/_rels/slide9.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2.xml"/><Relationship Id="rId2" Type="http://schemas.openxmlformats.org/officeDocument/2006/relationships/image" Target="../media/image11.emf"/><Relationship Id="rId1" Type="http://schemas.openxmlformats.org/officeDocument/2006/relationships/package" Target="../embeddings/Document3.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t="22813" b="36225"/>
          <a:stretch>
            <a:fillRect/>
          </a:stretch>
        </p:blipFill>
        <p:spPr>
          <a:xfrm>
            <a:off x="0" y="1844825"/>
            <a:ext cx="12193200" cy="3312368"/>
          </a:xfrm>
          <a:prstGeom prst="rect">
            <a:avLst/>
          </a:prstGeom>
        </p:spPr>
      </p:pic>
      <p:sp>
        <p:nvSpPr>
          <p:cNvPr id="10" name="矩形 9"/>
          <p:cNvSpPr/>
          <p:nvPr/>
        </p:nvSpPr>
        <p:spPr>
          <a:xfrm>
            <a:off x="0" y="1841499"/>
            <a:ext cx="12192000" cy="3311526"/>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副标题 2"/>
          <p:cNvSpPr txBox="1"/>
          <p:nvPr/>
        </p:nvSpPr>
        <p:spPr>
          <a:xfrm>
            <a:off x="5209540" y="1574111"/>
            <a:ext cx="1772920" cy="460636"/>
          </a:xfrm>
          <a:prstGeom prst="roundRect">
            <a:avLst>
              <a:gd name="adj" fmla="val 50000"/>
            </a:avLst>
          </a:prstGeom>
          <a:solidFill>
            <a:srgbClr val="8EB4E3"/>
          </a:solidFill>
          <a:ln>
            <a:solidFill>
              <a:srgbClr val="8EB4E3"/>
            </a:solidFill>
          </a:ln>
          <a:effectLst>
            <a:outerShdw blurRad="50800" dist="38100" dir="2700000" algn="tl" rotWithShape="0">
              <a:prstClr val="black">
                <a:alpha val="40000"/>
              </a:prstClr>
            </a:outerShdw>
          </a:effectLst>
        </p:spPr>
        <p:txBody>
          <a:bodyPr anchor="ctr">
            <a:noAutofit/>
          </a:bodyPr>
          <a:lstStyle>
            <a:defPPr>
              <a:defRPr lang="zh-CN"/>
            </a:defPPr>
            <a:lvl1pPr indent="0" algn="ctr">
              <a:lnSpc>
                <a:spcPct val="90000"/>
              </a:lnSpc>
              <a:spcBef>
                <a:spcPts val="1000"/>
              </a:spcBef>
              <a:buFont typeface="Arial" panose="020B0604020202020204" pitchFamily="34" charset="0"/>
              <a:buNone/>
              <a:defRPr sz="2800">
                <a:solidFill>
                  <a:schemeClr val="bg1"/>
                </a:solidFill>
                <a:latin typeface="楷体" panose="02010609060101010101" pitchFamily="49" charset="-122"/>
                <a:ea typeface="楷体" panose="02010609060101010101" pitchFamily="49"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smtClean="0"/>
              <a:t>第五</a:t>
            </a:r>
            <a:r>
              <a:rPr lang="zh-CN" altLang="en-US" dirty="0" smtClean="0">
                <a:latin typeface="Times New Roman" panose="02020603050405020304" pitchFamily="18" charset="0"/>
                <a:cs typeface="Times New Roman" panose="02020603050405020304" pitchFamily="18" charset="0"/>
              </a:rPr>
              <a:t>章</a:t>
            </a:r>
            <a:endParaRPr lang="zh-CN" altLang="en-US" dirty="0"/>
          </a:p>
        </p:txBody>
      </p:sp>
      <p:pic>
        <p:nvPicPr>
          <p:cNvPr id="8" name="图片 7"/>
          <p:cNvPicPr>
            <a:picLocks noChangeAspect="1"/>
          </p:cNvPicPr>
          <p:nvPr/>
        </p:nvPicPr>
        <p:blipFill>
          <a:blip r:embed="rId2"/>
          <a:stretch>
            <a:fillRect/>
          </a:stretch>
        </p:blipFill>
        <p:spPr>
          <a:xfrm>
            <a:off x="263352" y="172827"/>
            <a:ext cx="2767824" cy="457240"/>
          </a:xfrm>
          <a:prstGeom prst="rect">
            <a:avLst/>
          </a:prstGeom>
        </p:spPr>
      </p:pic>
      <p:sp>
        <p:nvSpPr>
          <p:cNvPr id="9" name="矩形 8"/>
          <p:cNvSpPr/>
          <p:nvPr/>
        </p:nvSpPr>
        <p:spPr>
          <a:xfrm>
            <a:off x="947305" y="2978031"/>
            <a:ext cx="10295803" cy="917624"/>
          </a:xfrm>
          <a:prstGeom prst="rect">
            <a:avLst/>
          </a:prstGeom>
        </p:spPr>
        <p:txBody>
          <a:bodyPr wrap="square">
            <a:spAutoFit/>
          </a:bodyPr>
          <a:lstStyle/>
          <a:p>
            <a:pPr algn="ctr" defTabSz="914400">
              <a:lnSpc>
                <a:spcPct val="120000"/>
              </a:lnSpc>
            </a:pPr>
            <a:r>
              <a:rPr lang="zh-CN" altLang="zh-CN" sz="4800" b="1" kern="100"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华文黑体" panose="02010600040101010101" pitchFamily="2" charset="-122"/>
              </a:rPr>
              <a:t>万有引力与宇宙航行</a:t>
            </a:r>
            <a:endParaRPr lang="zh-CN" altLang="en-US" sz="4800" b="1" kern="100"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华文黑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165200" y="2649688"/>
            <a:ext cx="11861600" cy="923330"/>
          </a:xfrm>
          <a:prstGeom prst="rect">
            <a:avLst/>
          </a:prstGeom>
          <a:noFill/>
        </p:spPr>
        <p:txBody>
          <a:bodyPr wrap="square" rtlCol="0" anchor="ctr">
            <a:spAutoFit/>
          </a:bodyPr>
          <a:lstStyle/>
          <a:p>
            <a:pPr algn="ctr"/>
            <a:r>
              <a:rPr lang="zh-CN" altLang="zh-CN" sz="5400" b="1" dirty="0">
                <a:solidFill>
                  <a:prstClr val="black">
                    <a:lumMod val="75000"/>
                    <a:lumOff val="25000"/>
                  </a:prstClr>
                </a:solidFill>
                <a:latin typeface="微软雅黑" panose="020B0503020204020204" charset="-122"/>
                <a:ea typeface="微软雅黑" panose="020B0503020204020204" charset="-122"/>
              </a:rPr>
              <a:t>万有引力定律</a:t>
            </a:r>
            <a:endParaRPr lang="zh-CN" altLang="zh-CN" sz="5400" b="1" dirty="0">
              <a:solidFill>
                <a:prstClr val="black">
                  <a:lumMod val="75000"/>
                  <a:lumOff val="25000"/>
                </a:prstClr>
              </a:solidFill>
              <a:latin typeface="微软雅黑" panose="020B0503020204020204" charset="-122"/>
              <a:ea typeface="微软雅黑" panose="020B0503020204020204" charset="-122"/>
            </a:endParaRPr>
          </a:p>
        </p:txBody>
      </p:sp>
      <p:grpSp>
        <p:nvGrpSpPr>
          <p:cNvPr id="7" name="组合 6"/>
          <p:cNvGrpSpPr/>
          <p:nvPr/>
        </p:nvGrpSpPr>
        <p:grpSpPr>
          <a:xfrm>
            <a:off x="5043668" y="1739017"/>
            <a:ext cx="2104665" cy="430887"/>
            <a:chOff x="5043668" y="1739017"/>
            <a:chExt cx="2104665" cy="430887"/>
          </a:xfrm>
        </p:grpSpPr>
        <p:grpSp>
          <p:nvGrpSpPr>
            <p:cNvPr id="8" name="组合 7"/>
            <p:cNvGrpSpPr/>
            <p:nvPr/>
          </p:nvGrpSpPr>
          <p:grpSpPr>
            <a:xfrm>
              <a:off x="5043668" y="1739017"/>
              <a:ext cx="2104665" cy="369332"/>
              <a:chOff x="5015445" y="2374315"/>
              <a:chExt cx="2104665" cy="369332"/>
            </a:xfrm>
          </p:grpSpPr>
          <p:sp>
            <p:nvSpPr>
              <p:cNvPr id="15" name="文本框 14"/>
              <p:cNvSpPr txBox="1"/>
              <p:nvPr/>
            </p:nvSpPr>
            <p:spPr>
              <a:xfrm>
                <a:off x="6800792" y="2374315"/>
                <a:ext cx="319318" cy="369332"/>
              </a:xfrm>
              <a:prstGeom prst="rect">
                <a:avLst/>
              </a:prstGeom>
              <a:noFill/>
            </p:spPr>
            <p:txBody>
              <a:bodyPr wrap="none" rtlCol="0">
                <a:spAutoFit/>
              </a:bodyPr>
              <a:lstStyle/>
              <a:p>
                <a:r>
                  <a:rPr kumimoji="1" lang="en-US" altLang="zh-CN" dirty="0">
                    <a:solidFill>
                      <a:prstClr val="white">
                        <a:lumMod val="65000"/>
                      </a:prstClr>
                    </a:solidFill>
                  </a:rPr>
                  <a:t>&gt;</a:t>
                </a:r>
                <a:endParaRPr kumimoji="1" lang="zh-CN" altLang="en-US" dirty="0">
                  <a:solidFill>
                    <a:prstClr val="white">
                      <a:lumMod val="65000"/>
                    </a:prstClr>
                  </a:solidFill>
                </a:endParaRPr>
              </a:p>
            </p:txBody>
          </p:sp>
          <p:sp>
            <p:nvSpPr>
              <p:cNvPr id="16" name="文本框 15"/>
              <p:cNvSpPr txBox="1"/>
              <p:nvPr/>
            </p:nvSpPr>
            <p:spPr>
              <a:xfrm>
                <a:off x="5015445" y="2374315"/>
                <a:ext cx="319318" cy="369332"/>
              </a:xfrm>
              <a:prstGeom prst="rect">
                <a:avLst/>
              </a:prstGeom>
              <a:noFill/>
            </p:spPr>
            <p:txBody>
              <a:bodyPr wrap="none" rtlCol="0">
                <a:spAutoFit/>
              </a:bodyPr>
              <a:lstStyle/>
              <a:p>
                <a:r>
                  <a:rPr kumimoji="1" lang="en-US" altLang="zh-CN" dirty="0">
                    <a:solidFill>
                      <a:prstClr val="white">
                        <a:lumMod val="65000"/>
                      </a:prstClr>
                    </a:solidFill>
                  </a:rPr>
                  <a:t>&lt;</a:t>
                </a:r>
                <a:endParaRPr kumimoji="1" lang="zh-CN" altLang="en-US" dirty="0">
                  <a:solidFill>
                    <a:prstClr val="white">
                      <a:lumMod val="65000"/>
                    </a:prstClr>
                  </a:solidFill>
                </a:endParaRPr>
              </a:p>
            </p:txBody>
          </p:sp>
        </p:grpSp>
        <p:sp>
          <p:nvSpPr>
            <p:cNvPr id="9" name="矩形 8"/>
            <p:cNvSpPr/>
            <p:nvPr/>
          </p:nvSpPr>
          <p:spPr>
            <a:xfrm>
              <a:off x="5510202" y="1739017"/>
              <a:ext cx="1171597" cy="430887"/>
            </a:xfrm>
            <a:prstGeom prst="rect">
              <a:avLst/>
            </a:prstGeom>
          </p:spPr>
          <p:txBody>
            <a:bodyPr wrap="square">
              <a:spAutoFit/>
            </a:bodyPr>
            <a:lstStyle/>
            <a:p>
              <a:pPr algn="ctr"/>
              <a:r>
                <a:rPr lang="zh-CN" altLang="en-US" sz="2200" smtClean="0">
                  <a:latin typeface="微软雅黑" panose="020B0503020204020204" charset="-122"/>
                  <a:ea typeface="微软雅黑" panose="020B0503020204020204" charset="-122"/>
                </a:rPr>
                <a:t>考点二</a:t>
              </a:r>
              <a:endParaRPr lang="zh-CN" altLang="en-US" sz="2200" dirty="0">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1550834"/>
            <a:ext cx="11412000" cy="461664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万有引力定律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自然界中任何两个物体都相互吸引，引力的方向在它们的连线上，引力的大小</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________________________</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成正比</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、与它们</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之间</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_____________</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反比。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公式：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Batang" panose="02030600000101010101" pitchFamily="18" charset="-127"/>
                <a:ea typeface="宋体" panose="02010600030101010101" pitchFamily="2" charset="-122"/>
                <a:cs typeface="Times New Roman" panose="02020603050405020304" pitchFamily="18" charset="0"/>
              </a:rPr>
              <a:t> </a:t>
            </a:r>
            <a:r>
              <a:rPr lang="en-US" altLang="zh-CN" sz="2800" kern="100" dirty="0" smtClean="0">
                <a:latin typeface="Batang" panose="02030600000101010101" pitchFamily="18" charset="-127"/>
                <a:ea typeface="宋体" panose="02010600030101010101" pitchFamily="2"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为引力常量，通常取</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6.67</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baseline="30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11</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N·m</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/kg</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，由</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物理学家</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测定</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2505225" y="4653136"/>
          <a:ext cx="1336675" cy="992187"/>
        </p:xfrm>
        <a:graphic>
          <a:graphicData uri="http://schemas.openxmlformats.org/presentationml/2006/ole">
            <mc:AlternateContent xmlns:mc="http://schemas.openxmlformats.org/markup-compatibility/2006">
              <mc:Choice xmlns:v="urn:schemas-microsoft-com:vml" Requires="v">
                <p:oleObj spid="_x0000_s148503" name="文档" r:id="rId1" imgW="1337945" imgH="993775" progId="Word.Document.12">
                  <p:embed/>
                </p:oleObj>
              </mc:Choice>
              <mc:Fallback>
                <p:oleObj name="文档" r:id="rId1" imgW="1337945" imgH="993775" progId="Word.Document.12">
                  <p:embed/>
                  <p:pic>
                    <p:nvPicPr>
                      <p:cNvPr id="0" name="图片 148502"/>
                      <p:cNvPicPr/>
                      <p:nvPr/>
                    </p:nvPicPr>
                    <p:blipFill>
                      <a:blip r:embed="rId2"/>
                      <a:stretch>
                        <a:fillRect/>
                      </a:stretch>
                    </p:blipFill>
                    <p:spPr>
                      <a:xfrm>
                        <a:off x="2505225" y="4653136"/>
                        <a:ext cx="1336675" cy="992187"/>
                      </a:xfrm>
                      <a:prstGeom prst="rect">
                        <a:avLst/>
                      </a:prstGeom>
                    </p:spPr>
                  </p:pic>
                </p:oleObj>
              </mc:Fallback>
            </mc:AlternateContent>
          </a:graphicData>
        </a:graphic>
      </p:graphicFrame>
      <p:sp>
        <p:nvSpPr>
          <p:cNvPr id="6" name="矩形 5"/>
          <p:cNvSpPr/>
          <p:nvPr/>
        </p:nvSpPr>
        <p:spPr>
          <a:xfrm>
            <a:off x="1982544" y="3559048"/>
            <a:ext cx="4176143"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物体的质量</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的乘积</a:t>
            </a:r>
            <a:endParaRPr lang="zh-CN" altLang="en-US" dirty="0">
              <a:solidFill>
                <a:srgbClr val="C00000"/>
              </a:solidFill>
            </a:endParaRPr>
          </a:p>
        </p:txBody>
      </p:sp>
      <p:sp>
        <p:nvSpPr>
          <p:cNvPr id="8" name="矩形 7"/>
          <p:cNvSpPr/>
          <p:nvPr/>
        </p:nvSpPr>
        <p:spPr>
          <a:xfrm>
            <a:off x="9304186" y="3614937"/>
            <a:ext cx="2478564"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距离</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r</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的二次方</a:t>
            </a:r>
            <a:endParaRPr lang="zh-CN" altLang="en-US" dirty="0">
              <a:solidFill>
                <a:srgbClr val="C00000"/>
              </a:solidFill>
            </a:endParaRPr>
          </a:p>
        </p:txBody>
      </p:sp>
      <p:sp>
        <p:nvSpPr>
          <p:cNvPr id="9" name="矩形 8"/>
          <p:cNvSpPr/>
          <p:nvPr/>
        </p:nvSpPr>
        <p:spPr>
          <a:xfrm>
            <a:off x="2220943" y="5528762"/>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卡文迪什</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1617618"/>
            <a:ext cx="11412000" cy="2677656"/>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适用条件</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公式</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适用于</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间</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的相互作用，当两个物体间的距离远大于物体本身的大小时，物体可视为质点。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质量分布均匀的球体可视为质点，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间</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的距离</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2620366" y="2385101"/>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质点</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0" name="矩形 9"/>
          <p:cNvSpPr/>
          <p:nvPr/>
        </p:nvSpPr>
        <p:spPr>
          <a:xfrm>
            <a:off x="6614314" y="3673899"/>
            <a:ext cx="1261884"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两球心</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1696672"/>
            <a:ext cx="11412000" cy="3508653"/>
          </a:xfrm>
          <a:prstGeom prst="rect">
            <a:avLst/>
          </a:prstGeom>
        </p:spPr>
        <p:txBody>
          <a:bodyPr wrap="square">
            <a:spAutoFit/>
          </a:bodyPr>
          <a:lstStyle/>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星体表面及上空的重力加速度</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以地球为例</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地球表面附近的重力加速度大小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不考虑地球自转</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：有</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sz="36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地球上空的重力加速度大小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地球上空距离地球中心</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处由</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mg</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nvGraphicFramePr>
        <p:xfrm>
          <a:off x="10217501" y="2259444"/>
          <a:ext cx="2019300" cy="1000125"/>
        </p:xfrm>
        <a:graphic>
          <a:graphicData uri="http://schemas.openxmlformats.org/presentationml/2006/ole">
            <mc:AlternateContent xmlns:mc="http://schemas.openxmlformats.org/markup-compatibility/2006">
              <mc:Choice xmlns:v="urn:schemas-microsoft-com:vml" Requires="v">
                <p:oleObj spid="_x0000_s149563" name="文档" r:id="rId1" imgW="2022475" imgH="1002665" progId="Word.Document.12">
                  <p:embed/>
                </p:oleObj>
              </mc:Choice>
              <mc:Fallback>
                <p:oleObj name="文档" r:id="rId1" imgW="2022475" imgH="1002665" progId="Word.Document.12">
                  <p:embed/>
                  <p:pic>
                    <p:nvPicPr>
                      <p:cNvPr id="0" name="图片 149562"/>
                      <p:cNvPicPr/>
                      <p:nvPr/>
                    </p:nvPicPr>
                    <p:blipFill>
                      <a:blip r:embed="rId2"/>
                      <a:stretch>
                        <a:fillRect/>
                      </a:stretch>
                    </p:blipFill>
                    <p:spPr>
                      <a:xfrm>
                        <a:off x="10217501" y="2259444"/>
                        <a:ext cx="2019300" cy="1000125"/>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7125325" y="4411315"/>
          <a:ext cx="4686300" cy="1177925"/>
        </p:xfrm>
        <a:graphic>
          <a:graphicData uri="http://schemas.openxmlformats.org/presentationml/2006/ole">
            <mc:AlternateContent xmlns:mc="http://schemas.openxmlformats.org/markup-compatibility/2006">
              <mc:Choice xmlns:v="urn:schemas-microsoft-com:vml" Requires="v">
                <p:oleObj spid="_x0000_s149564" name="文档" r:id="rId3" imgW="4687570" imgH="1179830" progId="Word.Document.12">
                  <p:embed/>
                </p:oleObj>
              </mc:Choice>
              <mc:Fallback>
                <p:oleObj name="文档" r:id="rId3" imgW="4687570" imgH="1179830" progId="Word.Document.12">
                  <p:embed/>
                  <p:pic>
                    <p:nvPicPr>
                      <p:cNvPr id="0" name="图片 149563"/>
                      <p:cNvPicPr/>
                      <p:nvPr/>
                    </p:nvPicPr>
                    <p:blipFill>
                      <a:blip r:embed="rId4"/>
                      <a:stretch>
                        <a:fillRect/>
                      </a:stretch>
                    </p:blipFill>
                    <p:spPr>
                      <a:xfrm>
                        <a:off x="7125325" y="4411315"/>
                        <a:ext cx="4686300" cy="1177925"/>
                      </a:xfrm>
                      <a:prstGeom prst="rect">
                        <a:avLst/>
                      </a:prstGeom>
                    </p:spPr>
                  </p:pic>
                </p:oleObj>
              </mc:Fallback>
            </mc:AlternateContent>
          </a:graphicData>
        </a:graphic>
      </p:graphicFrame>
      <p:graphicFrame>
        <p:nvGraphicFramePr>
          <p:cNvPr id="6" name="对象 5"/>
          <p:cNvGraphicFramePr>
            <a:graphicFrameLocks noChangeAspect="1"/>
          </p:cNvGraphicFramePr>
          <p:nvPr/>
        </p:nvGraphicFramePr>
        <p:xfrm>
          <a:off x="417903" y="2965266"/>
          <a:ext cx="1590675" cy="990600"/>
        </p:xfrm>
        <a:graphic>
          <a:graphicData uri="http://schemas.openxmlformats.org/presentationml/2006/ole">
            <mc:AlternateContent xmlns:mc="http://schemas.openxmlformats.org/markup-compatibility/2006">
              <mc:Choice xmlns:v="urn:schemas-microsoft-com:vml" Requires="v">
                <p:oleObj spid="_x0000_s149565" name="文档" r:id="rId5" imgW="1593850" imgH="993775" progId="Word.Document.12">
                  <p:embed/>
                </p:oleObj>
              </mc:Choice>
              <mc:Fallback>
                <p:oleObj name="文档" r:id="rId5" imgW="1593850" imgH="993775" progId="Word.Document.12">
                  <p:embed/>
                  <p:pic>
                    <p:nvPicPr>
                      <p:cNvPr id="0" name="图片 149564"/>
                      <p:cNvPicPr/>
                      <p:nvPr/>
                    </p:nvPicPr>
                    <p:blipFill>
                      <a:blip r:embed="rId6"/>
                      <a:stretch>
                        <a:fillRect/>
                      </a:stretch>
                    </p:blipFill>
                    <p:spPr>
                      <a:xfrm>
                        <a:off x="417903" y="2965266"/>
                        <a:ext cx="1590675" cy="99060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1975917"/>
            <a:ext cx="11412000" cy="203132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地球对人的万有引力大于人对地球的万有引力。</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地面上的物体所受地球的万有引力方向一定指向地心。</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两物体间的距离趋近于零时，万有引力趋近于无穷大。</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9433876" y="2697470"/>
            <a:ext cx="646247" cy="646247"/>
          </a:xfrm>
          <a:prstGeom prst="rect">
            <a:avLst/>
          </a:prstGeom>
        </p:spPr>
        <p:txBody>
          <a:bodyPr wrap="none">
            <a:spAutoFit/>
          </a:bodyPr>
          <a:lstStyle/>
          <a:p>
            <a:pPr defTabSz="914400"/>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8" name="矩形 7"/>
          <p:cNvSpPr/>
          <p:nvPr/>
        </p:nvSpPr>
        <p:spPr>
          <a:xfrm>
            <a:off x="8358246" y="2070473"/>
            <a:ext cx="646247" cy="646247"/>
          </a:xfrm>
          <a:prstGeom prst="rect">
            <a:avLst/>
          </a:prstGeom>
        </p:spPr>
        <p:txBody>
          <a:bodyPr wrap="none">
            <a:spAutoFit/>
          </a:bodyPr>
          <a:lstStyle/>
          <a:p>
            <a:pPr defTabSz="914400"/>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9" name="矩形 8"/>
          <p:cNvSpPr/>
          <p:nvPr/>
        </p:nvSpPr>
        <p:spPr>
          <a:xfrm>
            <a:off x="9424250" y="3353342"/>
            <a:ext cx="646247" cy="646247"/>
          </a:xfrm>
          <a:prstGeom prst="rect">
            <a:avLst/>
          </a:prstGeom>
        </p:spPr>
        <p:txBody>
          <a:bodyPr wrap="none">
            <a:spAutoFit/>
          </a:bodyPr>
          <a:lstStyle/>
          <a:p>
            <a:pPr defTabSz="914400"/>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2940" y="1484784"/>
            <a:ext cx="11526120" cy="2462213"/>
          </a:xfrm>
          <a:prstGeom prst="rect">
            <a:avLst/>
          </a:prstGeom>
        </p:spPr>
        <p:txBody>
          <a:bodyPr wrap="square">
            <a:spAutoFit/>
          </a:bodyPr>
          <a:lstStyle/>
          <a:p>
            <a:pPr algn="just">
              <a:lnSpc>
                <a:spcPct val="200000"/>
              </a:lnSpc>
              <a:spcAft>
                <a:spcPts val="0"/>
              </a:spcAft>
            </a:pPr>
            <a:r>
              <a:rPr lang="zh-CN" altLang="zh-CN" sz="2800" kern="100" dirty="0" smtClean="0">
                <a:solidFill>
                  <a:srgbClr val="0000FF"/>
                </a:solidFill>
                <a:latin typeface="Times New Roman" panose="02020603050405020304" pitchFamily="18" charset="0"/>
                <a:ea typeface="方正中等线简体" panose="03000509000000000000" pitchFamily="65" charset="-122"/>
                <a:cs typeface="Times New Roman" panose="02020603050405020304" pitchFamily="18" charset="0"/>
              </a:rPr>
              <a:t>例</a:t>
            </a:r>
            <a:r>
              <a:rPr lang="en-US" altLang="zh-CN" sz="2800" kern="100" dirty="0" smtClean="0">
                <a:solidFill>
                  <a:srgbClr val="0000FF"/>
                </a:solidFill>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全国卷</a:t>
            </a:r>
            <a:r>
              <a:rPr lang="zh-CN" altLang="zh-CN" sz="2800" kern="100" dirty="0">
                <a:latin typeface="宋体" panose="02010600030101010101" pitchFamily="2" charset="-122"/>
                <a:ea typeface="Times New Roman" panose="02020603050405020304" pitchFamily="18" charset="0"/>
                <a:cs typeface="Courier New" panose="02070309020205020404" pitchFamily="49" charset="0"/>
              </a:rPr>
              <a:t> </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Ⅰ</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火星的质量约为地球质量</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半径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约为地球半径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则</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同一物体在火星表面与在地球表面受到的引力的比值约为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A.0.2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B.0.4  		C.2.0  		D.2.5</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8750671" y="1523933"/>
          <a:ext cx="763588" cy="1036638"/>
        </p:xfrm>
        <a:graphic>
          <a:graphicData uri="http://schemas.openxmlformats.org/presentationml/2006/ole">
            <mc:AlternateContent xmlns:mc="http://schemas.openxmlformats.org/markup-compatibility/2006">
              <mc:Choice xmlns:v="urn:schemas-microsoft-com:vml" Requires="v">
                <p:oleObj spid="_x0000_s150581" name="文档" r:id="rId1" imgW="765175" imgH="1037590" progId="Word.Document.12">
                  <p:embed/>
                </p:oleObj>
              </mc:Choice>
              <mc:Fallback>
                <p:oleObj name="文档" r:id="rId1" imgW="765175" imgH="1037590" progId="Word.Document.12">
                  <p:embed/>
                  <p:pic>
                    <p:nvPicPr>
                      <p:cNvPr id="0" name="图片 150580"/>
                      <p:cNvPicPr/>
                      <p:nvPr/>
                    </p:nvPicPr>
                    <p:blipFill>
                      <a:blip r:embed="rId2"/>
                      <a:stretch>
                        <a:fillRect/>
                      </a:stretch>
                    </p:blipFill>
                    <p:spPr>
                      <a:xfrm>
                        <a:off x="8750671" y="1523933"/>
                        <a:ext cx="763588" cy="1036638"/>
                      </a:xfrm>
                      <a:prstGeom prst="rect">
                        <a:avLst/>
                      </a:prstGeom>
                    </p:spPr>
                  </p:pic>
                </p:oleObj>
              </mc:Fallback>
            </mc:AlternateContent>
          </a:graphicData>
        </a:graphic>
      </p:graphicFrame>
      <p:graphicFrame>
        <p:nvGraphicFramePr>
          <p:cNvPr id="6" name="对象 5"/>
          <p:cNvGraphicFramePr>
            <a:graphicFrameLocks noChangeAspect="1"/>
          </p:cNvGraphicFramePr>
          <p:nvPr/>
        </p:nvGraphicFramePr>
        <p:xfrm>
          <a:off x="1189831" y="2388029"/>
          <a:ext cx="763588" cy="1036638"/>
        </p:xfrm>
        <a:graphic>
          <a:graphicData uri="http://schemas.openxmlformats.org/presentationml/2006/ole">
            <mc:AlternateContent xmlns:mc="http://schemas.openxmlformats.org/markup-compatibility/2006">
              <mc:Choice xmlns:v="urn:schemas-microsoft-com:vml" Requires="v">
                <p:oleObj spid="_x0000_s150582" name="文档" r:id="rId3" imgW="765175" imgH="1039495" progId="Word.Document.12">
                  <p:embed/>
                </p:oleObj>
              </mc:Choice>
              <mc:Fallback>
                <p:oleObj name="文档" r:id="rId3" imgW="765175" imgH="1039495" progId="Word.Document.12">
                  <p:embed/>
                  <p:pic>
                    <p:nvPicPr>
                      <p:cNvPr id="0" name="图片 150581"/>
                      <p:cNvPicPr/>
                      <p:nvPr/>
                    </p:nvPicPr>
                    <p:blipFill>
                      <a:blip r:embed="rId4"/>
                      <a:stretch>
                        <a:fillRect/>
                      </a:stretch>
                    </p:blipFill>
                    <p:spPr>
                      <a:xfrm>
                        <a:off x="1189831" y="2388029"/>
                        <a:ext cx="763588" cy="1036638"/>
                      </a:xfrm>
                      <a:prstGeom prst="rect">
                        <a:avLst/>
                      </a:prstGeom>
                    </p:spPr>
                  </p:pic>
                </p:oleObj>
              </mc:Fallback>
            </mc:AlternateContent>
          </a:graphicData>
        </a:graphic>
      </p:graphicFrame>
      <p:sp>
        <p:nvSpPr>
          <p:cNvPr id="7" name="TextBox 14"/>
          <p:cNvSpPr txBox="1"/>
          <p:nvPr/>
        </p:nvSpPr>
        <p:spPr>
          <a:xfrm>
            <a:off x="2908398" y="3261401"/>
            <a:ext cx="657540" cy="78452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grpSp>
        <p:nvGrpSpPr>
          <p:cNvPr id="8" name="组合 7"/>
          <p:cNvGrpSpPr/>
          <p:nvPr/>
        </p:nvGrpSpPr>
        <p:grpSpPr>
          <a:xfrm>
            <a:off x="471000" y="4082364"/>
            <a:ext cx="11250000" cy="2431157"/>
            <a:chOff x="471000" y="1539102"/>
            <a:chExt cx="11250000" cy="2431157"/>
          </a:xfrm>
        </p:grpSpPr>
        <p:sp>
          <p:nvSpPr>
            <p:cNvPr id="9" name="圆角矩形 8"/>
            <p:cNvSpPr/>
            <p:nvPr/>
          </p:nvSpPr>
          <p:spPr>
            <a:xfrm>
              <a:off x="471000" y="1688912"/>
              <a:ext cx="11250000" cy="2281347"/>
            </a:xfrm>
            <a:prstGeom prst="roundRect">
              <a:avLst>
                <a:gd name="adj" fmla="val 348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a:solidFill>
                  <a:prstClr val="white"/>
                </a:solidFill>
                <a:latin typeface="Arial" panose="020B0604020202020204"/>
                <a:ea typeface="微软雅黑" panose="020B0503020204020204" charset="-122"/>
              </a:endParaRPr>
            </a:p>
          </p:txBody>
        </p:sp>
        <p:grpSp>
          <p:nvGrpSpPr>
            <p:cNvPr id="10" name="组合 9"/>
            <p:cNvGrpSpPr/>
            <p:nvPr/>
          </p:nvGrpSpPr>
          <p:grpSpPr>
            <a:xfrm>
              <a:off x="853200" y="1539102"/>
              <a:ext cx="694800" cy="313200"/>
              <a:chOff x="853200" y="1566810"/>
              <a:chExt cx="694800" cy="313200"/>
            </a:xfrm>
          </p:grpSpPr>
          <p:sp>
            <p:nvSpPr>
              <p:cNvPr id="11" name="矩形 10"/>
              <p:cNvSpPr/>
              <p:nvPr/>
            </p:nvSpPr>
            <p:spPr>
              <a:xfrm>
                <a:off x="853200" y="1566810"/>
                <a:ext cx="694800" cy="31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a:solidFill>
                    <a:prstClr val="white"/>
                  </a:solidFill>
                  <a:latin typeface="Arial" panose="020B0604020202020204"/>
                  <a:ea typeface="微软雅黑" panose="020B0503020204020204" charset="-122"/>
                </a:endParaRPr>
              </a:p>
            </p:txBody>
          </p:sp>
          <p:sp>
            <p:nvSpPr>
              <p:cNvPr id="12" name="文本框 11"/>
              <p:cNvSpPr txBox="1"/>
              <p:nvPr/>
            </p:nvSpPr>
            <p:spPr>
              <a:xfrm>
                <a:off x="908673" y="1615422"/>
                <a:ext cx="583855" cy="21597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19" tIns="45709" rIns="91419" bIns="45709" numCol="1" spcCol="0" rtlCol="0" fromWordArt="0" anchor="t" anchorCtr="0" forceAA="0" compatLnSpc="1">
                <a:noAutofit/>
              </a:bodyPr>
              <a:lstStyle>
                <a:defPPr>
                  <a:defRPr lang="zh-CN"/>
                </a:defPPr>
                <a:lvl1pPr marR="0" lvl="0" indent="0" defTabSz="914400" fontAlgn="auto">
                  <a:lnSpc>
                    <a:spcPct val="100000"/>
                  </a:lnSpc>
                  <a:spcBef>
                    <a:spcPts val="0"/>
                  </a:spcBef>
                  <a:spcAft>
                    <a:spcPts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grpSp>
      <p:graphicFrame>
        <p:nvGraphicFramePr>
          <p:cNvPr id="13" name="对象 12"/>
          <p:cNvGraphicFramePr>
            <a:graphicFrameLocks noChangeAspect="1"/>
          </p:cNvGraphicFramePr>
          <p:nvPr/>
        </p:nvGraphicFramePr>
        <p:xfrm>
          <a:off x="800100" y="4370396"/>
          <a:ext cx="10544175" cy="2143125"/>
        </p:xfrm>
        <a:graphic>
          <a:graphicData uri="http://schemas.openxmlformats.org/presentationml/2006/ole">
            <mc:AlternateContent xmlns:mc="http://schemas.openxmlformats.org/markup-compatibility/2006">
              <mc:Choice xmlns:v="urn:schemas-microsoft-com:vml" Requires="v">
                <p:oleObj spid="_x0000_s150583" name="文档" r:id="rId5" imgW="10558145" imgH="2141220" progId="Word.Document.12">
                  <p:embed/>
                </p:oleObj>
              </mc:Choice>
              <mc:Fallback>
                <p:oleObj name="文档" r:id="rId5" imgW="10558145" imgH="2141220" progId="Word.Document.12">
                  <p:embed/>
                  <p:pic>
                    <p:nvPicPr>
                      <p:cNvPr id="0" name="图片 150582"/>
                      <p:cNvPicPr/>
                      <p:nvPr/>
                    </p:nvPicPr>
                    <p:blipFill>
                      <a:blip r:embed="rId6"/>
                      <a:stretch>
                        <a:fillRect/>
                      </a:stretch>
                    </p:blipFill>
                    <p:spPr>
                      <a:xfrm>
                        <a:off x="800100" y="4370396"/>
                        <a:ext cx="10544175" cy="2143125"/>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a:graphicFrameLocks noChangeAspect="1"/>
          </p:cNvGraphicFramePr>
          <p:nvPr/>
        </p:nvGraphicFramePr>
        <p:xfrm>
          <a:off x="455493" y="4189541"/>
          <a:ext cx="10394950" cy="1111250"/>
        </p:xfrm>
        <a:graphic>
          <a:graphicData uri="http://schemas.openxmlformats.org/presentationml/2006/ole">
            <mc:AlternateContent xmlns:mc="http://schemas.openxmlformats.org/markup-compatibility/2006">
              <mc:Choice xmlns:v="urn:schemas-microsoft-com:vml" Requires="v">
                <p:oleObj spid="_x0000_s151570" name="文档" r:id="rId1" imgW="10396855" imgH="1112520" progId="Word.Document.12">
                  <p:embed/>
                </p:oleObj>
              </mc:Choice>
              <mc:Fallback>
                <p:oleObj name="文档" r:id="rId1" imgW="10396855" imgH="1112520" progId="Word.Document.12">
                  <p:embed/>
                  <p:pic>
                    <p:nvPicPr>
                      <p:cNvPr id="0" name="图片 151569"/>
                      <p:cNvPicPr/>
                      <p:nvPr/>
                    </p:nvPicPr>
                    <p:blipFill>
                      <a:blip r:embed="rId2"/>
                      <a:stretch>
                        <a:fillRect/>
                      </a:stretch>
                    </p:blipFill>
                    <p:spPr>
                      <a:xfrm>
                        <a:off x="455493" y="4189541"/>
                        <a:ext cx="10394950" cy="1111250"/>
                      </a:xfrm>
                      <a:prstGeom prst="rect">
                        <a:avLst/>
                      </a:prstGeom>
                    </p:spPr>
                  </p:pic>
                </p:oleObj>
              </mc:Fallback>
            </mc:AlternateContent>
          </a:graphicData>
        </a:graphic>
      </p:graphicFrame>
      <p:sp>
        <p:nvSpPr>
          <p:cNvPr id="3" name="矩形 2"/>
          <p:cNvSpPr/>
          <p:nvPr/>
        </p:nvSpPr>
        <p:spPr>
          <a:xfrm>
            <a:off x="332940" y="1484784"/>
            <a:ext cx="11526120" cy="2677656"/>
          </a:xfrm>
          <a:prstGeom prst="rect">
            <a:avLst/>
          </a:prstGeom>
        </p:spPr>
        <p:txBody>
          <a:bodyPr wrap="square">
            <a:spAutoFit/>
          </a:bodyPr>
          <a:lstStyle/>
          <a:p>
            <a:pPr algn="just">
              <a:lnSpc>
                <a:spcPct val="200000"/>
              </a:lnSpc>
              <a:spcAft>
                <a:spcPts val="0"/>
              </a:spcAft>
            </a:pPr>
            <a:r>
              <a:rPr lang="zh-CN" altLang="zh-CN" sz="2800" kern="100" dirty="0" smtClean="0">
                <a:solidFill>
                  <a:srgbClr val="0000FF"/>
                </a:solidFill>
                <a:latin typeface="Times New Roman" panose="02020603050405020304" pitchFamily="18" charset="0"/>
                <a:ea typeface="方正中等线简体" panose="03000509000000000000" pitchFamily="65" charset="-122"/>
                <a:cs typeface="Times New Roman" panose="02020603050405020304" pitchFamily="18" charset="0"/>
              </a:rPr>
              <a:t>例</a:t>
            </a:r>
            <a:r>
              <a:rPr lang="en-US" altLang="zh-CN" sz="2800" kern="100" dirty="0" smtClean="0">
                <a:solidFill>
                  <a:srgbClr val="0000FF"/>
                </a:solidFill>
                <a:latin typeface="Times New Roman" panose="02020603050405020304" pitchFamily="18" charset="0"/>
                <a:ea typeface="方正中等线简体" panose="03000509000000000000" pitchFamily="65" charset="-122"/>
                <a:cs typeface="Times New Roman" panose="02020603050405020304" pitchFamily="18" charset="0"/>
              </a:rPr>
              <a:t>4</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楷体_GB2312" panose="02010609030101010101" pitchFamily="49" charset="-122"/>
              </a:rPr>
              <a:t>(2024·</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江苏徐州市联考</a:t>
            </a:r>
            <a:r>
              <a:rPr lang="en-US" altLang="zh-CN" sz="2800" kern="100" dirty="0">
                <a:latin typeface="Times New Roman" panose="02020603050405020304" pitchFamily="18" charset="0"/>
                <a:ea typeface="楷体_GB2312" panose="02010609030101010101" pitchFamily="49"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某类地天体可视为质量分布均匀的球体，由于自转，其表面</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赤道</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处的重力加速度为</a:t>
            </a:r>
            <a:r>
              <a:rPr lang="en-US" altLang="zh-CN" sz="2800" i="1" kern="100" dirty="0">
                <a:latin typeface="Times New Roman" panose="02020603050405020304" pitchFamily="18" charset="0"/>
                <a:ea typeface="方正中等线简体" panose="03000509000000000000" pitchFamily="65" charset="-122"/>
              </a:rPr>
              <a:t>g</a:t>
            </a:r>
            <a:r>
              <a:rPr lang="en-US" altLang="zh-CN" sz="2800" kern="100" baseline="-25000" dirty="0">
                <a:latin typeface="Times New Roman" panose="02020603050405020304" pitchFamily="18" charset="0"/>
                <a:ea typeface="方正中等线简体" panose="03000509000000000000" pitchFamily="65" charset="-122"/>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极点</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处的重力加速度为</a:t>
            </a:r>
            <a:r>
              <a:rPr lang="en-US" altLang="zh-CN" sz="2800" i="1" kern="100" dirty="0">
                <a:latin typeface="Times New Roman" panose="02020603050405020304" pitchFamily="18" charset="0"/>
                <a:ea typeface="方正中等线简体" panose="03000509000000000000" pitchFamily="65" charset="-122"/>
              </a:rPr>
              <a:t>g</a:t>
            </a:r>
            <a:r>
              <a:rPr lang="en-US" altLang="zh-CN" sz="2800" kern="100" baseline="-25000" dirty="0">
                <a:latin typeface="Times New Roman" panose="02020603050405020304" pitchFamily="18" charset="0"/>
                <a:ea typeface="方正中等线简体" panose="03000509000000000000" pitchFamily="65" charset="-122"/>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，若已知自转周期为</a:t>
            </a:r>
            <a:r>
              <a:rPr lang="en-US" altLang="zh-CN" sz="2800" i="1" kern="100" dirty="0">
                <a:latin typeface="Times New Roman" panose="02020603050405020304" pitchFamily="18" charset="0"/>
                <a:ea typeface="方正中等线简体" panose="03000509000000000000" pitchFamily="65" charset="-122"/>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，则该天体的半径为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TextBox 14"/>
          <p:cNvSpPr txBox="1"/>
          <p:nvPr/>
        </p:nvSpPr>
        <p:spPr>
          <a:xfrm>
            <a:off x="4487941" y="4352906"/>
            <a:ext cx="657540" cy="78452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7368" y="1566417"/>
            <a:ext cx="11412000" cy="3323987"/>
          </a:xfrm>
          <a:prstGeom prst="rect">
            <a:avLst/>
          </a:prstGeom>
        </p:spPr>
        <p:txBody>
          <a:bodyPr wrap="square">
            <a:spAutoFit/>
          </a:bodyPr>
          <a:lstStyle/>
          <a:p>
            <a:pPr algn="ctr">
              <a:lnSpc>
                <a:spcPct val="150000"/>
              </a:lnSpc>
              <a:spcAft>
                <a:spcPts val="0"/>
              </a:spcAft>
            </a:pPr>
            <a:r>
              <a:rPr lang="zh-CN" altLang="zh-CN" sz="2800" b="1" kern="100" dirty="0">
                <a:latin typeface="Times New Roman" panose="02020603050405020304" pitchFamily="18" charset="0"/>
                <a:ea typeface="微软雅黑" panose="020B0503020204020204" charset="-122"/>
                <a:cs typeface="Times New Roman" panose="02020603050405020304" pitchFamily="18" charset="0"/>
              </a:rPr>
              <a:t>万有引力与重力的</a:t>
            </a:r>
            <a:r>
              <a:rPr lang="zh-CN" altLang="zh-CN" sz="2800" b="1" kern="100" dirty="0" smtClean="0">
                <a:latin typeface="Times New Roman" panose="02020603050405020304" pitchFamily="18" charset="0"/>
                <a:ea typeface="微软雅黑" panose="020B0503020204020204" charset="-122"/>
                <a:cs typeface="Times New Roman" panose="02020603050405020304" pitchFamily="18" charset="0"/>
              </a:rPr>
              <a:t>关系</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地球对物体的万有引力</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表现为两个效果：一是</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重</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力</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，二是提供物体随地球自转的向心力</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baseline="-25000" dirty="0">
                <a:latin typeface="Times New Roman" panose="02020603050405020304" pitchFamily="18" charset="0"/>
                <a:ea typeface="方正中等线简体" panose="03000509000000000000" pitchFamily="65" charset="-122"/>
                <a:cs typeface="Times New Roman" panose="02020603050405020304" pitchFamily="18" charset="0"/>
              </a:rPr>
              <a:t>向</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如</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图</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在赤道上</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58499" name="Picture 131" descr="万5-6A"/>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32304" y="2496550"/>
            <a:ext cx="2935002" cy="3668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对象 3"/>
          <p:cNvGraphicFramePr>
            <a:graphicFrameLocks noChangeAspect="1"/>
          </p:cNvGraphicFramePr>
          <p:nvPr/>
        </p:nvGraphicFramePr>
        <p:xfrm>
          <a:off x="481659" y="4890404"/>
          <a:ext cx="8091488" cy="992188"/>
        </p:xfrm>
        <a:graphic>
          <a:graphicData uri="http://schemas.openxmlformats.org/presentationml/2006/ole">
            <mc:AlternateContent xmlns:mc="http://schemas.openxmlformats.org/markup-compatibility/2006">
              <mc:Choice xmlns:v="urn:schemas-microsoft-com:vml" Requires="v">
                <p:oleObj spid="_x0000_s58530" name="文档" r:id="rId2" imgW="8093710" imgH="993775" progId="Word.Document.12">
                  <p:embed/>
                </p:oleObj>
              </mc:Choice>
              <mc:Fallback>
                <p:oleObj name="文档" r:id="rId2" imgW="8093710" imgH="993775" progId="Word.Document.12">
                  <p:embed/>
                  <p:pic>
                    <p:nvPicPr>
                      <p:cNvPr id="0" name="图片 58529"/>
                      <p:cNvPicPr/>
                      <p:nvPr/>
                    </p:nvPicPr>
                    <p:blipFill>
                      <a:blip r:embed="rId3"/>
                      <a:stretch>
                        <a:fillRect/>
                      </a:stretch>
                    </p:blipFill>
                    <p:spPr>
                      <a:xfrm>
                        <a:off x="481659" y="4890404"/>
                        <a:ext cx="8091488" cy="992188"/>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481659" y="5768245"/>
          <a:ext cx="8091488" cy="992188"/>
        </p:xfrm>
        <a:graphic>
          <a:graphicData uri="http://schemas.openxmlformats.org/presentationml/2006/ole">
            <mc:AlternateContent xmlns:mc="http://schemas.openxmlformats.org/markup-compatibility/2006">
              <mc:Choice xmlns:v="urn:schemas-microsoft-com:vml" Requires="v">
                <p:oleObj spid="_x0000_s58531" name="文档" r:id="rId4" imgW="8093710" imgH="995045" progId="Word.Document.12">
                  <p:embed/>
                </p:oleObj>
              </mc:Choice>
              <mc:Fallback>
                <p:oleObj name="文档" r:id="rId4" imgW="8093710" imgH="995045" progId="Word.Document.12">
                  <p:embed/>
                  <p:pic>
                    <p:nvPicPr>
                      <p:cNvPr id="0" name="图片 58530"/>
                      <p:cNvPicPr/>
                      <p:nvPr/>
                    </p:nvPicPr>
                    <p:blipFill>
                      <a:blip r:embed="rId5"/>
                      <a:stretch>
                        <a:fillRect/>
                      </a:stretch>
                    </p:blipFill>
                    <p:spPr>
                      <a:xfrm>
                        <a:off x="481659" y="5768245"/>
                        <a:ext cx="8091488" cy="992188"/>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443607" y="1941661"/>
          <a:ext cx="10720388" cy="4511675"/>
        </p:xfrm>
        <a:graphic>
          <a:graphicData uri="http://schemas.openxmlformats.org/presentationml/2006/ole">
            <mc:AlternateContent xmlns:mc="http://schemas.openxmlformats.org/markup-compatibility/2006">
              <mc:Choice xmlns:v="urn:schemas-microsoft-com:vml" Requires="v">
                <p:oleObj spid="_x0000_s152593" name="文档" r:id="rId1" imgW="10721340" imgH="4512310" progId="Word.Document.12">
                  <p:embed/>
                </p:oleObj>
              </mc:Choice>
              <mc:Fallback>
                <p:oleObj name="文档" r:id="rId1" imgW="10721340" imgH="4512310" progId="Word.Document.12">
                  <p:embed/>
                  <p:pic>
                    <p:nvPicPr>
                      <p:cNvPr id="0" name="图片 152592"/>
                      <p:cNvPicPr/>
                      <p:nvPr/>
                    </p:nvPicPr>
                    <p:blipFill>
                      <a:blip r:embed="rId2"/>
                      <a:stretch>
                        <a:fillRect/>
                      </a:stretch>
                    </p:blipFill>
                    <p:spPr>
                      <a:xfrm>
                        <a:off x="443607" y="1941661"/>
                        <a:ext cx="10720388" cy="4511675"/>
                      </a:xfrm>
                      <a:prstGeom prst="rect">
                        <a:avLst/>
                      </a:prstGeom>
                    </p:spPr>
                  </p:pic>
                </p:oleObj>
              </mc:Fallback>
            </mc:AlternateContent>
          </a:graphicData>
        </a:graphic>
      </p:graphicFrame>
      <p:pic>
        <p:nvPicPr>
          <p:cNvPr id="58499" name="Picture 131" descr="万5-6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32304" y="2496550"/>
            <a:ext cx="2935002" cy="3668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a:hlinkClick r:id="rId4" action="ppaction://hlinksldjump"/>
          </p:cNvPr>
          <p:cNvSpPr/>
          <p:nvPr/>
        </p:nvSpPr>
        <p:spPr>
          <a:xfrm>
            <a:off x="11378232" y="6484114"/>
            <a:ext cx="813768" cy="373886"/>
          </a:xfrm>
          <a:prstGeom prst="rect">
            <a:avLst/>
          </a:prstGeom>
          <a:solidFill>
            <a:srgbClr val="1F497D"/>
          </a:solidFill>
        </p:spPr>
        <p:txBody>
          <a:bodyPr wrap="square">
            <a:spAutoFit/>
          </a:bodyPr>
          <a:lstStyle/>
          <a:p>
            <a:pPr algn="ctr">
              <a:tabLst>
                <a:tab pos="2430780" algn="l"/>
              </a:tabLst>
            </a:pPr>
            <a:r>
              <a:rPr lang="zh-CN" altLang="en-US" kern="100" dirty="0">
                <a:solidFill>
                  <a:schemeClr val="bg1"/>
                </a:solidFill>
                <a:latin typeface="微软雅黑" panose="020B0503020204020204" charset="-122"/>
                <a:ea typeface="微软雅黑" panose="020B0503020204020204" charset="-122"/>
                <a:cs typeface="Courier New" panose="02070309020205020404" pitchFamily="49" charset="0"/>
              </a:rPr>
              <a:t>返回</a:t>
            </a:r>
            <a:endParaRPr lang="zh-CN" altLang="en-US" kern="100" dirty="0">
              <a:solidFill>
                <a:schemeClr val="bg1"/>
              </a:solidFill>
              <a:latin typeface="微软雅黑" panose="020B0503020204020204" charset="-122"/>
              <a:ea typeface="微软雅黑" panose="020B0503020204020204" charset="-122"/>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165200" y="2649688"/>
            <a:ext cx="11861600" cy="923330"/>
          </a:xfrm>
          <a:prstGeom prst="rect">
            <a:avLst/>
          </a:prstGeom>
          <a:noFill/>
        </p:spPr>
        <p:txBody>
          <a:bodyPr wrap="square" rtlCol="0" anchor="ctr">
            <a:spAutoFit/>
          </a:bodyPr>
          <a:lstStyle/>
          <a:p>
            <a:pPr algn="ctr"/>
            <a:r>
              <a:rPr lang="zh-CN" altLang="zh-CN" sz="5400" b="1" dirty="0">
                <a:solidFill>
                  <a:prstClr val="black">
                    <a:lumMod val="75000"/>
                    <a:lumOff val="25000"/>
                  </a:prstClr>
                </a:solidFill>
                <a:latin typeface="微软雅黑" panose="020B0503020204020204" charset="-122"/>
                <a:ea typeface="微软雅黑" panose="020B0503020204020204" charset="-122"/>
              </a:rPr>
              <a:t>天体质量和密度的计算</a:t>
            </a:r>
            <a:endParaRPr lang="zh-CN" altLang="zh-CN" sz="5400" b="1" dirty="0">
              <a:solidFill>
                <a:prstClr val="black">
                  <a:lumMod val="75000"/>
                  <a:lumOff val="25000"/>
                </a:prstClr>
              </a:solidFill>
              <a:latin typeface="微软雅黑" panose="020B0503020204020204" charset="-122"/>
              <a:ea typeface="微软雅黑" panose="020B0503020204020204" charset="-122"/>
            </a:endParaRPr>
          </a:p>
        </p:txBody>
      </p:sp>
      <p:grpSp>
        <p:nvGrpSpPr>
          <p:cNvPr id="7" name="组合 6"/>
          <p:cNvGrpSpPr/>
          <p:nvPr/>
        </p:nvGrpSpPr>
        <p:grpSpPr>
          <a:xfrm>
            <a:off x="5043668" y="1739017"/>
            <a:ext cx="2104665" cy="430887"/>
            <a:chOff x="5043668" y="1739017"/>
            <a:chExt cx="2104665" cy="430887"/>
          </a:xfrm>
        </p:grpSpPr>
        <p:grpSp>
          <p:nvGrpSpPr>
            <p:cNvPr id="8" name="组合 7"/>
            <p:cNvGrpSpPr/>
            <p:nvPr/>
          </p:nvGrpSpPr>
          <p:grpSpPr>
            <a:xfrm>
              <a:off x="5043668" y="1739017"/>
              <a:ext cx="2104665" cy="369332"/>
              <a:chOff x="5015445" y="2374315"/>
              <a:chExt cx="2104665" cy="369332"/>
            </a:xfrm>
          </p:grpSpPr>
          <p:sp>
            <p:nvSpPr>
              <p:cNvPr id="15" name="文本框 14"/>
              <p:cNvSpPr txBox="1"/>
              <p:nvPr/>
            </p:nvSpPr>
            <p:spPr>
              <a:xfrm>
                <a:off x="6800792" y="2374315"/>
                <a:ext cx="319318" cy="369332"/>
              </a:xfrm>
              <a:prstGeom prst="rect">
                <a:avLst/>
              </a:prstGeom>
              <a:noFill/>
            </p:spPr>
            <p:txBody>
              <a:bodyPr wrap="none" rtlCol="0">
                <a:spAutoFit/>
              </a:bodyPr>
              <a:lstStyle/>
              <a:p>
                <a:r>
                  <a:rPr kumimoji="1" lang="en-US" altLang="zh-CN" dirty="0">
                    <a:solidFill>
                      <a:prstClr val="white">
                        <a:lumMod val="65000"/>
                      </a:prstClr>
                    </a:solidFill>
                  </a:rPr>
                  <a:t>&gt;</a:t>
                </a:r>
                <a:endParaRPr kumimoji="1" lang="zh-CN" altLang="en-US" dirty="0">
                  <a:solidFill>
                    <a:prstClr val="white">
                      <a:lumMod val="65000"/>
                    </a:prstClr>
                  </a:solidFill>
                </a:endParaRPr>
              </a:p>
            </p:txBody>
          </p:sp>
          <p:sp>
            <p:nvSpPr>
              <p:cNvPr id="16" name="文本框 15"/>
              <p:cNvSpPr txBox="1"/>
              <p:nvPr/>
            </p:nvSpPr>
            <p:spPr>
              <a:xfrm>
                <a:off x="5015445" y="2374315"/>
                <a:ext cx="319318" cy="369332"/>
              </a:xfrm>
              <a:prstGeom prst="rect">
                <a:avLst/>
              </a:prstGeom>
              <a:noFill/>
            </p:spPr>
            <p:txBody>
              <a:bodyPr wrap="none" rtlCol="0">
                <a:spAutoFit/>
              </a:bodyPr>
              <a:lstStyle/>
              <a:p>
                <a:r>
                  <a:rPr kumimoji="1" lang="en-US" altLang="zh-CN" dirty="0">
                    <a:solidFill>
                      <a:prstClr val="white">
                        <a:lumMod val="65000"/>
                      </a:prstClr>
                    </a:solidFill>
                  </a:rPr>
                  <a:t>&lt;</a:t>
                </a:r>
                <a:endParaRPr kumimoji="1" lang="zh-CN" altLang="en-US" dirty="0">
                  <a:solidFill>
                    <a:prstClr val="white">
                      <a:lumMod val="65000"/>
                    </a:prstClr>
                  </a:solidFill>
                </a:endParaRPr>
              </a:p>
            </p:txBody>
          </p:sp>
        </p:grpSp>
        <p:sp>
          <p:nvSpPr>
            <p:cNvPr id="9" name="矩形 8"/>
            <p:cNvSpPr/>
            <p:nvPr/>
          </p:nvSpPr>
          <p:spPr>
            <a:xfrm>
              <a:off x="5510202" y="1739017"/>
              <a:ext cx="1171597" cy="430887"/>
            </a:xfrm>
            <a:prstGeom prst="rect">
              <a:avLst/>
            </a:prstGeom>
          </p:spPr>
          <p:txBody>
            <a:bodyPr wrap="square">
              <a:spAutoFit/>
            </a:bodyPr>
            <a:lstStyle/>
            <a:p>
              <a:pPr algn="ctr"/>
              <a:r>
                <a:rPr lang="zh-CN" altLang="en-US" sz="2200" smtClean="0">
                  <a:latin typeface="微软雅黑" panose="020B0503020204020204" charset="-122"/>
                  <a:ea typeface="微软雅黑" panose="020B0503020204020204" charset="-122"/>
                </a:rPr>
                <a:t>考点三</a:t>
              </a:r>
              <a:endParaRPr lang="zh-CN" altLang="en-US" sz="2200" dirty="0">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614616" y="730209"/>
            <a:ext cx="10577384" cy="5337694"/>
          </a:xfrm>
          <a:prstGeom prst="rect">
            <a:avLst/>
          </a:prstGeom>
          <a:solidFill>
            <a:srgbClr val="F9F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圆角矩形 11"/>
          <p:cNvSpPr/>
          <p:nvPr/>
        </p:nvSpPr>
        <p:spPr>
          <a:xfrm>
            <a:off x="970718" y="1662670"/>
            <a:ext cx="432048" cy="1478298"/>
          </a:xfrm>
          <a:prstGeom prst="roundRect">
            <a:avLst/>
          </a:prstGeom>
          <a:solidFill>
            <a:srgbClr val="0070C0"/>
          </a:solidFill>
          <a:ln>
            <a:solidFill>
              <a:srgbClr val="8AB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964484" y="1792588"/>
            <a:ext cx="428040" cy="1200329"/>
          </a:xfrm>
          <a:prstGeom prst="rect">
            <a:avLst/>
          </a:prstGeom>
        </p:spPr>
        <p:txBody>
          <a:bodyPr wrap="square">
            <a:spAutoFit/>
          </a:bodyPr>
          <a:lstStyle/>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考</a:t>
            </a:r>
            <a:endParaRPr lang="en-US" altLang="zh-CN" b="1" dirty="0" smtClean="0">
              <a:solidFill>
                <a:schemeClr val="bg1"/>
              </a:solidFill>
              <a:latin typeface="方正仿宋简体" panose="03000509000000000000" pitchFamily="65" charset="-122"/>
              <a:ea typeface="方正仿宋简体" panose="03000509000000000000" pitchFamily="65" charset="-122"/>
            </a:endParaRPr>
          </a:p>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情</a:t>
            </a:r>
            <a:endParaRPr lang="en-US" altLang="zh-CN" b="1" dirty="0" smtClean="0">
              <a:solidFill>
                <a:schemeClr val="bg1"/>
              </a:solidFill>
              <a:latin typeface="方正仿宋简体" panose="03000509000000000000" pitchFamily="65" charset="-122"/>
              <a:ea typeface="方正仿宋简体" panose="03000509000000000000" pitchFamily="65" charset="-122"/>
            </a:endParaRPr>
          </a:p>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分</a:t>
            </a:r>
            <a:endParaRPr lang="en-US" altLang="zh-CN" b="1" dirty="0" smtClean="0">
              <a:solidFill>
                <a:schemeClr val="bg1"/>
              </a:solidFill>
              <a:latin typeface="方正仿宋简体" panose="03000509000000000000" pitchFamily="65" charset="-122"/>
              <a:ea typeface="方正仿宋简体" panose="03000509000000000000" pitchFamily="65" charset="-122"/>
            </a:endParaRPr>
          </a:p>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析</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pic>
        <p:nvPicPr>
          <p:cNvPr id="140290" name="Picture 2" descr="Z5-1"/>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8581" y="726196"/>
            <a:ext cx="8609454" cy="5345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8800" y="1693109"/>
            <a:ext cx="11412000" cy="131080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利用天体表面重力加速度</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已知天体表面的重力加速度</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和天体半径</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0" name="对象 9"/>
          <p:cNvGraphicFramePr>
            <a:graphicFrameLocks noChangeAspect="1"/>
          </p:cNvGraphicFramePr>
          <p:nvPr/>
        </p:nvGraphicFramePr>
        <p:xfrm>
          <a:off x="523650" y="3140968"/>
          <a:ext cx="7353300" cy="2297112"/>
        </p:xfrm>
        <a:graphic>
          <a:graphicData uri="http://schemas.openxmlformats.org/presentationml/2006/ole">
            <mc:AlternateContent xmlns:mc="http://schemas.openxmlformats.org/markup-compatibility/2006">
              <mc:Choice xmlns:v="urn:schemas-microsoft-com:vml" Requires="v">
                <p:oleObj spid="_x0000_s153617" name="文档" r:id="rId1" imgW="7354570" imgH="2298065" progId="Word.Document.12">
                  <p:embed/>
                </p:oleObj>
              </mc:Choice>
              <mc:Fallback>
                <p:oleObj name="文档" r:id="rId1" imgW="7354570" imgH="2298065" progId="Word.Document.12">
                  <p:embed/>
                  <p:pic>
                    <p:nvPicPr>
                      <p:cNvPr id="0" name="图片 153616"/>
                      <p:cNvPicPr/>
                      <p:nvPr/>
                    </p:nvPicPr>
                    <p:blipFill>
                      <a:blip r:embed="rId2"/>
                      <a:stretch>
                        <a:fillRect/>
                      </a:stretch>
                    </p:blipFill>
                    <p:spPr>
                      <a:xfrm>
                        <a:off x="523650" y="3140968"/>
                        <a:ext cx="7353300" cy="2297112"/>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8800" y="1693109"/>
            <a:ext cx="11412000" cy="131080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利用运行天体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已知卫星绕中心天体做匀速圆周运动的半径</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和周期</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0" name="对象 9"/>
          <p:cNvGraphicFramePr>
            <a:graphicFrameLocks noChangeAspect="1"/>
          </p:cNvGraphicFramePr>
          <p:nvPr/>
        </p:nvGraphicFramePr>
        <p:xfrm>
          <a:off x="523875" y="3143250"/>
          <a:ext cx="11115675" cy="2590800"/>
        </p:xfrm>
        <a:graphic>
          <a:graphicData uri="http://schemas.openxmlformats.org/presentationml/2006/ole">
            <mc:AlternateContent xmlns:mc="http://schemas.openxmlformats.org/markup-compatibility/2006">
              <mc:Choice xmlns:v="urn:schemas-microsoft-com:vml" Requires="v">
                <p:oleObj spid="_x0000_s154641" name="文档" r:id="rId1" imgW="11123930" imgH="2587625" progId="Word.Document.12">
                  <p:embed/>
                </p:oleObj>
              </mc:Choice>
              <mc:Fallback>
                <p:oleObj name="文档" r:id="rId1" imgW="11123930" imgH="2587625" progId="Word.Document.12">
                  <p:embed/>
                  <p:pic>
                    <p:nvPicPr>
                      <p:cNvPr id="0" name="图片 154640"/>
                      <p:cNvPicPr/>
                      <p:nvPr/>
                    </p:nvPicPr>
                    <p:blipFill>
                      <a:blip r:embed="rId2"/>
                      <a:stretch>
                        <a:fillRect/>
                      </a:stretch>
                    </p:blipFill>
                    <p:spPr>
                      <a:xfrm>
                        <a:off x="523875" y="3143250"/>
                        <a:ext cx="11115675" cy="259080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对象 9"/>
          <p:cNvGraphicFramePr>
            <a:graphicFrameLocks noChangeAspect="1"/>
          </p:cNvGraphicFramePr>
          <p:nvPr/>
        </p:nvGraphicFramePr>
        <p:xfrm>
          <a:off x="523875" y="2060848"/>
          <a:ext cx="11115675" cy="2571750"/>
        </p:xfrm>
        <a:graphic>
          <a:graphicData uri="http://schemas.openxmlformats.org/presentationml/2006/ole">
            <mc:AlternateContent xmlns:mc="http://schemas.openxmlformats.org/markup-compatibility/2006">
              <mc:Choice xmlns:v="urn:schemas-microsoft-com:vml" Requires="v">
                <p:oleObj spid="_x0000_s155664" name="文档" r:id="rId1" imgW="11123930" imgH="2578735" progId="Word.Document.12">
                  <p:embed/>
                </p:oleObj>
              </mc:Choice>
              <mc:Fallback>
                <p:oleObj name="文档" r:id="rId1" imgW="11123930" imgH="2578735" progId="Word.Document.12">
                  <p:embed/>
                  <p:pic>
                    <p:nvPicPr>
                      <p:cNvPr id="0" name="图片 155663"/>
                      <p:cNvPicPr/>
                      <p:nvPr/>
                    </p:nvPicPr>
                    <p:blipFill>
                      <a:blip r:embed="rId2"/>
                      <a:stretch>
                        <a:fillRect/>
                      </a:stretch>
                    </p:blipFill>
                    <p:spPr>
                      <a:xfrm>
                        <a:off x="523875" y="2060848"/>
                        <a:ext cx="11115675" cy="257175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1740" y="1577349"/>
            <a:ext cx="11526120" cy="3249800"/>
          </a:xfrm>
          <a:prstGeom prst="rect">
            <a:avLst/>
          </a:prstGeom>
        </p:spPr>
        <p:txBody>
          <a:bodyPr wrap="square">
            <a:spAutoFit/>
          </a:bodyPr>
          <a:lstStyle/>
          <a:p>
            <a:pPr algn="just">
              <a:lnSpc>
                <a:spcPct val="150000"/>
              </a:lnSpc>
              <a:spcAft>
                <a:spcPts val="0"/>
              </a:spcAft>
            </a:pPr>
            <a:r>
              <a:rPr lang="zh-CN" altLang="zh-CN" sz="2800" kern="100" dirty="0" smtClean="0">
                <a:solidFill>
                  <a:srgbClr val="0000FF"/>
                </a:solidFill>
                <a:latin typeface="Times New Roman" panose="02020603050405020304" pitchFamily="18" charset="0"/>
                <a:ea typeface="方正中等线简体" panose="03000509000000000000" pitchFamily="65" charset="-122"/>
                <a:cs typeface="Times New Roman" panose="02020603050405020304" pitchFamily="18" charset="0"/>
              </a:rPr>
              <a:t>例</a:t>
            </a:r>
            <a:r>
              <a:rPr lang="en-US" altLang="zh-CN" sz="2800" kern="100" dirty="0" smtClean="0">
                <a:solidFill>
                  <a:srgbClr val="0000FF"/>
                </a:solidFill>
                <a:latin typeface="Times New Roman" panose="02020603050405020304" pitchFamily="18" charset="0"/>
                <a:ea typeface="方正中等线简体" panose="03000509000000000000" pitchFamily="65" charset="-122"/>
                <a:cs typeface="Times New Roman" panose="02020603050405020304" pitchFamily="18" charset="0"/>
              </a:rPr>
              <a:t>5</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(2024·</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江苏扬州市曹甸高级中学阶段检测</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航天员在月球表面将一片羽毛和一个铁锤从同一高度由静止同时释放，二者几乎同时落地。若羽毛和铁锤是从高度为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处下落，经时间</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落到月球表面。已知引力常量为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，月球的半径为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不考虑月球自转的影响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800" kern="100" dirty="0">
                <a:latin typeface="Times New Roman" panose="02020603050405020304" pitchFamily="18" charset="0"/>
                <a:ea typeface="方正中等线简体" panose="03000509000000000000" pitchFamily="65" charset="-122"/>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月球表面的自由落体加速度大小</a:t>
            </a:r>
            <a:r>
              <a:rPr lang="en-US" altLang="zh-CN" sz="2800" i="1" kern="100" dirty="0">
                <a:latin typeface="Times New Roman" panose="02020603050405020304" pitchFamily="18" charset="0"/>
                <a:ea typeface="方正中等线简体" panose="03000509000000000000" pitchFamily="65" charset="-122"/>
              </a:rPr>
              <a:t>g</a:t>
            </a:r>
            <a:r>
              <a:rPr lang="zh-CN" altLang="zh-CN" sz="2800" kern="100" baseline="-25000" dirty="0">
                <a:latin typeface="Times New Roman" panose="02020603050405020304" pitchFamily="18" charset="0"/>
                <a:ea typeface="方正中等线简体" panose="03000509000000000000" pitchFamily="65" charset="-122"/>
                <a:cs typeface="Times New Roman" panose="02020603050405020304" pitchFamily="18" charset="0"/>
              </a:rPr>
              <a:t>月</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407940" y="4796799"/>
            <a:ext cx="11526120" cy="664477"/>
          </a:xfrm>
          <a:prstGeom prst="rect">
            <a:avLst/>
          </a:prstGeom>
        </p:spPr>
        <p:txBody>
          <a:bodyPr wrap="square">
            <a:spAutoFit/>
          </a:bodyPr>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月球的质量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263795" y="5516889"/>
            <a:ext cx="11526120" cy="664477"/>
          </a:xfrm>
          <a:prstGeom prst="rect">
            <a:avLst/>
          </a:prstGeom>
        </p:spPr>
        <p:txBody>
          <a:bodyPr wrap="square">
            <a:spAutoFit/>
          </a:bodyPr>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月球的密度</a:t>
            </a:r>
            <a:r>
              <a:rPr lang="en-US" altLang="zh-CN" sz="2800" i="1" kern="100" dirty="0">
                <a:latin typeface="Times New Roman" panose="02020603050405020304" pitchFamily="18" charset="0"/>
                <a:ea typeface="方正中等线简体" panose="03000509000000000000" pitchFamily="65" charset="-122"/>
              </a:rPr>
              <a:t>ρ</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980728"/>
            <a:ext cx="12189600" cy="3600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圆角矩形 7"/>
          <p:cNvSpPr/>
          <p:nvPr/>
        </p:nvSpPr>
        <p:spPr>
          <a:xfrm>
            <a:off x="3053770" y="1628800"/>
            <a:ext cx="9022900" cy="2448272"/>
          </a:xfrm>
          <a:prstGeom prst="roundRect">
            <a:avLst>
              <a:gd name="adj" fmla="val 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2" name="图片 1"/>
          <p:cNvPicPr>
            <a:picLocks noChangeAspect="1"/>
          </p:cNvPicPr>
          <p:nvPr/>
        </p:nvPicPr>
        <p:blipFill rotWithShape="1">
          <a:blip r:embed="rId1"/>
          <a:srcRect r="1199"/>
          <a:stretch>
            <a:fillRect/>
          </a:stretch>
        </p:blipFill>
        <p:spPr>
          <a:xfrm>
            <a:off x="2885834" y="2005437"/>
            <a:ext cx="9306166" cy="1734541"/>
          </a:xfrm>
          <a:prstGeom prst="rect">
            <a:avLst/>
          </a:prstGeom>
        </p:spPr>
      </p:pic>
      <p:sp>
        <p:nvSpPr>
          <p:cNvPr id="10" name="文本框 9"/>
          <p:cNvSpPr txBox="1"/>
          <p:nvPr/>
        </p:nvSpPr>
        <p:spPr>
          <a:xfrm>
            <a:off x="4682786" y="2185112"/>
            <a:ext cx="4704657" cy="1323439"/>
          </a:xfrm>
          <a:prstGeom prst="rect">
            <a:avLst/>
          </a:prstGeom>
          <a:noFill/>
        </p:spPr>
        <p:txBody>
          <a:bodyPr wrap="square" rtlCol="0" anchor="ctr">
            <a:spAutoFit/>
          </a:bodyPr>
          <a:lstStyle/>
          <a:p>
            <a:pPr algn="ctr"/>
            <a:r>
              <a:rPr lang="zh-CN" altLang="en-US" sz="8000" b="1" dirty="0" smtClean="0">
                <a:solidFill>
                  <a:schemeClr val="bg1"/>
                </a:solidFill>
                <a:latin typeface="微软雅黑" panose="020B0503020204020204" charset="-122"/>
              </a:rPr>
              <a:t>课时精练</a:t>
            </a:r>
            <a:endParaRPr lang="zh-CN" altLang="zh-CN" sz="8000" b="1" dirty="0">
              <a:solidFill>
                <a:schemeClr val="bg1"/>
              </a:solidFill>
              <a:latin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88800" y="908720"/>
            <a:ext cx="11523453" cy="4647374"/>
          </a:xfrm>
          <a:prstGeom prst="rect">
            <a:avLst/>
          </a:prstGeom>
        </p:spPr>
        <p:txBody>
          <a:bodyPr wrap="square" lIns="121870" tIns="60934" rIns="121870" bIns="60934">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火星和木星沿各自的椭圆轨道绕太阳运行，根据开普勒行星运动定律可知</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太阳位于木星运行轨道的中心</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火星和木星绕太阳运行速度的大小始终相等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火星与木星公转周期之比的平方等于它们轨道半长轴之比的立方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相同时间内，火星与太阳连线扫过的面积等于木星与太阳连线扫过</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面积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0" name="TextBox 14"/>
          <p:cNvSpPr txBox="1"/>
          <p:nvPr/>
        </p:nvSpPr>
        <p:spPr>
          <a:xfrm>
            <a:off x="272977" y="3551709"/>
            <a:ext cx="657540" cy="78452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22" name="圆角矩形 21">
            <a:hlinkClick r:id="rId1" action="ppaction://hlinksldjump"/>
          </p:cNvPr>
          <p:cNvSpPr/>
          <p:nvPr/>
        </p:nvSpPr>
        <p:spPr>
          <a:xfrm>
            <a:off x="3552593" y="6379851"/>
            <a:ext cx="287933" cy="287933"/>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latin typeface="Arial" panose="020B0604020202020204" pitchFamily="34" charset="0"/>
                <a:cs typeface="Arial" panose="020B0604020202020204" pitchFamily="34" charset="0"/>
              </a:rPr>
              <a:t>1</a:t>
            </a:r>
            <a:endParaRPr kumimoji="1" lang="zh-CN" altLang="en-US" sz="1600" dirty="0">
              <a:solidFill>
                <a:schemeClr val="bg1"/>
              </a:solidFill>
              <a:latin typeface="Arial" panose="020B0604020202020204" pitchFamily="34" charset="0"/>
              <a:cs typeface="Arial" panose="020B0604020202020204" pitchFamily="34" charset="0"/>
            </a:endParaRPr>
          </a:p>
        </p:txBody>
      </p:sp>
      <p:sp>
        <p:nvSpPr>
          <p:cNvPr id="23" name="圆角矩形 22">
            <a:hlinkClick r:id="rId2" action="ppaction://hlinksldjump"/>
          </p:cNvPr>
          <p:cNvSpPr/>
          <p:nvPr/>
        </p:nvSpPr>
        <p:spPr>
          <a:xfrm>
            <a:off x="3947353"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4" name="圆角矩形 23">
            <a:hlinkClick r:id="rId3" action="ppaction://hlinksldjump"/>
          </p:cNvPr>
          <p:cNvSpPr/>
          <p:nvPr/>
        </p:nvSpPr>
        <p:spPr>
          <a:xfrm>
            <a:off x="4342114"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5" name="圆角矩形 24">
            <a:hlinkClick r:id="rId4" action="ppaction://hlinksldjump"/>
          </p:cNvPr>
          <p:cNvSpPr/>
          <p:nvPr/>
        </p:nvSpPr>
        <p:spPr>
          <a:xfrm>
            <a:off x="4736875"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4</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1" name="圆角矩形 30">
            <a:hlinkClick r:id="rId5" action="ppaction://hlinksldjump"/>
          </p:cNvPr>
          <p:cNvSpPr/>
          <p:nvPr/>
        </p:nvSpPr>
        <p:spPr>
          <a:xfrm>
            <a:off x="5131635"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5</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2" name="圆角矩形 31">
            <a:hlinkClick r:id="rId6" action="ppaction://hlinksldjump"/>
          </p:cNvPr>
          <p:cNvSpPr/>
          <p:nvPr/>
        </p:nvSpPr>
        <p:spPr>
          <a:xfrm>
            <a:off x="5526396"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6</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3" name="圆角矩形 32">
            <a:hlinkClick r:id="rId7" action="ppaction://hlinksldjump"/>
          </p:cNvPr>
          <p:cNvSpPr/>
          <p:nvPr/>
        </p:nvSpPr>
        <p:spPr>
          <a:xfrm>
            <a:off x="5921157"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7</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4" name="圆角矩形 33">
            <a:hlinkClick r:id="rId8" action="ppaction://hlinksldjump"/>
          </p:cNvPr>
          <p:cNvSpPr/>
          <p:nvPr/>
        </p:nvSpPr>
        <p:spPr>
          <a:xfrm>
            <a:off x="6315917"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8</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5" name="圆角矩形 34">
            <a:hlinkClick r:id="rId9" action="ppaction://hlinksldjump"/>
          </p:cNvPr>
          <p:cNvSpPr/>
          <p:nvPr/>
        </p:nvSpPr>
        <p:spPr>
          <a:xfrm>
            <a:off x="6710678"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6" name="圆角矩形 35">
            <a:hlinkClick r:id="rId10" action="ppaction://hlinksldjump"/>
          </p:cNvPr>
          <p:cNvSpPr/>
          <p:nvPr/>
        </p:nvSpPr>
        <p:spPr>
          <a:xfrm>
            <a:off x="7105438"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10</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7" name="圆角矩形 36">
            <a:hlinkClick r:id="rId11" action="ppaction://hlinksldjump"/>
          </p:cNvPr>
          <p:cNvSpPr/>
          <p:nvPr/>
        </p:nvSpPr>
        <p:spPr>
          <a:xfrm>
            <a:off x="7536191"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8" name="圆角矩形 37">
            <a:hlinkClick r:id="rId12" action="ppaction://hlinksldjump"/>
          </p:cNvPr>
          <p:cNvSpPr/>
          <p:nvPr/>
        </p:nvSpPr>
        <p:spPr>
          <a:xfrm>
            <a:off x="7966943"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1000" y="332656"/>
            <a:ext cx="11250000" cy="5616624"/>
            <a:chOff x="471000" y="117893"/>
            <a:chExt cx="11250000" cy="5616624"/>
          </a:xfrm>
        </p:grpSpPr>
        <p:sp>
          <p:nvSpPr>
            <p:cNvPr id="3" name="矩形 2"/>
            <p:cNvSpPr/>
            <p:nvPr/>
          </p:nvSpPr>
          <p:spPr>
            <a:xfrm>
              <a:off x="700343" y="385334"/>
              <a:ext cx="10791315" cy="5262979"/>
            </a:xfrm>
            <a:prstGeom prst="rect">
              <a:avLst/>
            </a:prstGeom>
          </p:spPr>
          <p:txBody>
            <a:bodyPr>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由开普勒第一定律</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轨道定律</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可知，太阳位于木星运行的椭圆轨道的一个焦点上，故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火星</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和木星绕太阳运行的轨道不同，运行速度的大小不可能始终相等，故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根据</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开普勒第三定律</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周期定律</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知，太阳系中所有行星轨道的半长轴的三次方与它的公转周期的平方的比值是一个常量，故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对于</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太阳系某一个行星来说，其与太阳连线在相同的时间内扫过的面积相等，不同行星在相同时间内扫过的面积不相等，故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9" name="组合 8"/>
            <p:cNvGrpSpPr/>
            <p:nvPr/>
          </p:nvGrpSpPr>
          <p:grpSpPr>
            <a:xfrm>
              <a:off x="471000" y="117893"/>
              <a:ext cx="11250000" cy="5616624"/>
              <a:chOff x="471000" y="117893"/>
              <a:chExt cx="11250000" cy="5616624"/>
            </a:xfrm>
          </p:grpSpPr>
          <p:sp>
            <p:nvSpPr>
              <p:cNvPr id="16" name="圆角矩形 15"/>
              <p:cNvSpPr/>
              <p:nvPr/>
            </p:nvSpPr>
            <p:spPr>
              <a:xfrm>
                <a:off x="471000" y="277351"/>
                <a:ext cx="11250000" cy="5457166"/>
              </a:xfrm>
              <a:prstGeom prst="roundRect">
                <a:avLst>
                  <a:gd name="adj" fmla="val 1951"/>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a:solidFill>
                    <a:prstClr val="white"/>
                  </a:solidFill>
                  <a:latin typeface="Arial" panose="020B0604020202020204"/>
                  <a:ea typeface="微软雅黑" panose="020B0503020204020204" charset="-122"/>
                </a:endParaRPr>
              </a:p>
            </p:txBody>
          </p:sp>
          <p:grpSp>
            <p:nvGrpSpPr>
              <p:cNvPr id="7" name="组合 6"/>
              <p:cNvGrpSpPr/>
              <p:nvPr/>
            </p:nvGrpSpPr>
            <p:grpSpPr>
              <a:xfrm>
                <a:off x="853200" y="117893"/>
                <a:ext cx="694800" cy="313200"/>
                <a:chOff x="853200" y="117893"/>
                <a:chExt cx="694800" cy="313200"/>
              </a:xfrm>
            </p:grpSpPr>
            <p:sp useBgFill="1">
              <p:nvSpPr>
                <p:cNvPr id="25" name="矩形 24"/>
                <p:cNvSpPr/>
                <p:nvPr/>
              </p:nvSpPr>
              <p:spPr>
                <a:xfrm>
                  <a:off x="853200" y="117893"/>
                  <a:ext cx="694800" cy="31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a:solidFill>
                      <a:prstClr val="white"/>
                    </a:solidFill>
                    <a:latin typeface="Arial" panose="020B0604020202020204"/>
                    <a:ea typeface="微软雅黑" panose="020B0503020204020204" charset="-122"/>
                  </a:endParaRPr>
                </a:p>
              </p:txBody>
            </p:sp>
            <p:sp>
              <p:nvSpPr>
                <p:cNvPr id="26" name="文本框 25"/>
                <p:cNvSpPr txBox="1"/>
                <p:nvPr/>
              </p:nvSpPr>
              <p:spPr>
                <a:xfrm>
                  <a:off x="908673" y="166505"/>
                  <a:ext cx="583855" cy="21597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19" tIns="45709" rIns="91419" bIns="45709" numCol="1" spcCol="0" rtlCol="0" fromWordArt="0" anchor="t" anchorCtr="0" forceAA="0" compatLnSpc="1">
                  <a:noAutofit/>
                </a:bodyPr>
                <a:lstStyle>
                  <a:defPPr>
                    <a:defRPr lang="zh-CN"/>
                  </a:defPPr>
                  <a:lvl1pPr marR="0" lvl="0" indent="0" defTabSz="914400" fontAlgn="auto">
                    <a:lnSpc>
                      <a:spcPct val="100000"/>
                    </a:lnSpc>
                    <a:spcBef>
                      <a:spcPts val="0"/>
                    </a:spcBef>
                    <a:spcAft>
                      <a:spcPts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grpSp>
      </p:grpSp>
      <p:sp>
        <p:nvSpPr>
          <p:cNvPr id="27" name="圆角矩形 26">
            <a:hlinkClick r:id="rId1" action="ppaction://hlinksldjump"/>
          </p:cNvPr>
          <p:cNvSpPr/>
          <p:nvPr/>
        </p:nvSpPr>
        <p:spPr>
          <a:xfrm>
            <a:off x="3552593" y="6379851"/>
            <a:ext cx="287933" cy="287933"/>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latin typeface="Arial" panose="020B0604020202020204" pitchFamily="34" charset="0"/>
                <a:cs typeface="Arial" panose="020B0604020202020204" pitchFamily="34" charset="0"/>
              </a:rPr>
              <a:t>1</a:t>
            </a:r>
            <a:endParaRPr kumimoji="1" lang="zh-CN" altLang="en-US" sz="1600" dirty="0">
              <a:solidFill>
                <a:schemeClr val="bg1"/>
              </a:solidFill>
              <a:latin typeface="Arial" panose="020B0604020202020204" pitchFamily="34" charset="0"/>
              <a:cs typeface="Arial" panose="020B0604020202020204" pitchFamily="34" charset="0"/>
            </a:endParaRPr>
          </a:p>
        </p:txBody>
      </p:sp>
      <p:sp>
        <p:nvSpPr>
          <p:cNvPr id="28" name="圆角矩形 27">
            <a:hlinkClick r:id="rId2" action="ppaction://hlinksldjump"/>
          </p:cNvPr>
          <p:cNvSpPr/>
          <p:nvPr/>
        </p:nvSpPr>
        <p:spPr>
          <a:xfrm>
            <a:off x="3947353"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9" name="圆角矩形 28">
            <a:hlinkClick r:id="rId3" action="ppaction://hlinksldjump"/>
          </p:cNvPr>
          <p:cNvSpPr/>
          <p:nvPr/>
        </p:nvSpPr>
        <p:spPr>
          <a:xfrm>
            <a:off x="4342114"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0" name="圆角矩形 29">
            <a:hlinkClick r:id="rId4" action="ppaction://hlinksldjump"/>
          </p:cNvPr>
          <p:cNvSpPr/>
          <p:nvPr/>
        </p:nvSpPr>
        <p:spPr>
          <a:xfrm>
            <a:off x="4736875"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4</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1" name="圆角矩形 30">
            <a:hlinkClick r:id="rId5" action="ppaction://hlinksldjump"/>
          </p:cNvPr>
          <p:cNvSpPr/>
          <p:nvPr/>
        </p:nvSpPr>
        <p:spPr>
          <a:xfrm>
            <a:off x="5131635"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5</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2" name="圆角矩形 31">
            <a:hlinkClick r:id="rId6" action="ppaction://hlinksldjump"/>
          </p:cNvPr>
          <p:cNvSpPr/>
          <p:nvPr/>
        </p:nvSpPr>
        <p:spPr>
          <a:xfrm>
            <a:off x="5526396"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6</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3" name="圆角矩形 32">
            <a:hlinkClick r:id="rId7" action="ppaction://hlinksldjump"/>
          </p:cNvPr>
          <p:cNvSpPr/>
          <p:nvPr/>
        </p:nvSpPr>
        <p:spPr>
          <a:xfrm>
            <a:off x="5921157"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7</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4" name="圆角矩形 33">
            <a:hlinkClick r:id="rId8" action="ppaction://hlinksldjump"/>
          </p:cNvPr>
          <p:cNvSpPr/>
          <p:nvPr/>
        </p:nvSpPr>
        <p:spPr>
          <a:xfrm>
            <a:off x="6315917"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8</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3" name="圆角矩形 42">
            <a:hlinkClick r:id="rId9" action="ppaction://hlinksldjump"/>
          </p:cNvPr>
          <p:cNvSpPr/>
          <p:nvPr/>
        </p:nvSpPr>
        <p:spPr>
          <a:xfrm>
            <a:off x="6710678"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4" name="圆角矩形 43">
            <a:hlinkClick r:id="rId10" action="ppaction://hlinksldjump"/>
          </p:cNvPr>
          <p:cNvSpPr/>
          <p:nvPr/>
        </p:nvSpPr>
        <p:spPr>
          <a:xfrm>
            <a:off x="7105438"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10</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5" name="圆角矩形 44">
            <a:hlinkClick r:id="rId11" action="ppaction://hlinksldjump"/>
          </p:cNvPr>
          <p:cNvSpPr/>
          <p:nvPr/>
        </p:nvSpPr>
        <p:spPr>
          <a:xfrm>
            <a:off x="7536191"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6" name="圆角矩形 45">
            <a:hlinkClick r:id="rId12" action="ppaction://hlinksldjump"/>
          </p:cNvPr>
          <p:cNvSpPr/>
          <p:nvPr/>
        </p:nvSpPr>
        <p:spPr>
          <a:xfrm>
            <a:off x="7966943"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90000" y="584005"/>
            <a:ext cx="11412000" cy="4573187"/>
          </a:xfrm>
          <a:prstGeom prst="rect">
            <a:avLst/>
          </a:prstGeom>
        </p:spPr>
        <p:txBody>
          <a:bodyPr wrap="square" lIns="121870" tIns="60934" rIns="121870" bIns="60934">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(2024·</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江苏省期初学情调研</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二十四节气是中华民族的文化遗产。地球沿椭圆形轨道绕太阳运动，所处四个位置分别对应北半球的四个节气，如图所示。下列关于地球绕太阳公转的说法正确的是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冬至时线速度最大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夏至和冬至时的角速度相同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夏至时向心加速度最大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可根据地球的公转周期求出地球的质量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TextBox 14"/>
          <p:cNvSpPr txBox="1"/>
          <p:nvPr/>
        </p:nvSpPr>
        <p:spPr>
          <a:xfrm>
            <a:off x="253727" y="2652987"/>
            <a:ext cx="737832" cy="78452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27" name="圆角矩形 26">
            <a:hlinkClick r:id="rId1" action="ppaction://hlinksldjump"/>
          </p:cNvPr>
          <p:cNvSpPr/>
          <p:nvPr/>
        </p:nvSpPr>
        <p:spPr>
          <a:xfrm>
            <a:off x="3552593" y="6379851"/>
            <a:ext cx="287933" cy="28793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lumMod val="50000"/>
                  </a:schemeClr>
                </a:solidFill>
                <a:latin typeface="Arial" panose="020B0604020202020204" pitchFamily="34" charset="0"/>
                <a:cs typeface="Arial" panose="020B0604020202020204" pitchFamily="34" charset="0"/>
              </a:rPr>
              <a:t>1</a:t>
            </a:r>
            <a:endParaRPr kumimoji="1" lang="zh-CN" altLang="en-US" sz="1600" dirty="0">
              <a:solidFill>
                <a:schemeClr val="bg1">
                  <a:lumMod val="50000"/>
                </a:schemeClr>
              </a:solidFill>
              <a:latin typeface="Arial" panose="020B0604020202020204" pitchFamily="34" charset="0"/>
              <a:cs typeface="Arial" panose="020B0604020202020204" pitchFamily="34" charset="0"/>
            </a:endParaRPr>
          </a:p>
        </p:txBody>
      </p:sp>
      <p:sp>
        <p:nvSpPr>
          <p:cNvPr id="28" name="圆角矩形 27">
            <a:hlinkClick r:id="rId2" action="ppaction://hlinksldjump"/>
          </p:cNvPr>
          <p:cNvSpPr/>
          <p:nvPr/>
        </p:nvSpPr>
        <p:spPr>
          <a:xfrm>
            <a:off x="3947353" y="6379851"/>
            <a:ext cx="287933" cy="287933"/>
          </a:xfrm>
          <a:prstGeom prst="roundRect">
            <a:avLst/>
          </a:prstGeom>
          <a:solidFill>
            <a:srgbClr val="215968"/>
          </a:solidFill>
          <a:ln w="12700" cap="flat" cmpd="sng" algn="ctr">
            <a:noFill/>
            <a:prstDash val="solid"/>
            <a:miter lim="800000"/>
          </a:ln>
          <a:effectLst/>
        </p:spPr>
        <p:txBody>
          <a:bodyPr rtlCol="0" anchor="ctr"/>
          <a:lstStyle/>
          <a:p>
            <a:pPr algn="ctr" defTabSz="914400">
              <a:defRPr/>
            </a:pPr>
            <a:r>
              <a:rPr kumimoji="1" lang="en-US" altLang="zh-CN" sz="1600" kern="0" dirty="0">
                <a:solidFill>
                  <a:schemeClr val="bg1"/>
                </a:solidFill>
                <a:latin typeface="Arial" panose="020B0604020202020204"/>
                <a:ea typeface="微软雅黑" panose="020B0503020204020204" charset="-122"/>
              </a:rPr>
              <a:t>2</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3" action="ppaction://hlinksldjump"/>
          </p:cNvPr>
          <p:cNvSpPr/>
          <p:nvPr/>
        </p:nvSpPr>
        <p:spPr>
          <a:xfrm>
            <a:off x="4342114"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0" name="圆角矩形 29">
            <a:hlinkClick r:id="rId4" action="ppaction://hlinksldjump"/>
          </p:cNvPr>
          <p:cNvSpPr/>
          <p:nvPr/>
        </p:nvSpPr>
        <p:spPr>
          <a:xfrm>
            <a:off x="4736875"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4</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1" name="圆角矩形 30">
            <a:hlinkClick r:id="rId5" action="ppaction://hlinksldjump"/>
          </p:cNvPr>
          <p:cNvSpPr/>
          <p:nvPr/>
        </p:nvSpPr>
        <p:spPr>
          <a:xfrm>
            <a:off x="5131635"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5</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2" name="圆角矩形 31">
            <a:hlinkClick r:id="rId6" action="ppaction://hlinksldjump"/>
          </p:cNvPr>
          <p:cNvSpPr/>
          <p:nvPr/>
        </p:nvSpPr>
        <p:spPr>
          <a:xfrm>
            <a:off x="5526396"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6</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6" name="圆角矩形 35">
            <a:hlinkClick r:id="rId7" action="ppaction://hlinksldjump"/>
          </p:cNvPr>
          <p:cNvSpPr/>
          <p:nvPr/>
        </p:nvSpPr>
        <p:spPr>
          <a:xfrm>
            <a:off x="5921157"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7</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7" name="圆角矩形 36">
            <a:hlinkClick r:id="rId8" action="ppaction://hlinksldjump"/>
          </p:cNvPr>
          <p:cNvSpPr/>
          <p:nvPr/>
        </p:nvSpPr>
        <p:spPr>
          <a:xfrm>
            <a:off x="6315917"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8</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8" name="圆角矩形 37">
            <a:hlinkClick r:id="rId9" action="ppaction://hlinksldjump"/>
          </p:cNvPr>
          <p:cNvSpPr/>
          <p:nvPr/>
        </p:nvSpPr>
        <p:spPr>
          <a:xfrm>
            <a:off x="6710678"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10" action="ppaction://hlinksldjump"/>
          </p:cNvPr>
          <p:cNvSpPr/>
          <p:nvPr/>
        </p:nvSpPr>
        <p:spPr>
          <a:xfrm>
            <a:off x="7105438"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10</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0" name="圆角矩形 39">
            <a:hlinkClick r:id="rId11" action="ppaction://hlinksldjump"/>
          </p:cNvPr>
          <p:cNvSpPr/>
          <p:nvPr/>
        </p:nvSpPr>
        <p:spPr>
          <a:xfrm>
            <a:off x="7536191"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1" name="圆角矩形 40">
            <a:hlinkClick r:id="rId12" action="ppaction://hlinksldjump"/>
          </p:cNvPr>
          <p:cNvSpPr/>
          <p:nvPr/>
        </p:nvSpPr>
        <p:spPr>
          <a:xfrm>
            <a:off x="7966943"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pic>
        <p:nvPicPr>
          <p:cNvPr id="122935" name="Picture 55" descr="529"/>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60560" y="2672237"/>
            <a:ext cx="3631695" cy="232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71000" y="404664"/>
            <a:ext cx="11250000" cy="5687155"/>
            <a:chOff x="471000" y="117893"/>
            <a:chExt cx="11250000" cy="5687155"/>
          </a:xfrm>
        </p:grpSpPr>
        <p:sp>
          <p:nvSpPr>
            <p:cNvPr id="19" name="矩形 18"/>
            <p:cNvSpPr/>
            <p:nvPr/>
          </p:nvSpPr>
          <p:spPr>
            <a:xfrm>
              <a:off x="700343" y="385334"/>
              <a:ext cx="10791315" cy="5262979"/>
            </a:xfrm>
            <a:prstGeom prst="rect">
              <a:avLst/>
            </a:prstGeom>
          </p:spPr>
          <p:txBody>
            <a:bodyPr>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由开普勒第二定律可知地球在近日点线速度最大，在远日点线速度最小，冬至时地球在近日点，线速度最大，</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由</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开普勒第二定律可知相同时间内地球与</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太</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阳</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连线扫过的面积相同，因此相同时间</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转过</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角度</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不同，角速度不同，</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夏至</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时地球距离太阳最远，受到的</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万有引力</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最小</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，因此向心加速度最小，</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可</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根据地球的公转周期计算的是中心天体太阳的质量，</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1" name="组合 20"/>
            <p:cNvGrpSpPr/>
            <p:nvPr/>
          </p:nvGrpSpPr>
          <p:grpSpPr>
            <a:xfrm>
              <a:off x="471000" y="117893"/>
              <a:ext cx="11250000" cy="5687155"/>
              <a:chOff x="471000" y="117893"/>
              <a:chExt cx="11250000" cy="5687155"/>
            </a:xfrm>
          </p:grpSpPr>
          <p:sp>
            <p:nvSpPr>
              <p:cNvPr id="22" name="圆角矩形 21"/>
              <p:cNvSpPr/>
              <p:nvPr/>
            </p:nvSpPr>
            <p:spPr>
              <a:xfrm>
                <a:off x="471000" y="277351"/>
                <a:ext cx="11250000" cy="5527697"/>
              </a:xfrm>
              <a:prstGeom prst="roundRect">
                <a:avLst>
                  <a:gd name="adj" fmla="val 1646"/>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a:solidFill>
                    <a:prstClr val="white"/>
                  </a:solidFill>
                  <a:latin typeface="Arial" panose="020B0604020202020204"/>
                  <a:ea typeface="微软雅黑" panose="020B0503020204020204" charset="-122"/>
                </a:endParaRPr>
              </a:p>
            </p:txBody>
          </p:sp>
          <p:grpSp>
            <p:nvGrpSpPr>
              <p:cNvPr id="23" name="组合 22"/>
              <p:cNvGrpSpPr/>
              <p:nvPr/>
            </p:nvGrpSpPr>
            <p:grpSpPr>
              <a:xfrm>
                <a:off x="853200" y="117893"/>
                <a:ext cx="694800" cy="313200"/>
                <a:chOff x="853200" y="117893"/>
                <a:chExt cx="694800" cy="313200"/>
              </a:xfrm>
            </p:grpSpPr>
            <p:sp useBgFill="1">
              <p:nvSpPr>
                <p:cNvPr id="25" name="矩形 24"/>
                <p:cNvSpPr/>
                <p:nvPr/>
              </p:nvSpPr>
              <p:spPr>
                <a:xfrm>
                  <a:off x="853200" y="117893"/>
                  <a:ext cx="694800" cy="31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a:solidFill>
                      <a:prstClr val="white"/>
                    </a:solidFill>
                    <a:latin typeface="Arial" panose="020B0604020202020204"/>
                    <a:ea typeface="微软雅黑" panose="020B0503020204020204" charset="-122"/>
                  </a:endParaRPr>
                </a:p>
              </p:txBody>
            </p:sp>
            <p:sp>
              <p:nvSpPr>
                <p:cNvPr id="26" name="文本框 25"/>
                <p:cNvSpPr txBox="1"/>
                <p:nvPr/>
              </p:nvSpPr>
              <p:spPr>
                <a:xfrm>
                  <a:off x="908673" y="166505"/>
                  <a:ext cx="583855" cy="21597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19" tIns="45709" rIns="91419" bIns="45709" numCol="1" spcCol="0" rtlCol="0" fromWordArt="0" anchor="t" anchorCtr="0" forceAA="0" compatLnSpc="1">
                  <a:noAutofit/>
                </a:bodyPr>
                <a:lstStyle>
                  <a:defPPr>
                    <a:defRPr lang="zh-CN"/>
                  </a:defPPr>
                  <a:lvl1pPr marR="0" lvl="0" indent="0" defTabSz="914400" fontAlgn="auto">
                    <a:lnSpc>
                      <a:spcPct val="100000"/>
                    </a:lnSpc>
                    <a:spcBef>
                      <a:spcPts val="0"/>
                    </a:spcBef>
                    <a:spcAft>
                      <a:spcPts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grpSp>
      </p:grpSp>
      <p:sp>
        <p:nvSpPr>
          <p:cNvPr id="27" name="圆角矩形 26">
            <a:hlinkClick r:id="rId1" action="ppaction://hlinksldjump"/>
          </p:cNvPr>
          <p:cNvSpPr/>
          <p:nvPr/>
        </p:nvSpPr>
        <p:spPr>
          <a:xfrm>
            <a:off x="3552593" y="6379851"/>
            <a:ext cx="287933" cy="28793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lumMod val="50000"/>
                  </a:schemeClr>
                </a:solidFill>
                <a:latin typeface="Arial" panose="020B0604020202020204" pitchFamily="34" charset="0"/>
                <a:cs typeface="Arial" panose="020B0604020202020204" pitchFamily="34" charset="0"/>
              </a:rPr>
              <a:t>1</a:t>
            </a:r>
            <a:endParaRPr kumimoji="1" lang="zh-CN" altLang="en-US" sz="1600" dirty="0">
              <a:solidFill>
                <a:schemeClr val="bg1">
                  <a:lumMod val="50000"/>
                </a:schemeClr>
              </a:solidFill>
              <a:latin typeface="Arial" panose="020B0604020202020204" pitchFamily="34" charset="0"/>
              <a:cs typeface="Arial" panose="020B0604020202020204" pitchFamily="34" charset="0"/>
            </a:endParaRPr>
          </a:p>
        </p:txBody>
      </p:sp>
      <p:sp>
        <p:nvSpPr>
          <p:cNvPr id="28" name="圆角矩形 27">
            <a:hlinkClick r:id="rId2" action="ppaction://hlinksldjump"/>
          </p:cNvPr>
          <p:cNvSpPr/>
          <p:nvPr/>
        </p:nvSpPr>
        <p:spPr>
          <a:xfrm>
            <a:off x="3947353" y="6379851"/>
            <a:ext cx="287933" cy="287933"/>
          </a:xfrm>
          <a:prstGeom prst="roundRect">
            <a:avLst/>
          </a:prstGeom>
          <a:solidFill>
            <a:srgbClr val="215968"/>
          </a:solidFill>
          <a:ln w="12700" cap="flat" cmpd="sng" algn="ctr">
            <a:noFill/>
            <a:prstDash val="solid"/>
            <a:miter lim="800000"/>
          </a:ln>
          <a:effectLst/>
        </p:spPr>
        <p:txBody>
          <a:bodyPr rtlCol="0" anchor="ctr"/>
          <a:lstStyle/>
          <a:p>
            <a:pPr algn="ctr" defTabSz="914400">
              <a:defRPr/>
            </a:pPr>
            <a:r>
              <a:rPr kumimoji="1" lang="en-US" altLang="zh-CN" sz="1600" kern="0" dirty="0">
                <a:solidFill>
                  <a:schemeClr val="bg1"/>
                </a:solidFill>
                <a:latin typeface="Arial" panose="020B0604020202020204"/>
                <a:ea typeface="微软雅黑" panose="020B0503020204020204" charset="-122"/>
              </a:rPr>
              <a:t>2</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3" action="ppaction://hlinksldjump"/>
          </p:cNvPr>
          <p:cNvSpPr/>
          <p:nvPr/>
        </p:nvSpPr>
        <p:spPr>
          <a:xfrm>
            <a:off x="4342114"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0" name="圆角矩形 29">
            <a:hlinkClick r:id="rId4" action="ppaction://hlinksldjump"/>
          </p:cNvPr>
          <p:cNvSpPr/>
          <p:nvPr/>
        </p:nvSpPr>
        <p:spPr>
          <a:xfrm>
            <a:off x="4736875"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4</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1" name="圆角矩形 30">
            <a:hlinkClick r:id="rId5" action="ppaction://hlinksldjump"/>
          </p:cNvPr>
          <p:cNvSpPr/>
          <p:nvPr/>
        </p:nvSpPr>
        <p:spPr>
          <a:xfrm>
            <a:off x="5131635"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5</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2" name="圆角矩形 31">
            <a:hlinkClick r:id="rId6" action="ppaction://hlinksldjump"/>
          </p:cNvPr>
          <p:cNvSpPr/>
          <p:nvPr/>
        </p:nvSpPr>
        <p:spPr>
          <a:xfrm>
            <a:off x="5526396"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6</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6" name="圆角矩形 35">
            <a:hlinkClick r:id="rId7" action="ppaction://hlinksldjump"/>
          </p:cNvPr>
          <p:cNvSpPr/>
          <p:nvPr/>
        </p:nvSpPr>
        <p:spPr>
          <a:xfrm>
            <a:off x="5921157"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7</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7" name="圆角矩形 36">
            <a:hlinkClick r:id="rId8" action="ppaction://hlinksldjump"/>
          </p:cNvPr>
          <p:cNvSpPr/>
          <p:nvPr/>
        </p:nvSpPr>
        <p:spPr>
          <a:xfrm>
            <a:off x="6315917"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8</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8" name="圆角矩形 37">
            <a:hlinkClick r:id="rId9" action="ppaction://hlinksldjump"/>
          </p:cNvPr>
          <p:cNvSpPr/>
          <p:nvPr/>
        </p:nvSpPr>
        <p:spPr>
          <a:xfrm>
            <a:off x="6710678"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10" action="ppaction://hlinksldjump"/>
          </p:cNvPr>
          <p:cNvSpPr/>
          <p:nvPr/>
        </p:nvSpPr>
        <p:spPr>
          <a:xfrm>
            <a:off x="7105438"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10</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0" name="圆角矩形 39">
            <a:hlinkClick r:id="rId11" action="ppaction://hlinksldjump"/>
          </p:cNvPr>
          <p:cNvSpPr/>
          <p:nvPr/>
        </p:nvSpPr>
        <p:spPr>
          <a:xfrm>
            <a:off x="7536191"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1" name="圆角矩形 40">
            <a:hlinkClick r:id="rId12" action="ppaction://hlinksldjump"/>
          </p:cNvPr>
          <p:cNvSpPr/>
          <p:nvPr/>
        </p:nvSpPr>
        <p:spPr>
          <a:xfrm>
            <a:off x="7966943"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pic>
        <p:nvPicPr>
          <p:cNvPr id="35" name="Picture 55" descr="529"/>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60560" y="2672237"/>
            <a:ext cx="3631695" cy="232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linds(horizontal)">
                                      <p:cBhvr>
                                        <p:cTn id="1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550933" y="3543523"/>
          <a:ext cx="8890000" cy="2117725"/>
        </p:xfrm>
        <a:graphic>
          <a:graphicData uri="http://schemas.openxmlformats.org/presentationml/2006/ole">
            <mc:AlternateContent xmlns:mc="http://schemas.openxmlformats.org/markup-compatibility/2006">
              <mc:Choice xmlns:v="urn:schemas-microsoft-com:vml" Requires="v">
                <p:oleObj spid="_x0000_s159773" name="文档" r:id="rId1" imgW="8892540" imgH="2119630" progId="Word.Document.12">
                  <p:embed/>
                </p:oleObj>
              </mc:Choice>
              <mc:Fallback>
                <p:oleObj name="文档" r:id="rId1" imgW="8892540" imgH="2119630" progId="Word.Document.12">
                  <p:embed/>
                  <p:pic>
                    <p:nvPicPr>
                      <p:cNvPr id="0" name="图片 159772"/>
                      <p:cNvPicPr/>
                      <p:nvPr/>
                    </p:nvPicPr>
                    <p:blipFill>
                      <a:blip r:embed="rId2"/>
                      <a:stretch>
                        <a:fillRect/>
                      </a:stretch>
                    </p:blipFill>
                    <p:spPr>
                      <a:xfrm>
                        <a:off x="550933" y="3543523"/>
                        <a:ext cx="8890000" cy="2117725"/>
                      </a:xfrm>
                      <a:prstGeom prst="rect">
                        <a:avLst/>
                      </a:prstGeom>
                    </p:spPr>
                  </p:pic>
                </p:oleObj>
              </mc:Fallback>
            </mc:AlternateContent>
          </a:graphicData>
        </a:graphic>
      </p:graphicFrame>
      <p:sp>
        <p:nvSpPr>
          <p:cNvPr id="15" name="矩形 14"/>
          <p:cNvSpPr/>
          <p:nvPr/>
        </p:nvSpPr>
        <p:spPr>
          <a:xfrm>
            <a:off x="390000" y="332656"/>
            <a:ext cx="11394632" cy="3354712"/>
          </a:xfrm>
          <a:prstGeom prst="rect">
            <a:avLst/>
          </a:prstGeom>
        </p:spPr>
        <p:txBody>
          <a:bodyPr wrap="square" lIns="121870" tIns="60934" rIns="121870" bIns="60934">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江苏无锡市期末</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2021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月，我国首次火星探测任务探测器</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天问一号</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成功进入周期为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的大椭圆环火轨道。</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天后，</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天问一号</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成功实施近火制动，经过极轨转移轨道</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图中未画出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，进入近火点高度</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离火星表面的高度</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、远火点高度为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、周期</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火星停泊轨道。已知火星半径为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，则大椭圆环火轨道半长轴为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圆角矩形 25">
            <a:hlinkClick r:id="rId3" action="ppaction://hlinksldjump"/>
          </p:cNvPr>
          <p:cNvSpPr/>
          <p:nvPr/>
        </p:nvSpPr>
        <p:spPr>
          <a:xfrm>
            <a:off x="3552593" y="6379851"/>
            <a:ext cx="287933" cy="28793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lumMod val="50000"/>
                  </a:schemeClr>
                </a:solidFill>
                <a:latin typeface="Arial" panose="020B0604020202020204" pitchFamily="34" charset="0"/>
                <a:cs typeface="Arial" panose="020B0604020202020204" pitchFamily="34" charset="0"/>
              </a:rPr>
              <a:t>1</a:t>
            </a:r>
            <a:endParaRPr kumimoji="1" lang="zh-CN" altLang="en-US" sz="1600" dirty="0">
              <a:solidFill>
                <a:schemeClr val="bg1">
                  <a:lumMod val="50000"/>
                </a:schemeClr>
              </a:solidFill>
              <a:latin typeface="Arial" panose="020B0604020202020204" pitchFamily="34" charset="0"/>
              <a:cs typeface="Arial" panose="020B0604020202020204" pitchFamily="34" charset="0"/>
            </a:endParaRPr>
          </a:p>
        </p:txBody>
      </p:sp>
      <p:sp>
        <p:nvSpPr>
          <p:cNvPr id="27" name="圆角矩形 26">
            <a:hlinkClick r:id="rId4" action="ppaction://hlinksldjump"/>
          </p:cNvPr>
          <p:cNvSpPr/>
          <p:nvPr/>
        </p:nvSpPr>
        <p:spPr>
          <a:xfrm>
            <a:off x="3947353"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2</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28" name="圆角矩形 27">
            <a:hlinkClick r:id="rId5" action="ppaction://hlinksldjump"/>
          </p:cNvPr>
          <p:cNvSpPr/>
          <p:nvPr/>
        </p:nvSpPr>
        <p:spPr>
          <a:xfrm>
            <a:off x="4342114" y="6379851"/>
            <a:ext cx="287933" cy="287933"/>
          </a:xfrm>
          <a:prstGeom prst="roundRect">
            <a:avLst/>
          </a:prstGeom>
          <a:solidFill>
            <a:srgbClr val="215968"/>
          </a:solidFill>
          <a:ln w="12700" cap="flat" cmpd="sng" algn="ctr">
            <a:noFill/>
            <a:prstDash val="solid"/>
            <a:miter lim="800000"/>
          </a:ln>
          <a:effectLst/>
        </p:spPr>
        <p:txBody>
          <a:bodyPr rtlCol="0" anchor="ctr"/>
          <a:lstStyle/>
          <a:p>
            <a:pPr algn="ctr" defTabSz="914400">
              <a:defRPr/>
            </a:pPr>
            <a:r>
              <a:rPr kumimoji="1" lang="en-US" altLang="zh-CN" sz="1600" kern="0" dirty="0">
                <a:solidFill>
                  <a:schemeClr val="bg1"/>
                </a:solidFill>
                <a:latin typeface="Arial" panose="020B0604020202020204"/>
                <a:ea typeface="微软雅黑" panose="020B0503020204020204" charset="-122"/>
              </a:rPr>
              <a:t>3</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6" action="ppaction://hlinksldjump"/>
          </p:cNvPr>
          <p:cNvSpPr/>
          <p:nvPr/>
        </p:nvSpPr>
        <p:spPr>
          <a:xfrm>
            <a:off x="4736875"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4</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0" name="圆角矩形 29">
            <a:hlinkClick r:id="rId7" action="ppaction://hlinksldjump"/>
          </p:cNvPr>
          <p:cNvSpPr/>
          <p:nvPr/>
        </p:nvSpPr>
        <p:spPr>
          <a:xfrm>
            <a:off x="5131635"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5</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1" name="圆角矩形 30">
            <a:hlinkClick r:id="rId8" action="ppaction://hlinksldjump"/>
          </p:cNvPr>
          <p:cNvSpPr/>
          <p:nvPr/>
        </p:nvSpPr>
        <p:spPr>
          <a:xfrm>
            <a:off x="5526396"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6</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2" name="圆角矩形 31">
            <a:hlinkClick r:id="rId9" action="ppaction://hlinksldjump"/>
          </p:cNvPr>
          <p:cNvSpPr/>
          <p:nvPr/>
        </p:nvSpPr>
        <p:spPr>
          <a:xfrm>
            <a:off x="5921157"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7</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10" action="ppaction://hlinksldjump"/>
          </p:cNvPr>
          <p:cNvSpPr/>
          <p:nvPr/>
        </p:nvSpPr>
        <p:spPr>
          <a:xfrm>
            <a:off x="6315917"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8</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0" name="圆角矩形 39">
            <a:hlinkClick r:id="rId11" action="ppaction://hlinksldjump"/>
          </p:cNvPr>
          <p:cNvSpPr/>
          <p:nvPr/>
        </p:nvSpPr>
        <p:spPr>
          <a:xfrm>
            <a:off x="6710678"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1" name="圆角矩形 40">
            <a:hlinkClick r:id="rId12" action="ppaction://hlinksldjump"/>
          </p:cNvPr>
          <p:cNvSpPr/>
          <p:nvPr/>
        </p:nvSpPr>
        <p:spPr>
          <a:xfrm>
            <a:off x="7105438"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10</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2" name="圆角矩形 41">
            <a:hlinkClick r:id="rId13" action="ppaction://hlinksldjump"/>
          </p:cNvPr>
          <p:cNvSpPr/>
          <p:nvPr/>
        </p:nvSpPr>
        <p:spPr>
          <a:xfrm>
            <a:off x="7536191"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3" name="圆角矩形 42">
            <a:hlinkClick r:id="rId14" action="ppaction://hlinksldjump"/>
          </p:cNvPr>
          <p:cNvSpPr/>
          <p:nvPr/>
        </p:nvSpPr>
        <p:spPr>
          <a:xfrm>
            <a:off x="7966943"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 name="TextBox 14"/>
          <p:cNvSpPr txBox="1"/>
          <p:nvPr/>
        </p:nvSpPr>
        <p:spPr>
          <a:xfrm>
            <a:off x="3488740" y="3889788"/>
            <a:ext cx="795623" cy="78452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pic>
        <p:nvPicPr>
          <p:cNvPr id="159746" name="Picture 2" descr="527"/>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98153" y="3630008"/>
            <a:ext cx="3854043" cy="163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nvGraphicFramePr>
        <p:xfrm>
          <a:off x="8350975" y="2158379"/>
          <a:ext cx="646112" cy="992188"/>
        </p:xfrm>
        <a:graphic>
          <a:graphicData uri="http://schemas.openxmlformats.org/presentationml/2006/ole">
            <mc:AlternateContent xmlns:mc="http://schemas.openxmlformats.org/markup-compatibility/2006">
              <mc:Choice xmlns:v="urn:schemas-microsoft-com:vml" Requires="v">
                <p:oleObj spid="_x0000_s159774" name="文档" r:id="rId16" imgW="647700" imgH="993775" progId="Word.Document.12">
                  <p:embed/>
                </p:oleObj>
              </mc:Choice>
              <mc:Fallback>
                <p:oleObj name="文档" r:id="rId16" imgW="647700" imgH="993775" progId="Word.Document.12">
                  <p:embed/>
                  <p:pic>
                    <p:nvPicPr>
                      <p:cNvPr id="0" name="图片 159773"/>
                      <p:cNvPicPr/>
                      <p:nvPr/>
                    </p:nvPicPr>
                    <p:blipFill>
                      <a:blip r:embed="rId17"/>
                      <a:stretch>
                        <a:fillRect/>
                      </a:stretch>
                    </p:blipFill>
                    <p:spPr>
                      <a:xfrm>
                        <a:off x="8350975" y="2158379"/>
                        <a:ext cx="646112" cy="992188"/>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773000"/>
            <a:ext cx="2141479" cy="3312000"/>
            <a:chOff x="0" y="1853999"/>
            <a:chExt cx="2141479" cy="3312000"/>
          </a:xfrm>
        </p:grpSpPr>
        <p:sp>
          <p:nvSpPr>
            <p:cNvPr id="12" name="矩形 11"/>
            <p:cNvSpPr/>
            <p:nvPr/>
          </p:nvSpPr>
          <p:spPr>
            <a:xfrm>
              <a:off x="0" y="1853999"/>
              <a:ext cx="2141479" cy="331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883883" y="2663810"/>
              <a:ext cx="539138" cy="1692379"/>
            </a:xfrm>
            <a:prstGeom prst="rect">
              <a:avLst/>
            </a:prstGeom>
            <a:noFill/>
          </p:spPr>
          <p:txBody>
            <a:bodyPr wrap="square" rtlCol="0">
              <a:spAutoFit/>
            </a:bodyPr>
            <a:lstStyle/>
            <a:p>
              <a:r>
                <a:rPr lang="zh-CN" altLang="en-US" sz="2600" b="1" dirty="0">
                  <a:solidFill>
                    <a:schemeClr val="bg1"/>
                  </a:solidFill>
                  <a:latin typeface="微软雅黑" panose="020B0503020204020204" charset="-122"/>
                  <a:ea typeface="微软雅黑" panose="020B0503020204020204" charset="-122"/>
                </a:rPr>
                <a:t>第</a:t>
              </a:r>
              <a:endParaRPr lang="en-US" altLang="zh-CN" sz="2600" b="1" dirty="0">
                <a:solidFill>
                  <a:schemeClr val="bg1"/>
                </a:solidFill>
                <a:latin typeface="微软雅黑" panose="020B0503020204020204" charset="-122"/>
                <a:ea typeface="微软雅黑" panose="020B0503020204020204" charset="-122"/>
              </a:endParaRPr>
            </a:p>
            <a:p>
              <a:pPr algn="ctr"/>
              <a:r>
                <a:rPr lang="en-US" altLang="zh-CN" sz="2600" b="1" dirty="0" smtClean="0">
                  <a:solidFill>
                    <a:schemeClr val="bg1"/>
                  </a:solidFill>
                  <a:latin typeface="微软雅黑" panose="020B0503020204020204" charset="-122"/>
                  <a:ea typeface="微软雅黑" panose="020B0503020204020204" charset="-122"/>
                </a:rPr>
                <a:t>1</a:t>
              </a:r>
              <a:endParaRPr lang="en-US" altLang="zh-CN" sz="2600" b="1" dirty="0">
                <a:solidFill>
                  <a:schemeClr val="bg1"/>
                </a:solidFill>
                <a:latin typeface="微软雅黑" panose="020B0503020204020204" charset="-122"/>
                <a:ea typeface="微软雅黑" panose="020B0503020204020204" charset="-122"/>
              </a:endParaRPr>
            </a:p>
            <a:p>
              <a:r>
                <a:rPr lang="zh-CN" altLang="en-US" sz="2600" b="1" dirty="0">
                  <a:solidFill>
                    <a:schemeClr val="bg1"/>
                  </a:solidFill>
                  <a:latin typeface="微软雅黑" panose="020B0503020204020204" charset="-122"/>
                  <a:ea typeface="微软雅黑" panose="020B0503020204020204" charset="-122"/>
                </a:rPr>
                <a:t>课时</a:t>
              </a:r>
              <a:endParaRPr lang="zh-CN" altLang="en-US" sz="2600" b="1" dirty="0">
                <a:solidFill>
                  <a:schemeClr val="bg1"/>
                </a:solidFill>
                <a:latin typeface="微软雅黑" panose="020B0503020204020204" charset="-122"/>
                <a:ea typeface="微软雅黑" panose="020B0503020204020204" charset="-122"/>
              </a:endParaRPr>
            </a:p>
          </p:txBody>
        </p:sp>
      </p:grpSp>
      <p:sp>
        <p:nvSpPr>
          <p:cNvPr id="19" name="矩形 18"/>
          <p:cNvSpPr/>
          <p:nvPr/>
        </p:nvSpPr>
        <p:spPr>
          <a:xfrm>
            <a:off x="2382473" y="1773000"/>
            <a:ext cx="9809528" cy="331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a:off x="2634143" y="3900881"/>
            <a:ext cx="9277101" cy="26796"/>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634143" y="4193056"/>
            <a:ext cx="9357559" cy="891944"/>
            <a:chOff x="2634143" y="4118206"/>
            <a:chExt cx="9357559" cy="891944"/>
          </a:xfrm>
        </p:grpSpPr>
        <p:sp>
          <p:nvSpPr>
            <p:cNvPr id="3" name="矩形 2"/>
            <p:cNvSpPr/>
            <p:nvPr/>
          </p:nvSpPr>
          <p:spPr>
            <a:xfrm>
              <a:off x="2634143" y="4118206"/>
              <a:ext cx="9357559" cy="891944"/>
            </a:xfrm>
            <a:prstGeom prst="rect">
              <a:avLst/>
            </a:prstGeom>
            <a:solidFill>
              <a:schemeClr val="accent3">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649889" y="4290267"/>
              <a:ext cx="663593" cy="553870"/>
            </a:xfrm>
            <a:prstGeom prst="rect">
              <a:avLst/>
            </a:prstGeom>
          </p:spPr>
          <p:txBody>
            <a:bodyPr wrap="square">
              <a:spAutoFit/>
            </a:bodyPr>
            <a:lstStyle/>
            <a:p>
              <a:pPr algn="ctr">
                <a:lnSpc>
                  <a:spcPts val="1500"/>
                </a:lnSpc>
                <a:spcAft>
                  <a:spcPts val="600"/>
                </a:spcAft>
                <a:buClr>
                  <a:srgbClr val="00544A"/>
                </a:buClr>
              </a:pPr>
              <a:r>
                <a:rPr lang="zh-CN" altLang="en-US" sz="1500" dirty="0">
                  <a:solidFill>
                    <a:schemeClr val="bg1">
                      <a:lumMod val="50000"/>
                    </a:schemeClr>
                  </a:solidFill>
                  <a:latin typeface="微软雅黑" panose="020B0503020204020204" charset="-122"/>
                  <a:ea typeface="微软雅黑" panose="020B0503020204020204" charset="-122"/>
                </a:rPr>
                <a:t>目标</a:t>
              </a:r>
              <a:endParaRPr lang="en-US" altLang="zh-CN" sz="1500" dirty="0">
                <a:solidFill>
                  <a:schemeClr val="bg1">
                    <a:lumMod val="50000"/>
                  </a:schemeClr>
                </a:solidFill>
                <a:latin typeface="微软雅黑" panose="020B0503020204020204" charset="-122"/>
                <a:ea typeface="微软雅黑" panose="020B0503020204020204" charset="-122"/>
              </a:endParaRPr>
            </a:p>
            <a:p>
              <a:pPr algn="ctr">
                <a:lnSpc>
                  <a:spcPts val="1500"/>
                </a:lnSpc>
                <a:spcAft>
                  <a:spcPts val="600"/>
                </a:spcAft>
                <a:buClr>
                  <a:srgbClr val="00544A"/>
                </a:buClr>
              </a:pPr>
              <a:r>
                <a:rPr lang="zh-CN" altLang="en-US" sz="1500" dirty="0">
                  <a:solidFill>
                    <a:schemeClr val="bg1">
                      <a:lumMod val="50000"/>
                    </a:schemeClr>
                  </a:solidFill>
                  <a:latin typeface="微软雅黑" panose="020B0503020204020204" charset="-122"/>
                  <a:ea typeface="微软雅黑" panose="020B0503020204020204" charset="-122"/>
                </a:rPr>
                <a:t>要求</a:t>
              </a:r>
              <a:endParaRPr lang="en-US" altLang="zh-CN" sz="1500" dirty="0">
                <a:solidFill>
                  <a:schemeClr val="bg1">
                    <a:lumMod val="50000"/>
                  </a:schemeClr>
                </a:solidFill>
                <a:latin typeface="微软雅黑" panose="020B0503020204020204" charset="-122"/>
                <a:ea typeface="微软雅黑" panose="020B0503020204020204" charset="-122"/>
              </a:endParaRPr>
            </a:p>
          </p:txBody>
        </p:sp>
        <p:sp>
          <p:nvSpPr>
            <p:cNvPr id="23" name="矩形 22"/>
            <p:cNvSpPr/>
            <p:nvPr/>
          </p:nvSpPr>
          <p:spPr>
            <a:xfrm>
              <a:off x="3254088" y="4173131"/>
              <a:ext cx="8645335" cy="697820"/>
            </a:xfrm>
            <a:prstGeom prst="rect">
              <a:avLst/>
            </a:prstGeom>
            <a:noFill/>
            <a:ln>
              <a:noFill/>
            </a:ln>
          </p:spPr>
          <p:txBody>
            <a:bodyPr wrap="square">
              <a:spAutoFit/>
            </a:bodyPr>
            <a:lstStyle/>
            <a:p>
              <a:pPr>
                <a:lnSpc>
                  <a:spcPct val="150000"/>
                </a:lnSpc>
                <a:tabLst>
                  <a:tab pos="2249805" algn="l"/>
                </a:tabLst>
              </a:pPr>
              <a:r>
                <a:rPr lang="en-US" altLang="zh-CN" sz="1400" kern="100" dirty="0">
                  <a:solidFill>
                    <a:schemeClr val="bg1">
                      <a:lumMod val="50000"/>
                    </a:schemeClr>
                  </a:solidFill>
                  <a:latin typeface="Times New Roman" panose="02020603050405020304" pitchFamily="18" charset="0"/>
                  <a:ea typeface="楷体" panose="02010609060101010101" pitchFamily="49" charset="-122"/>
                </a:rPr>
                <a:t>1.</a:t>
              </a:r>
              <a:r>
                <a:rPr lang="zh-CN" altLang="zh-CN" sz="1400" kern="100" dirty="0">
                  <a:solidFill>
                    <a:schemeClr val="bg1">
                      <a:lumMod val="50000"/>
                    </a:schemeClr>
                  </a:solidFill>
                  <a:latin typeface="Times New Roman" panose="02020603050405020304" pitchFamily="18" charset="0"/>
                  <a:ea typeface="楷体" panose="02010609060101010101" pitchFamily="49" charset="-122"/>
                </a:rPr>
                <a:t>理解开普勒行星运动定律和万有引力定律，并会用来解决相关问题</a:t>
              </a:r>
              <a:r>
                <a:rPr lang="zh-CN" altLang="zh-CN" sz="1400" kern="100" dirty="0" smtClean="0">
                  <a:solidFill>
                    <a:schemeClr val="bg1">
                      <a:lumMod val="50000"/>
                    </a:schemeClr>
                  </a:solidFill>
                  <a:latin typeface="Times New Roman" panose="02020603050405020304" pitchFamily="18" charset="0"/>
                  <a:ea typeface="楷体" panose="02010609060101010101" pitchFamily="49" charset="-122"/>
                </a:rPr>
                <a:t>。</a:t>
              </a:r>
              <a:endParaRPr lang="en-US" altLang="zh-CN" sz="1400" kern="100" dirty="0" smtClean="0">
                <a:solidFill>
                  <a:schemeClr val="bg1">
                    <a:lumMod val="50000"/>
                  </a:schemeClr>
                </a:solidFill>
                <a:latin typeface="Times New Roman" panose="02020603050405020304" pitchFamily="18" charset="0"/>
                <a:ea typeface="楷体" panose="02010609060101010101" pitchFamily="49" charset="-122"/>
              </a:endParaRPr>
            </a:p>
            <a:p>
              <a:pPr>
                <a:lnSpc>
                  <a:spcPct val="150000"/>
                </a:lnSpc>
                <a:tabLst>
                  <a:tab pos="2249805" algn="l"/>
                </a:tabLst>
              </a:pPr>
              <a:r>
                <a:rPr lang="en-US" altLang="zh-CN" sz="1400" kern="100" dirty="0" smtClean="0">
                  <a:solidFill>
                    <a:schemeClr val="bg1">
                      <a:lumMod val="50000"/>
                    </a:schemeClr>
                  </a:solidFill>
                  <a:latin typeface="Times New Roman" panose="02020603050405020304" pitchFamily="18" charset="0"/>
                  <a:ea typeface="楷体" panose="02010609060101010101" pitchFamily="49" charset="-122"/>
                </a:rPr>
                <a:t>2</a:t>
              </a:r>
              <a:r>
                <a:rPr lang="en-US" altLang="zh-CN" sz="1400" kern="100" dirty="0">
                  <a:solidFill>
                    <a:schemeClr val="bg1">
                      <a:lumMod val="50000"/>
                    </a:schemeClr>
                  </a:solidFill>
                  <a:latin typeface="Times New Roman" panose="02020603050405020304" pitchFamily="18" charset="0"/>
                  <a:ea typeface="楷体" panose="02010609060101010101" pitchFamily="49" charset="-122"/>
                </a:rPr>
                <a:t>.</a:t>
              </a:r>
              <a:r>
                <a:rPr lang="zh-CN" altLang="zh-CN" sz="1400" kern="100" dirty="0">
                  <a:solidFill>
                    <a:schemeClr val="bg1">
                      <a:lumMod val="50000"/>
                    </a:schemeClr>
                  </a:solidFill>
                  <a:latin typeface="Times New Roman" panose="02020603050405020304" pitchFamily="18" charset="0"/>
                  <a:ea typeface="楷体" panose="02010609060101010101" pitchFamily="49" charset="-122"/>
                </a:rPr>
                <a:t>掌握计算天体质量和密度的方法。</a:t>
              </a:r>
              <a:endParaRPr lang="zh-CN" altLang="zh-CN" sz="1400" kern="100" dirty="0">
                <a:solidFill>
                  <a:schemeClr val="bg1">
                    <a:lumMod val="50000"/>
                  </a:schemeClr>
                </a:solidFill>
                <a:latin typeface="Times New Roman" panose="02020603050405020304" pitchFamily="18" charset="0"/>
                <a:ea typeface="楷体" panose="02010609060101010101" pitchFamily="49" charset="-122"/>
              </a:endParaRPr>
            </a:p>
          </p:txBody>
        </p:sp>
      </p:grpSp>
      <p:sp>
        <p:nvSpPr>
          <p:cNvPr id="13" name="矩形 12"/>
          <p:cNvSpPr/>
          <p:nvPr/>
        </p:nvSpPr>
        <p:spPr>
          <a:xfrm>
            <a:off x="2582440" y="2524843"/>
            <a:ext cx="9272655" cy="1107996"/>
          </a:xfrm>
          <a:prstGeom prst="rect">
            <a:avLst/>
          </a:prstGeom>
        </p:spPr>
        <p:txBody>
          <a:bodyPr wrap="square">
            <a:spAutoFit/>
          </a:bodyPr>
          <a:lstStyle/>
          <a:p>
            <a:pPr defTabSz="914400">
              <a:spcBef>
                <a:spcPts val="1300"/>
              </a:spcBef>
              <a:spcAft>
                <a:spcPts val="1300"/>
              </a:spcAft>
            </a:pPr>
            <a:r>
              <a:rPr lang="zh-CN" altLang="zh-CN" sz="6600" b="1" kern="100" dirty="0">
                <a:solidFill>
                  <a:prstClr val="black">
                    <a:lumMod val="75000"/>
                    <a:lumOff val="25000"/>
                  </a:prstClr>
                </a:solidFill>
                <a:latin typeface="微软雅黑" panose="020B0503020204020204" charset="-122"/>
                <a:ea typeface="微软雅黑" panose="020B0503020204020204" charset="-122"/>
                <a:cs typeface="华文黑体" panose="02010600040101010101" pitchFamily="2" charset="-122"/>
              </a:rPr>
              <a:t>万有引力定律及应用</a:t>
            </a:r>
            <a:endParaRPr lang="zh-CN" altLang="zh-CN" sz="6600" b="1" kern="100" dirty="0">
              <a:solidFill>
                <a:prstClr val="black">
                  <a:lumMod val="75000"/>
                  <a:lumOff val="25000"/>
                </a:prstClr>
              </a:solidFill>
              <a:latin typeface="微软雅黑" panose="020B0503020204020204" charset="-122"/>
              <a:ea typeface="微软雅黑" panose="020B0503020204020204" charset="-122"/>
              <a:cs typeface="华文黑体" panose="02010600040101010101" pitchFamily="2"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71000" y="980728"/>
            <a:ext cx="11250000" cy="3456384"/>
            <a:chOff x="471000" y="550800"/>
            <a:chExt cx="11250000" cy="3456384"/>
          </a:xfrm>
        </p:grpSpPr>
        <p:sp>
          <p:nvSpPr>
            <p:cNvPr id="18" name="圆角矩形 17"/>
            <p:cNvSpPr/>
            <p:nvPr/>
          </p:nvSpPr>
          <p:spPr>
            <a:xfrm>
              <a:off x="471000" y="709299"/>
              <a:ext cx="11250000" cy="3297885"/>
            </a:xfrm>
            <a:prstGeom prst="roundRect">
              <a:avLst>
                <a:gd name="adj" fmla="val 355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a:solidFill>
                  <a:prstClr val="white"/>
                </a:solidFill>
                <a:latin typeface="Arial" panose="020B0604020202020204"/>
                <a:ea typeface="微软雅黑" panose="020B0503020204020204" charset="-122"/>
              </a:endParaRPr>
            </a:p>
          </p:txBody>
        </p:sp>
        <p:grpSp>
          <p:nvGrpSpPr>
            <p:cNvPr id="4" name="组合 3"/>
            <p:cNvGrpSpPr/>
            <p:nvPr/>
          </p:nvGrpSpPr>
          <p:grpSpPr>
            <a:xfrm>
              <a:off x="853200" y="550800"/>
              <a:ext cx="694800" cy="313200"/>
              <a:chOff x="853200" y="550800"/>
              <a:chExt cx="694800" cy="313200"/>
            </a:xfrm>
          </p:grpSpPr>
          <p:sp useBgFill="1">
            <p:nvSpPr>
              <p:cNvPr id="26" name="矩形 25"/>
              <p:cNvSpPr/>
              <p:nvPr/>
            </p:nvSpPr>
            <p:spPr>
              <a:xfrm>
                <a:off x="853200" y="550800"/>
                <a:ext cx="694800" cy="31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a:solidFill>
                    <a:prstClr val="white"/>
                  </a:solidFill>
                  <a:latin typeface="Arial" panose="020B0604020202020204"/>
                  <a:ea typeface="微软雅黑" panose="020B0503020204020204" charset="-122"/>
                </a:endParaRPr>
              </a:p>
            </p:txBody>
          </p:sp>
          <p:sp>
            <p:nvSpPr>
              <p:cNvPr id="27" name="文本框 26"/>
              <p:cNvSpPr txBox="1"/>
              <p:nvPr/>
            </p:nvSpPr>
            <p:spPr>
              <a:xfrm>
                <a:off x="908673" y="599412"/>
                <a:ext cx="583855" cy="21597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19" tIns="45709" rIns="91419" bIns="45709" numCol="1" spcCol="0" rtlCol="0" fromWordArt="0" anchor="t" anchorCtr="0" forceAA="0" compatLnSpc="1">
                <a:noAutofit/>
              </a:bodyPr>
              <a:lstStyle>
                <a:defPPr>
                  <a:defRPr lang="zh-CN"/>
                </a:defPPr>
                <a:lvl1pPr marR="0" lvl="0" indent="0" defTabSz="914400" fontAlgn="auto">
                  <a:lnSpc>
                    <a:spcPct val="100000"/>
                  </a:lnSpc>
                  <a:spcBef>
                    <a:spcPts val="0"/>
                  </a:spcBef>
                  <a:spcAft>
                    <a:spcPts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grpSp>
      <p:graphicFrame>
        <p:nvGraphicFramePr>
          <p:cNvPr id="22" name="对象 21"/>
          <p:cNvGraphicFramePr>
            <a:graphicFrameLocks noChangeAspect="1"/>
          </p:cNvGraphicFramePr>
          <p:nvPr/>
        </p:nvGraphicFramePr>
        <p:xfrm>
          <a:off x="809525" y="1340768"/>
          <a:ext cx="10572750" cy="1781175"/>
        </p:xfrm>
        <a:graphic>
          <a:graphicData uri="http://schemas.openxmlformats.org/presentationml/2006/ole">
            <mc:AlternateContent xmlns:mc="http://schemas.openxmlformats.org/markup-compatibility/2006">
              <mc:Choice xmlns:v="urn:schemas-microsoft-com:vml" Requires="v">
                <p:oleObj spid="_x0000_s126080" name="文档" r:id="rId1" imgW="10579735" imgH="1781810" progId="Word.Document.12">
                  <p:embed/>
                </p:oleObj>
              </mc:Choice>
              <mc:Fallback>
                <p:oleObj name="文档" r:id="rId1" imgW="10579735" imgH="1781810" progId="Word.Document.12">
                  <p:embed/>
                  <p:pic>
                    <p:nvPicPr>
                      <p:cNvPr id="0" name="图片 126079"/>
                      <p:cNvPicPr/>
                      <p:nvPr/>
                    </p:nvPicPr>
                    <p:blipFill>
                      <a:blip r:embed="rId2"/>
                      <a:stretch>
                        <a:fillRect/>
                      </a:stretch>
                    </p:blipFill>
                    <p:spPr>
                      <a:xfrm>
                        <a:off x="809525" y="1340768"/>
                        <a:ext cx="10572750" cy="1781175"/>
                      </a:xfrm>
                      <a:prstGeom prst="rect">
                        <a:avLst/>
                      </a:prstGeom>
                    </p:spPr>
                  </p:pic>
                </p:oleObj>
              </mc:Fallback>
            </mc:AlternateContent>
          </a:graphicData>
        </a:graphic>
      </p:graphicFrame>
      <p:sp>
        <p:nvSpPr>
          <p:cNvPr id="28" name="圆角矩形 27">
            <a:hlinkClick r:id="rId3" action="ppaction://hlinksldjump"/>
          </p:cNvPr>
          <p:cNvSpPr/>
          <p:nvPr/>
        </p:nvSpPr>
        <p:spPr>
          <a:xfrm>
            <a:off x="3552593" y="6379851"/>
            <a:ext cx="287933" cy="28793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lumMod val="50000"/>
                  </a:schemeClr>
                </a:solidFill>
                <a:latin typeface="Arial" panose="020B0604020202020204" pitchFamily="34" charset="0"/>
                <a:cs typeface="Arial" panose="020B0604020202020204" pitchFamily="34" charset="0"/>
              </a:rPr>
              <a:t>1</a:t>
            </a:r>
            <a:endParaRPr kumimoji="1" lang="zh-CN" altLang="en-US" sz="1600" dirty="0">
              <a:solidFill>
                <a:schemeClr val="bg1">
                  <a:lumMod val="50000"/>
                </a:schemeClr>
              </a:solidFill>
              <a:latin typeface="Arial" panose="020B0604020202020204" pitchFamily="34" charset="0"/>
              <a:cs typeface="Arial" panose="020B0604020202020204" pitchFamily="34" charset="0"/>
            </a:endParaRPr>
          </a:p>
        </p:txBody>
      </p:sp>
      <p:sp>
        <p:nvSpPr>
          <p:cNvPr id="29" name="圆角矩形 28">
            <a:hlinkClick r:id="rId4" action="ppaction://hlinksldjump"/>
          </p:cNvPr>
          <p:cNvSpPr/>
          <p:nvPr/>
        </p:nvSpPr>
        <p:spPr>
          <a:xfrm>
            <a:off x="3947353"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2</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30" name="圆角矩形 29">
            <a:hlinkClick r:id="rId5" action="ppaction://hlinksldjump"/>
          </p:cNvPr>
          <p:cNvSpPr/>
          <p:nvPr/>
        </p:nvSpPr>
        <p:spPr>
          <a:xfrm>
            <a:off x="4342114" y="6379851"/>
            <a:ext cx="287933" cy="287933"/>
          </a:xfrm>
          <a:prstGeom prst="roundRect">
            <a:avLst/>
          </a:prstGeom>
          <a:solidFill>
            <a:srgbClr val="215968"/>
          </a:solidFill>
          <a:ln w="12700" cap="flat" cmpd="sng" algn="ctr">
            <a:noFill/>
            <a:prstDash val="solid"/>
            <a:miter lim="800000"/>
          </a:ln>
          <a:effectLst/>
        </p:spPr>
        <p:txBody>
          <a:bodyPr rtlCol="0" anchor="ctr"/>
          <a:lstStyle/>
          <a:p>
            <a:pPr algn="ctr" defTabSz="914400">
              <a:defRPr/>
            </a:pPr>
            <a:r>
              <a:rPr kumimoji="1" lang="en-US" altLang="zh-CN" sz="1600" kern="0" dirty="0">
                <a:solidFill>
                  <a:schemeClr val="bg1"/>
                </a:solidFill>
                <a:latin typeface="Arial" panose="020B0604020202020204"/>
                <a:ea typeface="微软雅黑" panose="020B0503020204020204" charset="-122"/>
              </a:rPr>
              <a:t>3</a:t>
            </a:r>
            <a:endParaRPr kumimoji="1" lang="zh-CN" altLang="en-US" sz="1600" kern="0" dirty="0">
              <a:solidFill>
                <a:schemeClr val="bg1"/>
              </a:solidFill>
              <a:latin typeface="Arial" panose="020B0604020202020204"/>
              <a:ea typeface="微软雅黑" panose="020B0503020204020204" charset="-122"/>
            </a:endParaRPr>
          </a:p>
        </p:txBody>
      </p:sp>
      <p:sp>
        <p:nvSpPr>
          <p:cNvPr id="31" name="圆角矩形 30">
            <a:hlinkClick r:id="rId6" action="ppaction://hlinksldjump"/>
          </p:cNvPr>
          <p:cNvSpPr/>
          <p:nvPr/>
        </p:nvSpPr>
        <p:spPr>
          <a:xfrm>
            <a:off x="4736875"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4</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2" name="圆角矩形 31">
            <a:hlinkClick r:id="rId7" action="ppaction://hlinksldjump"/>
          </p:cNvPr>
          <p:cNvSpPr/>
          <p:nvPr/>
        </p:nvSpPr>
        <p:spPr>
          <a:xfrm>
            <a:off x="5131635"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5</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2" name="圆角矩形 41">
            <a:hlinkClick r:id="rId8" action="ppaction://hlinksldjump"/>
          </p:cNvPr>
          <p:cNvSpPr/>
          <p:nvPr/>
        </p:nvSpPr>
        <p:spPr>
          <a:xfrm>
            <a:off x="5526396"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6</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3" name="圆角矩形 42">
            <a:hlinkClick r:id="rId9" action="ppaction://hlinksldjump"/>
          </p:cNvPr>
          <p:cNvSpPr/>
          <p:nvPr/>
        </p:nvSpPr>
        <p:spPr>
          <a:xfrm>
            <a:off x="5921157"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7</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4" name="圆角矩形 43">
            <a:hlinkClick r:id="rId10" action="ppaction://hlinksldjump"/>
          </p:cNvPr>
          <p:cNvSpPr/>
          <p:nvPr/>
        </p:nvSpPr>
        <p:spPr>
          <a:xfrm>
            <a:off x="6315917"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8</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6" name="圆角矩形 45">
            <a:hlinkClick r:id="rId11" action="ppaction://hlinksldjump"/>
          </p:cNvPr>
          <p:cNvSpPr/>
          <p:nvPr/>
        </p:nvSpPr>
        <p:spPr>
          <a:xfrm>
            <a:off x="6710678"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7" name="圆角矩形 46">
            <a:hlinkClick r:id="rId12" action="ppaction://hlinksldjump"/>
          </p:cNvPr>
          <p:cNvSpPr/>
          <p:nvPr/>
        </p:nvSpPr>
        <p:spPr>
          <a:xfrm>
            <a:off x="7105438"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10</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8" name="圆角矩形 47">
            <a:hlinkClick r:id="rId13" action="ppaction://hlinksldjump"/>
          </p:cNvPr>
          <p:cNvSpPr/>
          <p:nvPr/>
        </p:nvSpPr>
        <p:spPr>
          <a:xfrm>
            <a:off x="7536191"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9" name="圆角矩形 48">
            <a:hlinkClick r:id="rId14" action="ppaction://hlinksldjump"/>
          </p:cNvPr>
          <p:cNvSpPr/>
          <p:nvPr/>
        </p:nvSpPr>
        <p:spPr>
          <a:xfrm>
            <a:off x="7966943"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graphicFrame>
        <p:nvGraphicFramePr>
          <p:cNvPr id="25" name="对象 24"/>
          <p:cNvGraphicFramePr>
            <a:graphicFrameLocks noChangeAspect="1"/>
          </p:cNvGraphicFramePr>
          <p:nvPr/>
        </p:nvGraphicFramePr>
        <p:xfrm>
          <a:off x="809625" y="2996952"/>
          <a:ext cx="10572750" cy="1390650"/>
        </p:xfrm>
        <a:graphic>
          <a:graphicData uri="http://schemas.openxmlformats.org/presentationml/2006/ole">
            <mc:AlternateContent xmlns:mc="http://schemas.openxmlformats.org/markup-compatibility/2006">
              <mc:Choice xmlns:v="urn:schemas-microsoft-com:vml" Requires="v">
                <p:oleObj spid="_x0000_s126081" name="文档" r:id="rId15" imgW="10579735" imgH="1390015" progId="Word.Document.12">
                  <p:embed/>
                </p:oleObj>
              </mc:Choice>
              <mc:Fallback>
                <p:oleObj name="文档" r:id="rId15" imgW="10579735" imgH="1390015" progId="Word.Document.12">
                  <p:embed/>
                  <p:pic>
                    <p:nvPicPr>
                      <p:cNvPr id="0" name="图片 126080"/>
                      <p:cNvPicPr/>
                      <p:nvPr/>
                    </p:nvPicPr>
                    <p:blipFill>
                      <a:blip r:embed="rId16"/>
                      <a:stretch>
                        <a:fillRect/>
                      </a:stretch>
                    </p:blipFill>
                    <p:spPr>
                      <a:xfrm>
                        <a:off x="809625" y="2996952"/>
                        <a:ext cx="10572750" cy="1390650"/>
                      </a:xfrm>
                      <a:prstGeom prst="rect">
                        <a:avLst/>
                      </a:prstGeom>
                    </p:spPr>
                  </p:pic>
                </p:oleObj>
              </mc:Fallback>
            </mc:AlternateContent>
          </a:graphicData>
        </a:graphic>
      </p:graphicFrame>
      <p:pic>
        <p:nvPicPr>
          <p:cNvPr id="33" name="Picture 2" descr="527"/>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71585" y="2061719"/>
            <a:ext cx="3854043" cy="163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par>
                                <p:cTn id="11" presetID="3" presetClass="entr" presetSubtype="1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linds(horizontal)">
                                      <p:cBhvr>
                                        <p:cTn id="13" dur="500"/>
                                        <p:tgtEl>
                                          <p:spTgt spid="33"/>
                                        </p:tgtEl>
                                      </p:cBhvr>
                                    </p:animEffect>
                                  </p:childTnLst>
                                </p:cTn>
                              </p:par>
                              <p:par>
                                <p:cTn id="14" presetID="3"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88800" y="584005"/>
            <a:ext cx="11412000" cy="3354712"/>
          </a:xfrm>
          <a:prstGeom prst="rect">
            <a:avLst/>
          </a:prstGeom>
        </p:spPr>
        <p:txBody>
          <a:bodyPr wrap="square" lIns="121870" tIns="60934" rIns="121870" bIns="60934">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(2024·</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江苏南通市期中</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在月球上的宇航员，手头有一个质量为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的砝码，如果已知引力常量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和月球半径</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，若要估测月球质量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，则只需要一个</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秒表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刻度尺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弹簧测力计</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 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轻质细线</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TextBox 14"/>
          <p:cNvSpPr txBox="1"/>
          <p:nvPr/>
        </p:nvSpPr>
        <p:spPr>
          <a:xfrm>
            <a:off x="271623" y="3227233"/>
            <a:ext cx="795623" cy="78452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24" name="圆角矩形 23">
            <a:hlinkClick r:id="rId1" action="ppaction://hlinksldjump"/>
          </p:cNvPr>
          <p:cNvSpPr/>
          <p:nvPr/>
        </p:nvSpPr>
        <p:spPr>
          <a:xfrm>
            <a:off x="3552593" y="6379851"/>
            <a:ext cx="287933" cy="28793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lumMod val="50000"/>
                  </a:schemeClr>
                </a:solidFill>
                <a:latin typeface="Arial" panose="020B0604020202020204" pitchFamily="34" charset="0"/>
                <a:cs typeface="Arial" panose="020B0604020202020204" pitchFamily="34" charset="0"/>
              </a:rPr>
              <a:t>1</a:t>
            </a:r>
            <a:endParaRPr kumimoji="1" lang="zh-CN" altLang="en-US" sz="1600" dirty="0">
              <a:solidFill>
                <a:schemeClr val="bg1">
                  <a:lumMod val="50000"/>
                </a:schemeClr>
              </a:solidFill>
              <a:latin typeface="Arial" panose="020B0604020202020204" pitchFamily="34" charset="0"/>
              <a:cs typeface="Arial" panose="020B0604020202020204" pitchFamily="34" charset="0"/>
            </a:endParaRPr>
          </a:p>
        </p:txBody>
      </p:sp>
      <p:sp>
        <p:nvSpPr>
          <p:cNvPr id="25" name="圆角矩形 24">
            <a:hlinkClick r:id="rId2" action="ppaction://hlinksldjump"/>
          </p:cNvPr>
          <p:cNvSpPr/>
          <p:nvPr/>
        </p:nvSpPr>
        <p:spPr>
          <a:xfrm>
            <a:off x="3947353"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2</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26" name="圆角矩形 25">
            <a:hlinkClick r:id="rId3" action="ppaction://hlinksldjump"/>
          </p:cNvPr>
          <p:cNvSpPr/>
          <p:nvPr/>
        </p:nvSpPr>
        <p:spPr>
          <a:xfrm>
            <a:off x="4342114"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3</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27" name="圆角矩形 26">
            <a:hlinkClick r:id="rId4" action="ppaction://hlinksldjump"/>
          </p:cNvPr>
          <p:cNvSpPr/>
          <p:nvPr/>
        </p:nvSpPr>
        <p:spPr>
          <a:xfrm>
            <a:off x="4736875" y="6379851"/>
            <a:ext cx="287933" cy="287933"/>
          </a:xfrm>
          <a:prstGeom prst="roundRect">
            <a:avLst/>
          </a:prstGeom>
          <a:solidFill>
            <a:srgbClr val="215968"/>
          </a:solidFill>
          <a:ln w="12700" cap="flat" cmpd="sng" algn="ctr">
            <a:noFill/>
            <a:prstDash val="solid"/>
            <a:miter lim="800000"/>
          </a:ln>
          <a:effectLst/>
        </p:spPr>
        <p:txBody>
          <a:bodyPr rtlCol="0" anchor="ctr"/>
          <a:lstStyle/>
          <a:p>
            <a:pPr algn="ctr" defTabSz="914400">
              <a:defRPr/>
            </a:pPr>
            <a:r>
              <a:rPr kumimoji="1" lang="en-US" altLang="zh-CN" sz="1600" kern="0" dirty="0">
                <a:solidFill>
                  <a:schemeClr val="bg1"/>
                </a:solidFill>
                <a:latin typeface="Arial" panose="020B0604020202020204"/>
                <a:ea typeface="微软雅黑" panose="020B0503020204020204" charset="-122"/>
              </a:rPr>
              <a:t>4</a:t>
            </a:r>
            <a:endParaRPr kumimoji="1" lang="zh-CN" altLang="en-US" sz="1600" kern="0" dirty="0">
              <a:solidFill>
                <a:schemeClr val="bg1"/>
              </a:solidFill>
              <a:latin typeface="Arial" panose="020B0604020202020204"/>
              <a:ea typeface="微软雅黑" panose="020B0503020204020204" charset="-122"/>
            </a:endParaRPr>
          </a:p>
        </p:txBody>
      </p:sp>
      <p:sp>
        <p:nvSpPr>
          <p:cNvPr id="28" name="圆角矩形 27">
            <a:hlinkClick r:id="rId5" action="ppaction://hlinksldjump"/>
          </p:cNvPr>
          <p:cNvSpPr/>
          <p:nvPr/>
        </p:nvSpPr>
        <p:spPr>
          <a:xfrm>
            <a:off x="5131635"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5</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9" name="圆角矩形 28">
            <a:hlinkClick r:id="rId6" action="ppaction://hlinksldjump"/>
          </p:cNvPr>
          <p:cNvSpPr/>
          <p:nvPr/>
        </p:nvSpPr>
        <p:spPr>
          <a:xfrm>
            <a:off x="5526396"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6</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0" name="圆角矩形 29">
            <a:hlinkClick r:id="rId7" action="ppaction://hlinksldjump"/>
          </p:cNvPr>
          <p:cNvSpPr/>
          <p:nvPr/>
        </p:nvSpPr>
        <p:spPr>
          <a:xfrm>
            <a:off x="5921157"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7</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1" name="圆角矩形 30">
            <a:hlinkClick r:id="rId8" action="ppaction://hlinksldjump"/>
          </p:cNvPr>
          <p:cNvSpPr/>
          <p:nvPr/>
        </p:nvSpPr>
        <p:spPr>
          <a:xfrm>
            <a:off x="6315917"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8</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2" name="圆角矩形 31">
            <a:hlinkClick r:id="rId9" action="ppaction://hlinksldjump"/>
          </p:cNvPr>
          <p:cNvSpPr/>
          <p:nvPr/>
        </p:nvSpPr>
        <p:spPr>
          <a:xfrm>
            <a:off x="6710678"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3" name="圆角矩形 32">
            <a:hlinkClick r:id="rId10" action="ppaction://hlinksldjump"/>
          </p:cNvPr>
          <p:cNvSpPr/>
          <p:nvPr/>
        </p:nvSpPr>
        <p:spPr>
          <a:xfrm>
            <a:off x="7105438"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10</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0" name="圆角矩形 39">
            <a:hlinkClick r:id="rId11" action="ppaction://hlinksldjump"/>
          </p:cNvPr>
          <p:cNvSpPr/>
          <p:nvPr/>
        </p:nvSpPr>
        <p:spPr>
          <a:xfrm>
            <a:off x="7536191"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1" name="圆角矩形 40">
            <a:hlinkClick r:id="rId12" action="ppaction://hlinksldjump"/>
          </p:cNvPr>
          <p:cNvSpPr/>
          <p:nvPr/>
        </p:nvSpPr>
        <p:spPr>
          <a:xfrm>
            <a:off x="7966943"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对象 23"/>
          <p:cNvGraphicFramePr>
            <a:graphicFrameLocks noChangeAspect="1"/>
          </p:cNvGraphicFramePr>
          <p:nvPr/>
        </p:nvGraphicFramePr>
        <p:xfrm>
          <a:off x="800200" y="1595291"/>
          <a:ext cx="10610850" cy="1057275"/>
        </p:xfrm>
        <a:graphic>
          <a:graphicData uri="http://schemas.openxmlformats.org/presentationml/2006/ole">
            <mc:AlternateContent xmlns:mc="http://schemas.openxmlformats.org/markup-compatibility/2006">
              <mc:Choice xmlns:v="urn:schemas-microsoft-com:vml" Requires="v">
                <p:oleObj spid="_x0000_s79206" name="文档" r:id="rId1" imgW="10619105" imgH="1054735" progId="Word.Document.12">
                  <p:embed/>
                </p:oleObj>
              </mc:Choice>
              <mc:Fallback>
                <p:oleObj name="文档" r:id="rId1" imgW="10619105" imgH="1054735" progId="Word.Document.12">
                  <p:embed/>
                  <p:pic>
                    <p:nvPicPr>
                      <p:cNvPr id="0" name="图片 79205"/>
                      <p:cNvPicPr/>
                      <p:nvPr/>
                    </p:nvPicPr>
                    <p:blipFill>
                      <a:blip r:embed="rId2"/>
                      <a:stretch>
                        <a:fillRect/>
                      </a:stretch>
                    </p:blipFill>
                    <p:spPr>
                      <a:xfrm>
                        <a:off x="800200" y="1595291"/>
                        <a:ext cx="10610850" cy="1057275"/>
                      </a:xfrm>
                      <a:prstGeom prst="rect">
                        <a:avLst/>
                      </a:prstGeom>
                    </p:spPr>
                  </p:pic>
                </p:oleObj>
              </mc:Fallback>
            </mc:AlternateContent>
          </a:graphicData>
        </a:graphic>
      </p:graphicFrame>
      <p:grpSp>
        <p:nvGrpSpPr>
          <p:cNvPr id="10" name="组合 9"/>
          <p:cNvGrpSpPr/>
          <p:nvPr/>
        </p:nvGrpSpPr>
        <p:grpSpPr>
          <a:xfrm>
            <a:off x="471000" y="760070"/>
            <a:ext cx="11250000" cy="4181098"/>
            <a:chOff x="471000" y="313200"/>
            <a:chExt cx="11250000" cy="4181098"/>
          </a:xfrm>
        </p:grpSpPr>
        <p:sp>
          <p:nvSpPr>
            <p:cNvPr id="26" name="矩形 25"/>
            <p:cNvSpPr/>
            <p:nvPr/>
          </p:nvSpPr>
          <p:spPr>
            <a:xfrm>
              <a:off x="714449" y="2982130"/>
              <a:ext cx="10763103" cy="130317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可知只需用弹簧测力计测量出砝码在月球上的重力，即可估测出月球的质量，故选</a:t>
              </a:r>
              <a:r>
                <a:rPr lang="en-US" altLang="zh-CN" sz="2800" kern="100" dirty="0">
                  <a:latin typeface="Times New Roman" panose="02020603050405020304" pitchFamily="18" charset="0"/>
                  <a:ea typeface="楷体_GB2312" panose="02010609030101010101" pitchFamily="49" charset="-122"/>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714449" y="500349"/>
              <a:ext cx="10763103" cy="656846"/>
            </a:xfrm>
            <a:prstGeom prst="rect">
              <a:avLst/>
            </a:prstGeom>
          </p:spPr>
          <p:txBody>
            <a:bodyPr wrap="square">
              <a:spAutoFit/>
            </a:bodyPr>
            <a:lstStyle/>
            <a:p>
              <a:pPr lvl="0" algn="just">
                <a:lnSpc>
                  <a:spcPct val="150000"/>
                </a:lnSpc>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设砝码在月球上的重力为</a:t>
              </a:r>
              <a:r>
                <a:rPr lang="en-US" altLang="zh-CN" sz="2800" i="1" kern="100" dirty="0">
                  <a:latin typeface="Times New Roman" panose="02020603050405020304" pitchFamily="18" charset="0"/>
                  <a:ea typeface="楷体_GB2312" panose="02010609030101010101" pitchFamily="49" charset="-122"/>
                </a:rPr>
                <a:t>G</a:t>
              </a:r>
              <a:r>
                <a:rPr lang="zh-CN" altLang="zh-CN" sz="2800" kern="100" baseline="-25000" dirty="0">
                  <a:latin typeface="Times New Roman" panose="02020603050405020304" pitchFamily="18" charset="0"/>
                  <a:ea typeface="楷体_GB2312" panose="02010609030101010101" pitchFamily="49" charset="-122"/>
                  <a:cs typeface="Times New Roman" panose="02020603050405020304" pitchFamily="18" charset="0"/>
                </a:rPr>
                <a:t>砝码</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grpSp>
          <p:nvGrpSpPr>
            <p:cNvPr id="9" name="组合 8"/>
            <p:cNvGrpSpPr/>
            <p:nvPr/>
          </p:nvGrpSpPr>
          <p:grpSpPr>
            <a:xfrm>
              <a:off x="471000" y="313200"/>
              <a:ext cx="11250000" cy="4181098"/>
              <a:chOff x="471000" y="313200"/>
              <a:chExt cx="11250000" cy="4181098"/>
            </a:xfrm>
          </p:grpSpPr>
          <p:sp>
            <p:nvSpPr>
              <p:cNvPr id="16" name="圆角矩形 15"/>
              <p:cNvSpPr/>
              <p:nvPr/>
            </p:nvSpPr>
            <p:spPr>
              <a:xfrm>
                <a:off x="471000" y="471482"/>
                <a:ext cx="11250000" cy="4022816"/>
              </a:xfrm>
              <a:prstGeom prst="roundRect">
                <a:avLst>
                  <a:gd name="adj" fmla="val 1836"/>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a:solidFill>
                    <a:prstClr val="white"/>
                  </a:solidFill>
                  <a:latin typeface="Arial" panose="020B0604020202020204"/>
                  <a:ea typeface="微软雅黑" panose="020B0503020204020204" charset="-122"/>
                </a:endParaRPr>
              </a:p>
            </p:txBody>
          </p:sp>
          <p:grpSp>
            <p:nvGrpSpPr>
              <p:cNvPr id="8" name="组合 7"/>
              <p:cNvGrpSpPr/>
              <p:nvPr/>
            </p:nvGrpSpPr>
            <p:grpSpPr>
              <a:xfrm>
                <a:off x="853200" y="313200"/>
                <a:ext cx="694800" cy="313200"/>
                <a:chOff x="853200" y="313200"/>
                <a:chExt cx="694800" cy="313200"/>
              </a:xfrm>
            </p:grpSpPr>
            <p:sp useBgFill="1">
              <p:nvSpPr>
                <p:cNvPr id="33" name="矩形 32"/>
                <p:cNvSpPr/>
                <p:nvPr/>
              </p:nvSpPr>
              <p:spPr>
                <a:xfrm>
                  <a:off x="853200" y="313200"/>
                  <a:ext cx="694800" cy="31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a:solidFill>
                      <a:prstClr val="white"/>
                    </a:solidFill>
                    <a:latin typeface="Arial" panose="020B0604020202020204"/>
                    <a:ea typeface="微软雅黑" panose="020B0503020204020204" charset="-122"/>
                  </a:endParaRPr>
                </a:p>
              </p:txBody>
            </p:sp>
            <p:sp>
              <p:nvSpPr>
                <p:cNvPr id="34" name="文本框 33"/>
                <p:cNvSpPr txBox="1"/>
                <p:nvPr/>
              </p:nvSpPr>
              <p:spPr>
                <a:xfrm>
                  <a:off x="908673" y="361812"/>
                  <a:ext cx="583855" cy="21597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19" tIns="45709" rIns="91419" bIns="45709" numCol="1" spcCol="0" rtlCol="0" fromWordArt="0" anchor="t" anchorCtr="0" forceAA="0" compatLnSpc="1">
                  <a:noAutofit/>
                </a:bodyPr>
                <a:lstStyle>
                  <a:defPPr>
                    <a:defRPr lang="zh-CN"/>
                  </a:defPPr>
                  <a:lvl1pPr marR="0" lvl="0" indent="0" defTabSz="914400" fontAlgn="auto">
                    <a:lnSpc>
                      <a:spcPct val="100000"/>
                    </a:lnSpc>
                    <a:spcBef>
                      <a:spcPts val="0"/>
                    </a:spcBef>
                    <a:spcAft>
                      <a:spcPts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grpSp>
      </p:grpSp>
      <p:graphicFrame>
        <p:nvGraphicFramePr>
          <p:cNvPr id="25" name="对象 24"/>
          <p:cNvGraphicFramePr>
            <a:graphicFrameLocks noChangeAspect="1"/>
          </p:cNvGraphicFramePr>
          <p:nvPr/>
        </p:nvGraphicFramePr>
        <p:xfrm>
          <a:off x="800200" y="2515741"/>
          <a:ext cx="10610850" cy="1057275"/>
        </p:xfrm>
        <a:graphic>
          <a:graphicData uri="http://schemas.openxmlformats.org/presentationml/2006/ole">
            <mc:AlternateContent xmlns:mc="http://schemas.openxmlformats.org/markup-compatibility/2006">
              <mc:Choice xmlns:v="urn:schemas-microsoft-com:vml" Requires="v">
                <p:oleObj spid="_x0000_s79207" name="文档" r:id="rId3" imgW="10619105" imgH="1054735" progId="Word.Document.12">
                  <p:embed/>
                </p:oleObj>
              </mc:Choice>
              <mc:Fallback>
                <p:oleObj name="文档" r:id="rId3" imgW="10619105" imgH="1054735" progId="Word.Document.12">
                  <p:embed/>
                  <p:pic>
                    <p:nvPicPr>
                      <p:cNvPr id="0" name="图片 79206"/>
                      <p:cNvPicPr/>
                      <p:nvPr/>
                    </p:nvPicPr>
                    <p:blipFill>
                      <a:blip r:embed="rId4"/>
                      <a:stretch>
                        <a:fillRect/>
                      </a:stretch>
                    </p:blipFill>
                    <p:spPr>
                      <a:xfrm>
                        <a:off x="800200" y="2515741"/>
                        <a:ext cx="10610850" cy="1057275"/>
                      </a:xfrm>
                      <a:prstGeom prst="rect">
                        <a:avLst/>
                      </a:prstGeom>
                    </p:spPr>
                  </p:pic>
                </p:oleObj>
              </mc:Fallback>
            </mc:AlternateContent>
          </a:graphicData>
        </a:graphic>
      </p:graphicFrame>
      <p:sp>
        <p:nvSpPr>
          <p:cNvPr id="49" name="圆角矩形 48">
            <a:hlinkClick r:id="rId5" action="ppaction://hlinksldjump"/>
          </p:cNvPr>
          <p:cNvSpPr/>
          <p:nvPr/>
        </p:nvSpPr>
        <p:spPr>
          <a:xfrm>
            <a:off x="3552593" y="6379851"/>
            <a:ext cx="287933" cy="28793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lumMod val="50000"/>
                  </a:schemeClr>
                </a:solidFill>
                <a:latin typeface="Arial" panose="020B0604020202020204" pitchFamily="34" charset="0"/>
                <a:cs typeface="Arial" panose="020B0604020202020204" pitchFamily="34" charset="0"/>
              </a:rPr>
              <a:t>1</a:t>
            </a:r>
            <a:endParaRPr kumimoji="1" lang="zh-CN" altLang="en-US" sz="1600" dirty="0">
              <a:solidFill>
                <a:schemeClr val="bg1">
                  <a:lumMod val="50000"/>
                </a:schemeClr>
              </a:solidFill>
              <a:latin typeface="Arial" panose="020B0604020202020204" pitchFamily="34" charset="0"/>
              <a:cs typeface="Arial" panose="020B0604020202020204" pitchFamily="34" charset="0"/>
            </a:endParaRPr>
          </a:p>
        </p:txBody>
      </p:sp>
      <p:sp>
        <p:nvSpPr>
          <p:cNvPr id="50" name="圆角矩形 49">
            <a:hlinkClick r:id="rId6" action="ppaction://hlinksldjump"/>
          </p:cNvPr>
          <p:cNvSpPr/>
          <p:nvPr/>
        </p:nvSpPr>
        <p:spPr>
          <a:xfrm>
            <a:off x="3947353"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2</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51" name="圆角矩形 50">
            <a:hlinkClick r:id="rId7" action="ppaction://hlinksldjump"/>
          </p:cNvPr>
          <p:cNvSpPr/>
          <p:nvPr/>
        </p:nvSpPr>
        <p:spPr>
          <a:xfrm>
            <a:off x="4342114"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3</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52" name="圆角矩形 51">
            <a:hlinkClick r:id="rId8" action="ppaction://hlinksldjump"/>
          </p:cNvPr>
          <p:cNvSpPr/>
          <p:nvPr/>
        </p:nvSpPr>
        <p:spPr>
          <a:xfrm>
            <a:off x="4736875" y="6379851"/>
            <a:ext cx="287933" cy="287933"/>
          </a:xfrm>
          <a:prstGeom prst="roundRect">
            <a:avLst/>
          </a:prstGeom>
          <a:solidFill>
            <a:srgbClr val="215968"/>
          </a:solidFill>
          <a:ln w="12700" cap="flat" cmpd="sng" algn="ctr">
            <a:noFill/>
            <a:prstDash val="solid"/>
            <a:miter lim="800000"/>
          </a:ln>
          <a:effectLst/>
        </p:spPr>
        <p:txBody>
          <a:bodyPr rtlCol="0" anchor="ctr"/>
          <a:lstStyle/>
          <a:p>
            <a:pPr algn="ctr" defTabSz="914400">
              <a:defRPr/>
            </a:pPr>
            <a:r>
              <a:rPr kumimoji="1" lang="en-US" altLang="zh-CN" sz="1600" kern="0" dirty="0">
                <a:solidFill>
                  <a:schemeClr val="bg1"/>
                </a:solidFill>
                <a:latin typeface="Arial" panose="020B0604020202020204"/>
                <a:ea typeface="微软雅黑" panose="020B0503020204020204" charset="-122"/>
              </a:rPr>
              <a:t>4</a:t>
            </a:r>
            <a:endParaRPr kumimoji="1" lang="zh-CN" altLang="en-US" sz="1600" kern="0" dirty="0">
              <a:solidFill>
                <a:schemeClr val="bg1"/>
              </a:solidFill>
              <a:latin typeface="Arial" panose="020B0604020202020204"/>
              <a:ea typeface="微软雅黑" panose="020B0503020204020204" charset="-122"/>
            </a:endParaRPr>
          </a:p>
        </p:txBody>
      </p:sp>
      <p:sp>
        <p:nvSpPr>
          <p:cNvPr id="53" name="圆角矩形 52">
            <a:hlinkClick r:id="rId9" action="ppaction://hlinksldjump"/>
          </p:cNvPr>
          <p:cNvSpPr/>
          <p:nvPr/>
        </p:nvSpPr>
        <p:spPr>
          <a:xfrm>
            <a:off x="5131635"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5</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54" name="圆角矩形 53">
            <a:hlinkClick r:id="rId10" action="ppaction://hlinksldjump"/>
          </p:cNvPr>
          <p:cNvSpPr/>
          <p:nvPr/>
        </p:nvSpPr>
        <p:spPr>
          <a:xfrm>
            <a:off x="5526396"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6</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55" name="圆角矩形 54">
            <a:hlinkClick r:id="rId11" action="ppaction://hlinksldjump"/>
          </p:cNvPr>
          <p:cNvSpPr/>
          <p:nvPr/>
        </p:nvSpPr>
        <p:spPr>
          <a:xfrm>
            <a:off x="5921157"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7</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56" name="圆角矩形 55">
            <a:hlinkClick r:id="rId12" action="ppaction://hlinksldjump"/>
          </p:cNvPr>
          <p:cNvSpPr/>
          <p:nvPr/>
        </p:nvSpPr>
        <p:spPr>
          <a:xfrm>
            <a:off x="6315917"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8</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57" name="圆角矩形 56">
            <a:hlinkClick r:id="rId13" action="ppaction://hlinksldjump"/>
          </p:cNvPr>
          <p:cNvSpPr/>
          <p:nvPr/>
        </p:nvSpPr>
        <p:spPr>
          <a:xfrm>
            <a:off x="6710678"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58" name="圆角矩形 57">
            <a:hlinkClick r:id="rId14" action="ppaction://hlinksldjump"/>
          </p:cNvPr>
          <p:cNvSpPr/>
          <p:nvPr/>
        </p:nvSpPr>
        <p:spPr>
          <a:xfrm>
            <a:off x="7105438"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10</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59" name="圆角矩形 58">
            <a:hlinkClick r:id="rId15" action="ppaction://hlinksldjump"/>
          </p:cNvPr>
          <p:cNvSpPr/>
          <p:nvPr/>
        </p:nvSpPr>
        <p:spPr>
          <a:xfrm>
            <a:off x="7536191"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60" name="圆角矩形 59">
            <a:hlinkClick r:id="rId16" action="ppaction://hlinksldjump"/>
          </p:cNvPr>
          <p:cNvSpPr/>
          <p:nvPr/>
        </p:nvSpPr>
        <p:spPr>
          <a:xfrm>
            <a:off x="7966943"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90000" y="656013"/>
            <a:ext cx="11412000" cy="4573187"/>
          </a:xfrm>
          <a:prstGeom prst="rect">
            <a:avLst/>
          </a:prstGeom>
        </p:spPr>
        <p:txBody>
          <a:bodyPr wrap="square" lIns="121870" tIns="60934" rIns="121870" bIns="60934">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江苏卷</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设想将来发射一颗人造卫星，能在月球绕地球运动的轨道上稳定运行，该轨道可视为圆轨道。该卫星与月球相比，一定相等的是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质量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向心力大小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向心加速度大小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受到地球的万有引力大小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TextBox 14"/>
          <p:cNvSpPr txBox="1"/>
          <p:nvPr/>
        </p:nvSpPr>
        <p:spPr>
          <a:xfrm>
            <a:off x="257182" y="3896373"/>
            <a:ext cx="795623" cy="78452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28" name="圆角矩形 27">
            <a:hlinkClick r:id="rId1" action="ppaction://hlinksldjump"/>
          </p:cNvPr>
          <p:cNvSpPr/>
          <p:nvPr/>
        </p:nvSpPr>
        <p:spPr>
          <a:xfrm>
            <a:off x="3552593" y="6379851"/>
            <a:ext cx="287933" cy="28793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lumMod val="50000"/>
                  </a:schemeClr>
                </a:solidFill>
                <a:latin typeface="Arial" panose="020B0604020202020204" pitchFamily="34" charset="0"/>
                <a:cs typeface="Arial" panose="020B0604020202020204" pitchFamily="34" charset="0"/>
              </a:rPr>
              <a:t>1</a:t>
            </a:r>
            <a:endParaRPr kumimoji="1" lang="zh-CN" altLang="en-US" sz="1600" dirty="0">
              <a:solidFill>
                <a:schemeClr val="bg1">
                  <a:lumMod val="50000"/>
                </a:schemeClr>
              </a:solidFill>
              <a:latin typeface="Arial" panose="020B0604020202020204" pitchFamily="34" charset="0"/>
              <a:cs typeface="Arial" panose="020B0604020202020204" pitchFamily="34" charset="0"/>
            </a:endParaRPr>
          </a:p>
        </p:txBody>
      </p:sp>
      <p:sp>
        <p:nvSpPr>
          <p:cNvPr id="29" name="圆角矩形 28">
            <a:hlinkClick r:id="rId2" action="ppaction://hlinksldjump"/>
          </p:cNvPr>
          <p:cNvSpPr/>
          <p:nvPr/>
        </p:nvSpPr>
        <p:spPr>
          <a:xfrm>
            <a:off x="3947353"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2</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30" name="圆角矩形 29">
            <a:hlinkClick r:id="rId3" action="ppaction://hlinksldjump"/>
          </p:cNvPr>
          <p:cNvSpPr/>
          <p:nvPr/>
        </p:nvSpPr>
        <p:spPr>
          <a:xfrm>
            <a:off x="4342114"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3</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31" name="圆角矩形 30">
            <a:hlinkClick r:id="rId4" action="ppaction://hlinksldjump"/>
          </p:cNvPr>
          <p:cNvSpPr/>
          <p:nvPr/>
        </p:nvSpPr>
        <p:spPr>
          <a:xfrm>
            <a:off x="4736875"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4</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32" name="圆角矩形 31">
            <a:hlinkClick r:id="rId5" action="ppaction://hlinksldjump"/>
          </p:cNvPr>
          <p:cNvSpPr/>
          <p:nvPr/>
        </p:nvSpPr>
        <p:spPr>
          <a:xfrm>
            <a:off x="5131635" y="6379851"/>
            <a:ext cx="287933" cy="287933"/>
          </a:xfrm>
          <a:prstGeom prst="roundRect">
            <a:avLst/>
          </a:prstGeom>
          <a:solidFill>
            <a:srgbClr val="215968"/>
          </a:solidFill>
          <a:ln w="12700" cap="flat" cmpd="sng" algn="ctr">
            <a:noFill/>
            <a:prstDash val="solid"/>
            <a:miter lim="800000"/>
          </a:ln>
          <a:effectLst/>
        </p:spPr>
        <p:txBody>
          <a:bodyPr rtlCol="0" anchor="ctr"/>
          <a:lstStyle/>
          <a:p>
            <a:pPr algn="ctr" defTabSz="914400">
              <a:defRPr/>
            </a:pPr>
            <a:r>
              <a:rPr kumimoji="1" lang="en-US" altLang="zh-CN" sz="1600" kern="0" dirty="0">
                <a:solidFill>
                  <a:schemeClr val="bg1"/>
                </a:solidFill>
                <a:latin typeface="Arial" panose="020B0604020202020204"/>
                <a:ea typeface="微软雅黑" panose="020B0503020204020204" charset="-122"/>
              </a:rPr>
              <a:t>5</a:t>
            </a:r>
            <a:endParaRPr kumimoji="1" lang="zh-CN" altLang="en-US" sz="1600" kern="0" dirty="0">
              <a:solidFill>
                <a:schemeClr val="bg1"/>
              </a:solidFill>
              <a:latin typeface="Arial" panose="020B0604020202020204"/>
              <a:ea typeface="微软雅黑" panose="020B0503020204020204" charset="-122"/>
            </a:endParaRPr>
          </a:p>
        </p:txBody>
      </p:sp>
      <p:sp>
        <p:nvSpPr>
          <p:cNvPr id="33" name="圆角矩形 32">
            <a:hlinkClick r:id="rId6" action="ppaction://hlinksldjump"/>
          </p:cNvPr>
          <p:cNvSpPr/>
          <p:nvPr/>
        </p:nvSpPr>
        <p:spPr>
          <a:xfrm>
            <a:off x="5526396"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6</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4" name="圆角矩形 33">
            <a:hlinkClick r:id="rId7" action="ppaction://hlinksldjump"/>
          </p:cNvPr>
          <p:cNvSpPr/>
          <p:nvPr/>
        </p:nvSpPr>
        <p:spPr>
          <a:xfrm>
            <a:off x="5921157"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7</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7" name="圆角矩形 36">
            <a:hlinkClick r:id="rId8" action="ppaction://hlinksldjump"/>
          </p:cNvPr>
          <p:cNvSpPr/>
          <p:nvPr/>
        </p:nvSpPr>
        <p:spPr>
          <a:xfrm>
            <a:off x="6315917"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8</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8" name="圆角矩形 37">
            <a:hlinkClick r:id="rId9" action="ppaction://hlinksldjump"/>
          </p:cNvPr>
          <p:cNvSpPr/>
          <p:nvPr/>
        </p:nvSpPr>
        <p:spPr>
          <a:xfrm>
            <a:off x="6710678"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10" action="ppaction://hlinksldjump"/>
          </p:cNvPr>
          <p:cNvSpPr/>
          <p:nvPr/>
        </p:nvSpPr>
        <p:spPr>
          <a:xfrm>
            <a:off x="7105438"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10</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0" name="圆角矩形 39">
            <a:hlinkClick r:id="rId11" action="ppaction://hlinksldjump"/>
          </p:cNvPr>
          <p:cNvSpPr/>
          <p:nvPr/>
        </p:nvSpPr>
        <p:spPr>
          <a:xfrm>
            <a:off x="7536191"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1" name="圆角矩形 40">
            <a:hlinkClick r:id="rId12" action="ppaction://hlinksldjump"/>
          </p:cNvPr>
          <p:cNvSpPr/>
          <p:nvPr/>
        </p:nvSpPr>
        <p:spPr>
          <a:xfrm>
            <a:off x="7966943"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71000" y="1124743"/>
            <a:ext cx="11250000" cy="3528393"/>
            <a:chOff x="471000" y="853200"/>
            <a:chExt cx="11250000" cy="3528393"/>
          </a:xfrm>
        </p:grpSpPr>
        <p:sp>
          <p:nvSpPr>
            <p:cNvPr id="17" name="圆角矩形 16"/>
            <p:cNvSpPr/>
            <p:nvPr/>
          </p:nvSpPr>
          <p:spPr>
            <a:xfrm>
              <a:off x="471000" y="1014679"/>
              <a:ext cx="11250000" cy="3366914"/>
            </a:xfrm>
            <a:prstGeom prst="roundRect">
              <a:avLst>
                <a:gd name="adj" fmla="val 2471"/>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a:solidFill>
                  <a:prstClr val="white"/>
                </a:solidFill>
                <a:latin typeface="Arial" panose="020B0604020202020204"/>
                <a:ea typeface="微软雅黑" panose="020B0503020204020204" charset="-122"/>
              </a:endParaRPr>
            </a:p>
          </p:txBody>
        </p:sp>
        <p:grpSp>
          <p:nvGrpSpPr>
            <p:cNvPr id="4" name="组合 3"/>
            <p:cNvGrpSpPr/>
            <p:nvPr/>
          </p:nvGrpSpPr>
          <p:grpSpPr>
            <a:xfrm>
              <a:off x="853200" y="853200"/>
              <a:ext cx="694800" cy="313200"/>
              <a:chOff x="853200" y="848903"/>
              <a:chExt cx="694800" cy="313200"/>
            </a:xfrm>
          </p:grpSpPr>
          <p:sp useBgFill="1">
            <p:nvSpPr>
              <p:cNvPr id="35" name="矩形 34"/>
              <p:cNvSpPr/>
              <p:nvPr/>
            </p:nvSpPr>
            <p:spPr>
              <a:xfrm>
                <a:off x="853200" y="848903"/>
                <a:ext cx="694800" cy="31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a:solidFill>
                    <a:prstClr val="white"/>
                  </a:solidFill>
                  <a:latin typeface="Arial" panose="020B0604020202020204"/>
                  <a:ea typeface="微软雅黑" panose="020B0503020204020204" charset="-122"/>
                </a:endParaRPr>
              </a:p>
            </p:txBody>
          </p:sp>
          <p:sp>
            <p:nvSpPr>
              <p:cNvPr id="36" name="文本框 35"/>
              <p:cNvSpPr txBox="1"/>
              <p:nvPr/>
            </p:nvSpPr>
            <p:spPr>
              <a:xfrm>
                <a:off x="908673" y="897515"/>
                <a:ext cx="583855" cy="21597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19" tIns="45709" rIns="91419" bIns="45709" numCol="1" spcCol="0" rtlCol="0" fromWordArt="0" anchor="t" anchorCtr="0" forceAA="0" compatLnSpc="1">
                <a:noAutofit/>
              </a:bodyPr>
              <a:lstStyle>
                <a:defPPr>
                  <a:defRPr lang="zh-CN"/>
                </a:defPPr>
                <a:lvl1pPr marR="0" lvl="0" indent="0" defTabSz="914400" fontAlgn="auto">
                  <a:lnSpc>
                    <a:spcPct val="100000"/>
                  </a:lnSpc>
                  <a:spcBef>
                    <a:spcPts val="0"/>
                  </a:spcBef>
                  <a:spcAft>
                    <a:spcPts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grpSp>
      <p:sp>
        <p:nvSpPr>
          <p:cNvPr id="37" name="圆角矩形 36">
            <a:hlinkClick r:id="rId1" action="ppaction://hlinksldjump"/>
          </p:cNvPr>
          <p:cNvSpPr/>
          <p:nvPr/>
        </p:nvSpPr>
        <p:spPr>
          <a:xfrm>
            <a:off x="3552593" y="6379851"/>
            <a:ext cx="287933" cy="28793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lumMod val="50000"/>
                  </a:schemeClr>
                </a:solidFill>
                <a:latin typeface="Arial" panose="020B0604020202020204" pitchFamily="34" charset="0"/>
                <a:cs typeface="Arial" panose="020B0604020202020204" pitchFamily="34" charset="0"/>
              </a:rPr>
              <a:t>1</a:t>
            </a:r>
            <a:endParaRPr kumimoji="1" lang="zh-CN" altLang="en-US" sz="1600" dirty="0">
              <a:solidFill>
                <a:schemeClr val="bg1">
                  <a:lumMod val="50000"/>
                </a:schemeClr>
              </a:solidFill>
              <a:latin typeface="Arial" panose="020B0604020202020204" pitchFamily="34" charset="0"/>
              <a:cs typeface="Arial" panose="020B0604020202020204" pitchFamily="34" charset="0"/>
            </a:endParaRPr>
          </a:p>
        </p:txBody>
      </p:sp>
      <p:sp>
        <p:nvSpPr>
          <p:cNvPr id="38" name="圆角矩形 37">
            <a:hlinkClick r:id="rId2" action="ppaction://hlinksldjump"/>
          </p:cNvPr>
          <p:cNvSpPr/>
          <p:nvPr/>
        </p:nvSpPr>
        <p:spPr>
          <a:xfrm>
            <a:off x="3947353"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2</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39" name="圆角矩形 38">
            <a:hlinkClick r:id="rId3" action="ppaction://hlinksldjump"/>
          </p:cNvPr>
          <p:cNvSpPr/>
          <p:nvPr/>
        </p:nvSpPr>
        <p:spPr>
          <a:xfrm>
            <a:off x="4342114"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3</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0" name="圆角矩形 39">
            <a:hlinkClick r:id="rId4" action="ppaction://hlinksldjump"/>
          </p:cNvPr>
          <p:cNvSpPr/>
          <p:nvPr/>
        </p:nvSpPr>
        <p:spPr>
          <a:xfrm>
            <a:off x="4736875"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4</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1" name="圆角矩形 40">
            <a:hlinkClick r:id="rId5" action="ppaction://hlinksldjump"/>
          </p:cNvPr>
          <p:cNvSpPr/>
          <p:nvPr/>
        </p:nvSpPr>
        <p:spPr>
          <a:xfrm>
            <a:off x="5131635" y="6379851"/>
            <a:ext cx="287933" cy="287933"/>
          </a:xfrm>
          <a:prstGeom prst="roundRect">
            <a:avLst/>
          </a:prstGeom>
          <a:solidFill>
            <a:srgbClr val="215968"/>
          </a:solidFill>
          <a:ln w="12700" cap="flat" cmpd="sng" algn="ctr">
            <a:noFill/>
            <a:prstDash val="solid"/>
            <a:miter lim="800000"/>
          </a:ln>
          <a:effectLst/>
        </p:spPr>
        <p:txBody>
          <a:bodyPr rtlCol="0" anchor="ctr"/>
          <a:lstStyle/>
          <a:p>
            <a:pPr algn="ctr" defTabSz="914400">
              <a:defRPr/>
            </a:pPr>
            <a:r>
              <a:rPr kumimoji="1" lang="en-US" altLang="zh-CN" sz="1600" kern="0" dirty="0">
                <a:solidFill>
                  <a:schemeClr val="bg1"/>
                </a:solidFill>
                <a:latin typeface="Arial" panose="020B0604020202020204"/>
                <a:ea typeface="微软雅黑" panose="020B0503020204020204" charset="-122"/>
              </a:rPr>
              <a:t>5</a:t>
            </a:r>
            <a:endParaRPr kumimoji="1" lang="zh-CN" altLang="en-US" sz="1600" kern="0" dirty="0">
              <a:solidFill>
                <a:schemeClr val="bg1"/>
              </a:solidFill>
              <a:latin typeface="Arial" panose="020B0604020202020204"/>
              <a:ea typeface="微软雅黑" panose="020B0503020204020204" charset="-122"/>
            </a:endParaRPr>
          </a:p>
        </p:txBody>
      </p:sp>
      <p:sp>
        <p:nvSpPr>
          <p:cNvPr id="42" name="圆角矩形 41">
            <a:hlinkClick r:id="rId6" action="ppaction://hlinksldjump"/>
          </p:cNvPr>
          <p:cNvSpPr/>
          <p:nvPr/>
        </p:nvSpPr>
        <p:spPr>
          <a:xfrm>
            <a:off x="5526396"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6</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3" name="圆角矩形 42">
            <a:hlinkClick r:id="rId7" action="ppaction://hlinksldjump"/>
          </p:cNvPr>
          <p:cNvSpPr/>
          <p:nvPr/>
        </p:nvSpPr>
        <p:spPr>
          <a:xfrm>
            <a:off x="5921157"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7</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4" name="圆角矩形 43">
            <a:hlinkClick r:id="rId8" action="ppaction://hlinksldjump"/>
          </p:cNvPr>
          <p:cNvSpPr/>
          <p:nvPr/>
        </p:nvSpPr>
        <p:spPr>
          <a:xfrm>
            <a:off x="6315917"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8</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5" name="圆角矩形 44">
            <a:hlinkClick r:id="rId9" action="ppaction://hlinksldjump"/>
          </p:cNvPr>
          <p:cNvSpPr/>
          <p:nvPr/>
        </p:nvSpPr>
        <p:spPr>
          <a:xfrm>
            <a:off x="6710678"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6" name="圆角矩形 45">
            <a:hlinkClick r:id="rId10" action="ppaction://hlinksldjump"/>
          </p:cNvPr>
          <p:cNvSpPr/>
          <p:nvPr/>
        </p:nvSpPr>
        <p:spPr>
          <a:xfrm>
            <a:off x="7105438"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10</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7" name="圆角矩形 46">
            <a:hlinkClick r:id="rId11" action="ppaction://hlinksldjump"/>
          </p:cNvPr>
          <p:cNvSpPr/>
          <p:nvPr/>
        </p:nvSpPr>
        <p:spPr>
          <a:xfrm>
            <a:off x="7536191"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8" name="圆角矩形 47">
            <a:hlinkClick r:id="rId12" action="ppaction://hlinksldjump"/>
          </p:cNvPr>
          <p:cNvSpPr/>
          <p:nvPr/>
        </p:nvSpPr>
        <p:spPr>
          <a:xfrm>
            <a:off x="7966943"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1" name="矩形 20"/>
          <p:cNvSpPr/>
          <p:nvPr/>
        </p:nvSpPr>
        <p:spPr>
          <a:xfrm>
            <a:off x="714449" y="2452665"/>
            <a:ext cx="10763103" cy="1949508"/>
          </a:xfrm>
          <a:prstGeom prst="rect">
            <a:avLst/>
          </a:prstGeom>
        </p:spPr>
        <p:txBody>
          <a:bodyPr wrap="square">
            <a:spAutoFit/>
          </a:bodyPr>
          <a:lstStyle/>
          <a:p>
            <a:pPr lvl="0" algn="just">
              <a:lnSpc>
                <a:spcPct val="150000"/>
              </a:lnSpc>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因该卫星与月球的轨道半径相同，可知向心加速度大小相同；因该卫星的质量与月球质量不同，则向心力大小以及受地球的万有引力大小均不相同，故选</a:t>
            </a:r>
            <a:r>
              <a:rPr lang="en-US" altLang="zh-CN" sz="2800" kern="100" dirty="0">
                <a:latin typeface="Times New Roman" panose="02020603050405020304" pitchFamily="18" charset="0"/>
                <a:ea typeface="楷体_GB2312" panose="02010609030101010101" pitchFamily="49" charset="-122"/>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811747" y="1484783"/>
          <a:ext cx="8582025" cy="1025525"/>
        </p:xfrm>
        <a:graphic>
          <a:graphicData uri="http://schemas.openxmlformats.org/presentationml/2006/ole">
            <mc:AlternateContent xmlns:mc="http://schemas.openxmlformats.org/markup-compatibility/2006">
              <mc:Choice xmlns:v="urn:schemas-microsoft-com:vml" Requires="v">
                <p:oleObj spid="_x0000_s160782" name="文档" r:id="rId13" imgW="8583295" imgH="1027430" progId="Word.Document.12">
                  <p:embed/>
                </p:oleObj>
              </mc:Choice>
              <mc:Fallback>
                <p:oleObj name="文档" r:id="rId13" imgW="8583295" imgH="1027430" progId="Word.Document.12">
                  <p:embed/>
                  <p:pic>
                    <p:nvPicPr>
                      <p:cNvPr id="0" name="图片 160781"/>
                      <p:cNvPicPr/>
                      <p:nvPr/>
                    </p:nvPicPr>
                    <p:blipFill>
                      <a:blip r:embed="rId14"/>
                      <a:stretch>
                        <a:fillRect/>
                      </a:stretch>
                    </p:blipFill>
                    <p:spPr>
                      <a:xfrm>
                        <a:off x="811747" y="1484783"/>
                        <a:ext cx="8582025" cy="1025525"/>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90000" y="825936"/>
            <a:ext cx="11412000" cy="1987864"/>
          </a:xfrm>
          <a:prstGeom prst="rect">
            <a:avLst/>
          </a:prstGeom>
        </p:spPr>
        <p:txBody>
          <a:bodyPr wrap="square" lIns="121870" tIns="60934" rIns="121870" bIns="60934">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(2024·</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江苏南京市临江高级中学检测</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磁星是高密度的中子星，其磁场较地球上的任何磁体都要强上数十亿倍。已知绕该中子星表面运行的卫星周期为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，引力常量为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，则该中子星的密度为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533872" y="2932038"/>
          <a:ext cx="8821738" cy="1289050"/>
        </p:xfrm>
        <a:graphic>
          <a:graphicData uri="http://schemas.openxmlformats.org/presentationml/2006/ole">
            <mc:AlternateContent xmlns:mc="http://schemas.openxmlformats.org/markup-compatibility/2006">
              <mc:Choice xmlns:v="urn:schemas-microsoft-com:vml" Requires="v">
                <p:oleObj spid="_x0000_s161806" name="文档" r:id="rId1" imgW="8823960" imgH="1290955" progId="Word.Document.12">
                  <p:embed/>
                </p:oleObj>
              </mc:Choice>
              <mc:Fallback>
                <p:oleObj name="文档" r:id="rId1" imgW="8823960" imgH="1290955" progId="Word.Document.12">
                  <p:embed/>
                  <p:pic>
                    <p:nvPicPr>
                      <p:cNvPr id="0" name="图片 161805"/>
                      <p:cNvPicPr/>
                      <p:nvPr/>
                    </p:nvPicPr>
                    <p:blipFill>
                      <a:blip r:embed="rId2"/>
                      <a:stretch>
                        <a:fillRect/>
                      </a:stretch>
                    </p:blipFill>
                    <p:spPr>
                      <a:xfrm>
                        <a:off x="533872" y="2932038"/>
                        <a:ext cx="8821738" cy="1289050"/>
                      </a:xfrm>
                      <a:prstGeom prst="rect">
                        <a:avLst/>
                      </a:prstGeom>
                    </p:spPr>
                  </p:pic>
                </p:oleObj>
              </mc:Fallback>
            </mc:AlternateContent>
          </a:graphicData>
        </a:graphic>
      </p:graphicFrame>
      <p:sp>
        <p:nvSpPr>
          <p:cNvPr id="23" name="TextBox 14"/>
          <p:cNvSpPr txBox="1"/>
          <p:nvPr/>
        </p:nvSpPr>
        <p:spPr>
          <a:xfrm>
            <a:off x="4556554" y="3102872"/>
            <a:ext cx="795623" cy="78452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29" name="圆角矩形 28">
            <a:hlinkClick r:id="rId3" action="ppaction://hlinksldjump"/>
          </p:cNvPr>
          <p:cNvSpPr/>
          <p:nvPr/>
        </p:nvSpPr>
        <p:spPr>
          <a:xfrm>
            <a:off x="3552593" y="6379851"/>
            <a:ext cx="287933" cy="28793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lumMod val="50000"/>
                  </a:schemeClr>
                </a:solidFill>
                <a:latin typeface="Arial" panose="020B0604020202020204" pitchFamily="34" charset="0"/>
                <a:cs typeface="Arial" panose="020B0604020202020204" pitchFamily="34" charset="0"/>
              </a:rPr>
              <a:t>1</a:t>
            </a:r>
            <a:endParaRPr kumimoji="1" lang="zh-CN" altLang="en-US" sz="1600" dirty="0">
              <a:solidFill>
                <a:schemeClr val="bg1">
                  <a:lumMod val="50000"/>
                </a:schemeClr>
              </a:solidFill>
              <a:latin typeface="Arial" panose="020B0604020202020204" pitchFamily="34" charset="0"/>
              <a:cs typeface="Arial" panose="020B0604020202020204" pitchFamily="34" charset="0"/>
            </a:endParaRPr>
          </a:p>
        </p:txBody>
      </p:sp>
      <p:sp>
        <p:nvSpPr>
          <p:cNvPr id="30" name="圆角矩形 29">
            <a:hlinkClick r:id="rId4" action="ppaction://hlinksldjump"/>
          </p:cNvPr>
          <p:cNvSpPr/>
          <p:nvPr/>
        </p:nvSpPr>
        <p:spPr>
          <a:xfrm>
            <a:off x="3947353"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2</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31" name="圆角矩形 30">
            <a:hlinkClick r:id="rId5" action="ppaction://hlinksldjump"/>
          </p:cNvPr>
          <p:cNvSpPr/>
          <p:nvPr/>
        </p:nvSpPr>
        <p:spPr>
          <a:xfrm>
            <a:off x="4342114"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3</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32" name="圆角矩形 31">
            <a:hlinkClick r:id="rId6" action="ppaction://hlinksldjump"/>
          </p:cNvPr>
          <p:cNvSpPr/>
          <p:nvPr/>
        </p:nvSpPr>
        <p:spPr>
          <a:xfrm>
            <a:off x="4736875"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4</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2" name="圆角矩形 41">
            <a:hlinkClick r:id="rId7" action="ppaction://hlinksldjump"/>
          </p:cNvPr>
          <p:cNvSpPr/>
          <p:nvPr/>
        </p:nvSpPr>
        <p:spPr>
          <a:xfrm>
            <a:off x="5131635"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5</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3" name="圆角矩形 42">
            <a:hlinkClick r:id="rId8" action="ppaction://hlinksldjump"/>
          </p:cNvPr>
          <p:cNvSpPr/>
          <p:nvPr/>
        </p:nvSpPr>
        <p:spPr>
          <a:xfrm>
            <a:off x="5526396" y="6379851"/>
            <a:ext cx="287933" cy="287933"/>
          </a:xfrm>
          <a:prstGeom prst="roundRect">
            <a:avLst/>
          </a:prstGeom>
          <a:solidFill>
            <a:srgbClr val="215968"/>
          </a:solidFill>
          <a:ln w="12700" cap="flat" cmpd="sng" algn="ctr">
            <a:noFill/>
            <a:prstDash val="solid"/>
            <a:miter lim="800000"/>
          </a:ln>
          <a:effectLst/>
        </p:spPr>
        <p:txBody>
          <a:bodyPr rtlCol="0" anchor="ctr"/>
          <a:lstStyle/>
          <a:p>
            <a:pPr algn="ctr" defTabSz="914400">
              <a:defRPr/>
            </a:pPr>
            <a:r>
              <a:rPr kumimoji="1" lang="en-US" altLang="zh-CN" sz="1600" kern="0" dirty="0">
                <a:solidFill>
                  <a:schemeClr val="bg1"/>
                </a:solidFill>
                <a:latin typeface="Arial" panose="020B0604020202020204"/>
                <a:ea typeface="微软雅黑" panose="020B0503020204020204" charset="-122"/>
              </a:rPr>
              <a:t>6</a:t>
            </a:r>
            <a:endParaRPr kumimoji="1" lang="zh-CN" altLang="en-US" sz="1600" kern="0" dirty="0">
              <a:solidFill>
                <a:schemeClr val="bg1"/>
              </a:solidFill>
              <a:latin typeface="Arial" panose="020B0604020202020204"/>
              <a:ea typeface="微软雅黑" panose="020B0503020204020204" charset="-122"/>
            </a:endParaRPr>
          </a:p>
        </p:txBody>
      </p:sp>
      <p:sp>
        <p:nvSpPr>
          <p:cNvPr id="45" name="圆角矩形 44">
            <a:hlinkClick r:id="rId9" action="ppaction://hlinksldjump"/>
          </p:cNvPr>
          <p:cNvSpPr/>
          <p:nvPr/>
        </p:nvSpPr>
        <p:spPr>
          <a:xfrm>
            <a:off x="5921157"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7</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6" name="圆角矩形 45">
            <a:hlinkClick r:id="rId10" action="ppaction://hlinksldjump"/>
          </p:cNvPr>
          <p:cNvSpPr/>
          <p:nvPr/>
        </p:nvSpPr>
        <p:spPr>
          <a:xfrm>
            <a:off x="6315917"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8</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7" name="圆角矩形 46">
            <a:hlinkClick r:id="rId11" action="ppaction://hlinksldjump"/>
          </p:cNvPr>
          <p:cNvSpPr/>
          <p:nvPr/>
        </p:nvSpPr>
        <p:spPr>
          <a:xfrm>
            <a:off x="6710678"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8" name="圆角矩形 47">
            <a:hlinkClick r:id="rId12" action="ppaction://hlinksldjump"/>
          </p:cNvPr>
          <p:cNvSpPr/>
          <p:nvPr/>
        </p:nvSpPr>
        <p:spPr>
          <a:xfrm>
            <a:off x="7105438"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10</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9" name="圆角矩形 48">
            <a:hlinkClick r:id="rId13" action="ppaction://hlinksldjump"/>
          </p:cNvPr>
          <p:cNvSpPr/>
          <p:nvPr/>
        </p:nvSpPr>
        <p:spPr>
          <a:xfrm>
            <a:off x="7536191"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50" name="圆角矩形 49">
            <a:hlinkClick r:id="rId14" action="ppaction://hlinksldjump"/>
          </p:cNvPr>
          <p:cNvSpPr/>
          <p:nvPr/>
        </p:nvSpPr>
        <p:spPr>
          <a:xfrm>
            <a:off x="7966943"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714449" y="1218088"/>
            <a:ext cx="10763103" cy="63767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对绕该中子星表面运行的卫星，</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786658" y="1938168"/>
          <a:ext cx="10334625" cy="1101725"/>
        </p:xfrm>
        <a:graphic>
          <a:graphicData uri="http://schemas.openxmlformats.org/presentationml/2006/ole">
            <mc:AlternateContent xmlns:mc="http://schemas.openxmlformats.org/markup-compatibility/2006">
              <mc:Choice xmlns:v="urn:schemas-microsoft-com:vml" Requires="v">
                <p:oleObj spid="_x0000_s129160" name="文档" r:id="rId1" imgW="10335895" imgH="1100455" progId="Word.Document.12">
                  <p:embed/>
                </p:oleObj>
              </mc:Choice>
              <mc:Fallback>
                <p:oleObj name="文档" r:id="rId1" imgW="10335895" imgH="1100455" progId="Word.Document.12">
                  <p:embed/>
                  <p:pic>
                    <p:nvPicPr>
                      <p:cNvPr id="0" name="图片 129159"/>
                      <p:cNvPicPr/>
                      <p:nvPr/>
                    </p:nvPicPr>
                    <p:blipFill>
                      <a:blip r:embed="rId2"/>
                      <a:stretch>
                        <a:fillRect/>
                      </a:stretch>
                    </p:blipFill>
                    <p:spPr>
                      <a:xfrm>
                        <a:off x="786658" y="1938168"/>
                        <a:ext cx="10334625" cy="1101725"/>
                      </a:xfrm>
                      <a:prstGeom prst="rect">
                        <a:avLst/>
                      </a:prstGeom>
                    </p:spPr>
                  </p:pic>
                </p:oleObj>
              </mc:Fallback>
            </mc:AlternateContent>
          </a:graphicData>
        </a:graphic>
      </p:graphicFrame>
      <p:graphicFrame>
        <p:nvGraphicFramePr>
          <p:cNvPr id="24" name="对象 23"/>
          <p:cNvGraphicFramePr>
            <a:graphicFrameLocks noChangeAspect="1"/>
          </p:cNvGraphicFramePr>
          <p:nvPr/>
        </p:nvGraphicFramePr>
        <p:xfrm>
          <a:off x="786658" y="2903339"/>
          <a:ext cx="10334625" cy="1101725"/>
        </p:xfrm>
        <a:graphic>
          <a:graphicData uri="http://schemas.openxmlformats.org/presentationml/2006/ole">
            <mc:AlternateContent xmlns:mc="http://schemas.openxmlformats.org/markup-compatibility/2006">
              <mc:Choice xmlns:v="urn:schemas-microsoft-com:vml" Requires="v">
                <p:oleObj spid="_x0000_s129161" name="文档" r:id="rId3" imgW="10335895" imgH="1100455" progId="Word.Document.12">
                  <p:embed/>
                </p:oleObj>
              </mc:Choice>
              <mc:Fallback>
                <p:oleObj name="文档" r:id="rId3" imgW="10335895" imgH="1100455" progId="Word.Document.12">
                  <p:embed/>
                  <p:pic>
                    <p:nvPicPr>
                      <p:cNvPr id="0" name="图片 129160"/>
                      <p:cNvPicPr/>
                      <p:nvPr/>
                    </p:nvPicPr>
                    <p:blipFill>
                      <a:blip r:embed="rId4"/>
                      <a:stretch>
                        <a:fillRect/>
                      </a:stretch>
                    </p:blipFill>
                    <p:spPr>
                      <a:xfrm>
                        <a:off x="786658" y="2903339"/>
                        <a:ext cx="10334625" cy="1101725"/>
                      </a:xfrm>
                      <a:prstGeom prst="rect">
                        <a:avLst/>
                      </a:prstGeom>
                    </p:spPr>
                  </p:pic>
                </p:oleObj>
              </mc:Fallback>
            </mc:AlternateContent>
          </a:graphicData>
        </a:graphic>
      </p:graphicFrame>
      <p:grpSp>
        <p:nvGrpSpPr>
          <p:cNvPr id="17" name="组合 16"/>
          <p:cNvGrpSpPr/>
          <p:nvPr/>
        </p:nvGrpSpPr>
        <p:grpSpPr>
          <a:xfrm>
            <a:off x="471000" y="908720"/>
            <a:ext cx="11250000" cy="4032448"/>
            <a:chOff x="471000" y="853200"/>
            <a:chExt cx="11250000" cy="4032448"/>
          </a:xfrm>
        </p:grpSpPr>
        <p:sp>
          <p:nvSpPr>
            <p:cNvPr id="18" name="圆角矩形 17"/>
            <p:cNvSpPr/>
            <p:nvPr/>
          </p:nvSpPr>
          <p:spPr>
            <a:xfrm>
              <a:off x="471000" y="1014678"/>
              <a:ext cx="11250000" cy="3870970"/>
            </a:xfrm>
            <a:prstGeom prst="roundRect">
              <a:avLst>
                <a:gd name="adj" fmla="val 2471"/>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a:solidFill>
                  <a:prstClr val="white"/>
                </a:solidFill>
                <a:latin typeface="Arial" panose="020B0604020202020204"/>
                <a:ea typeface="微软雅黑" panose="020B0503020204020204" charset="-122"/>
              </a:endParaRPr>
            </a:p>
          </p:txBody>
        </p:sp>
        <p:grpSp>
          <p:nvGrpSpPr>
            <p:cNvPr id="19" name="组合 18"/>
            <p:cNvGrpSpPr/>
            <p:nvPr/>
          </p:nvGrpSpPr>
          <p:grpSpPr>
            <a:xfrm>
              <a:off x="853200" y="853200"/>
              <a:ext cx="694800" cy="313200"/>
              <a:chOff x="853200" y="848903"/>
              <a:chExt cx="694800" cy="313200"/>
            </a:xfrm>
          </p:grpSpPr>
          <p:sp useBgFill="1">
            <p:nvSpPr>
              <p:cNvPr id="20" name="矩形 19"/>
              <p:cNvSpPr/>
              <p:nvPr/>
            </p:nvSpPr>
            <p:spPr>
              <a:xfrm>
                <a:off x="853200" y="848903"/>
                <a:ext cx="694800" cy="31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a:solidFill>
                    <a:prstClr val="white"/>
                  </a:solidFill>
                  <a:latin typeface="Arial" panose="020B0604020202020204"/>
                  <a:ea typeface="微软雅黑" panose="020B0503020204020204" charset="-122"/>
                </a:endParaRPr>
              </a:p>
            </p:txBody>
          </p:sp>
          <p:sp>
            <p:nvSpPr>
              <p:cNvPr id="21" name="文本框 20"/>
              <p:cNvSpPr txBox="1"/>
              <p:nvPr/>
            </p:nvSpPr>
            <p:spPr>
              <a:xfrm>
                <a:off x="908673" y="897515"/>
                <a:ext cx="583855" cy="21597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19" tIns="45709" rIns="91419" bIns="45709" numCol="1" spcCol="0" rtlCol="0" fromWordArt="0" anchor="t" anchorCtr="0" forceAA="0" compatLnSpc="1">
                <a:noAutofit/>
              </a:bodyPr>
              <a:lstStyle>
                <a:defPPr>
                  <a:defRPr lang="zh-CN"/>
                </a:defPPr>
                <a:lvl1pPr marR="0" lvl="0" indent="0" defTabSz="914400" fontAlgn="auto">
                  <a:lnSpc>
                    <a:spcPct val="100000"/>
                  </a:lnSpc>
                  <a:spcBef>
                    <a:spcPts val="0"/>
                  </a:spcBef>
                  <a:spcAft>
                    <a:spcPts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grpSp>
      <p:sp>
        <p:nvSpPr>
          <p:cNvPr id="29" name="圆角矩形 28">
            <a:hlinkClick r:id="rId5" action="ppaction://hlinksldjump"/>
          </p:cNvPr>
          <p:cNvSpPr/>
          <p:nvPr/>
        </p:nvSpPr>
        <p:spPr>
          <a:xfrm>
            <a:off x="3552593" y="6379851"/>
            <a:ext cx="287933" cy="28793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lumMod val="50000"/>
                  </a:schemeClr>
                </a:solidFill>
                <a:latin typeface="Arial" panose="020B0604020202020204" pitchFamily="34" charset="0"/>
                <a:cs typeface="Arial" panose="020B0604020202020204" pitchFamily="34" charset="0"/>
              </a:rPr>
              <a:t>1</a:t>
            </a:r>
            <a:endParaRPr kumimoji="1" lang="zh-CN" altLang="en-US" sz="1600" dirty="0">
              <a:solidFill>
                <a:schemeClr val="bg1">
                  <a:lumMod val="50000"/>
                </a:schemeClr>
              </a:solidFill>
              <a:latin typeface="Arial" panose="020B0604020202020204" pitchFamily="34" charset="0"/>
              <a:cs typeface="Arial" panose="020B0604020202020204" pitchFamily="34" charset="0"/>
            </a:endParaRPr>
          </a:p>
        </p:txBody>
      </p:sp>
      <p:sp>
        <p:nvSpPr>
          <p:cNvPr id="30" name="圆角矩形 29">
            <a:hlinkClick r:id="rId6" action="ppaction://hlinksldjump"/>
          </p:cNvPr>
          <p:cNvSpPr/>
          <p:nvPr/>
        </p:nvSpPr>
        <p:spPr>
          <a:xfrm>
            <a:off x="3947353"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2</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31" name="圆角矩形 30">
            <a:hlinkClick r:id="rId7" action="ppaction://hlinksldjump"/>
          </p:cNvPr>
          <p:cNvSpPr/>
          <p:nvPr/>
        </p:nvSpPr>
        <p:spPr>
          <a:xfrm>
            <a:off x="4342114"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3</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32" name="圆角矩形 31">
            <a:hlinkClick r:id="rId8" action="ppaction://hlinksldjump"/>
          </p:cNvPr>
          <p:cNvSpPr/>
          <p:nvPr/>
        </p:nvSpPr>
        <p:spPr>
          <a:xfrm>
            <a:off x="4736875"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4</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2" name="圆角矩形 41">
            <a:hlinkClick r:id="rId9" action="ppaction://hlinksldjump"/>
          </p:cNvPr>
          <p:cNvSpPr/>
          <p:nvPr/>
        </p:nvSpPr>
        <p:spPr>
          <a:xfrm>
            <a:off x="5131635"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5</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3" name="圆角矩形 42">
            <a:hlinkClick r:id="rId10" action="ppaction://hlinksldjump"/>
          </p:cNvPr>
          <p:cNvSpPr/>
          <p:nvPr/>
        </p:nvSpPr>
        <p:spPr>
          <a:xfrm>
            <a:off x="5526396" y="6379851"/>
            <a:ext cx="287933" cy="287933"/>
          </a:xfrm>
          <a:prstGeom prst="roundRect">
            <a:avLst/>
          </a:prstGeom>
          <a:solidFill>
            <a:srgbClr val="215968"/>
          </a:solidFill>
          <a:ln w="12700" cap="flat" cmpd="sng" algn="ctr">
            <a:noFill/>
            <a:prstDash val="solid"/>
            <a:miter lim="800000"/>
          </a:ln>
          <a:effectLst/>
        </p:spPr>
        <p:txBody>
          <a:bodyPr rtlCol="0" anchor="ctr"/>
          <a:lstStyle/>
          <a:p>
            <a:pPr algn="ctr" defTabSz="914400">
              <a:defRPr/>
            </a:pPr>
            <a:r>
              <a:rPr kumimoji="1" lang="en-US" altLang="zh-CN" sz="1600" kern="0" dirty="0">
                <a:solidFill>
                  <a:schemeClr val="bg1"/>
                </a:solidFill>
                <a:latin typeface="Arial" panose="020B0604020202020204"/>
                <a:ea typeface="微软雅黑" panose="020B0503020204020204" charset="-122"/>
              </a:rPr>
              <a:t>6</a:t>
            </a:r>
            <a:endParaRPr kumimoji="1" lang="zh-CN" altLang="en-US" sz="1600" kern="0" dirty="0">
              <a:solidFill>
                <a:schemeClr val="bg1"/>
              </a:solidFill>
              <a:latin typeface="Arial" panose="020B0604020202020204"/>
              <a:ea typeface="微软雅黑" panose="020B0503020204020204" charset="-122"/>
            </a:endParaRPr>
          </a:p>
        </p:txBody>
      </p:sp>
      <p:sp>
        <p:nvSpPr>
          <p:cNvPr id="45" name="圆角矩形 44">
            <a:hlinkClick r:id="rId11" action="ppaction://hlinksldjump"/>
          </p:cNvPr>
          <p:cNvSpPr/>
          <p:nvPr/>
        </p:nvSpPr>
        <p:spPr>
          <a:xfrm>
            <a:off x="5921157"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7</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6" name="圆角矩形 45">
            <a:hlinkClick r:id="rId12" action="ppaction://hlinksldjump"/>
          </p:cNvPr>
          <p:cNvSpPr/>
          <p:nvPr/>
        </p:nvSpPr>
        <p:spPr>
          <a:xfrm>
            <a:off x="6315917"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8</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7" name="圆角矩形 46">
            <a:hlinkClick r:id="rId13" action="ppaction://hlinksldjump"/>
          </p:cNvPr>
          <p:cNvSpPr/>
          <p:nvPr/>
        </p:nvSpPr>
        <p:spPr>
          <a:xfrm>
            <a:off x="6710678"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8" name="圆角矩形 47">
            <a:hlinkClick r:id="rId14" action="ppaction://hlinksldjump"/>
          </p:cNvPr>
          <p:cNvSpPr/>
          <p:nvPr/>
        </p:nvSpPr>
        <p:spPr>
          <a:xfrm>
            <a:off x="7105438"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10</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9" name="圆角矩形 48">
            <a:hlinkClick r:id="rId15" action="ppaction://hlinksldjump"/>
          </p:cNvPr>
          <p:cNvSpPr/>
          <p:nvPr/>
        </p:nvSpPr>
        <p:spPr>
          <a:xfrm>
            <a:off x="7536191"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50" name="圆角矩形 49">
            <a:hlinkClick r:id="rId16" action="ppaction://hlinksldjump"/>
          </p:cNvPr>
          <p:cNvSpPr/>
          <p:nvPr/>
        </p:nvSpPr>
        <p:spPr>
          <a:xfrm>
            <a:off x="7966943"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graphicFrame>
        <p:nvGraphicFramePr>
          <p:cNvPr id="23" name="对象 22"/>
          <p:cNvGraphicFramePr>
            <a:graphicFrameLocks noChangeAspect="1"/>
          </p:cNvGraphicFramePr>
          <p:nvPr/>
        </p:nvGraphicFramePr>
        <p:xfrm>
          <a:off x="786658" y="3839443"/>
          <a:ext cx="10334625" cy="1101725"/>
        </p:xfrm>
        <a:graphic>
          <a:graphicData uri="http://schemas.openxmlformats.org/presentationml/2006/ole">
            <mc:AlternateContent xmlns:mc="http://schemas.openxmlformats.org/markup-compatibility/2006">
              <mc:Choice xmlns:v="urn:schemas-microsoft-com:vml" Requires="v">
                <p:oleObj spid="_x0000_s129162" name="文档" r:id="rId17" imgW="10335895" imgH="1098550" progId="Word.Document.12">
                  <p:embed/>
                </p:oleObj>
              </mc:Choice>
              <mc:Fallback>
                <p:oleObj name="文档" r:id="rId17" imgW="10335895" imgH="1098550" progId="Word.Document.12">
                  <p:embed/>
                  <p:pic>
                    <p:nvPicPr>
                      <p:cNvPr id="0" name="图片 129161"/>
                      <p:cNvPicPr/>
                      <p:nvPr/>
                    </p:nvPicPr>
                    <p:blipFill>
                      <a:blip r:embed="rId18"/>
                      <a:stretch>
                        <a:fillRect/>
                      </a:stretch>
                    </p:blipFill>
                    <p:spPr>
                      <a:xfrm>
                        <a:off x="786658" y="3839443"/>
                        <a:ext cx="10334625" cy="1101725"/>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par>
                                <p:cTn id="14" presetID="3" presetClass="entr" presetSubtype="1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par>
                                <p:cTn id="17" presetID="3" presetClass="entr" presetSubtype="1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linds(horizontal)">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88800" y="225706"/>
            <a:ext cx="11412000" cy="5219518"/>
          </a:xfrm>
          <a:prstGeom prst="rect">
            <a:avLst/>
          </a:prstGeom>
        </p:spPr>
        <p:txBody>
          <a:bodyPr wrap="square" lIns="121870" tIns="60934" rIns="121870" bIns="60934">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国际小行星中心于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2021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日确认公布了中国科学院紫金山天文台发现的一颗新彗星，命名为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C/2021 S4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。这颗彗星与太阳的最近距离约为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 AU</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，绕太阳转一圈约需要</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1 000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年，假设地球绕太阳做圆周运动，地球与太阳的距离为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 AU</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，引力常量已知。则</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由以上数据不可估算太阳的质量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由以上数据可估算太阳的密度</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彗星由近日点向远日点运动时机械能增大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该彗星与太阳的最远距离约为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193 AU</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圆角矩形 18">
            <a:hlinkClick r:id="rId1" action="ppaction://hlinksldjump"/>
          </p:cNvPr>
          <p:cNvSpPr/>
          <p:nvPr/>
        </p:nvSpPr>
        <p:spPr>
          <a:xfrm>
            <a:off x="3552593" y="6379851"/>
            <a:ext cx="287933" cy="28793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lumMod val="50000"/>
                  </a:schemeClr>
                </a:solidFill>
                <a:latin typeface="Arial" panose="020B0604020202020204" pitchFamily="34" charset="0"/>
                <a:cs typeface="Arial" panose="020B0604020202020204" pitchFamily="34" charset="0"/>
              </a:rPr>
              <a:t>1</a:t>
            </a:r>
            <a:endParaRPr kumimoji="1" lang="zh-CN" altLang="en-US" sz="1600" dirty="0">
              <a:solidFill>
                <a:schemeClr val="bg1">
                  <a:lumMod val="50000"/>
                </a:schemeClr>
              </a:solidFill>
              <a:latin typeface="Arial" panose="020B0604020202020204" pitchFamily="34" charset="0"/>
              <a:cs typeface="Arial" panose="020B0604020202020204" pitchFamily="34" charset="0"/>
            </a:endParaRPr>
          </a:p>
        </p:txBody>
      </p:sp>
      <p:sp>
        <p:nvSpPr>
          <p:cNvPr id="20" name="圆角矩形 19">
            <a:hlinkClick r:id="rId2" action="ppaction://hlinksldjump"/>
          </p:cNvPr>
          <p:cNvSpPr/>
          <p:nvPr/>
        </p:nvSpPr>
        <p:spPr>
          <a:xfrm>
            <a:off x="3947353"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2</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21" name="圆角矩形 20">
            <a:hlinkClick r:id="rId3" action="ppaction://hlinksldjump"/>
          </p:cNvPr>
          <p:cNvSpPr/>
          <p:nvPr/>
        </p:nvSpPr>
        <p:spPr>
          <a:xfrm>
            <a:off x="4342114"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3</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22" name="圆角矩形 21">
            <a:hlinkClick r:id="rId4" action="ppaction://hlinksldjump"/>
          </p:cNvPr>
          <p:cNvSpPr/>
          <p:nvPr/>
        </p:nvSpPr>
        <p:spPr>
          <a:xfrm>
            <a:off x="4736875"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4</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23" name="圆角矩形 22">
            <a:hlinkClick r:id="rId5" action="ppaction://hlinksldjump"/>
          </p:cNvPr>
          <p:cNvSpPr/>
          <p:nvPr/>
        </p:nvSpPr>
        <p:spPr>
          <a:xfrm>
            <a:off x="5131635"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5</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24" name="圆角矩形 23">
            <a:hlinkClick r:id="rId6" action="ppaction://hlinksldjump"/>
          </p:cNvPr>
          <p:cNvSpPr/>
          <p:nvPr/>
        </p:nvSpPr>
        <p:spPr>
          <a:xfrm>
            <a:off x="5526396"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6</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25" name="圆角矩形 24">
            <a:hlinkClick r:id="rId7" action="ppaction://hlinksldjump"/>
          </p:cNvPr>
          <p:cNvSpPr/>
          <p:nvPr/>
        </p:nvSpPr>
        <p:spPr>
          <a:xfrm>
            <a:off x="5921157" y="6379851"/>
            <a:ext cx="287933" cy="287933"/>
          </a:xfrm>
          <a:prstGeom prst="roundRect">
            <a:avLst/>
          </a:prstGeom>
          <a:solidFill>
            <a:srgbClr val="215968"/>
          </a:solidFill>
          <a:ln w="12700" cap="flat" cmpd="sng" algn="ctr">
            <a:noFill/>
            <a:prstDash val="solid"/>
            <a:miter lim="800000"/>
          </a:ln>
          <a:effectLst/>
        </p:spPr>
        <p:txBody>
          <a:bodyPr rtlCol="0" anchor="ctr"/>
          <a:lstStyle/>
          <a:p>
            <a:pPr algn="ctr" defTabSz="914400">
              <a:defRPr/>
            </a:pPr>
            <a:r>
              <a:rPr kumimoji="1" lang="en-US" altLang="zh-CN" sz="1600" kern="0" dirty="0">
                <a:solidFill>
                  <a:schemeClr val="bg1"/>
                </a:solidFill>
                <a:latin typeface="Arial" panose="020B0604020202020204"/>
                <a:ea typeface="微软雅黑" panose="020B0503020204020204" charset="-122"/>
              </a:rPr>
              <a:t>7</a:t>
            </a:r>
            <a:endParaRPr kumimoji="1" lang="zh-CN" altLang="en-US" sz="1600" kern="0" dirty="0">
              <a:solidFill>
                <a:schemeClr val="bg1"/>
              </a:solidFill>
              <a:latin typeface="Arial" panose="020B0604020202020204"/>
              <a:ea typeface="微软雅黑" panose="020B0503020204020204" charset="-122"/>
            </a:endParaRPr>
          </a:p>
        </p:txBody>
      </p:sp>
      <p:sp>
        <p:nvSpPr>
          <p:cNvPr id="28" name="圆角矩形 27">
            <a:hlinkClick r:id="rId8" action="ppaction://hlinksldjump"/>
          </p:cNvPr>
          <p:cNvSpPr/>
          <p:nvPr/>
        </p:nvSpPr>
        <p:spPr>
          <a:xfrm>
            <a:off x="6315917"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8</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9" name="圆角矩形 28">
            <a:hlinkClick r:id="rId9" action="ppaction://hlinksldjump"/>
          </p:cNvPr>
          <p:cNvSpPr/>
          <p:nvPr/>
        </p:nvSpPr>
        <p:spPr>
          <a:xfrm>
            <a:off x="6710678"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0" name="圆角矩形 29">
            <a:hlinkClick r:id="rId10" action="ppaction://hlinksldjump"/>
          </p:cNvPr>
          <p:cNvSpPr/>
          <p:nvPr/>
        </p:nvSpPr>
        <p:spPr>
          <a:xfrm>
            <a:off x="7105438"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10</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1" name="圆角矩形 30">
            <a:hlinkClick r:id="rId11" action="ppaction://hlinksldjump"/>
          </p:cNvPr>
          <p:cNvSpPr/>
          <p:nvPr/>
        </p:nvSpPr>
        <p:spPr>
          <a:xfrm>
            <a:off x="7536191"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4" name="圆角矩形 33">
            <a:hlinkClick r:id="rId12" action="ppaction://hlinksldjump"/>
          </p:cNvPr>
          <p:cNvSpPr/>
          <p:nvPr/>
        </p:nvSpPr>
        <p:spPr>
          <a:xfrm>
            <a:off x="7966943"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TextBox 14"/>
          <p:cNvSpPr txBox="1"/>
          <p:nvPr/>
        </p:nvSpPr>
        <p:spPr>
          <a:xfrm>
            <a:off x="263352" y="4785200"/>
            <a:ext cx="795623" cy="78452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473137" y="476672"/>
            <a:ext cx="11250000" cy="5184576"/>
            <a:chOff x="473137" y="914400"/>
            <a:chExt cx="11250000" cy="5184576"/>
          </a:xfrm>
        </p:grpSpPr>
        <p:graphicFrame>
          <p:nvGraphicFramePr>
            <p:cNvPr id="32" name="对象 31"/>
            <p:cNvGraphicFramePr>
              <a:graphicFrameLocks noChangeAspect="1"/>
            </p:cNvGraphicFramePr>
            <p:nvPr/>
          </p:nvGraphicFramePr>
          <p:xfrm>
            <a:off x="724000" y="1850504"/>
            <a:ext cx="10458450" cy="1143000"/>
          </p:xfrm>
          <a:graphic>
            <a:graphicData uri="http://schemas.openxmlformats.org/presentationml/2006/ole">
              <mc:AlternateContent xmlns:mc="http://schemas.openxmlformats.org/markup-compatibility/2006">
                <mc:Choice xmlns:v="urn:schemas-microsoft-com:vml" Requires="v">
                  <p:oleObj spid="_x0000_s162830" name="文档" r:id="rId1" imgW="10788650" imgH="1179830" progId="Word.Document.12">
                    <p:embed/>
                  </p:oleObj>
                </mc:Choice>
                <mc:Fallback>
                  <p:oleObj name="文档" r:id="rId1" imgW="10788650" imgH="1179830" progId="Word.Document.12">
                    <p:embed/>
                    <p:pic>
                      <p:nvPicPr>
                        <p:cNvPr id="0" name="图片 162829"/>
                        <p:cNvPicPr/>
                        <p:nvPr/>
                      </p:nvPicPr>
                      <p:blipFill>
                        <a:blip r:embed="rId2"/>
                        <a:stretch>
                          <a:fillRect/>
                        </a:stretch>
                      </p:blipFill>
                      <p:spPr>
                        <a:xfrm>
                          <a:off x="724000" y="1850504"/>
                          <a:ext cx="10458450" cy="1143000"/>
                        </a:xfrm>
                        <a:prstGeom prst="rect">
                          <a:avLst/>
                        </a:prstGeom>
                      </p:spPr>
                    </p:pic>
                  </p:oleObj>
                </mc:Fallback>
              </mc:AlternateContent>
            </a:graphicData>
          </a:graphic>
        </p:graphicFrame>
        <p:grpSp>
          <p:nvGrpSpPr>
            <p:cNvPr id="33" name="组合 32"/>
            <p:cNvGrpSpPr/>
            <p:nvPr/>
          </p:nvGrpSpPr>
          <p:grpSpPr>
            <a:xfrm>
              <a:off x="473137" y="914400"/>
              <a:ext cx="11250000" cy="5184576"/>
              <a:chOff x="473137" y="914400"/>
              <a:chExt cx="11250000" cy="5184576"/>
            </a:xfrm>
          </p:grpSpPr>
          <p:sp>
            <p:nvSpPr>
              <p:cNvPr id="35" name="圆角矩形 34"/>
              <p:cNvSpPr/>
              <p:nvPr/>
            </p:nvSpPr>
            <p:spPr>
              <a:xfrm>
                <a:off x="473137" y="1073447"/>
                <a:ext cx="11250000" cy="5025529"/>
              </a:xfrm>
              <a:prstGeom prst="roundRect">
                <a:avLst>
                  <a:gd name="adj" fmla="val 157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a:solidFill>
                    <a:prstClr val="white"/>
                  </a:solidFill>
                  <a:latin typeface="Arial" panose="020B0604020202020204"/>
                  <a:ea typeface="微软雅黑" panose="020B0503020204020204" charset="-122"/>
                </a:endParaRPr>
              </a:p>
            </p:txBody>
          </p:sp>
          <p:grpSp>
            <p:nvGrpSpPr>
              <p:cNvPr id="36" name="组合 35"/>
              <p:cNvGrpSpPr/>
              <p:nvPr/>
            </p:nvGrpSpPr>
            <p:grpSpPr>
              <a:xfrm>
                <a:off x="853200" y="914400"/>
                <a:ext cx="694800" cy="313200"/>
                <a:chOff x="851063" y="931781"/>
                <a:chExt cx="694800" cy="313200"/>
              </a:xfrm>
            </p:grpSpPr>
            <p:sp useBgFill="1">
              <p:nvSpPr>
                <p:cNvPr id="37" name="矩形 36"/>
                <p:cNvSpPr/>
                <p:nvPr/>
              </p:nvSpPr>
              <p:spPr>
                <a:xfrm>
                  <a:off x="851063" y="931781"/>
                  <a:ext cx="694800" cy="31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a:solidFill>
                      <a:prstClr val="white"/>
                    </a:solidFill>
                    <a:latin typeface="Arial" panose="020B0604020202020204"/>
                    <a:ea typeface="微软雅黑" panose="020B0503020204020204" charset="-122"/>
                  </a:endParaRPr>
                </a:p>
              </p:txBody>
            </p:sp>
            <p:sp>
              <p:nvSpPr>
                <p:cNvPr id="38" name="文本框 37"/>
                <p:cNvSpPr txBox="1"/>
                <p:nvPr/>
              </p:nvSpPr>
              <p:spPr>
                <a:xfrm>
                  <a:off x="906536" y="980393"/>
                  <a:ext cx="583855" cy="21597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19" tIns="45709" rIns="91419" bIns="45709" numCol="1" spcCol="0" rtlCol="0" fromWordArt="0" anchor="t" anchorCtr="0" forceAA="0" compatLnSpc="1">
                  <a:noAutofit/>
                </a:bodyPr>
                <a:lstStyle>
                  <a:defPPr>
                    <a:defRPr lang="zh-CN"/>
                  </a:defPPr>
                  <a:lvl1pPr marR="0" lvl="0" indent="0" defTabSz="914400" fontAlgn="auto">
                    <a:lnSpc>
                      <a:spcPct val="100000"/>
                    </a:lnSpc>
                    <a:spcBef>
                      <a:spcPts val="0"/>
                    </a:spcBef>
                    <a:spcAft>
                      <a:spcPts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grpSp>
      </p:grpSp>
      <p:sp>
        <p:nvSpPr>
          <p:cNvPr id="39" name="矩形 38"/>
          <p:cNvSpPr/>
          <p:nvPr/>
        </p:nvSpPr>
        <p:spPr>
          <a:xfrm>
            <a:off x="642285" y="692696"/>
            <a:ext cx="10907430" cy="665760"/>
          </a:xfrm>
          <a:prstGeom prst="rect">
            <a:avLst/>
          </a:prstGeom>
        </p:spPr>
        <p:txBody>
          <a:bodyPr>
            <a:spAutoFit/>
          </a:bodyPr>
          <a:lstStyle/>
          <a:p>
            <a:pPr>
              <a:lnSpc>
                <a:spcPct val="150000"/>
              </a:lnSpc>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地球环绕太阳做圆周运动时，</a:t>
            </a:r>
            <a:endParaRPr lang="zh-CN" altLang="en-US" dirty="0"/>
          </a:p>
        </p:txBody>
      </p:sp>
      <p:sp>
        <p:nvSpPr>
          <p:cNvPr id="40" name="矩形 39"/>
          <p:cNvSpPr/>
          <p:nvPr/>
        </p:nvSpPr>
        <p:spPr>
          <a:xfrm>
            <a:off x="642285" y="2204864"/>
            <a:ext cx="10907430" cy="3251083"/>
          </a:xfrm>
          <a:prstGeom prst="rect">
            <a:avLst/>
          </a:prstGeom>
        </p:spPr>
        <p:txBody>
          <a:bodyPr>
            <a:spAutoFit/>
          </a:bodyPr>
          <a:lstStyle/>
          <a:p>
            <a:pPr>
              <a:lnSpc>
                <a:spcPct val="150000"/>
              </a:lnSpc>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由于地球的轨道半径和公转周期及引力常量</a:t>
            </a:r>
            <a:r>
              <a:rPr lang="en-US" altLang="zh-CN" sz="2800" i="1" kern="100" dirty="0">
                <a:latin typeface="Times New Roman" panose="02020603050405020304" pitchFamily="18" charset="0"/>
                <a:ea typeface="楷体_GB2312" panose="02010609030101010101" pitchFamily="49" charset="-122"/>
              </a:rPr>
              <a:t>G</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已知，则可估算中心天体</a:t>
            </a:r>
            <a:r>
              <a:rPr lang="en-US" altLang="zh-CN" sz="2800" kern="100" dirty="0">
                <a:latin typeface="Times New Roman" panose="02020603050405020304" pitchFamily="18" charset="0"/>
                <a:ea typeface="楷体_GB2312" panose="02010609030101010101" pitchFamily="49" charset="-122"/>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太阳</a:t>
            </a:r>
            <a:r>
              <a:rPr lang="en-US" altLang="zh-CN" sz="2800" kern="100" dirty="0">
                <a:latin typeface="Times New Roman" panose="02020603050405020304" pitchFamily="18" charset="0"/>
                <a:ea typeface="楷体_GB2312" panose="02010609030101010101" pitchFamily="49" charset="-122"/>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的质量，</a:t>
            </a:r>
            <a:r>
              <a:rPr lang="en-US" altLang="zh-CN" sz="2800" kern="100" dirty="0">
                <a:latin typeface="Times New Roman" panose="02020603050405020304" pitchFamily="18" charset="0"/>
                <a:ea typeface="楷体_GB2312" panose="02010609030101010101" pitchFamily="49" charset="-122"/>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nSpc>
                <a:spcPct val="150000"/>
              </a:lnSpc>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由于</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太阳的半径未知，则太阳的密度不能估算，</a:t>
            </a:r>
            <a:r>
              <a:rPr lang="en-US" altLang="zh-CN" sz="2800" kern="100" dirty="0">
                <a:latin typeface="Times New Roman" panose="02020603050405020304" pitchFamily="18" charset="0"/>
                <a:ea typeface="楷体_GB2312" panose="02010609030101010101" pitchFamily="49" charset="-122"/>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nSpc>
                <a:spcPct val="150000"/>
              </a:lnSpc>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彗星</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由近日点向远日点运动的过程中，只有太阳的引力做功，则机械能守恒，</a:t>
            </a:r>
            <a:r>
              <a:rPr lang="en-US" altLang="zh-CN" sz="2800" kern="100" dirty="0">
                <a:latin typeface="Times New Roman" panose="02020603050405020304" pitchFamily="18" charset="0"/>
                <a:ea typeface="楷体_GB2312" panose="02010609030101010101" pitchFamily="49" charset="-122"/>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en-US" dirty="0"/>
          </a:p>
        </p:txBody>
      </p:sp>
      <p:sp>
        <p:nvSpPr>
          <p:cNvPr id="19" name="圆角矩形 18">
            <a:hlinkClick r:id="rId3" action="ppaction://hlinksldjump"/>
          </p:cNvPr>
          <p:cNvSpPr/>
          <p:nvPr/>
        </p:nvSpPr>
        <p:spPr>
          <a:xfrm>
            <a:off x="3552593" y="6379851"/>
            <a:ext cx="287933" cy="28793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lumMod val="50000"/>
                  </a:schemeClr>
                </a:solidFill>
                <a:latin typeface="Arial" panose="020B0604020202020204" pitchFamily="34" charset="0"/>
                <a:cs typeface="Arial" panose="020B0604020202020204" pitchFamily="34" charset="0"/>
              </a:rPr>
              <a:t>1</a:t>
            </a:r>
            <a:endParaRPr kumimoji="1" lang="zh-CN" altLang="en-US" sz="1600" dirty="0">
              <a:solidFill>
                <a:schemeClr val="bg1">
                  <a:lumMod val="50000"/>
                </a:schemeClr>
              </a:solidFill>
              <a:latin typeface="Arial" panose="020B0604020202020204" pitchFamily="34" charset="0"/>
              <a:cs typeface="Arial" panose="020B0604020202020204" pitchFamily="34" charset="0"/>
            </a:endParaRPr>
          </a:p>
        </p:txBody>
      </p:sp>
      <p:sp>
        <p:nvSpPr>
          <p:cNvPr id="20" name="圆角矩形 19">
            <a:hlinkClick r:id="rId4" action="ppaction://hlinksldjump"/>
          </p:cNvPr>
          <p:cNvSpPr/>
          <p:nvPr/>
        </p:nvSpPr>
        <p:spPr>
          <a:xfrm>
            <a:off x="3947353"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2</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21" name="圆角矩形 20">
            <a:hlinkClick r:id="rId5" action="ppaction://hlinksldjump"/>
          </p:cNvPr>
          <p:cNvSpPr/>
          <p:nvPr/>
        </p:nvSpPr>
        <p:spPr>
          <a:xfrm>
            <a:off x="4342114"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3</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22" name="圆角矩形 21">
            <a:hlinkClick r:id="rId6" action="ppaction://hlinksldjump"/>
          </p:cNvPr>
          <p:cNvSpPr/>
          <p:nvPr/>
        </p:nvSpPr>
        <p:spPr>
          <a:xfrm>
            <a:off x="4736875"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4</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23" name="圆角矩形 22">
            <a:hlinkClick r:id="rId7" action="ppaction://hlinksldjump"/>
          </p:cNvPr>
          <p:cNvSpPr/>
          <p:nvPr/>
        </p:nvSpPr>
        <p:spPr>
          <a:xfrm>
            <a:off x="5131635"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5</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24" name="圆角矩形 23">
            <a:hlinkClick r:id="rId8" action="ppaction://hlinksldjump"/>
          </p:cNvPr>
          <p:cNvSpPr/>
          <p:nvPr/>
        </p:nvSpPr>
        <p:spPr>
          <a:xfrm>
            <a:off x="5526396"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6</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25" name="圆角矩形 24">
            <a:hlinkClick r:id="rId9" action="ppaction://hlinksldjump"/>
          </p:cNvPr>
          <p:cNvSpPr/>
          <p:nvPr/>
        </p:nvSpPr>
        <p:spPr>
          <a:xfrm>
            <a:off x="5921157" y="6379851"/>
            <a:ext cx="287933" cy="287933"/>
          </a:xfrm>
          <a:prstGeom prst="roundRect">
            <a:avLst/>
          </a:prstGeom>
          <a:solidFill>
            <a:srgbClr val="215968"/>
          </a:solidFill>
          <a:ln w="12700" cap="flat" cmpd="sng" algn="ctr">
            <a:noFill/>
            <a:prstDash val="solid"/>
            <a:miter lim="800000"/>
          </a:ln>
          <a:effectLst/>
        </p:spPr>
        <p:txBody>
          <a:bodyPr rtlCol="0" anchor="ctr"/>
          <a:lstStyle/>
          <a:p>
            <a:pPr algn="ctr" defTabSz="914400">
              <a:defRPr/>
            </a:pPr>
            <a:r>
              <a:rPr kumimoji="1" lang="en-US" altLang="zh-CN" sz="1600" kern="0" dirty="0">
                <a:solidFill>
                  <a:schemeClr val="bg1"/>
                </a:solidFill>
                <a:latin typeface="Arial" panose="020B0604020202020204"/>
                <a:ea typeface="微软雅黑" panose="020B0503020204020204" charset="-122"/>
              </a:rPr>
              <a:t>7</a:t>
            </a:r>
            <a:endParaRPr kumimoji="1" lang="zh-CN" altLang="en-US" sz="1600" kern="0" dirty="0">
              <a:solidFill>
                <a:schemeClr val="bg1"/>
              </a:solidFill>
              <a:latin typeface="Arial" panose="020B0604020202020204"/>
              <a:ea typeface="微软雅黑" panose="020B0503020204020204" charset="-122"/>
            </a:endParaRPr>
          </a:p>
        </p:txBody>
      </p:sp>
      <p:sp>
        <p:nvSpPr>
          <p:cNvPr id="28" name="圆角矩形 27">
            <a:hlinkClick r:id="rId10" action="ppaction://hlinksldjump"/>
          </p:cNvPr>
          <p:cNvSpPr/>
          <p:nvPr/>
        </p:nvSpPr>
        <p:spPr>
          <a:xfrm>
            <a:off x="6315917"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8</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9" name="圆角矩形 28">
            <a:hlinkClick r:id="rId11" action="ppaction://hlinksldjump"/>
          </p:cNvPr>
          <p:cNvSpPr/>
          <p:nvPr/>
        </p:nvSpPr>
        <p:spPr>
          <a:xfrm>
            <a:off x="6710678"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0" name="圆角矩形 29">
            <a:hlinkClick r:id="rId12" action="ppaction://hlinksldjump"/>
          </p:cNvPr>
          <p:cNvSpPr/>
          <p:nvPr/>
        </p:nvSpPr>
        <p:spPr>
          <a:xfrm>
            <a:off x="7105438"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10</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1" name="圆角矩形 30">
            <a:hlinkClick r:id="rId13" action="ppaction://hlinksldjump"/>
          </p:cNvPr>
          <p:cNvSpPr/>
          <p:nvPr/>
        </p:nvSpPr>
        <p:spPr>
          <a:xfrm>
            <a:off x="7536191"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4" name="圆角矩形 33">
            <a:hlinkClick r:id="rId14" action="ppaction://hlinksldjump"/>
          </p:cNvPr>
          <p:cNvSpPr/>
          <p:nvPr/>
        </p:nvSpPr>
        <p:spPr>
          <a:xfrm>
            <a:off x="7966943"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blinds(horizontal)">
                                      <p:cBhvr>
                                        <p:cTn id="10" dur="500"/>
                                        <p:tgtEl>
                                          <p:spTgt spid="3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blinds(horizontal)">
                                      <p:cBhvr>
                                        <p:cTn id="1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473137" y="1196752"/>
            <a:ext cx="11250000" cy="2808312"/>
            <a:chOff x="473137" y="914400"/>
            <a:chExt cx="11250000" cy="2808312"/>
          </a:xfrm>
        </p:grpSpPr>
        <p:graphicFrame>
          <p:nvGraphicFramePr>
            <p:cNvPr id="32" name="对象 31"/>
            <p:cNvGraphicFramePr>
              <a:graphicFrameLocks noChangeAspect="1"/>
            </p:cNvGraphicFramePr>
            <p:nvPr/>
          </p:nvGraphicFramePr>
          <p:xfrm>
            <a:off x="724000" y="1274440"/>
            <a:ext cx="10458450" cy="1143000"/>
          </p:xfrm>
          <a:graphic>
            <a:graphicData uri="http://schemas.openxmlformats.org/presentationml/2006/ole">
              <mc:AlternateContent xmlns:mc="http://schemas.openxmlformats.org/markup-compatibility/2006">
                <mc:Choice xmlns:v="urn:schemas-microsoft-com:vml" Requires="v">
                  <p:oleObj spid="_x0000_s163854" name="文档" r:id="rId1" imgW="10788650" imgH="1177925" progId="Word.Document.12">
                    <p:embed/>
                  </p:oleObj>
                </mc:Choice>
                <mc:Fallback>
                  <p:oleObj name="文档" r:id="rId1" imgW="10788650" imgH="1177925" progId="Word.Document.12">
                    <p:embed/>
                    <p:pic>
                      <p:nvPicPr>
                        <p:cNvPr id="0" name="图片 163853"/>
                        <p:cNvPicPr/>
                        <p:nvPr/>
                      </p:nvPicPr>
                      <p:blipFill>
                        <a:blip r:embed="rId2"/>
                        <a:stretch>
                          <a:fillRect/>
                        </a:stretch>
                      </p:blipFill>
                      <p:spPr>
                        <a:xfrm>
                          <a:off x="724000" y="1274440"/>
                          <a:ext cx="10458450" cy="1143000"/>
                        </a:xfrm>
                        <a:prstGeom prst="rect">
                          <a:avLst/>
                        </a:prstGeom>
                      </p:spPr>
                    </p:pic>
                  </p:oleObj>
                </mc:Fallback>
              </mc:AlternateContent>
            </a:graphicData>
          </a:graphic>
        </p:graphicFrame>
        <p:grpSp>
          <p:nvGrpSpPr>
            <p:cNvPr id="33" name="组合 32"/>
            <p:cNvGrpSpPr/>
            <p:nvPr/>
          </p:nvGrpSpPr>
          <p:grpSpPr>
            <a:xfrm>
              <a:off x="473137" y="914400"/>
              <a:ext cx="11250000" cy="2808312"/>
              <a:chOff x="473137" y="914400"/>
              <a:chExt cx="11250000" cy="2808312"/>
            </a:xfrm>
          </p:grpSpPr>
          <p:sp>
            <p:nvSpPr>
              <p:cNvPr id="35" name="圆角矩形 34"/>
              <p:cNvSpPr/>
              <p:nvPr/>
            </p:nvSpPr>
            <p:spPr>
              <a:xfrm>
                <a:off x="473137" y="1073447"/>
                <a:ext cx="11250000" cy="2649265"/>
              </a:xfrm>
              <a:prstGeom prst="roundRect">
                <a:avLst>
                  <a:gd name="adj" fmla="val 3390"/>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a:solidFill>
                    <a:prstClr val="white"/>
                  </a:solidFill>
                  <a:latin typeface="Arial" panose="020B0604020202020204"/>
                  <a:ea typeface="微软雅黑" panose="020B0503020204020204" charset="-122"/>
                </a:endParaRPr>
              </a:p>
            </p:txBody>
          </p:sp>
          <p:grpSp>
            <p:nvGrpSpPr>
              <p:cNvPr id="36" name="组合 35"/>
              <p:cNvGrpSpPr/>
              <p:nvPr/>
            </p:nvGrpSpPr>
            <p:grpSpPr>
              <a:xfrm>
                <a:off x="853200" y="914400"/>
                <a:ext cx="694800" cy="313200"/>
                <a:chOff x="851063" y="931781"/>
                <a:chExt cx="694800" cy="313200"/>
              </a:xfrm>
            </p:grpSpPr>
            <p:sp useBgFill="1">
              <p:nvSpPr>
                <p:cNvPr id="37" name="矩形 36"/>
                <p:cNvSpPr/>
                <p:nvPr/>
              </p:nvSpPr>
              <p:spPr>
                <a:xfrm>
                  <a:off x="851063" y="931781"/>
                  <a:ext cx="694800" cy="31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a:solidFill>
                      <a:prstClr val="white"/>
                    </a:solidFill>
                    <a:latin typeface="Arial" panose="020B0604020202020204"/>
                    <a:ea typeface="微软雅黑" panose="020B0503020204020204" charset="-122"/>
                  </a:endParaRPr>
                </a:p>
              </p:txBody>
            </p:sp>
            <p:sp>
              <p:nvSpPr>
                <p:cNvPr id="38" name="文本框 37"/>
                <p:cNvSpPr txBox="1"/>
                <p:nvPr/>
              </p:nvSpPr>
              <p:spPr>
                <a:xfrm>
                  <a:off x="906536" y="980393"/>
                  <a:ext cx="583855" cy="21597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19" tIns="45709" rIns="91419" bIns="45709" numCol="1" spcCol="0" rtlCol="0" fromWordArt="0" anchor="t" anchorCtr="0" forceAA="0" compatLnSpc="1">
                  <a:noAutofit/>
                </a:bodyPr>
                <a:lstStyle>
                  <a:defPPr>
                    <a:defRPr lang="zh-CN"/>
                  </a:defPPr>
                  <a:lvl1pPr marR="0" lvl="0" indent="0" defTabSz="914400" fontAlgn="auto">
                    <a:lnSpc>
                      <a:spcPct val="100000"/>
                    </a:lnSpc>
                    <a:spcBef>
                      <a:spcPts val="0"/>
                    </a:spcBef>
                    <a:spcAft>
                      <a:spcPts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grpSp>
      </p:grpSp>
      <p:sp>
        <p:nvSpPr>
          <p:cNvPr id="40" name="矩形 39"/>
          <p:cNvSpPr/>
          <p:nvPr/>
        </p:nvSpPr>
        <p:spPr>
          <a:xfrm>
            <a:off x="642285" y="2420888"/>
            <a:ext cx="10907430" cy="1303177"/>
          </a:xfrm>
          <a:prstGeom prst="rect">
            <a:avLst/>
          </a:prstGeom>
        </p:spPr>
        <p:txBody>
          <a:bodyPr>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代入数据得彗星的半长轴为</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100 AU</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所以</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彗星与太阳的最远距离约为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7 AU</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193 AU</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圆角矩形 18">
            <a:hlinkClick r:id="rId3" action="ppaction://hlinksldjump"/>
          </p:cNvPr>
          <p:cNvSpPr/>
          <p:nvPr/>
        </p:nvSpPr>
        <p:spPr>
          <a:xfrm>
            <a:off x="3552593" y="6379851"/>
            <a:ext cx="287933" cy="28793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lumMod val="50000"/>
                  </a:schemeClr>
                </a:solidFill>
                <a:latin typeface="Arial" panose="020B0604020202020204" pitchFamily="34" charset="0"/>
                <a:cs typeface="Arial" panose="020B0604020202020204" pitchFamily="34" charset="0"/>
              </a:rPr>
              <a:t>1</a:t>
            </a:r>
            <a:endParaRPr kumimoji="1" lang="zh-CN" altLang="en-US" sz="1600" dirty="0">
              <a:solidFill>
                <a:schemeClr val="bg1">
                  <a:lumMod val="50000"/>
                </a:schemeClr>
              </a:solidFill>
              <a:latin typeface="Arial" panose="020B0604020202020204" pitchFamily="34" charset="0"/>
              <a:cs typeface="Arial" panose="020B0604020202020204" pitchFamily="34" charset="0"/>
            </a:endParaRPr>
          </a:p>
        </p:txBody>
      </p:sp>
      <p:sp>
        <p:nvSpPr>
          <p:cNvPr id="20" name="圆角矩形 19">
            <a:hlinkClick r:id="rId4" action="ppaction://hlinksldjump"/>
          </p:cNvPr>
          <p:cNvSpPr/>
          <p:nvPr/>
        </p:nvSpPr>
        <p:spPr>
          <a:xfrm>
            <a:off x="3947353"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2</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21" name="圆角矩形 20">
            <a:hlinkClick r:id="rId5" action="ppaction://hlinksldjump"/>
          </p:cNvPr>
          <p:cNvSpPr/>
          <p:nvPr/>
        </p:nvSpPr>
        <p:spPr>
          <a:xfrm>
            <a:off x="4342114"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3</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22" name="圆角矩形 21">
            <a:hlinkClick r:id="rId6" action="ppaction://hlinksldjump"/>
          </p:cNvPr>
          <p:cNvSpPr/>
          <p:nvPr/>
        </p:nvSpPr>
        <p:spPr>
          <a:xfrm>
            <a:off x="4736875"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4</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23" name="圆角矩形 22">
            <a:hlinkClick r:id="rId7" action="ppaction://hlinksldjump"/>
          </p:cNvPr>
          <p:cNvSpPr/>
          <p:nvPr/>
        </p:nvSpPr>
        <p:spPr>
          <a:xfrm>
            <a:off x="5131635"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5</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24" name="圆角矩形 23">
            <a:hlinkClick r:id="rId8" action="ppaction://hlinksldjump"/>
          </p:cNvPr>
          <p:cNvSpPr/>
          <p:nvPr/>
        </p:nvSpPr>
        <p:spPr>
          <a:xfrm>
            <a:off x="5526396"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6</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25" name="圆角矩形 24">
            <a:hlinkClick r:id="rId9" action="ppaction://hlinksldjump"/>
          </p:cNvPr>
          <p:cNvSpPr/>
          <p:nvPr/>
        </p:nvSpPr>
        <p:spPr>
          <a:xfrm>
            <a:off x="5921157" y="6379851"/>
            <a:ext cx="287933" cy="287933"/>
          </a:xfrm>
          <a:prstGeom prst="roundRect">
            <a:avLst/>
          </a:prstGeom>
          <a:solidFill>
            <a:srgbClr val="215968"/>
          </a:solidFill>
          <a:ln w="12700" cap="flat" cmpd="sng" algn="ctr">
            <a:noFill/>
            <a:prstDash val="solid"/>
            <a:miter lim="800000"/>
          </a:ln>
          <a:effectLst/>
        </p:spPr>
        <p:txBody>
          <a:bodyPr rtlCol="0" anchor="ctr"/>
          <a:lstStyle/>
          <a:p>
            <a:pPr algn="ctr" defTabSz="914400">
              <a:defRPr/>
            </a:pPr>
            <a:r>
              <a:rPr kumimoji="1" lang="en-US" altLang="zh-CN" sz="1600" kern="0" dirty="0">
                <a:solidFill>
                  <a:schemeClr val="bg1"/>
                </a:solidFill>
                <a:latin typeface="Arial" panose="020B0604020202020204"/>
                <a:ea typeface="微软雅黑" panose="020B0503020204020204" charset="-122"/>
              </a:rPr>
              <a:t>7</a:t>
            </a:r>
            <a:endParaRPr kumimoji="1" lang="zh-CN" altLang="en-US" sz="1600" kern="0" dirty="0">
              <a:solidFill>
                <a:schemeClr val="bg1"/>
              </a:solidFill>
              <a:latin typeface="Arial" panose="020B0604020202020204"/>
              <a:ea typeface="微软雅黑" panose="020B0503020204020204" charset="-122"/>
            </a:endParaRPr>
          </a:p>
        </p:txBody>
      </p:sp>
      <p:sp>
        <p:nvSpPr>
          <p:cNvPr id="28" name="圆角矩形 27">
            <a:hlinkClick r:id="rId10" action="ppaction://hlinksldjump"/>
          </p:cNvPr>
          <p:cNvSpPr/>
          <p:nvPr/>
        </p:nvSpPr>
        <p:spPr>
          <a:xfrm>
            <a:off x="6315917"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8</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9" name="圆角矩形 28">
            <a:hlinkClick r:id="rId11" action="ppaction://hlinksldjump"/>
          </p:cNvPr>
          <p:cNvSpPr/>
          <p:nvPr/>
        </p:nvSpPr>
        <p:spPr>
          <a:xfrm>
            <a:off x="6710678"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0" name="圆角矩形 29">
            <a:hlinkClick r:id="rId12" action="ppaction://hlinksldjump"/>
          </p:cNvPr>
          <p:cNvSpPr/>
          <p:nvPr/>
        </p:nvSpPr>
        <p:spPr>
          <a:xfrm>
            <a:off x="7105438"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10</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1" name="圆角矩形 30">
            <a:hlinkClick r:id="rId13" action="ppaction://hlinksldjump"/>
          </p:cNvPr>
          <p:cNvSpPr/>
          <p:nvPr/>
        </p:nvSpPr>
        <p:spPr>
          <a:xfrm>
            <a:off x="7536191"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4" name="圆角矩形 33">
            <a:hlinkClick r:id="rId14" action="ppaction://hlinksldjump"/>
          </p:cNvPr>
          <p:cNvSpPr/>
          <p:nvPr/>
        </p:nvSpPr>
        <p:spPr>
          <a:xfrm>
            <a:off x="7966943"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blinds(horizontal)">
                                      <p:cBhvr>
                                        <p:cTn id="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043668" y="1739017"/>
            <a:ext cx="2104665" cy="430887"/>
            <a:chOff x="5043668" y="1739017"/>
            <a:chExt cx="2104665" cy="430887"/>
          </a:xfrm>
        </p:grpSpPr>
        <p:grpSp>
          <p:nvGrpSpPr>
            <p:cNvPr id="10" name="组合 9"/>
            <p:cNvGrpSpPr/>
            <p:nvPr/>
          </p:nvGrpSpPr>
          <p:grpSpPr>
            <a:xfrm>
              <a:off x="5043668" y="1739017"/>
              <a:ext cx="2104665" cy="369332"/>
              <a:chOff x="5015445" y="2374315"/>
              <a:chExt cx="2104665" cy="369332"/>
            </a:xfrm>
          </p:grpSpPr>
          <p:sp>
            <p:nvSpPr>
              <p:cNvPr id="11" name="文本框 10"/>
              <p:cNvSpPr txBox="1"/>
              <p:nvPr/>
            </p:nvSpPr>
            <p:spPr>
              <a:xfrm>
                <a:off x="6800792" y="2374315"/>
                <a:ext cx="319318" cy="369332"/>
              </a:xfrm>
              <a:prstGeom prst="rect">
                <a:avLst/>
              </a:prstGeom>
              <a:noFill/>
            </p:spPr>
            <p:txBody>
              <a:bodyPr wrap="none" rtlCol="0">
                <a:spAutoFit/>
              </a:bodyPr>
              <a:lstStyle/>
              <a:p>
                <a:r>
                  <a:rPr kumimoji="1" lang="en-US" altLang="zh-CN" dirty="0">
                    <a:solidFill>
                      <a:prstClr val="white">
                        <a:lumMod val="65000"/>
                      </a:prstClr>
                    </a:solidFill>
                  </a:rPr>
                  <a:t>&gt;</a:t>
                </a:r>
                <a:endParaRPr kumimoji="1" lang="zh-CN" altLang="en-US" dirty="0">
                  <a:solidFill>
                    <a:prstClr val="white">
                      <a:lumMod val="65000"/>
                    </a:prstClr>
                  </a:solidFill>
                </a:endParaRPr>
              </a:p>
            </p:txBody>
          </p:sp>
          <p:sp>
            <p:nvSpPr>
              <p:cNvPr id="12" name="文本框 11"/>
              <p:cNvSpPr txBox="1"/>
              <p:nvPr/>
            </p:nvSpPr>
            <p:spPr>
              <a:xfrm>
                <a:off x="5015445" y="2374315"/>
                <a:ext cx="319318" cy="369332"/>
              </a:xfrm>
              <a:prstGeom prst="rect">
                <a:avLst/>
              </a:prstGeom>
              <a:noFill/>
            </p:spPr>
            <p:txBody>
              <a:bodyPr wrap="none" rtlCol="0">
                <a:spAutoFit/>
              </a:bodyPr>
              <a:lstStyle/>
              <a:p>
                <a:r>
                  <a:rPr kumimoji="1" lang="en-US" altLang="zh-CN" dirty="0">
                    <a:solidFill>
                      <a:prstClr val="white">
                        <a:lumMod val="65000"/>
                      </a:prstClr>
                    </a:solidFill>
                  </a:rPr>
                  <a:t>&lt;</a:t>
                </a:r>
                <a:endParaRPr kumimoji="1" lang="zh-CN" altLang="en-US" dirty="0">
                  <a:solidFill>
                    <a:prstClr val="white">
                      <a:lumMod val="65000"/>
                    </a:prstClr>
                  </a:solidFill>
                </a:endParaRPr>
              </a:p>
            </p:txBody>
          </p:sp>
        </p:grpSp>
        <p:sp>
          <p:nvSpPr>
            <p:cNvPr id="13" name="矩形 12"/>
            <p:cNvSpPr/>
            <p:nvPr/>
          </p:nvSpPr>
          <p:spPr>
            <a:xfrm>
              <a:off x="5510202" y="1739017"/>
              <a:ext cx="1171597" cy="430887"/>
            </a:xfrm>
            <a:prstGeom prst="rect">
              <a:avLst/>
            </a:prstGeom>
          </p:spPr>
          <p:txBody>
            <a:bodyPr wrap="square">
              <a:spAutoFit/>
            </a:bodyPr>
            <a:lstStyle/>
            <a:p>
              <a:pPr algn="ctr"/>
              <a:r>
                <a:rPr lang="zh-CN" altLang="en-US" sz="2200" dirty="0" smtClean="0">
                  <a:latin typeface="微软雅黑" panose="020B0503020204020204" charset="-122"/>
                  <a:ea typeface="微软雅黑" panose="020B0503020204020204" charset="-122"/>
                </a:rPr>
                <a:t>考点一</a:t>
              </a:r>
              <a:endParaRPr lang="zh-CN" altLang="en-US" sz="2200" dirty="0">
                <a:latin typeface="微软雅黑" panose="020B0503020204020204" charset="-122"/>
                <a:ea typeface="微软雅黑" panose="020B0503020204020204" charset="-122"/>
              </a:endParaRPr>
            </a:p>
          </p:txBody>
        </p:sp>
      </p:grpSp>
      <p:sp>
        <p:nvSpPr>
          <p:cNvPr id="14" name="文本框 13"/>
          <p:cNvSpPr txBox="1"/>
          <p:nvPr/>
        </p:nvSpPr>
        <p:spPr>
          <a:xfrm>
            <a:off x="2185366" y="2649688"/>
            <a:ext cx="7821267" cy="923330"/>
          </a:xfrm>
          <a:prstGeom prst="rect">
            <a:avLst/>
          </a:prstGeom>
          <a:noFill/>
        </p:spPr>
        <p:txBody>
          <a:bodyPr wrap="square" rtlCol="0" anchor="ctr">
            <a:spAutoFit/>
          </a:bodyPr>
          <a:lstStyle/>
          <a:p>
            <a:pPr algn="ctr"/>
            <a:r>
              <a:rPr lang="zh-CN" altLang="zh-CN" sz="5400" b="1" dirty="0">
                <a:solidFill>
                  <a:prstClr val="black">
                    <a:lumMod val="75000"/>
                    <a:lumOff val="25000"/>
                  </a:prstClr>
                </a:solidFill>
                <a:latin typeface="微软雅黑" panose="020B0503020204020204" charset="-122"/>
                <a:ea typeface="微软雅黑" panose="020B0503020204020204" charset="-122"/>
              </a:rPr>
              <a:t>开普勒行星运动定律</a:t>
            </a:r>
            <a:endParaRPr lang="zh-CN" altLang="en-US" sz="5400" b="1" dirty="0">
              <a:solidFill>
                <a:prstClr val="black">
                  <a:lumMod val="75000"/>
                  <a:lumOff val="25000"/>
                </a:prst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90000" y="1296683"/>
            <a:ext cx="11412000" cy="2708381"/>
          </a:xfrm>
          <a:prstGeom prst="rect">
            <a:avLst/>
          </a:prstGeom>
        </p:spPr>
        <p:txBody>
          <a:bodyPr wrap="square" lIns="121870" tIns="60934" rIns="121870" bIns="60934">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(2024·</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江苏盐城市阶段检测</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已知某中子星自转的周期为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，两极处的重力加速度是赤道处的</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倍，引力常量为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，由此可计算出该星的</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密度</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质量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半径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第一宇宙速度</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7" name="TextBox 14"/>
          <p:cNvSpPr txBox="1"/>
          <p:nvPr/>
        </p:nvSpPr>
        <p:spPr>
          <a:xfrm>
            <a:off x="259817" y="2749643"/>
            <a:ext cx="795623" cy="78452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29" name="圆角矩形 28">
            <a:hlinkClick r:id="rId1" action="ppaction://hlinksldjump"/>
          </p:cNvPr>
          <p:cNvSpPr/>
          <p:nvPr/>
        </p:nvSpPr>
        <p:spPr>
          <a:xfrm>
            <a:off x="3552593" y="6379851"/>
            <a:ext cx="287933" cy="28793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lumMod val="50000"/>
                  </a:schemeClr>
                </a:solidFill>
                <a:latin typeface="Arial" panose="020B0604020202020204" pitchFamily="34" charset="0"/>
                <a:cs typeface="Arial" panose="020B0604020202020204" pitchFamily="34" charset="0"/>
              </a:rPr>
              <a:t>1</a:t>
            </a:r>
            <a:endParaRPr kumimoji="1" lang="zh-CN" altLang="en-US" sz="1600" dirty="0">
              <a:solidFill>
                <a:schemeClr val="bg1">
                  <a:lumMod val="50000"/>
                </a:schemeClr>
              </a:solidFill>
              <a:latin typeface="Arial" panose="020B0604020202020204" pitchFamily="34" charset="0"/>
              <a:cs typeface="Arial" panose="020B0604020202020204" pitchFamily="34" charset="0"/>
            </a:endParaRPr>
          </a:p>
        </p:txBody>
      </p:sp>
      <p:sp>
        <p:nvSpPr>
          <p:cNvPr id="30" name="圆角矩形 29">
            <a:hlinkClick r:id="rId2" action="ppaction://hlinksldjump"/>
          </p:cNvPr>
          <p:cNvSpPr/>
          <p:nvPr/>
        </p:nvSpPr>
        <p:spPr>
          <a:xfrm>
            <a:off x="3947353"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2</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31" name="圆角矩形 30">
            <a:hlinkClick r:id="rId3" action="ppaction://hlinksldjump"/>
          </p:cNvPr>
          <p:cNvSpPr/>
          <p:nvPr/>
        </p:nvSpPr>
        <p:spPr>
          <a:xfrm>
            <a:off x="4342114"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3</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32" name="圆角矩形 31">
            <a:hlinkClick r:id="rId4" action="ppaction://hlinksldjump"/>
          </p:cNvPr>
          <p:cNvSpPr/>
          <p:nvPr/>
        </p:nvSpPr>
        <p:spPr>
          <a:xfrm>
            <a:off x="4736875"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4</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35" name="圆角矩形 34">
            <a:hlinkClick r:id="rId5" action="ppaction://hlinksldjump"/>
          </p:cNvPr>
          <p:cNvSpPr/>
          <p:nvPr/>
        </p:nvSpPr>
        <p:spPr>
          <a:xfrm>
            <a:off x="5131635"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5</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36" name="圆角矩形 35">
            <a:hlinkClick r:id="rId6" action="ppaction://hlinksldjump"/>
          </p:cNvPr>
          <p:cNvSpPr/>
          <p:nvPr/>
        </p:nvSpPr>
        <p:spPr>
          <a:xfrm>
            <a:off x="5526396"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6</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2" name="圆角矩形 41">
            <a:hlinkClick r:id="rId7" action="ppaction://hlinksldjump"/>
          </p:cNvPr>
          <p:cNvSpPr/>
          <p:nvPr/>
        </p:nvSpPr>
        <p:spPr>
          <a:xfrm>
            <a:off x="5921157"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7</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3" name="圆角矩形 42">
            <a:hlinkClick r:id="rId8" action="ppaction://hlinksldjump"/>
          </p:cNvPr>
          <p:cNvSpPr/>
          <p:nvPr/>
        </p:nvSpPr>
        <p:spPr>
          <a:xfrm>
            <a:off x="6315917" y="6379851"/>
            <a:ext cx="287933" cy="287933"/>
          </a:xfrm>
          <a:prstGeom prst="roundRect">
            <a:avLst/>
          </a:prstGeom>
          <a:solidFill>
            <a:srgbClr val="215968"/>
          </a:solidFill>
          <a:ln w="12700" cap="flat" cmpd="sng" algn="ctr">
            <a:noFill/>
            <a:prstDash val="solid"/>
            <a:miter lim="800000"/>
          </a:ln>
          <a:effectLst/>
        </p:spPr>
        <p:txBody>
          <a:bodyPr rtlCol="0" anchor="ctr"/>
          <a:lstStyle/>
          <a:p>
            <a:pPr algn="ctr" defTabSz="914400">
              <a:defRPr/>
            </a:pPr>
            <a:r>
              <a:rPr kumimoji="1" lang="en-US" altLang="zh-CN" sz="1600" kern="0" dirty="0">
                <a:solidFill>
                  <a:schemeClr val="bg1"/>
                </a:solidFill>
                <a:latin typeface="Arial" panose="020B0604020202020204"/>
                <a:ea typeface="微软雅黑" panose="020B0503020204020204" charset="-122"/>
              </a:rPr>
              <a:t>8</a:t>
            </a:r>
            <a:endParaRPr kumimoji="1" lang="zh-CN" altLang="en-US" sz="1600" kern="0" dirty="0">
              <a:solidFill>
                <a:schemeClr val="bg1"/>
              </a:solidFill>
              <a:latin typeface="Arial" panose="020B0604020202020204"/>
              <a:ea typeface="微软雅黑" panose="020B0503020204020204" charset="-122"/>
            </a:endParaRPr>
          </a:p>
        </p:txBody>
      </p:sp>
      <p:sp>
        <p:nvSpPr>
          <p:cNvPr id="44" name="圆角矩形 43">
            <a:hlinkClick r:id="rId9" action="ppaction://hlinksldjump"/>
          </p:cNvPr>
          <p:cNvSpPr/>
          <p:nvPr/>
        </p:nvSpPr>
        <p:spPr>
          <a:xfrm>
            <a:off x="6710678"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5" name="圆角矩形 44">
            <a:hlinkClick r:id="rId10" action="ppaction://hlinksldjump"/>
          </p:cNvPr>
          <p:cNvSpPr/>
          <p:nvPr/>
        </p:nvSpPr>
        <p:spPr>
          <a:xfrm>
            <a:off x="7105438"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10</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6" name="圆角矩形 45">
            <a:hlinkClick r:id="rId11" action="ppaction://hlinksldjump"/>
          </p:cNvPr>
          <p:cNvSpPr/>
          <p:nvPr/>
        </p:nvSpPr>
        <p:spPr>
          <a:xfrm>
            <a:off x="7536191"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7" name="圆角矩形 46">
            <a:hlinkClick r:id="rId12" action="ppaction://hlinksldjump"/>
          </p:cNvPr>
          <p:cNvSpPr/>
          <p:nvPr/>
        </p:nvSpPr>
        <p:spPr>
          <a:xfrm>
            <a:off x="7966943"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71000" y="970433"/>
            <a:ext cx="11250000" cy="4186759"/>
            <a:chOff x="471000" y="1206000"/>
            <a:chExt cx="11250000" cy="4186759"/>
          </a:xfrm>
        </p:grpSpPr>
        <p:sp>
          <p:nvSpPr>
            <p:cNvPr id="31" name="圆角矩形 30"/>
            <p:cNvSpPr/>
            <p:nvPr/>
          </p:nvSpPr>
          <p:spPr>
            <a:xfrm>
              <a:off x="471000" y="1365237"/>
              <a:ext cx="11250000" cy="4027522"/>
            </a:xfrm>
            <a:prstGeom prst="roundRect">
              <a:avLst>
                <a:gd name="adj" fmla="val 2420"/>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a:solidFill>
                  <a:prstClr val="white"/>
                </a:solidFill>
                <a:latin typeface="Arial" panose="020B0604020202020204"/>
                <a:ea typeface="微软雅黑" panose="020B0503020204020204" charset="-122"/>
              </a:endParaRPr>
            </a:p>
          </p:txBody>
        </p:sp>
        <p:grpSp>
          <p:nvGrpSpPr>
            <p:cNvPr id="2" name="组合 1"/>
            <p:cNvGrpSpPr/>
            <p:nvPr/>
          </p:nvGrpSpPr>
          <p:grpSpPr>
            <a:xfrm>
              <a:off x="853200" y="1206000"/>
              <a:ext cx="694800" cy="313200"/>
              <a:chOff x="853200" y="1191487"/>
              <a:chExt cx="694800" cy="313200"/>
            </a:xfrm>
          </p:grpSpPr>
          <p:sp useBgFill="1">
            <p:nvSpPr>
              <p:cNvPr id="27" name="矩形 26"/>
              <p:cNvSpPr/>
              <p:nvPr/>
            </p:nvSpPr>
            <p:spPr>
              <a:xfrm>
                <a:off x="853200" y="1191487"/>
                <a:ext cx="694800" cy="31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a:solidFill>
                    <a:prstClr val="white"/>
                  </a:solidFill>
                  <a:latin typeface="Arial" panose="020B0604020202020204"/>
                  <a:ea typeface="微软雅黑" panose="020B0503020204020204" charset="-122"/>
                </a:endParaRPr>
              </a:p>
            </p:txBody>
          </p:sp>
          <p:sp>
            <p:nvSpPr>
              <p:cNvPr id="37" name="文本框 36"/>
              <p:cNvSpPr txBox="1"/>
              <p:nvPr/>
            </p:nvSpPr>
            <p:spPr>
              <a:xfrm>
                <a:off x="908673" y="1240099"/>
                <a:ext cx="583855" cy="21597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19" tIns="45709" rIns="91419" bIns="45709" numCol="1" spcCol="0" rtlCol="0" fromWordArt="0" anchor="t" anchorCtr="0" forceAA="0" compatLnSpc="1">
                <a:noAutofit/>
              </a:bodyPr>
              <a:lstStyle>
                <a:defPPr>
                  <a:defRPr lang="zh-CN"/>
                </a:defPPr>
                <a:lvl1pPr marR="0" lvl="0" indent="0" defTabSz="914400" fontAlgn="auto">
                  <a:lnSpc>
                    <a:spcPct val="100000"/>
                  </a:lnSpc>
                  <a:spcBef>
                    <a:spcPts val="0"/>
                  </a:spcBef>
                  <a:spcAft>
                    <a:spcPts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grpSp>
      <p:sp>
        <p:nvSpPr>
          <p:cNvPr id="38" name="圆角矩形 37">
            <a:hlinkClick r:id="rId1" action="ppaction://hlinksldjump"/>
          </p:cNvPr>
          <p:cNvSpPr/>
          <p:nvPr/>
        </p:nvSpPr>
        <p:spPr>
          <a:xfrm>
            <a:off x="3552593" y="6379851"/>
            <a:ext cx="287933" cy="28793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lumMod val="50000"/>
                  </a:schemeClr>
                </a:solidFill>
                <a:latin typeface="Arial" panose="020B0604020202020204" pitchFamily="34" charset="0"/>
                <a:cs typeface="Arial" panose="020B0604020202020204" pitchFamily="34" charset="0"/>
              </a:rPr>
              <a:t>1</a:t>
            </a:r>
            <a:endParaRPr kumimoji="1" lang="zh-CN" altLang="en-US" sz="1600" dirty="0">
              <a:solidFill>
                <a:schemeClr val="bg1">
                  <a:lumMod val="50000"/>
                </a:schemeClr>
              </a:solidFill>
              <a:latin typeface="Arial" panose="020B0604020202020204" pitchFamily="34" charset="0"/>
              <a:cs typeface="Arial" panose="020B0604020202020204" pitchFamily="34" charset="0"/>
            </a:endParaRPr>
          </a:p>
        </p:txBody>
      </p:sp>
      <p:sp>
        <p:nvSpPr>
          <p:cNvPr id="39" name="圆角矩形 38">
            <a:hlinkClick r:id="rId2" action="ppaction://hlinksldjump"/>
          </p:cNvPr>
          <p:cNvSpPr/>
          <p:nvPr/>
        </p:nvSpPr>
        <p:spPr>
          <a:xfrm>
            <a:off x="3947353"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2</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0" name="圆角矩形 39">
            <a:hlinkClick r:id="rId3" action="ppaction://hlinksldjump"/>
          </p:cNvPr>
          <p:cNvSpPr/>
          <p:nvPr/>
        </p:nvSpPr>
        <p:spPr>
          <a:xfrm>
            <a:off x="4342114"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3</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1" name="圆角矩形 40">
            <a:hlinkClick r:id="rId4" action="ppaction://hlinksldjump"/>
          </p:cNvPr>
          <p:cNvSpPr/>
          <p:nvPr/>
        </p:nvSpPr>
        <p:spPr>
          <a:xfrm>
            <a:off x="4736875"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4</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2" name="圆角矩形 41">
            <a:hlinkClick r:id="rId5" action="ppaction://hlinksldjump"/>
          </p:cNvPr>
          <p:cNvSpPr/>
          <p:nvPr/>
        </p:nvSpPr>
        <p:spPr>
          <a:xfrm>
            <a:off x="5131635"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5</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4" name="圆角矩形 43">
            <a:hlinkClick r:id="rId6" action="ppaction://hlinksldjump"/>
          </p:cNvPr>
          <p:cNvSpPr/>
          <p:nvPr/>
        </p:nvSpPr>
        <p:spPr>
          <a:xfrm>
            <a:off x="5526396"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6</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5" name="圆角矩形 44">
            <a:hlinkClick r:id="rId7" action="ppaction://hlinksldjump"/>
          </p:cNvPr>
          <p:cNvSpPr/>
          <p:nvPr/>
        </p:nvSpPr>
        <p:spPr>
          <a:xfrm>
            <a:off x="5921157"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7</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6" name="圆角矩形 45">
            <a:hlinkClick r:id="rId8" action="ppaction://hlinksldjump"/>
          </p:cNvPr>
          <p:cNvSpPr/>
          <p:nvPr/>
        </p:nvSpPr>
        <p:spPr>
          <a:xfrm>
            <a:off x="6315917" y="6379851"/>
            <a:ext cx="287933" cy="287933"/>
          </a:xfrm>
          <a:prstGeom prst="roundRect">
            <a:avLst/>
          </a:prstGeom>
          <a:solidFill>
            <a:srgbClr val="215968"/>
          </a:solidFill>
          <a:ln w="12700" cap="flat" cmpd="sng" algn="ctr">
            <a:noFill/>
            <a:prstDash val="solid"/>
            <a:miter lim="800000"/>
          </a:ln>
          <a:effectLst/>
        </p:spPr>
        <p:txBody>
          <a:bodyPr rtlCol="0" anchor="ctr"/>
          <a:lstStyle/>
          <a:p>
            <a:pPr algn="ctr" defTabSz="914400">
              <a:defRPr/>
            </a:pPr>
            <a:r>
              <a:rPr kumimoji="1" lang="en-US" altLang="zh-CN" sz="1600" kern="0" dirty="0">
                <a:solidFill>
                  <a:schemeClr val="bg1"/>
                </a:solidFill>
                <a:latin typeface="Arial" panose="020B0604020202020204"/>
                <a:ea typeface="微软雅黑" panose="020B0503020204020204" charset="-122"/>
              </a:rPr>
              <a:t>8</a:t>
            </a:r>
            <a:endParaRPr kumimoji="1" lang="zh-CN" altLang="en-US" sz="1600" kern="0" dirty="0">
              <a:solidFill>
                <a:schemeClr val="bg1"/>
              </a:solidFill>
              <a:latin typeface="Arial" panose="020B0604020202020204"/>
              <a:ea typeface="微软雅黑" panose="020B0503020204020204" charset="-122"/>
            </a:endParaRPr>
          </a:p>
        </p:txBody>
      </p:sp>
      <p:sp>
        <p:nvSpPr>
          <p:cNvPr id="47" name="圆角矩形 46">
            <a:hlinkClick r:id="rId9" action="ppaction://hlinksldjump"/>
          </p:cNvPr>
          <p:cNvSpPr/>
          <p:nvPr/>
        </p:nvSpPr>
        <p:spPr>
          <a:xfrm>
            <a:off x="6710678" y="6379851"/>
            <a:ext cx="287933"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8" name="圆角矩形 47">
            <a:hlinkClick r:id="rId10" action="ppaction://hlinksldjump"/>
          </p:cNvPr>
          <p:cNvSpPr/>
          <p:nvPr/>
        </p:nvSpPr>
        <p:spPr>
          <a:xfrm>
            <a:off x="7105438"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10</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9" name="圆角矩形 48">
            <a:hlinkClick r:id="rId11" action="ppaction://hlinksldjump"/>
          </p:cNvPr>
          <p:cNvSpPr/>
          <p:nvPr/>
        </p:nvSpPr>
        <p:spPr>
          <a:xfrm>
            <a:off x="7536191"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50" name="圆角矩形 49">
            <a:hlinkClick r:id="rId12" action="ppaction://hlinksldjump"/>
          </p:cNvPr>
          <p:cNvSpPr/>
          <p:nvPr/>
        </p:nvSpPr>
        <p:spPr>
          <a:xfrm>
            <a:off x="7966943"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graphicFrame>
        <p:nvGraphicFramePr>
          <p:cNvPr id="5" name="对象 4"/>
          <p:cNvGraphicFramePr>
            <a:graphicFrameLocks noChangeAspect="1"/>
          </p:cNvGraphicFramePr>
          <p:nvPr/>
        </p:nvGraphicFramePr>
        <p:xfrm>
          <a:off x="784802" y="1916616"/>
          <a:ext cx="10639425" cy="1733550"/>
        </p:xfrm>
        <a:graphic>
          <a:graphicData uri="http://schemas.openxmlformats.org/presentationml/2006/ole">
            <mc:AlternateContent xmlns:mc="http://schemas.openxmlformats.org/markup-compatibility/2006">
              <mc:Choice xmlns:v="urn:schemas-microsoft-com:vml" Requires="v">
                <p:oleObj spid="_x0000_s86156" name="文档" r:id="rId13" imgW="10649585" imgH="1732915" progId="Word.Document.12">
                  <p:embed/>
                </p:oleObj>
              </mc:Choice>
              <mc:Fallback>
                <p:oleObj name="文档" r:id="rId13" imgW="10649585" imgH="1732915" progId="Word.Document.12">
                  <p:embed/>
                  <p:pic>
                    <p:nvPicPr>
                      <p:cNvPr id="0" name="图片 86155"/>
                      <p:cNvPicPr/>
                      <p:nvPr/>
                    </p:nvPicPr>
                    <p:blipFill>
                      <a:blip r:embed="rId14"/>
                      <a:stretch>
                        <a:fillRect/>
                      </a:stretch>
                    </p:blipFill>
                    <p:spPr>
                      <a:xfrm>
                        <a:off x="784802" y="1916616"/>
                        <a:ext cx="10639425" cy="1733550"/>
                      </a:xfrm>
                      <a:prstGeom prst="rect">
                        <a:avLst/>
                      </a:prstGeom>
                    </p:spPr>
                  </p:pic>
                </p:oleObj>
              </mc:Fallback>
            </mc:AlternateContent>
          </a:graphicData>
        </a:graphic>
      </p:graphicFrame>
      <p:sp>
        <p:nvSpPr>
          <p:cNvPr id="6" name="矩形 5"/>
          <p:cNvSpPr/>
          <p:nvPr/>
        </p:nvSpPr>
        <p:spPr>
          <a:xfrm>
            <a:off x="693182" y="1283633"/>
            <a:ext cx="10803417" cy="738664"/>
          </a:xfrm>
          <a:prstGeom prst="rect">
            <a:avLst/>
          </a:prstGeom>
        </p:spPr>
        <p:txBody>
          <a:bodyPr wrap="square">
            <a:spAutoFit/>
          </a:bodyPr>
          <a:lstStyle/>
          <a:p>
            <a:pPr>
              <a:lnSpc>
                <a:spcPct val="150000"/>
              </a:lnSpc>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设该星的密度为</a:t>
            </a:r>
            <a:r>
              <a:rPr lang="en-US" altLang="zh-CN" sz="2800" i="1" kern="100" dirty="0">
                <a:latin typeface="Times New Roman" panose="02020603050405020304" pitchFamily="18" charset="0"/>
                <a:ea typeface="楷体_GB2312" panose="02010609030101010101" pitchFamily="49" charset="-122"/>
              </a:rPr>
              <a:t>ρ</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，半径为</a:t>
            </a:r>
            <a:r>
              <a:rPr lang="en-US" altLang="zh-CN" sz="2800" i="1" kern="100" dirty="0">
                <a:latin typeface="Times New Roman" panose="02020603050405020304" pitchFamily="18" charset="0"/>
                <a:ea typeface="楷体_GB2312" panose="02010609030101010101" pitchFamily="49" charset="-122"/>
              </a:rPr>
              <a:t>R</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en-US" dirty="0"/>
          </a:p>
        </p:txBody>
      </p:sp>
      <p:graphicFrame>
        <p:nvGraphicFramePr>
          <p:cNvPr id="23" name="对象 22"/>
          <p:cNvGraphicFramePr>
            <a:graphicFrameLocks noChangeAspect="1"/>
          </p:cNvGraphicFramePr>
          <p:nvPr/>
        </p:nvGraphicFramePr>
        <p:xfrm>
          <a:off x="784802" y="3226372"/>
          <a:ext cx="10639425" cy="1733550"/>
        </p:xfrm>
        <a:graphic>
          <a:graphicData uri="http://schemas.openxmlformats.org/presentationml/2006/ole">
            <mc:AlternateContent xmlns:mc="http://schemas.openxmlformats.org/markup-compatibility/2006">
              <mc:Choice xmlns:v="urn:schemas-microsoft-com:vml" Requires="v">
                <p:oleObj spid="_x0000_s86157" name="文档" r:id="rId15" imgW="10649585" imgH="1729740" progId="Word.Document.12">
                  <p:embed/>
                </p:oleObj>
              </mc:Choice>
              <mc:Fallback>
                <p:oleObj name="文档" r:id="rId15" imgW="10649585" imgH="1729740" progId="Word.Document.12">
                  <p:embed/>
                  <p:pic>
                    <p:nvPicPr>
                      <p:cNvPr id="0" name="图片 86156"/>
                      <p:cNvPicPr/>
                      <p:nvPr/>
                    </p:nvPicPr>
                    <p:blipFill>
                      <a:blip r:embed="rId16"/>
                      <a:stretch>
                        <a:fillRect/>
                      </a:stretch>
                    </p:blipFill>
                    <p:spPr>
                      <a:xfrm>
                        <a:off x="784802" y="3226372"/>
                        <a:ext cx="10639425" cy="1733550"/>
                      </a:xfrm>
                      <a:prstGeom prst="rect">
                        <a:avLst/>
                      </a:prstGeom>
                    </p:spPr>
                  </p:pic>
                </p:oleObj>
              </mc:Fallback>
            </mc:AlternateContent>
          </a:graphicData>
        </a:graphic>
      </p:graphicFrame>
      <p:sp>
        <p:nvSpPr>
          <p:cNvPr id="25" name="矩形 24"/>
          <p:cNvSpPr/>
          <p:nvPr/>
        </p:nvSpPr>
        <p:spPr>
          <a:xfrm>
            <a:off x="693182" y="4188481"/>
            <a:ext cx="10803417" cy="665760"/>
          </a:xfrm>
          <a:prstGeom prst="rect">
            <a:avLst/>
          </a:prstGeom>
        </p:spPr>
        <p:txBody>
          <a:bodyPr wrap="square">
            <a:spAutoFit/>
          </a:bodyPr>
          <a:lstStyle/>
          <a:p>
            <a:pPr>
              <a:lnSpc>
                <a:spcPct val="150000"/>
              </a:lnSpc>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由已知条件无法求出该星的质量、半径以及第一宇宙速度，故选</a:t>
            </a:r>
            <a:r>
              <a:rPr lang="en-US" altLang="zh-CN" sz="2800" kern="100" dirty="0">
                <a:latin typeface="Times New Roman" panose="02020603050405020304" pitchFamily="18" charset="0"/>
                <a:ea typeface="楷体_GB2312" panose="02010609030101010101" pitchFamily="49" charset="-122"/>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linds(horizontal)">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541759" y="1949673"/>
          <a:ext cx="10661650" cy="3711575"/>
        </p:xfrm>
        <a:graphic>
          <a:graphicData uri="http://schemas.openxmlformats.org/presentationml/2006/ole">
            <mc:AlternateContent xmlns:mc="http://schemas.openxmlformats.org/markup-compatibility/2006">
              <mc:Choice xmlns:v="urn:schemas-microsoft-com:vml" Requires="v">
                <p:oleObj spid="_x0000_s164877" name="文档" r:id="rId1" imgW="10663555" imgH="3712210" progId="Word.Document.12">
                  <p:embed/>
                </p:oleObj>
              </mc:Choice>
              <mc:Fallback>
                <p:oleObj name="文档" r:id="rId1" imgW="10663555" imgH="3712210" progId="Word.Document.12">
                  <p:embed/>
                  <p:pic>
                    <p:nvPicPr>
                      <p:cNvPr id="0" name="图片 164876"/>
                      <p:cNvPicPr/>
                      <p:nvPr/>
                    </p:nvPicPr>
                    <p:blipFill>
                      <a:blip r:embed="rId2"/>
                      <a:stretch>
                        <a:fillRect/>
                      </a:stretch>
                    </p:blipFill>
                    <p:spPr>
                      <a:xfrm>
                        <a:off x="541759" y="1949673"/>
                        <a:ext cx="10661650" cy="3711575"/>
                      </a:xfrm>
                      <a:prstGeom prst="rect">
                        <a:avLst/>
                      </a:prstGeom>
                    </p:spPr>
                  </p:pic>
                </p:oleObj>
              </mc:Fallback>
            </mc:AlternateContent>
          </a:graphicData>
        </a:graphic>
      </p:graphicFrame>
      <p:sp>
        <p:nvSpPr>
          <p:cNvPr id="15" name="矩形 14"/>
          <p:cNvSpPr/>
          <p:nvPr/>
        </p:nvSpPr>
        <p:spPr>
          <a:xfrm>
            <a:off x="388800" y="404664"/>
            <a:ext cx="11412000" cy="1341533"/>
          </a:xfrm>
          <a:prstGeom prst="rect">
            <a:avLst/>
          </a:prstGeom>
        </p:spPr>
        <p:txBody>
          <a:bodyPr wrap="square" lIns="121870" tIns="60934" rIns="121870" bIns="60934">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两颗卫星绕地球做匀速圆周运动，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为地心，在两卫星运行过程中，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连线和</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连线的夹角最大为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θ</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两卫星</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圆角矩形 18">
            <a:hlinkClick r:id="rId3" action="ppaction://hlinksldjump"/>
          </p:cNvPr>
          <p:cNvSpPr/>
          <p:nvPr/>
        </p:nvSpPr>
        <p:spPr>
          <a:xfrm>
            <a:off x="3552593" y="6379851"/>
            <a:ext cx="287933" cy="28793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lumMod val="50000"/>
                  </a:schemeClr>
                </a:solidFill>
                <a:latin typeface="Arial" panose="020B0604020202020204" pitchFamily="34" charset="0"/>
                <a:cs typeface="Arial" panose="020B0604020202020204" pitchFamily="34" charset="0"/>
              </a:rPr>
              <a:t>1</a:t>
            </a:r>
            <a:endParaRPr kumimoji="1" lang="zh-CN" altLang="en-US" sz="1600" dirty="0">
              <a:solidFill>
                <a:schemeClr val="bg1">
                  <a:lumMod val="50000"/>
                </a:schemeClr>
              </a:solidFill>
              <a:latin typeface="Arial" panose="020B0604020202020204" pitchFamily="34" charset="0"/>
              <a:cs typeface="Arial" panose="020B0604020202020204" pitchFamily="34" charset="0"/>
            </a:endParaRPr>
          </a:p>
        </p:txBody>
      </p:sp>
      <p:sp>
        <p:nvSpPr>
          <p:cNvPr id="20" name="圆角矩形 19">
            <a:hlinkClick r:id="rId4" action="ppaction://hlinksldjump"/>
          </p:cNvPr>
          <p:cNvSpPr/>
          <p:nvPr/>
        </p:nvSpPr>
        <p:spPr>
          <a:xfrm>
            <a:off x="3947353"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2</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21" name="圆角矩形 20">
            <a:hlinkClick r:id="rId5" action="ppaction://hlinksldjump"/>
          </p:cNvPr>
          <p:cNvSpPr/>
          <p:nvPr/>
        </p:nvSpPr>
        <p:spPr>
          <a:xfrm>
            <a:off x="4342114"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3</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23" name="圆角矩形 22">
            <a:hlinkClick r:id="rId6" action="ppaction://hlinksldjump"/>
          </p:cNvPr>
          <p:cNvSpPr/>
          <p:nvPr/>
        </p:nvSpPr>
        <p:spPr>
          <a:xfrm>
            <a:off x="4736875"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4</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26" name="圆角矩形 25">
            <a:hlinkClick r:id="rId7" action="ppaction://hlinksldjump"/>
          </p:cNvPr>
          <p:cNvSpPr/>
          <p:nvPr/>
        </p:nvSpPr>
        <p:spPr>
          <a:xfrm>
            <a:off x="5131635"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5</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27" name="圆角矩形 26">
            <a:hlinkClick r:id="rId8" action="ppaction://hlinksldjump"/>
          </p:cNvPr>
          <p:cNvSpPr/>
          <p:nvPr/>
        </p:nvSpPr>
        <p:spPr>
          <a:xfrm>
            <a:off x="5526396"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6</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28" name="圆角矩形 27">
            <a:hlinkClick r:id="rId9" action="ppaction://hlinksldjump"/>
          </p:cNvPr>
          <p:cNvSpPr/>
          <p:nvPr/>
        </p:nvSpPr>
        <p:spPr>
          <a:xfrm>
            <a:off x="5921157"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7</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29" name="圆角矩形 28">
            <a:hlinkClick r:id="rId10" action="ppaction://hlinksldjump"/>
          </p:cNvPr>
          <p:cNvSpPr/>
          <p:nvPr/>
        </p:nvSpPr>
        <p:spPr>
          <a:xfrm>
            <a:off x="6315917"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8</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32" name="圆角矩形 31">
            <a:hlinkClick r:id="rId11" action="ppaction://hlinksldjump"/>
          </p:cNvPr>
          <p:cNvSpPr/>
          <p:nvPr/>
        </p:nvSpPr>
        <p:spPr>
          <a:xfrm>
            <a:off x="6710678" y="6379851"/>
            <a:ext cx="287933" cy="287933"/>
          </a:xfrm>
          <a:prstGeom prst="roundRect">
            <a:avLst/>
          </a:prstGeom>
          <a:solidFill>
            <a:srgbClr val="215968"/>
          </a:solidFill>
          <a:ln w="12700" cap="flat" cmpd="sng" algn="ctr">
            <a:noFill/>
            <a:prstDash val="solid"/>
            <a:miter lim="800000"/>
          </a:ln>
          <a:effectLst/>
        </p:spPr>
        <p:txBody>
          <a:bodyPr rtlCol="0" anchor="ctr"/>
          <a:lstStyle/>
          <a:p>
            <a:pPr algn="ctr" defTabSz="914400">
              <a:defRPr/>
            </a:pPr>
            <a:r>
              <a:rPr kumimoji="1" lang="en-US" altLang="zh-CN" sz="1600" kern="0" dirty="0">
                <a:solidFill>
                  <a:schemeClr val="bg1"/>
                </a:solidFill>
                <a:latin typeface="Arial" panose="020B0604020202020204"/>
                <a:ea typeface="微软雅黑" panose="020B0503020204020204" charset="-122"/>
              </a:rPr>
              <a:t>9</a:t>
            </a:r>
            <a:endParaRPr kumimoji="1" lang="zh-CN" altLang="en-US" sz="1600" kern="0" dirty="0">
              <a:solidFill>
                <a:schemeClr val="bg1"/>
              </a:solidFill>
              <a:latin typeface="Arial" panose="020B0604020202020204"/>
              <a:ea typeface="微软雅黑" panose="020B0503020204020204" charset="-122"/>
            </a:endParaRPr>
          </a:p>
        </p:txBody>
      </p:sp>
      <p:sp>
        <p:nvSpPr>
          <p:cNvPr id="33" name="圆角矩形 32">
            <a:hlinkClick r:id="rId12" action="ppaction://hlinksldjump"/>
          </p:cNvPr>
          <p:cNvSpPr/>
          <p:nvPr/>
        </p:nvSpPr>
        <p:spPr>
          <a:xfrm>
            <a:off x="7105438"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10</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8" name="圆角矩形 37">
            <a:hlinkClick r:id="rId13" action="ppaction://hlinksldjump"/>
          </p:cNvPr>
          <p:cNvSpPr/>
          <p:nvPr/>
        </p:nvSpPr>
        <p:spPr>
          <a:xfrm>
            <a:off x="7536191"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14" action="ppaction://hlinksldjump"/>
          </p:cNvPr>
          <p:cNvSpPr/>
          <p:nvPr/>
        </p:nvSpPr>
        <p:spPr>
          <a:xfrm>
            <a:off x="7966943"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pic>
        <p:nvPicPr>
          <p:cNvPr id="164866" name="Picture 2" descr="S5-13"/>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51369" y="1949673"/>
            <a:ext cx="2544655" cy="22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4"/>
          <p:cNvSpPr txBox="1"/>
          <p:nvPr/>
        </p:nvSpPr>
        <p:spPr>
          <a:xfrm>
            <a:off x="302950" y="3767733"/>
            <a:ext cx="795623" cy="78452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对象 43"/>
          <p:cNvGraphicFramePr>
            <a:graphicFrameLocks noChangeAspect="1"/>
          </p:cNvGraphicFramePr>
          <p:nvPr/>
        </p:nvGraphicFramePr>
        <p:xfrm>
          <a:off x="673930" y="3414761"/>
          <a:ext cx="8896350" cy="1285875"/>
        </p:xfrm>
        <a:graphic>
          <a:graphicData uri="http://schemas.openxmlformats.org/presentationml/2006/ole">
            <mc:AlternateContent xmlns:mc="http://schemas.openxmlformats.org/markup-compatibility/2006">
              <mc:Choice xmlns:v="urn:schemas-microsoft-com:vml" Requires="v">
                <p:oleObj spid="_x0000_s49432" name="文档" r:id="rId1" imgW="8903335" imgH="1295400" progId="Word.Document.12">
                  <p:embed/>
                </p:oleObj>
              </mc:Choice>
              <mc:Fallback>
                <p:oleObj name="文档" r:id="rId1" imgW="8903335" imgH="1295400" progId="Word.Document.12">
                  <p:embed/>
                  <p:pic>
                    <p:nvPicPr>
                      <p:cNvPr id="0" name="图片 49431"/>
                      <p:cNvPicPr/>
                      <p:nvPr/>
                    </p:nvPicPr>
                    <p:blipFill>
                      <a:blip r:embed="rId2"/>
                      <a:stretch>
                        <a:fillRect/>
                      </a:stretch>
                    </p:blipFill>
                    <p:spPr>
                      <a:xfrm>
                        <a:off x="673930" y="3414761"/>
                        <a:ext cx="8896350" cy="1285875"/>
                      </a:xfrm>
                      <a:prstGeom prst="rect">
                        <a:avLst/>
                      </a:prstGeom>
                    </p:spPr>
                  </p:pic>
                </p:oleObj>
              </mc:Fallback>
            </mc:AlternateContent>
          </a:graphicData>
        </a:graphic>
      </p:graphicFrame>
      <p:graphicFrame>
        <p:nvGraphicFramePr>
          <p:cNvPr id="45" name="对象 44"/>
          <p:cNvGraphicFramePr>
            <a:graphicFrameLocks noChangeAspect="1"/>
          </p:cNvGraphicFramePr>
          <p:nvPr/>
        </p:nvGraphicFramePr>
        <p:xfrm>
          <a:off x="673930" y="4375373"/>
          <a:ext cx="8896350" cy="1285875"/>
        </p:xfrm>
        <a:graphic>
          <a:graphicData uri="http://schemas.openxmlformats.org/presentationml/2006/ole">
            <mc:AlternateContent xmlns:mc="http://schemas.openxmlformats.org/markup-compatibility/2006">
              <mc:Choice xmlns:v="urn:schemas-microsoft-com:vml" Requires="v">
                <p:oleObj spid="_x0000_s49433" name="文档" r:id="rId3" imgW="8903335" imgH="1294130" progId="Word.Document.12">
                  <p:embed/>
                </p:oleObj>
              </mc:Choice>
              <mc:Fallback>
                <p:oleObj name="文档" r:id="rId3" imgW="8903335" imgH="1294130" progId="Word.Document.12">
                  <p:embed/>
                  <p:pic>
                    <p:nvPicPr>
                      <p:cNvPr id="0" name="图片 49432"/>
                      <p:cNvPicPr/>
                      <p:nvPr/>
                    </p:nvPicPr>
                    <p:blipFill>
                      <a:blip r:embed="rId4"/>
                      <a:stretch>
                        <a:fillRect/>
                      </a:stretch>
                    </p:blipFill>
                    <p:spPr>
                      <a:xfrm>
                        <a:off x="673930" y="4375373"/>
                        <a:ext cx="8896350" cy="1285875"/>
                      </a:xfrm>
                      <a:prstGeom prst="rect">
                        <a:avLst/>
                      </a:prstGeom>
                    </p:spPr>
                  </p:pic>
                </p:oleObj>
              </mc:Fallback>
            </mc:AlternateContent>
          </a:graphicData>
        </a:graphic>
      </p:graphicFrame>
      <p:sp>
        <p:nvSpPr>
          <p:cNvPr id="25" name="矩形 24"/>
          <p:cNvSpPr/>
          <p:nvPr/>
        </p:nvSpPr>
        <p:spPr>
          <a:xfrm>
            <a:off x="584503" y="764704"/>
            <a:ext cx="10966386" cy="687572"/>
          </a:xfrm>
          <a:prstGeom prst="rect">
            <a:avLst/>
          </a:prstGeom>
        </p:spPr>
        <p:txBody>
          <a:bodyPr wrap="square" lIns="121870" tIns="60934" rIns="121870" bIns="60934">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夹角最大时，</a:t>
            </a:r>
            <a:r>
              <a:rPr lang="en-US" altLang="zh-CN" sz="2800" i="1" kern="100" dirty="0">
                <a:latin typeface="Times New Roman" panose="02020603050405020304" pitchFamily="18" charset="0"/>
                <a:ea typeface="楷体_GB2312" panose="02010609030101010101" pitchFamily="49" charset="-122"/>
              </a:rPr>
              <a:t>OB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与</a:t>
            </a:r>
            <a:r>
              <a:rPr lang="en-US" altLang="zh-CN" sz="2800" i="1" kern="100" dirty="0">
                <a:latin typeface="Times New Roman" panose="02020603050405020304" pitchFamily="18" charset="0"/>
                <a:ea typeface="楷体_GB2312" panose="02010609030101010101" pitchFamily="49" charset="-122"/>
              </a:rPr>
              <a:t>AB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垂直，根据几何关系有</a:t>
            </a:r>
            <a:r>
              <a:rPr lang="en-US" altLang="zh-CN" sz="2800" i="1" kern="100" dirty="0" err="1">
                <a:latin typeface="Times New Roman" panose="02020603050405020304" pitchFamily="18" charset="0"/>
                <a:ea typeface="楷体_GB2312" panose="02010609030101010101" pitchFamily="49" charset="-122"/>
              </a:rPr>
              <a:t>r</a:t>
            </a:r>
            <a:r>
              <a:rPr lang="en-US" altLang="zh-CN" sz="2800" i="1" kern="100" baseline="-25000" dirty="0" err="1">
                <a:latin typeface="Times New Roman" panose="02020603050405020304" pitchFamily="18" charset="0"/>
                <a:ea typeface="楷体_GB2312" panose="02010609030101010101" pitchFamily="49" charset="-122"/>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楷体_GB2312" panose="02010609030101010101" pitchFamily="49" charset="-122"/>
              </a:rPr>
              <a:t>r</a:t>
            </a:r>
            <a:r>
              <a:rPr lang="en-US" altLang="zh-CN" sz="2800" i="1" kern="100" baseline="-25000" dirty="0" err="1">
                <a:latin typeface="Times New Roman" panose="02020603050405020304" pitchFamily="18" charset="0"/>
                <a:ea typeface="楷体_GB2312" panose="02010609030101010101" pitchFamily="49" charset="-122"/>
              </a:rPr>
              <a:t>A</a:t>
            </a:r>
            <a:r>
              <a:rPr lang="en-US" altLang="zh-CN" sz="2800" kern="100" dirty="0" err="1">
                <a:latin typeface="Times New Roman" panose="02020603050405020304" pitchFamily="18" charset="0"/>
                <a:ea typeface="楷体_GB2312" panose="02010609030101010101" pitchFamily="49" charset="-122"/>
              </a:rPr>
              <a:t>sin</a:t>
            </a:r>
            <a:r>
              <a:rPr lang="en-US" altLang="zh-CN" sz="2800" kern="100" dirty="0">
                <a:latin typeface="Times New Roman" panose="02020603050405020304" pitchFamily="18" charset="0"/>
                <a:ea typeface="楷体_GB2312" panose="02010609030101010101" pitchFamily="49" charset="-122"/>
              </a:rPr>
              <a:t> </a:t>
            </a:r>
            <a:r>
              <a:rPr lang="en-US" altLang="zh-CN" sz="2800" i="1" kern="100" dirty="0">
                <a:latin typeface="Times New Roman" panose="02020603050405020304" pitchFamily="18" charset="0"/>
                <a:ea typeface="楷体_GB2312" panose="02010609030101010101" pitchFamily="49" charset="-122"/>
              </a:rPr>
              <a:t>θ</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31" name="组合 30"/>
          <p:cNvGrpSpPr/>
          <p:nvPr/>
        </p:nvGrpSpPr>
        <p:grpSpPr>
          <a:xfrm>
            <a:off x="471000" y="548680"/>
            <a:ext cx="11250000" cy="5112568"/>
            <a:chOff x="471000" y="3628800"/>
            <a:chExt cx="11250000" cy="5112568"/>
          </a:xfrm>
        </p:grpSpPr>
        <p:sp>
          <p:nvSpPr>
            <p:cNvPr id="34" name="圆角矩形 33"/>
            <p:cNvSpPr/>
            <p:nvPr/>
          </p:nvSpPr>
          <p:spPr>
            <a:xfrm>
              <a:off x="471000" y="3788195"/>
              <a:ext cx="11250000" cy="4953173"/>
            </a:xfrm>
            <a:prstGeom prst="roundRect">
              <a:avLst>
                <a:gd name="adj" fmla="val 208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a:solidFill>
                  <a:prstClr val="white"/>
                </a:solidFill>
                <a:latin typeface="Arial" panose="020B0604020202020204"/>
                <a:ea typeface="微软雅黑" panose="020B0503020204020204" charset="-122"/>
              </a:endParaRPr>
            </a:p>
          </p:txBody>
        </p:sp>
        <p:grpSp>
          <p:nvGrpSpPr>
            <p:cNvPr id="35" name="组合 34"/>
            <p:cNvGrpSpPr/>
            <p:nvPr/>
          </p:nvGrpSpPr>
          <p:grpSpPr>
            <a:xfrm>
              <a:off x="853200" y="3628800"/>
              <a:ext cx="694800" cy="313200"/>
              <a:chOff x="855337" y="3651816"/>
              <a:chExt cx="694800" cy="313200"/>
            </a:xfrm>
          </p:grpSpPr>
          <p:sp useBgFill="1">
            <p:nvSpPr>
              <p:cNvPr id="36" name="矩形 35"/>
              <p:cNvSpPr/>
              <p:nvPr/>
            </p:nvSpPr>
            <p:spPr>
              <a:xfrm>
                <a:off x="855337" y="3651816"/>
                <a:ext cx="694800" cy="31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a:solidFill>
                    <a:prstClr val="white"/>
                  </a:solidFill>
                  <a:latin typeface="Arial" panose="020B0604020202020204"/>
                  <a:ea typeface="微软雅黑" panose="020B0503020204020204" charset="-122"/>
                </a:endParaRPr>
              </a:p>
            </p:txBody>
          </p:sp>
          <p:sp>
            <p:nvSpPr>
              <p:cNvPr id="37" name="文本框 36"/>
              <p:cNvSpPr txBox="1"/>
              <p:nvPr/>
            </p:nvSpPr>
            <p:spPr>
              <a:xfrm>
                <a:off x="908673" y="3700428"/>
                <a:ext cx="583855" cy="21597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19" tIns="45709" rIns="91419" bIns="45709" numCol="1" spcCol="0" rtlCol="0" fromWordArt="0" anchor="t" anchorCtr="0" forceAA="0" compatLnSpc="1">
                <a:noAutofit/>
              </a:bodyPr>
              <a:lstStyle>
                <a:defPPr>
                  <a:defRPr lang="zh-CN"/>
                </a:defPPr>
                <a:lvl1pPr marR="0" lvl="0" indent="0" defTabSz="914400" fontAlgn="auto">
                  <a:lnSpc>
                    <a:spcPct val="100000"/>
                  </a:lnSpc>
                  <a:spcBef>
                    <a:spcPts val="0"/>
                  </a:spcBef>
                  <a:spcAft>
                    <a:spcPts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grpSp>
      <p:graphicFrame>
        <p:nvGraphicFramePr>
          <p:cNvPr id="22" name="对象 21"/>
          <p:cNvGraphicFramePr>
            <a:graphicFrameLocks noChangeAspect="1"/>
          </p:cNvGraphicFramePr>
          <p:nvPr/>
        </p:nvGraphicFramePr>
        <p:xfrm>
          <a:off x="693180" y="1457278"/>
          <a:ext cx="7161212" cy="992188"/>
        </p:xfrm>
        <a:graphic>
          <a:graphicData uri="http://schemas.openxmlformats.org/presentationml/2006/ole">
            <mc:AlternateContent xmlns:mc="http://schemas.openxmlformats.org/markup-compatibility/2006">
              <mc:Choice xmlns:v="urn:schemas-microsoft-com:vml" Requires="v">
                <p:oleObj spid="_x0000_s49434" name="文档" r:id="rId5" imgW="7162800" imgH="998220" progId="Word.Document.12">
                  <p:embed/>
                </p:oleObj>
              </mc:Choice>
              <mc:Fallback>
                <p:oleObj name="文档" r:id="rId5" imgW="7162800" imgH="998220" progId="Word.Document.12">
                  <p:embed/>
                  <p:pic>
                    <p:nvPicPr>
                      <p:cNvPr id="0" name="图片 49433"/>
                      <p:cNvPicPr/>
                      <p:nvPr/>
                    </p:nvPicPr>
                    <p:blipFill>
                      <a:blip r:embed="rId6"/>
                      <a:stretch>
                        <a:fillRect/>
                      </a:stretch>
                    </p:blipFill>
                    <p:spPr>
                      <a:xfrm>
                        <a:off x="693180" y="1457278"/>
                        <a:ext cx="7161212" cy="992188"/>
                      </a:xfrm>
                      <a:prstGeom prst="rect">
                        <a:avLst/>
                      </a:prstGeom>
                    </p:spPr>
                  </p:pic>
                </p:oleObj>
              </mc:Fallback>
            </mc:AlternateContent>
          </a:graphicData>
        </a:graphic>
      </p:graphicFrame>
      <p:graphicFrame>
        <p:nvGraphicFramePr>
          <p:cNvPr id="43" name="对象 42"/>
          <p:cNvGraphicFramePr>
            <a:graphicFrameLocks noChangeAspect="1"/>
          </p:cNvGraphicFramePr>
          <p:nvPr/>
        </p:nvGraphicFramePr>
        <p:xfrm>
          <a:off x="702805" y="2431257"/>
          <a:ext cx="7162800" cy="1295400"/>
        </p:xfrm>
        <a:graphic>
          <a:graphicData uri="http://schemas.openxmlformats.org/presentationml/2006/ole">
            <mc:AlternateContent xmlns:mc="http://schemas.openxmlformats.org/markup-compatibility/2006">
              <mc:Choice xmlns:v="urn:schemas-microsoft-com:vml" Requires="v">
                <p:oleObj spid="_x0000_s49435" name="文档" r:id="rId7" imgW="7162800" imgH="1298575" progId="Word.Document.12">
                  <p:embed/>
                </p:oleObj>
              </mc:Choice>
              <mc:Fallback>
                <p:oleObj name="文档" r:id="rId7" imgW="7162800" imgH="1298575" progId="Word.Document.12">
                  <p:embed/>
                  <p:pic>
                    <p:nvPicPr>
                      <p:cNvPr id="0" name="图片 49434"/>
                      <p:cNvPicPr/>
                      <p:nvPr/>
                    </p:nvPicPr>
                    <p:blipFill>
                      <a:blip r:embed="rId8"/>
                      <a:stretch>
                        <a:fillRect/>
                      </a:stretch>
                    </p:blipFill>
                    <p:spPr>
                      <a:xfrm>
                        <a:off x="702805" y="2431257"/>
                        <a:ext cx="7162800" cy="1295400"/>
                      </a:xfrm>
                      <a:prstGeom prst="rect">
                        <a:avLst/>
                      </a:prstGeom>
                    </p:spPr>
                  </p:pic>
                </p:oleObj>
              </mc:Fallback>
            </mc:AlternateContent>
          </a:graphicData>
        </a:graphic>
      </p:graphicFrame>
      <p:sp>
        <p:nvSpPr>
          <p:cNvPr id="19" name="圆角矩形 18">
            <a:hlinkClick r:id="rId9" action="ppaction://hlinksldjump"/>
          </p:cNvPr>
          <p:cNvSpPr/>
          <p:nvPr/>
        </p:nvSpPr>
        <p:spPr>
          <a:xfrm>
            <a:off x="3552593" y="6379851"/>
            <a:ext cx="287933" cy="28793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lumMod val="50000"/>
                  </a:schemeClr>
                </a:solidFill>
                <a:latin typeface="Arial" panose="020B0604020202020204" pitchFamily="34" charset="0"/>
                <a:cs typeface="Arial" panose="020B0604020202020204" pitchFamily="34" charset="0"/>
              </a:rPr>
              <a:t>1</a:t>
            </a:r>
            <a:endParaRPr kumimoji="1" lang="zh-CN" altLang="en-US" sz="1600" dirty="0">
              <a:solidFill>
                <a:schemeClr val="bg1">
                  <a:lumMod val="50000"/>
                </a:schemeClr>
              </a:solidFill>
              <a:latin typeface="Arial" panose="020B0604020202020204" pitchFamily="34" charset="0"/>
              <a:cs typeface="Arial" panose="020B0604020202020204" pitchFamily="34" charset="0"/>
            </a:endParaRPr>
          </a:p>
        </p:txBody>
      </p:sp>
      <p:sp>
        <p:nvSpPr>
          <p:cNvPr id="20" name="圆角矩形 19">
            <a:hlinkClick r:id="rId10" action="ppaction://hlinksldjump"/>
          </p:cNvPr>
          <p:cNvSpPr/>
          <p:nvPr/>
        </p:nvSpPr>
        <p:spPr>
          <a:xfrm>
            <a:off x="3947353"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2</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21" name="圆角矩形 20">
            <a:hlinkClick r:id="rId11" action="ppaction://hlinksldjump"/>
          </p:cNvPr>
          <p:cNvSpPr/>
          <p:nvPr/>
        </p:nvSpPr>
        <p:spPr>
          <a:xfrm>
            <a:off x="4342114"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3</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23" name="圆角矩形 22">
            <a:hlinkClick r:id="rId12" action="ppaction://hlinksldjump"/>
          </p:cNvPr>
          <p:cNvSpPr/>
          <p:nvPr/>
        </p:nvSpPr>
        <p:spPr>
          <a:xfrm>
            <a:off x="4736875"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4</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26" name="圆角矩形 25">
            <a:hlinkClick r:id="rId13" action="ppaction://hlinksldjump"/>
          </p:cNvPr>
          <p:cNvSpPr/>
          <p:nvPr/>
        </p:nvSpPr>
        <p:spPr>
          <a:xfrm>
            <a:off x="5131635"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5</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27" name="圆角矩形 26">
            <a:hlinkClick r:id="rId14" action="ppaction://hlinksldjump"/>
          </p:cNvPr>
          <p:cNvSpPr/>
          <p:nvPr/>
        </p:nvSpPr>
        <p:spPr>
          <a:xfrm>
            <a:off x="5526396"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6</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28" name="圆角矩形 27">
            <a:hlinkClick r:id="rId15" action="ppaction://hlinksldjump"/>
          </p:cNvPr>
          <p:cNvSpPr/>
          <p:nvPr/>
        </p:nvSpPr>
        <p:spPr>
          <a:xfrm>
            <a:off x="5921157"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7</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29" name="圆角矩形 28">
            <a:hlinkClick r:id="rId16" action="ppaction://hlinksldjump"/>
          </p:cNvPr>
          <p:cNvSpPr/>
          <p:nvPr/>
        </p:nvSpPr>
        <p:spPr>
          <a:xfrm>
            <a:off x="6315917"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8</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32" name="圆角矩形 31">
            <a:hlinkClick r:id="rId17" action="ppaction://hlinksldjump"/>
          </p:cNvPr>
          <p:cNvSpPr/>
          <p:nvPr/>
        </p:nvSpPr>
        <p:spPr>
          <a:xfrm>
            <a:off x="6710678" y="6379851"/>
            <a:ext cx="287933" cy="287933"/>
          </a:xfrm>
          <a:prstGeom prst="roundRect">
            <a:avLst/>
          </a:prstGeom>
          <a:solidFill>
            <a:srgbClr val="215968"/>
          </a:solidFill>
          <a:ln w="12700" cap="flat" cmpd="sng" algn="ctr">
            <a:noFill/>
            <a:prstDash val="solid"/>
            <a:miter lim="800000"/>
          </a:ln>
          <a:effectLst/>
        </p:spPr>
        <p:txBody>
          <a:bodyPr rtlCol="0" anchor="ctr"/>
          <a:lstStyle/>
          <a:p>
            <a:pPr algn="ctr" defTabSz="914400">
              <a:defRPr/>
            </a:pPr>
            <a:r>
              <a:rPr kumimoji="1" lang="en-US" altLang="zh-CN" sz="1600" kern="0" dirty="0">
                <a:solidFill>
                  <a:schemeClr val="bg1"/>
                </a:solidFill>
                <a:latin typeface="Arial" panose="020B0604020202020204"/>
                <a:ea typeface="微软雅黑" panose="020B0503020204020204" charset="-122"/>
              </a:rPr>
              <a:t>9</a:t>
            </a:r>
            <a:endParaRPr kumimoji="1" lang="zh-CN" altLang="en-US" sz="1600" kern="0" dirty="0">
              <a:solidFill>
                <a:schemeClr val="bg1"/>
              </a:solidFill>
              <a:latin typeface="Arial" panose="020B0604020202020204"/>
              <a:ea typeface="微软雅黑" panose="020B0503020204020204" charset="-122"/>
            </a:endParaRPr>
          </a:p>
        </p:txBody>
      </p:sp>
      <p:sp>
        <p:nvSpPr>
          <p:cNvPr id="33" name="圆角矩形 32">
            <a:hlinkClick r:id="rId18" action="ppaction://hlinksldjump"/>
          </p:cNvPr>
          <p:cNvSpPr/>
          <p:nvPr/>
        </p:nvSpPr>
        <p:spPr>
          <a:xfrm>
            <a:off x="7105438"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10</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8" name="圆角矩形 37">
            <a:hlinkClick r:id="rId19" action="ppaction://hlinksldjump"/>
          </p:cNvPr>
          <p:cNvSpPr/>
          <p:nvPr/>
        </p:nvSpPr>
        <p:spPr>
          <a:xfrm>
            <a:off x="7536191"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20" action="ppaction://hlinksldjump"/>
          </p:cNvPr>
          <p:cNvSpPr/>
          <p:nvPr/>
        </p:nvSpPr>
        <p:spPr>
          <a:xfrm>
            <a:off x="7966943"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pic>
        <p:nvPicPr>
          <p:cNvPr id="46" name="Picture 2" descr="S5-13"/>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2264" y="1746693"/>
            <a:ext cx="3079033" cy="2690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linds(horizontal)">
                                      <p:cBhvr>
                                        <p:cTn id="13" dur="500"/>
                                        <p:tgtEl>
                                          <p:spTgt spid="31"/>
                                        </p:tgtEl>
                                      </p:cBhvr>
                                    </p:animEffect>
                                  </p:childTnLst>
                                </p:cTn>
                              </p:par>
                              <p:par>
                                <p:cTn id="14" presetID="3" presetClass="entr" presetSubtype="10"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blinds(horizontal)">
                                      <p:cBhvr>
                                        <p:cTn id="16" dur="500"/>
                                        <p:tgtEl>
                                          <p:spTgt spid="43"/>
                                        </p:tgtEl>
                                      </p:cBhvr>
                                    </p:animEffect>
                                  </p:childTnLst>
                                </p:cTn>
                              </p:par>
                              <p:par>
                                <p:cTn id="17" presetID="3" presetClass="entr" presetSubtype="1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blinds(horizontal)">
                                      <p:cBhvr>
                                        <p:cTn id="19" dur="500"/>
                                        <p:tgtEl>
                                          <p:spTgt spid="44"/>
                                        </p:tgtEl>
                                      </p:cBhvr>
                                    </p:animEffect>
                                  </p:childTnLst>
                                </p:cTn>
                              </p:par>
                              <p:par>
                                <p:cTn id="20" presetID="3" presetClass="entr" presetSubtype="10"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blinds(horizontal)">
                                      <p:cBhvr>
                                        <p:cTn id="22" dur="500"/>
                                        <p:tgtEl>
                                          <p:spTgt spid="45"/>
                                        </p:tgtEl>
                                      </p:cBhvr>
                                    </p:animEffect>
                                  </p:childTnLst>
                                </p:cTn>
                              </p:par>
                              <p:par>
                                <p:cTn id="23" presetID="3" presetClass="entr" presetSubtype="1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blinds(horizontal)">
                                      <p:cBhvr>
                                        <p:cTn id="2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582979"/>
            <a:ext cx="11412000" cy="332398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江苏南通市三模</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月球探测器登月前，从椭圆环月轨道转移至近月圆轨道。如图所示，探测器在椭圆轨道</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Ⅰ</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上运动，运行周期</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在</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近月点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处减速，使探测器转移到近月圆轨道</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上运动，运行周期为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。已知月球半径为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，引力常量为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月球的质量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8" name="圆角矩形 37">
            <a:hlinkClick r:id="rId1" action="ppaction://hlinksldjump"/>
          </p:cNvPr>
          <p:cNvSpPr/>
          <p:nvPr/>
        </p:nvSpPr>
        <p:spPr>
          <a:xfrm>
            <a:off x="3552593" y="6379851"/>
            <a:ext cx="287933" cy="28793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lumMod val="50000"/>
                  </a:schemeClr>
                </a:solidFill>
                <a:latin typeface="Arial" panose="020B0604020202020204" pitchFamily="34" charset="0"/>
                <a:cs typeface="Arial" panose="020B0604020202020204" pitchFamily="34" charset="0"/>
              </a:rPr>
              <a:t>1</a:t>
            </a:r>
            <a:endParaRPr kumimoji="1" lang="zh-CN" altLang="en-US" sz="1600" dirty="0">
              <a:solidFill>
                <a:schemeClr val="bg1">
                  <a:lumMod val="50000"/>
                </a:schemeClr>
              </a:solidFill>
              <a:latin typeface="Arial" panose="020B0604020202020204" pitchFamily="34" charset="0"/>
              <a:cs typeface="Arial" panose="020B0604020202020204" pitchFamily="34" charset="0"/>
            </a:endParaRPr>
          </a:p>
        </p:txBody>
      </p:sp>
      <p:sp>
        <p:nvSpPr>
          <p:cNvPr id="39" name="圆角矩形 38">
            <a:hlinkClick r:id="rId2" action="ppaction://hlinksldjump"/>
          </p:cNvPr>
          <p:cNvSpPr/>
          <p:nvPr/>
        </p:nvSpPr>
        <p:spPr>
          <a:xfrm>
            <a:off x="3947353"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2</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0" name="圆角矩形 39">
            <a:hlinkClick r:id="rId3" action="ppaction://hlinksldjump"/>
          </p:cNvPr>
          <p:cNvSpPr/>
          <p:nvPr/>
        </p:nvSpPr>
        <p:spPr>
          <a:xfrm>
            <a:off x="4342114"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3</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1" name="圆角矩形 40">
            <a:hlinkClick r:id="rId4" action="ppaction://hlinksldjump"/>
          </p:cNvPr>
          <p:cNvSpPr/>
          <p:nvPr/>
        </p:nvSpPr>
        <p:spPr>
          <a:xfrm>
            <a:off x="4736875"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4</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2" name="圆角矩形 41">
            <a:hlinkClick r:id="rId5" action="ppaction://hlinksldjump"/>
          </p:cNvPr>
          <p:cNvSpPr/>
          <p:nvPr/>
        </p:nvSpPr>
        <p:spPr>
          <a:xfrm>
            <a:off x="5131635"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5</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3" name="圆角矩形 42">
            <a:hlinkClick r:id="rId6" action="ppaction://hlinksldjump"/>
          </p:cNvPr>
          <p:cNvSpPr/>
          <p:nvPr/>
        </p:nvSpPr>
        <p:spPr>
          <a:xfrm>
            <a:off x="5526396"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6</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4" name="圆角矩形 43">
            <a:hlinkClick r:id="rId7" action="ppaction://hlinksldjump"/>
          </p:cNvPr>
          <p:cNvSpPr/>
          <p:nvPr/>
        </p:nvSpPr>
        <p:spPr>
          <a:xfrm>
            <a:off x="5921157"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7</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5" name="圆角矩形 44">
            <a:hlinkClick r:id="rId8" action="ppaction://hlinksldjump"/>
          </p:cNvPr>
          <p:cNvSpPr/>
          <p:nvPr/>
        </p:nvSpPr>
        <p:spPr>
          <a:xfrm>
            <a:off x="6315917"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8</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6" name="圆角矩形 45">
            <a:hlinkClick r:id="rId9" action="ppaction://hlinksldjump"/>
          </p:cNvPr>
          <p:cNvSpPr/>
          <p:nvPr/>
        </p:nvSpPr>
        <p:spPr>
          <a:xfrm>
            <a:off x="6710678"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9</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7" name="圆角矩形 46">
            <a:hlinkClick r:id="rId10" action="ppaction://hlinksldjump"/>
          </p:cNvPr>
          <p:cNvSpPr/>
          <p:nvPr/>
        </p:nvSpPr>
        <p:spPr>
          <a:xfrm>
            <a:off x="7105438" y="6379851"/>
            <a:ext cx="323925" cy="287933"/>
          </a:xfrm>
          <a:prstGeom prst="roundRect">
            <a:avLst/>
          </a:prstGeom>
          <a:solidFill>
            <a:srgbClr val="215968"/>
          </a:solidFill>
          <a:ln w="12700" cap="flat" cmpd="sng" algn="ctr">
            <a:noFill/>
            <a:prstDash val="solid"/>
            <a:miter lim="800000"/>
          </a:ln>
          <a:effectLst/>
        </p:spPr>
        <p:txBody>
          <a:bodyPr lIns="0" rIns="0" rtlCol="0" anchor="ctr"/>
          <a:lstStyle/>
          <a:p>
            <a:pPr algn="ctr" defTabSz="914400">
              <a:defRPr/>
            </a:pPr>
            <a:r>
              <a:rPr kumimoji="1" lang="en-US" altLang="zh-CN" sz="1600" kern="0" dirty="0">
                <a:solidFill>
                  <a:schemeClr val="bg1"/>
                </a:solidFill>
                <a:latin typeface="Arial" panose="020B0604020202020204"/>
                <a:ea typeface="微软雅黑" panose="020B0503020204020204" charset="-122"/>
              </a:rPr>
              <a:t>10</a:t>
            </a:r>
            <a:endParaRPr kumimoji="1" lang="zh-CN" altLang="en-US" sz="1600" kern="0" dirty="0">
              <a:solidFill>
                <a:schemeClr val="bg1"/>
              </a:solidFill>
              <a:latin typeface="Arial" panose="020B0604020202020204"/>
              <a:ea typeface="微软雅黑" panose="020B0503020204020204" charset="-122"/>
            </a:endParaRPr>
          </a:p>
        </p:txBody>
      </p:sp>
      <p:sp>
        <p:nvSpPr>
          <p:cNvPr id="48" name="圆角矩形 47">
            <a:hlinkClick r:id="rId11" action="ppaction://hlinksldjump"/>
          </p:cNvPr>
          <p:cNvSpPr/>
          <p:nvPr/>
        </p:nvSpPr>
        <p:spPr>
          <a:xfrm>
            <a:off x="7536191"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9" name="圆角矩形 48">
            <a:hlinkClick r:id="rId12" action="ppaction://hlinksldjump"/>
          </p:cNvPr>
          <p:cNvSpPr/>
          <p:nvPr/>
        </p:nvSpPr>
        <p:spPr>
          <a:xfrm>
            <a:off x="7966943"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pic>
        <p:nvPicPr>
          <p:cNvPr id="165890" name="Picture 2" descr="++s5-2"/>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04686" y="2743219"/>
            <a:ext cx="3070882" cy="2038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nvGraphicFramePr>
        <p:xfrm>
          <a:off x="10454980" y="1351184"/>
          <a:ext cx="1287463" cy="828675"/>
        </p:xfrm>
        <a:graphic>
          <a:graphicData uri="http://schemas.openxmlformats.org/presentationml/2006/ole">
            <mc:AlternateContent xmlns:mc="http://schemas.openxmlformats.org/markup-compatibility/2006">
              <mc:Choice xmlns:v="urn:schemas-microsoft-com:vml" Requires="v">
                <p:oleObj spid="_x0000_s165907" name="文档" r:id="rId14" imgW="1287780" imgH="830580" progId="Word.Document.12">
                  <p:embed/>
                </p:oleObj>
              </mc:Choice>
              <mc:Fallback>
                <p:oleObj name="文档" r:id="rId14" imgW="1287780" imgH="830580" progId="Word.Document.12">
                  <p:embed/>
                  <p:pic>
                    <p:nvPicPr>
                      <p:cNvPr id="0" name="图片 165906"/>
                      <p:cNvPicPr/>
                      <p:nvPr/>
                    </p:nvPicPr>
                    <p:blipFill>
                      <a:blip r:embed="rId15"/>
                      <a:stretch>
                        <a:fillRect/>
                      </a:stretch>
                    </p:blipFill>
                    <p:spPr>
                      <a:xfrm>
                        <a:off x="10454980" y="1351184"/>
                        <a:ext cx="1287463" cy="828675"/>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477194" y="3876973"/>
          <a:ext cx="2325688" cy="992187"/>
        </p:xfrm>
        <a:graphic>
          <a:graphicData uri="http://schemas.openxmlformats.org/presentationml/2006/ole">
            <mc:AlternateContent xmlns:mc="http://schemas.openxmlformats.org/markup-compatibility/2006">
              <mc:Choice xmlns:v="urn:schemas-microsoft-com:vml" Requires="v">
                <p:oleObj spid="_x0000_s165908" name="文档" r:id="rId16" imgW="2327275" imgH="993775" progId="Word.Document.12">
                  <p:embed/>
                </p:oleObj>
              </mc:Choice>
              <mc:Fallback>
                <p:oleObj name="文档" r:id="rId16" imgW="2327275" imgH="993775" progId="Word.Document.12">
                  <p:embed/>
                  <p:pic>
                    <p:nvPicPr>
                      <p:cNvPr id="0" name="图片 165907"/>
                      <p:cNvPicPr/>
                      <p:nvPr/>
                    </p:nvPicPr>
                    <p:blipFill>
                      <a:blip r:embed="rId17"/>
                      <a:stretch>
                        <a:fillRect/>
                      </a:stretch>
                    </p:blipFill>
                    <p:spPr>
                      <a:xfrm>
                        <a:off x="477194" y="3876973"/>
                        <a:ext cx="2325688" cy="992187"/>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71000" y="836712"/>
            <a:ext cx="11250000" cy="3672408"/>
            <a:chOff x="471000" y="1206000"/>
            <a:chExt cx="11250000" cy="3672408"/>
          </a:xfrm>
        </p:grpSpPr>
        <p:sp>
          <p:nvSpPr>
            <p:cNvPr id="19" name="矩形 18"/>
            <p:cNvSpPr/>
            <p:nvPr/>
          </p:nvSpPr>
          <p:spPr>
            <a:xfrm>
              <a:off x="664611" y="1422025"/>
              <a:ext cx="10862781" cy="128400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设探测器质量为</a:t>
              </a:r>
              <a:r>
                <a:rPr lang="en-US" altLang="zh-CN" sz="2800" i="1" kern="100" dirty="0">
                  <a:latin typeface="Times New Roman" panose="02020603050405020304" pitchFamily="18" charset="0"/>
                  <a:ea typeface="楷体_GB2312" panose="02010609030101010101" pitchFamily="49" charset="-122"/>
                </a:rPr>
                <a:t>m</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，探测器在近月圆轨道</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Ⅱ</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上做匀速圆周运动，万有引力提供向心力</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0" name="组合 19"/>
            <p:cNvGrpSpPr/>
            <p:nvPr/>
          </p:nvGrpSpPr>
          <p:grpSpPr>
            <a:xfrm>
              <a:off x="471000" y="1206000"/>
              <a:ext cx="11250000" cy="3672408"/>
              <a:chOff x="471000" y="1206000"/>
              <a:chExt cx="11250000" cy="3672408"/>
            </a:xfrm>
          </p:grpSpPr>
          <p:sp>
            <p:nvSpPr>
              <p:cNvPr id="21" name="圆角矩形 20"/>
              <p:cNvSpPr/>
              <p:nvPr/>
            </p:nvSpPr>
            <p:spPr>
              <a:xfrm>
                <a:off x="471000" y="1365237"/>
                <a:ext cx="11250000" cy="3513171"/>
              </a:xfrm>
              <a:prstGeom prst="roundRect">
                <a:avLst>
                  <a:gd name="adj" fmla="val 302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a:solidFill>
                    <a:prstClr val="white"/>
                  </a:solidFill>
                  <a:latin typeface="Arial" panose="020B0604020202020204"/>
                  <a:ea typeface="微软雅黑" panose="020B0503020204020204" charset="-122"/>
                </a:endParaRPr>
              </a:p>
            </p:txBody>
          </p:sp>
          <p:grpSp>
            <p:nvGrpSpPr>
              <p:cNvPr id="22" name="组合 21"/>
              <p:cNvGrpSpPr/>
              <p:nvPr/>
            </p:nvGrpSpPr>
            <p:grpSpPr>
              <a:xfrm>
                <a:off x="853200" y="1206000"/>
                <a:ext cx="694800" cy="313200"/>
                <a:chOff x="853200" y="1191487"/>
                <a:chExt cx="694800" cy="313200"/>
              </a:xfrm>
            </p:grpSpPr>
            <p:sp useBgFill="1">
              <p:nvSpPr>
                <p:cNvPr id="23" name="矩形 22"/>
                <p:cNvSpPr/>
                <p:nvPr/>
              </p:nvSpPr>
              <p:spPr>
                <a:xfrm>
                  <a:off x="853200" y="1191487"/>
                  <a:ext cx="694800" cy="31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a:solidFill>
                      <a:prstClr val="white"/>
                    </a:solidFill>
                    <a:latin typeface="Arial" panose="020B0604020202020204"/>
                    <a:ea typeface="微软雅黑" panose="020B0503020204020204" charset="-122"/>
                  </a:endParaRPr>
                </a:p>
              </p:txBody>
            </p:sp>
            <p:sp>
              <p:nvSpPr>
                <p:cNvPr id="24" name="文本框 23"/>
                <p:cNvSpPr txBox="1"/>
                <p:nvPr/>
              </p:nvSpPr>
              <p:spPr>
                <a:xfrm>
                  <a:off x="908673" y="1240099"/>
                  <a:ext cx="583855" cy="21597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19" tIns="45709" rIns="91419" bIns="45709" numCol="1" spcCol="0" rtlCol="0" fromWordArt="0" anchor="t" anchorCtr="0" forceAA="0" compatLnSpc="1">
                  <a:noAutofit/>
                </a:bodyPr>
                <a:lstStyle>
                  <a:defPPr>
                    <a:defRPr lang="zh-CN"/>
                  </a:defPPr>
                  <a:lvl1pPr marR="0" lvl="0" indent="0" defTabSz="914400" fontAlgn="auto">
                    <a:lnSpc>
                      <a:spcPct val="100000"/>
                    </a:lnSpc>
                    <a:spcBef>
                      <a:spcPts val="0"/>
                    </a:spcBef>
                    <a:spcAft>
                      <a:spcPts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grpSp>
      </p:grpSp>
      <p:sp>
        <p:nvSpPr>
          <p:cNvPr id="38" name="圆角矩形 37">
            <a:hlinkClick r:id="rId1" action="ppaction://hlinksldjump"/>
          </p:cNvPr>
          <p:cNvSpPr/>
          <p:nvPr/>
        </p:nvSpPr>
        <p:spPr>
          <a:xfrm>
            <a:off x="3552593" y="6379851"/>
            <a:ext cx="287933" cy="28793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lumMod val="50000"/>
                  </a:schemeClr>
                </a:solidFill>
                <a:latin typeface="Arial" panose="020B0604020202020204" pitchFamily="34" charset="0"/>
                <a:cs typeface="Arial" panose="020B0604020202020204" pitchFamily="34" charset="0"/>
              </a:rPr>
              <a:t>1</a:t>
            </a:r>
            <a:endParaRPr kumimoji="1" lang="zh-CN" altLang="en-US" sz="1600" dirty="0">
              <a:solidFill>
                <a:schemeClr val="bg1">
                  <a:lumMod val="50000"/>
                </a:schemeClr>
              </a:solidFill>
              <a:latin typeface="Arial" panose="020B0604020202020204" pitchFamily="34" charset="0"/>
              <a:cs typeface="Arial" panose="020B0604020202020204" pitchFamily="34" charset="0"/>
            </a:endParaRPr>
          </a:p>
        </p:txBody>
      </p:sp>
      <p:sp>
        <p:nvSpPr>
          <p:cNvPr id="39" name="圆角矩形 38">
            <a:hlinkClick r:id="rId2" action="ppaction://hlinksldjump"/>
          </p:cNvPr>
          <p:cNvSpPr/>
          <p:nvPr/>
        </p:nvSpPr>
        <p:spPr>
          <a:xfrm>
            <a:off x="3947353"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2</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0" name="圆角矩形 39">
            <a:hlinkClick r:id="rId3" action="ppaction://hlinksldjump"/>
          </p:cNvPr>
          <p:cNvSpPr/>
          <p:nvPr/>
        </p:nvSpPr>
        <p:spPr>
          <a:xfrm>
            <a:off x="4342114"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3</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1" name="圆角矩形 40">
            <a:hlinkClick r:id="rId4" action="ppaction://hlinksldjump"/>
          </p:cNvPr>
          <p:cNvSpPr/>
          <p:nvPr/>
        </p:nvSpPr>
        <p:spPr>
          <a:xfrm>
            <a:off x="4736875"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4</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2" name="圆角矩形 41">
            <a:hlinkClick r:id="rId5" action="ppaction://hlinksldjump"/>
          </p:cNvPr>
          <p:cNvSpPr/>
          <p:nvPr/>
        </p:nvSpPr>
        <p:spPr>
          <a:xfrm>
            <a:off x="5131635"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5</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3" name="圆角矩形 42">
            <a:hlinkClick r:id="rId6" action="ppaction://hlinksldjump"/>
          </p:cNvPr>
          <p:cNvSpPr/>
          <p:nvPr/>
        </p:nvSpPr>
        <p:spPr>
          <a:xfrm>
            <a:off x="5526396"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6</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4" name="圆角矩形 43">
            <a:hlinkClick r:id="rId7" action="ppaction://hlinksldjump"/>
          </p:cNvPr>
          <p:cNvSpPr/>
          <p:nvPr/>
        </p:nvSpPr>
        <p:spPr>
          <a:xfrm>
            <a:off x="5921157"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7</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5" name="圆角矩形 44">
            <a:hlinkClick r:id="rId8" action="ppaction://hlinksldjump"/>
          </p:cNvPr>
          <p:cNvSpPr/>
          <p:nvPr/>
        </p:nvSpPr>
        <p:spPr>
          <a:xfrm>
            <a:off x="6315917"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8</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6" name="圆角矩形 45">
            <a:hlinkClick r:id="rId9" action="ppaction://hlinksldjump"/>
          </p:cNvPr>
          <p:cNvSpPr/>
          <p:nvPr/>
        </p:nvSpPr>
        <p:spPr>
          <a:xfrm>
            <a:off x="6710678"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9</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7" name="圆角矩形 46">
            <a:hlinkClick r:id="rId10" action="ppaction://hlinksldjump"/>
          </p:cNvPr>
          <p:cNvSpPr/>
          <p:nvPr/>
        </p:nvSpPr>
        <p:spPr>
          <a:xfrm>
            <a:off x="7105438" y="6379851"/>
            <a:ext cx="323925" cy="287933"/>
          </a:xfrm>
          <a:prstGeom prst="roundRect">
            <a:avLst/>
          </a:prstGeom>
          <a:solidFill>
            <a:srgbClr val="215968"/>
          </a:solidFill>
          <a:ln w="12700" cap="flat" cmpd="sng" algn="ctr">
            <a:noFill/>
            <a:prstDash val="solid"/>
            <a:miter lim="800000"/>
          </a:ln>
          <a:effectLst/>
        </p:spPr>
        <p:txBody>
          <a:bodyPr lIns="0" rIns="0" rtlCol="0" anchor="ctr"/>
          <a:lstStyle/>
          <a:p>
            <a:pPr algn="ctr" defTabSz="914400">
              <a:defRPr/>
            </a:pPr>
            <a:r>
              <a:rPr kumimoji="1" lang="en-US" altLang="zh-CN" sz="1600" kern="0" dirty="0">
                <a:solidFill>
                  <a:schemeClr val="bg1"/>
                </a:solidFill>
                <a:latin typeface="Arial" panose="020B0604020202020204"/>
                <a:ea typeface="微软雅黑" panose="020B0503020204020204" charset="-122"/>
              </a:rPr>
              <a:t>10</a:t>
            </a:r>
            <a:endParaRPr kumimoji="1" lang="zh-CN" altLang="en-US" sz="1600" kern="0" dirty="0">
              <a:solidFill>
                <a:schemeClr val="bg1"/>
              </a:solidFill>
              <a:latin typeface="Arial" panose="020B0604020202020204"/>
              <a:ea typeface="微软雅黑" panose="020B0503020204020204" charset="-122"/>
            </a:endParaRPr>
          </a:p>
        </p:txBody>
      </p:sp>
      <p:sp>
        <p:nvSpPr>
          <p:cNvPr id="48" name="圆角矩形 47">
            <a:hlinkClick r:id="rId11" action="ppaction://hlinksldjump"/>
          </p:cNvPr>
          <p:cNvSpPr/>
          <p:nvPr/>
        </p:nvSpPr>
        <p:spPr>
          <a:xfrm>
            <a:off x="7536191"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9" name="圆角矩形 48">
            <a:hlinkClick r:id="rId12" action="ppaction://hlinksldjump"/>
          </p:cNvPr>
          <p:cNvSpPr/>
          <p:nvPr/>
        </p:nvSpPr>
        <p:spPr>
          <a:xfrm>
            <a:off x="7966943"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graphicFrame>
        <p:nvGraphicFramePr>
          <p:cNvPr id="2" name="对象 1"/>
          <p:cNvGraphicFramePr>
            <a:graphicFrameLocks noChangeAspect="1"/>
          </p:cNvGraphicFramePr>
          <p:nvPr/>
        </p:nvGraphicFramePr>
        <p:xfrm>
          <a:off x="782202" y="2417563"/>
          <a:ext cx="6778625" cy="992187"/>
        </p:xfrm>
        <a:graphic>
          <a:graphicData uri="http://schemas.openxmlformats.org/presentationml/2006/ole">
            <mc:AlternateContent xmlns:mc="http://schemas.openxmlformats.org/markup-compatibility/2006">
              <mc:Choice xmlns:v="urn:schemas-microsoft-com:vml" Requires="v">
                <p:oleObj spid="_x0000_s166930" name="文档" r:id="rId13" imgW="6780530" imgH="993775" progId="Word.Document.12">
                  <p:embed/>
                </p:oleObj>
              </mc:Choice>
              <mc:Fallback>
                <p:oleObj name="文档" r:id="rId13" imgW="6780530" imgH="993775" progId="Word.Document.12">
                  <p:embed/>
                  <p:pic>
                    <p:nvPicPr>
                      <p:cNvPr id="0" name="图片 166929"/>
                      <p:cNvPicPr/>
                      <p:nvPr/>
                    </p:nvPicPr>
                    <p:blipFill>
                      <a:blip r:embed="rId14"/>
                      <a:stretch>
                        <a:fillRect/>
                      </a:stretch>
                    </p:blipFill>
                    <p:spPr>
                      <a:xfrm>
                        <a:off x="782202" y="2417563"/>
                        <a:ext cx="6778625" cy="992187"/>
                      </a:xfrm>
                      <a:prstGeom prst="rect">
                        <a:avLst/>
                      </a:prstGeom>
                    </p:spPr>
                  </p:pic>
                </p:oleObj>
              </mc:Fallback>
            </mc:AlternateContent>
          </a:graphicData>
        </a:graphic>
      </p:graphicFrame>
      <p:graphicFrame>
        <p:nvGraphicFramePr>
          <p:cNvPr id="26" name="对象 25"/>
          <p:cNvGraphicFramePr>
            <a:graphicFrameLocks noChangeAspect="1"/>
          </p:cNvGraphicFramePr>
          <p:nvPr/>
        </p:nvGraphicFramePr>
        <p:xfrm>
          <a:off x="782202" y="3302496"/>
          <a:ext cx="9858375" cy="990600"/>
        </p:xfrm>
        <a:graphic>
          <a:graphicData uri="http://schemas.openxmlformats.org/presentationml/2006/ole">
            <mc:AlternateContent xmlns:mc="http://schemas.openxmlformats.org/markup-compatibility/2006">
              <mc:Choice xmlns:v="urn:schemas-microsoft-com:vml" Requires="v">
                <p:oleObj spid="_x0000_s166931" name="文档" r:id="rId15" imgW="9874250" imgH="990600" progId="Word.Document.12">
                  <p:embed/>
                </p:oleObj>
              </mc:Choice>
              <mc:Fallback>
                <p:oleObj name="文档" r:id="rId15" imgW="9874250" imgH="990600" progId="Word.Document.12">
                  <p:embed/>
                  <p:pic>
                    <p:nvPicPr>
                      <p:cNvPr id="0" name="图片 166930"/>
                      <p:cNvPicPr/>
                      <p:nvPr/>
                    </p:nvPicPr>
                    <p:blipFill>
                      <a:blip r:embed="rId16"/>
                      <a:stretch>
                        <a:fillRect/>
                      </a:stretch>
                    </p:blipFill>
                    <p:spPr>
                      <a:xfrm>
                        <a:off x="782202" y="3302496"/>
                        <a:ext cx="9858375" cy="990600"/>
                      </a:xfrm>
                      <a:prstGeom prst="rect">
                        <a:avLst/>
                      </a:prstGeom>
                    </p:spPr>
                  </p:pic>
                </p:oleObj>
              </mc:Fallback>
            </mc:AlternateContent>
          </a:graphicData>
        </a:graphic>
      </p:graphicFrame>
      <p:pic>
        <p:nvPicPr>
          <p:cNvPr id="27" name="Picture 2" descr="++s5-2"/>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79602" y="1966000"/>
            <a:ext cx="3070882" cy="2038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par>
                                <p:cTn id="14" presetID="3" presetClass="entr" presetSubtype="1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linds(horizontal)">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59123" y="710590"/>
            <a:ext cx="11412000" cy="66447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椭圆轨道</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Ⅰ</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上远月点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Q</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距月球表面的高度</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8" name="圆角矩形 37">
            <a:hlinkClick r:id="rId1" action="ppaction://hlinksldjump"/>
          </p:cNvPr>
          <p:cNvSpPr/>
          <p:nvPr/>
        </p:nvSpPr>
        <p:spPr>
          <a:xfrm>
            <a:off x="3552593" y="6379851"/>
            <a:ext cx="287933" cy="28793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lumMod val="50000"/>
                  </a:schemeClr>
                </a:solidFill>
                <a:latin typeface="Arial" panose="020B0604020202020204" pitchFamily="34" charset="0"/>
                <a:cs typeface="Arial" panose="020B0604020202020204" pitchFamily="34" charset="0"/>
              </a:rPr>
              <a:t>1</a:t>
            </a:r>
            <a:endParaRPr kumimoji="1" lang="zh-CN" altLang="en-US" sz="1600" dirty="0">
              <a:solidFill>
                <a:schemeClr val="bg1">
                  <a:lumMod val="50000"/>
                </a:schemeClr>
              </a:solidFill>
              <a:latin typeface="Arial" panose="020B0604020202020204" pitchFamily="34" charset="0"/>
              <a:cs typeface="Arial" panose="020B0604020202020204" pitchFamily="34" charset="0"/>
            </a:endParaRPr>
          </a:p>
        </p:txBody>
      </p:sp>
      <p:sp>
        <p:nvSpPr>
          <p:cNvPr id="39" name="圆角矩形 38">
            <a:hlinkClick r:id="rId2" action="ppaction://hlinksldjump"/>
          </p:cNvPr>
          <p:cNvSpPr/>
          <p:nvPr/>
        </p:nvSpPr>
        <p:spPr>
          <a:xfrm>
            <a:off x="3947353"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2</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0" name="圆角矩形 39">
            <a:hlinkClick r:id="rId3" action="ppaction://hlinksldjump"/>
          </p:cNvPr>
          <p:cNvSpPr/>
          <p:nvPr/>
        </p:nvSpPr>
        <p:spPr>
          <a:xfrm>
            <a:off x="4342114"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3</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1" name="圆角矩形 40">
            <a:hlinkClick r:id="rId4" action="ppaction://hlinksldjump"/>
          </p:cNvPr>
          <p:cNvSpPr/>
          <p:nvPr/>
        </p:nvSpPr>
        <p:spPr>
          <a:xfrm>
            <a:off x="4736875"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4</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2" name="圆角矩形 41">
            <a:hlinkClick r:id="rId5" action="ppaction://hlinksldjump"/>
          </p:cNvPr>
          <p:cNvSpPr/>
          <p:nvPr/>
        </p:nvSpPr>
        <p:spPr>
          <a:xfrm>
            <a:off x="5131635"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5</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3" name="圆角矩形 42">
            <a:hlinkClick r:id="rId6" action="ppaction://hlinksldjump"/>
          </p:cNvPr>
          <p:cNvSpPr/>
          <p:nvPr/>
        </p:nvSpPr>
        <p:spPr>
          <a:xfrm>
            <a:off x="5526396"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6</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4" name="圆角矩形 43">
            <a:hlinkClick r:id="rId7" action="ppaction://hlinksldjump"/>
          </p:cNvPr>
          <p:cNvSpPr/>
          <p:nvPr/>
        </p:nvSpPr>
        <p:spPr>
          <a:xfrm>
            <a:off x="5921157"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7</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5" name="圆角矩形 44">
            <a:hlinkClick r:id="rId8" action="ppaction://hlinksldjump"/>
          </p:cNvPr>
          <p:cNvSpPr/>
          <p:nvPr/>
        </p:nvSpPr>
        <p:spPr>
          <a:xfrm>
            <a:off x="6315917"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8</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6" name="圆角矩形 45">
            <a:hlinkClick r:id="rId9" action="ppaction://hlinksldjump"/>
          </p:cNvPr>
          <p:cNvSpPr/>
          <p:nvPr/>
        </p:nvSpPr>
        <p:spPr>
          <a:xfrm>
            <a:off x="6710678"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9</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7" name="圆角矩形 46">
            <a:hlinkClick r:id="rId10" action="ppaction://hlinksldjump"/>
          </p:cNvPr>
          <p:cNvSpPr/>
          <p:nvPr/>
        </p:nvSpPr>
        <p:spPr>
          <a:xfrm>
            <a:off x="7105438" y="6379851"/>
            <a:ext cx="323925" cy="287933"/>
          </a:xfrm>
          <a:prstGeom prst="roundRect">
            <a:avLst/>
          </a:prstGeom>
          <a:solidFill>
            <a:srgbClr val="215968"/>
          </a:solidFill>
          <a:ln w="12700" cap="flat" cmpd="sng" algn="ctr">
            <a:noFill/>
            <a:prstDash val="solid"/>
            <a:miter lim="800000"/>
          </a:ln>
          <a:effectLst/>
        </p:spPr>
        <p:txBody>
          <a:bodyPr lIns="0" rIns="0" rtlCol="0" anchor="ctr"/>
          <a:lstStyle/>
          <a:p>
            <a:pPr algn="ctr" defTabSz="914400">
              <a:defRPr/>
            </a:pPr>
            <a:r>
              <a:rPr kumimoji="1" lang="en-US" altLang="zh-CN" sz="1600" kern="0" dirty="0">
                <a:solidFill>
                  <a:schemeClr val="bg1"/>
                </a:solidFill>
                <a:latin typeface="Arial" panose="020B0604020202020204"/>
                <a:ea typeface="微软雅黑" panose="020B0503020204020204" charset="-122"/>
              </a:rPr>
              <a:t>10</a:t>
            </a:r>
            <a:endParaRPr kumimoji="1" lang="zh-CN" altLang="en-US" sz="1600" kern="0" dirty="0">
              <a:solidFill>
                <a:schemeClr val="bg1"/>
              </a:solidFill>
              <a:latin typeface="Arial" panose="020B0604020202020204"/>
              <a:ea typeface="微软雅黑" panose="020B0503020204020204" charset="-122"/>
            </a:endParaRPr>
          </a:p>
        </p:txBody>
      </p:sp>
      <p:sp>
        <p:nvSpPr>
          <p:cNvPr id="48" name="圆角矩形 47">
            <a:hlinkClick r:id="rId11" action="ppaction://hlinksldjump"/>
          </p:cNvPr>
          <p:cNvSpPr/>
          <p:nvPr/>
        </p:nvSpPr>
        <p:spPr>
          <a:xfrm>
            <a:off x="7536191"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9" name="圆角矩形 48">
            <a:hlinkClick r:id="rId12" action="ppaction://hlinksldjump"/>
          </p:cNvPr>
          <p:cNvSpPr/>
          <p:nvPr/>
        </p:nvSpPr>
        <p:spPr>
          <a:xfrm>
            <a:off x="7966943"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矩形 17"/>
          <p:cNvSpPr/>
          <p:nvPr/>
        </p:nvSpPr>
        <p:spPr>
          <a:xfrm>
            <a:off x="359123" y="1468379"/>
            <a:ext cx="11412000" cy="664477"/>
          </a:xfrm>
          <a:prstGeom prst="rect">
            <a:avLst/>
          </a:prstGeom>
        </p:spPr>
        <p:txBody>
          <a:bodyPr wrap="squar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答案　</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charset="-122"/>
                <a:cs typeface="Courier New" panose="02070309020205020404" pitchFamily="49" charset="0"/>
              </a:rPr>
              <a:t>R</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9" name="Picture 2" descr="++s5-2"/>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2264" y="395993"/>
            <a:ext cx="3070882" cy="2038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组合 27"/>
          <p:cNvGrpSpPr/>
          <p:nvPr/>
        </p:nvGrpSpPr>
        <p:grpSpPr>
          <a:xfrm>
            <a:off x="471000" y="2492896"/>
            <a:ext cx="11250000" cy="2808312"/>
            <a:chOff x="471000" y="1206000"/>
            <a:chExt cx="11250000" cy="2808312"/>
          </a:xfrm>
        </p:grpSpPr>
        <p:sp>
          <p:nvSpPr>
            <p:cNvPr id="29" name="矩形 28"/>
            <p:cNvSpPr/>
            <p:nvPr/>
          </p:nvSpPr>
          <p:spPr>
            <a:xfrm>
              <a:off x="664611" y="1494032"/>
              <a:ext cx="10862781" cy="65684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设椭圆轨道</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Ⅰ</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的半长轴为</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，则</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R</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h</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30" name="组合 29"/>
            <p:cNvGrpSpPr/>
            <p:nvPr/>
          </p:nvGrpSpPr>
          <p:grpSpPr>
            <a:xfrm>
              <a:off x="471000" y="1206000"/>
              <a:ext cx="11250000" cy="2808312"/>
              <a:chOff x="471000" y="1206000"/>
              <a:chExt cx="11250000" cy="2808312"/>
            </a:xfrm>
          </p:grpSpPr>
          <p:sp>
            <p:nvSpPr>
              <p:cNvPr id="31" name="圆角矩形 30"/>
              <p:cNvSpPr/>
              <p:nvPr/>
            </p:nvSpPr>
            <p:spPr>
              <a:xfrm>
                <a:off x="471000" y="1365237"/>
                <a:ext cx="11250000" cy="2649075"/>
              </a:xfrm>
              <a:prstGeom prst="roundRect">
                <a:avLst>
                  <a:gd name="adj" fmla="val 302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a:solidFill>
                    <a:prstClr val="white"/>
                  </a:solidFill>
                  <a:latin typeface="Arial" panose="020B0604020202020204"/>
                  <a:ea typeface="微软雅黑" panose="020B0503020204020204" charset="-122"/>
                </a:endParaRPr>
              </a:p>
            </p:txBody>
          </p:sp>
          <p:grpSp>
            <p:nvGrpSpPr>
              <p:cNvPr id="32" name="组合 31"/>
              <p:cNvGrpSpPr/>
              <p:nvPr/>
            </p:nvGrpSpPr>
            <p:grpSpPr>
              <a:xfrm>
                <a:off x="853200" y="1206000"/>
                <a:ext cx="694800" cy="313200"/>
                <a:chOff x="853200" y="1191487"/>
                <a:chExt cx="694800" cy="313200"/>
              </a:xfrm>
            </p:grpSpPr>
            <p:sp useBgFill="1">
              <p:nvSpPr>
                <p:cNvPr id="33" name="矩形 32"/>
                <p:cNvSpPr/>
                <p:nvPr/>
              </p:nvSpPr>
              <p:spPr>
                <a:xfrm>
                  <a:off x="853200" y="1191487"/>
                  <a:ext cx="694800" cy="31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a:solidFill>
                      <a:prstClr val="white"/>
                    </a:solidFill>
                    <a:latin typeface="Arial" panose="020B0604020202020204"/>
                    <a:ea typeface="微软雅黑" panose="020B0503020204020204" charset="-122"/>
                  </a:endParaRPr>
                </a:p>
              </p:txBody>
            </p:sp>
            <p:sp>
              <p:nvSpPr>
                <p:cNvPr id="34" name="文本框 33"/>
                <p:cNvSpPr txBox="1"/>
                <p:nvPr/>
              </p:nvSpPr>
              <p:spPr>
                <a:xfrm>
                  <a:off x="908673" y="1240099"/>
                  <a:ext cx="583855" cy="21597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19" tIns="45709" rIns="91419" bIns="45709" numCol="1" spcCol="0" rtlCol="0" fromWordArt="0" anchor="t" anchorCtr="0" forceAA="0" compatLnSpc="1">
                  <a:noAutofit/>
                </a:bodyPr>
                <a:lstStyle>
                  <a:defPPr>
                    <a:defRPr lang="zh-CN"/>
                  </a:defPPr>
                  <a:lvl1pPr marR="0" lvl="0" indent="0" defTabSz="914400" fontAlgn="auto">
                    <a:lnSpc>
                      <a:spcPct val="100000"/>
                    </a:lnSpc>
                    <a:spcBef>
                      <a:spcPts val="0"/>
                    </a:spcBef>
                    <a:spcAft>
                      <a:spcPts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grpSp>
        <p:sp>
          <p:nvSpPr>
            <p:cNvPr id="36" name="矩形 35"/>
            <p:cNvSpPr/>
            <p:nvPr/>
          </p:nvSpPr>
          <p:spPr>
            <a:xfrm>
              <a:off x="664611" y="3081447"/>
              <a:ext cx="10862781" cy="65684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解得</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h</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R</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graphicFrame>
        <p:nvGraphicFramePr>
          <p:cNvPr id="35" name="对象 34"/>
          <p:cNvGraphicFramePr>
            <a:graphicFrameLocks noChangeAspect="1"/>
          </p:cNvGraphicFramePr>
          <p:nvPr/>
        </p:nvGraphicFramePr>
        <p:xfrm>
          <a:off x="742550" y="3553766"/>
          <a:ext cx="8458200" cy="1143000"/>
        </p:xfrm>
        <a:graphic>
          <a:graphicData uri="http://schemas.openxmlformats.org/presentationml/2006/ole">
            <mc:AlternateContent xmlns:mc="http://schemas.openxmlformats.org/markup-compatibility/2006">
              <mc:Choice xmlns:v="urn:schemas-microsoft-com:vml" Requires="v">
                <p:oleObj spid="_x0000_s167946" name="文档" r:id="rId14" imgW="8465820" imgH="1146175" progId="Word.Document.12">
                  <p:embed/>
                </p:oleObj>
              </mc:Choice>
              <mc:Fallback>
                <p:oleObj name="文档" r:id="rId14" imgW="8465820" imgH="1146175" progId="Word.Document.12">
                  <p:embed/>
                  <p:pic>
                    <p:nvPicPr>
                      <p:cNvPr id="0" name="图片 167945"/>
                      <p:cNvPicPr/>
                      <p:nvPr/>
                    </p:nvPicPr>
                    <p:blipFill>
                      <a:blip r:embed="rId15"/>
                      <a:stretch>
                        <a:fillRect/>
                      </a:stretch>
                    </p:blipFill>
                    <p:spPr>
                      <a:xfrm>
                        <a:off x="742550" y="3553766"/>
                        <a:ext cx="8458200" cy="114300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linds(horizont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par>
                                <p:cTn id="13" presetID="3" presetClass="entr" presetSubtype="1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linds(horizontal)">
                                      <p:cBhvr>
                                        <p:cTn id="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245" name="Picture 101" descr="S5-9"/>
          <p:cNvPicPr>
            <a:picLocks noChangeAspect="1" noChangeArrowheads="1"/>
          </p:cNvPicPr>
          <p:nvPr/>
        </p:nvPicPr>
        <p:blipFill rotWithShape="1">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r="66565"/>
          <a:stretch>
            <a:fillRect/>
          </a:stretch>
        </p:blipFill>
        <p:spPr bwMode="auto">
          <a:xfrm>
            <a:off x="1506390" y="3789040"/>
            <a:ext cx="1978419" cy="232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246" name="Picture 102" descr="S5-10"/>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66127"/>
          <a:stretch>
            <a:fillRect/>
          </a:stretch>
        </p:blipFill>
        <p:spPr bwMode="auto">
          <a:xfrm>
            <a:off x="6506251" y="3900443"/>
            <a:ext cx="2014728" cy="23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1" descr="S5-9"/>
          <p:cNvPicPr>
            <a:picLocks noChangeAspect="1" noChangeArrowheads="1"/>
          </p:cNvPicPr>
          <p:nvPr/>
        </p:nvPicPr>
        <p:blipFill rotWithShape="1">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64711"/>
          <a:stretch>
            <a:fillRect/>
          </a:stretch>
        </p:blipFill>
        <p:spPr bwMode="auto">
          <a:xfrm>
            <a:off x="3951194" y="3789040"/>
            <a:ext cx="2088122" cy="232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2" descr="S5-10"/>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4986"/>
          <a:stretch>
            <a:fillRect/>
          </a:stretch>
        </p:blipFill>
        <p:spPr bwMode="auto">
          <a:xfrm>
            <a:off x="8987830" y="3900443"/>
            <a:ext cx="2082585" cy="23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矩形 30"/>
          <p:cNvSpPr/>
          <p:nvPr/>
        </p:nvSpPr>
        <p:spPr>
          <a:xfrm>
            <a:off x="359123" y="612989"/>
            <a:ext cx="11412000" cy="3624454"/>
          </a:xfrm>
          <a:prstGeom prst="rect">
            <a:avLst/>
          </a:prstGeom>
        </p:spPr>
        <p:txBody>
          <a:bodyPr wrap="square">
            <a:spAutoFit/>
          </a:bodyPr>
          <a:lstStyle/>
          <a:p>
            <a:pPr algn="just">
              <a:lnSpc>
                <a:spcPct val="150000"/>
              </a:lnSpc>
              <a:spcAft>
                <a:spcPts val="0"/>
              </a:spcAf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11.</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中国科学院沈阳自动化研究所主持研制的</a:t>
            </a: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海斗一号</a:t>
            </a: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在无缆自主模式下刷新了中国下潜深度纪录，最大下潜深度超过了</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10 000</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米，首次实现了无缆无人潜水器万米坐底并连续拍摄高清视频影像。若把地球看成质量分布均匀的球体，且球壳对球内任一质点的万有引力为零，忽略地球的自转，则下列关于</a:t>
            </a: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海斗一号</a:t>
            </a: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下潜所在处的重力加速度大小</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和下潜深度</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的关系图像可能正确的是</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圆角矩形 20">
            <a:hlinkClick r:id="rId3" action="ppaction://hlinksldjump"/>
          </p:cNvPr>
          <p:cNvSpPr/>
          <p:nvPr/>
        </p:nvSpPr>
        <p:spPr>
          <a:xfrm>
            <a:off x="3552593" y="6379851"/>
            <a:ext cx="287933" cy="28793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lumMod val="50000"/>
                  </a:schemeClr>
                </a:solidFill>
                <a:latin typeface="Arial" panose="020B0604020202020204" pitchFamily="34" charset="0"/>
                <a:cs typeface="Arial" panose="020B0604020202020204" pitchFamily="34" charset="0"/>
              </a:rPr>
              <a:t>1</a:t>
            </a:r>
            <a:endParaRPr kumimoji="1" lang="zh-CN" altLang="en-US" sz="1600" dirty="0">
              <a:solidFill>
                <a:schemeClr val="bg1">
                  <a:lumMod val="50000"/>
                </a:schemeClr>
              </a:solidFill>
              <a:latin typeface="Arial" panose="020B0604020202020204" pitchFamily="34" charset="0"/>
              <a:cs typeface="Arial" panose="020B0604020202020204" pitchFamily="34" charset="0"/>
            </a:endParaRPr>
          </a:p>
        </p:txBody>
      </p:sp>
      <p:sp>
        <p:nvSpPr>
          <p:cNvPr id="36" name="圆角矩形 35">
            <a:hlinkClick r:id="rId4" action="ppaction://hlinksldjump"/>
          </p:cNvPr>
          <p:cNvSpPr/>
          <p:nvPr/>
        </p:nvSpPr>
        <p:spPr>
          <a:xfrm>
            <a:off x="3947353"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2</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37" name="圆角矩形 36">
            <a:hlinkClick r:id="rId5" action="ppaction://hlinksldjump"/>
          </p:cNvPr>
          <p:cNvSpPr/>
          <p:nvPr/>
        </p:nvSpPr>
        <p:spPr>
          <a:xfrm>
            <a:off x="4342114"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3</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38" name="圆角矩形 37">
            <a:hlinkClick r:id="rId6" action="ppaction://hlinksldjump"/>
          </p:cNvPr>
          <p:cNvSpPr/>
          <p:nvPr/>
        </p:nvSpPr>
        <p:spPr>
          <a:xfrm>
            <a:off x="4736875"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4</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39" name="圆角矩形 38">
            <a:hlinkClick r:id="rId7" action="ppaction://hlinksldjump"/>
          </p:cNvPr>
          <p:cNvSpPr/>
          <p:nvPr/>
        </p:nvSpPr>
        <p:spPr>
          <a:xfrm>
            <a:off x="5131635"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5</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0" name="圆角矩形 39">
            <a:hlinkClick r:id="rId8" action="ppaction://hlinksldjump"/>
          </p:cNvPr>
          <p:cNvSpPr/>
          <p:nvPr/>
        </p:nvSpPr>
        <p:spPr>
          <a:xfrm>
            <a:off x="5526396"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6</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1" name="圆角矩形 40">
            <a:hlinkClick r:id="rId9" action="ppaction://hlinksldjump"/>
          </p:cNvPr>
          <p:cNvSpPr/>
          <p:nvPr/>
        </p:nvSpPr>
        <p:spPr>
          <a:xfrm>
            <a:off x="5921157"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7</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2" name="圆角矩形 41">
            <a:hlinkClick r:id="rId10" action="ppaction://hlinksldjump"/>
          </p:cNvPr>
          <p:cNvSpPr/>
          <p:nvPr/>
        </p:nvSpPr>
        <p:spPr>
          <a:xfrm>
            <a:off x="6315917"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8</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3" name="圆角矩形 42">
            <a:hlinkClick r:id="rId11" action="ppaction://hlinksldjump"/>
          </p:cNvPr>
          <p:cNvSpPr/>
          <p:nvPr/>
        </p:nvSpPr>
        <p:spPr>
          <a:xfrm>
            <a:off x="6710678"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9</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4" name="圆角矩形 43">
            <a:hlinkClick r:id="rId12" action="ppaction://hlinksldjump"/>
          </p:cNvPr>
          <p:cNvSpPr/>
          <p:nvPr/>
        </p:nvSpPr>
        <p:spPr>
          <a:xfrm>
            <a:off x="7105438" y="6379851"/>
            <a:ext cx="323925" cy="287933"/>
          </a:xfrm>
          <a:prstGeom prst="roundRect">
            <a:avLst/>
          </a:prstGeom>
          <a:solidFill>
            <a:schemeClr val="bg1"/>
          </a:solidFill>
          <a:ln w="12700" cap="flat" cmpd="sng" algn="ctr">
            <a:solidFill>
              <a:schemeClr val="bg1">
                <a:lumMod val="75000"/>
              </a:schemeClr>
            </a:solidFill>
            <a:prstDash val="solid"/>
            <a:miter lim="800000"/>
          </a:ln>
          <a:effectLst/>
        </p:spPr>
        <p:txBody>
          <a:bodyPr lIns="0" rIns="0"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10</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5" name="圆角矩形 44">
            <a:hlinkClick r:id="rId13" action="ppaction://hlinksldjump"/>
          </p:cNvPr>
          <p:cNvSpPr/>
          <p:nvPr/>
        </p:nvSpPr>
        <p:spPr>
          <a:xfrm>
            <a:off x="7536191" y="6379851"/>
            <a:ext cx="323925" cy="287933"/>
          </a:xfrm>
          <a:prstGeom prst="roundRect">
            <a:avLst/>
          </a:prstGeom>
          <a:solidFill>
            <a:srgbClr val="215968"/>
          </a:solidFill>
          <a:ln w="12700" cap="flat" cmpd="sng" algn="ctr">
            <a:noFill/>
            <a:prstDash val="solid"/>
            <a:miter lim="800000"/>
          </a:ln>
          <a:effectLst/>
        </p:spPr>
        <p:txBody>
          <a:bodyPr lIns="0" rIns="0" rtlCol="0" anchor="ctr"/>
          <a:lstStyle/>
          <a:p>
            <a:pPr algn="ctr" defTabSz="914400">
              <a:defRPr/>
            </a:pPr>
            <a:r>
              <a:rPr kumimoji="1" lang="en-US" altLang="zh-CN" sz="1600" kern="0" dirty="0">
                <a:solidFill>
                  <a:schemeClr val="bg1"/>
                </a:solidFill>
                <a:latin typeface="Arial" panose="020B0604020202020204"/>
                <a:ea typeface="微软雅黑" panose="020B0503020204020204" charset="-122"/>
              </a:rPr>
              <a:t>11</a:t>
            </a:r>
            <a:endParaRPr kumimoji="1" lang="zh-CN" altLang="en-US" sz="1600" kern="0" dirty="0">
              <a:solidFill>
                <a:schemeClr val="bg1"/>
              </a:solidFill>
              <a:latin typeface="Arial" panose="020B0604020202020204"/>
              <a:ea typeface="微软雅黑" panose="020B0503020204020204" charset="-122"/>
            </a:endParaRPr>
          </a:p>
        </p:txBody>
      </p:sp>
      <p:sp>
        <p:nvSpPr>
          <p:cNvPr id="46" name="圆角矩形 45">
            <a:hlinkClick r:id="rId14" action="ppaction://hlinksldjump"/>
          </p:cNvPr>
          <p:cNvSpPr/>
          <p:nvPr/>
        </p:nvSpPr>
        <p:spPr>
          <a:xfrm>
            <a:off x="7966943"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3" name="TextBox 14"/>
          <p:cNvSpPr txBox="1"/>
          <p:nvPr/>
        </p:nvSpPr>
        <p:spPr>
          <a:xfrm>
            <a:off x="9533134" y="5592119"/>
            <a:ext cx="657454" cy="784418"/>
          </a:xfrm>
          <a:prstGeom prst="rect">
            <a:avLst/>
          </a:prstGeom>
          <a:noFill/>
        </p:spPr>
        <p:txBody>
          <a:bodyPr wrap="square" rtlCol="0">
            <a:spAutoFit/>
          </a:bodyPr>
          <a:lstStyle/>
          <a:p>
            <a:pPr defTabSz="914400"/>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对象 25"/>
          <p:cNvGraphicFramePr>
            <a:graphicFrameLocks noChangeAspect="1"/>
          </p:cNvGraphicFramePr>
          <p:nvPr/>
        </p:nvGraphicFramePr>
        <p:xfrm>
          <a:off x="771625" y="3645024"/>
          <a:ext cx="10077450" cy="1562100"/>
        </p:xfrm>
        <a:graphic>
          <a:graphicData uri="http://schemas.openxmlformats.org/presentationml/2006/ole">
            <mc:AlternateContent xmlns:mc="http://schemas.openxmlformats.org/markup-compatibility/2006">
              <mc:Choice xmlns:v="urn:schemas-microsoft-com:vml" Requires="v">
                <p:oleObj spid="_x0000_s135288" name="文档" r:id="rId1" imgW="10085705" imgH="1557655" progId="Word.Document.12">
                  <p:embed/>
                </p:oleObj>
              </mc:Choice>
              <mc:Fallback>
                <p:oleObj name="文档" r:id="rId1" imgW="10085705" imgH="1557655" progId="Word.Document.12">
                  <p:embed/>
                  <p:pic>
                    <p:nvPicPr>
                      <p:cNvPr id="0" name="图片 135287"/>
                      <p:cNvPicPr/>
                      <p:nvPr/>
                    </p:nvPicPr>
                    <p:blipFill>
                      <a:blip r:embed="rId2"/>
                      <a:stretch>
                        <a:fillRect/>
                      </a:stretch>
                    </p:blipFill>
                    <p:spPr>
                      <a:xfrm>
                        <a:off x="771625" y="3645024"/>
                        <a:ext cx="10077450" cy="1562100"/>
                      </a:xfrm>
                      <a:prstGeom prst="rect">
                        <a:avLst/>
                      </a:prstGeom>
                    </p:spPr>
                  </p:pic>
                </p:oleObj>
              </mc:Fallback>
            </mc:AlternateContent>
          </a:graphicData>
        </a:graphic>
      </p:graphicFrame>
      <p:graphicFrame>
        <p:nvGraphicFramePr>
          <p:cNvPr id="27" name="对象 26"/>
          <p:cNvGraphicFramePr>
            <a:graphicFrameLocks noChangeAspect="1"/>
          </p:cNvGraphicFramePr>
          <p:nvPr/>
        </p:nvGraphicFramePr>
        <p:xfrm>
          <a:off x="771625" y="4653136"/>
          <a:ext cx="10077450" cy="1562100"/>
        </p:xfrm>
        <a:graphic>
          <a:graphicData uri="http://schemas.openxmlformats.org/presentationml/2006/ole">
            <mc:AlternateContent xmlns:mc="http://schemas.openxmlformats.org/markup-compatibility/2006">
              <mc:Choice xmlns:v="urn:schemas-microsoft-com:vml" Requires="v">
                <p:oleObj spid="_x0000_s135289" name="文档" r:id="rId3" imgW="10085705" imgH="1553210" progId="Word.Document.12">
                  <p:embed/>
                </p:oleObj>
              </mc:Choice>
              <mc:Fallback>
                <p:oleObj name="文档" r:id="rId3" imgW="10085705" imgH="1553210" progId="Word.Document.12">
                  <p:embed/>
                  <p:pic>
                    <p:nvPicPr>
                      <p:cNvPr id="0" name="图片 135288"/>
                      <p:cNvPicPr/>
                      <p:nvPr/>
                    </p:nvPicPr>
                    <p:blipFill>
                      <a:blip r:embed="rId4"/>
                      <a:stretch>
                        <a:fillRect/>
                      </a:stretch>
                    </p:blipFill>
                    <p:spPr>
                      <a:xfrm>
                        <a:off x="771625" y="4653136"/>
                        <a:ext cx="10077450" cy="1562100"/>
                      </a:xfrm>
                      <a:prstGeom prst="rect">
                        <a:avLst/>
                      </a:prstGeom>
                    </p:spPr>
                  </p:pic>
                </p:oleObj>
              </mc:Fallback>
            </mc:AlternateContent>
          </a:graphicData>
        </a:graphic>
      </p:graphicFrame>
      <p:sp>
        <p:nvSpPr>
          <p:cNvPr id="28" name="矩形 27"/>
          <p:cNvSpPr/>
          <p:nvPr/>
        </p:nvSpPr>
        <p:spPr>
          <a:xfrm>
            <a:off x="664611" y="5517232"/>
            <a:ext cx="10862781" cy="65684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由该表达式可知</a:t>
            </a:r>
            <a:r>
              <a:rPr lang="en-US" altLang="zh-CN" sz="2800" kern="100" dirty="0">
                <a:latin typeface="Times New Roman" panose="02020603050405020304" pitchFamily="18" charset="0"/>
                <a:ea typeface="楷体_GB2312" panose="02010609030101010101" pitchFamily="49" charset="-122"/>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en-US" altLang="zh-CN" sz="2800" kern="100" dirty="0">
                <a:latin typeface="Times New Roman" panose="02020603050405020304" pitchFamily="18" charset="0"/>
                <a:ea typeface="楷体_GB2312" panose="02010609030101010101" pitchFamily="49" charset="-122"/>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5" name="组合 4"/>
          <p:cNvGrpSpPr/>
          <p:nvPr/>
        </p:nvGrpSpPr>
        <p:grpSpPr>
          <a:xfrm>
            <a:off x="471000" y="116632"/>
            <a:ext cx="11250000" cy="6192688"/>
            <a:chOff x="471000" y="460800"/>
            <a:chExt cx="11250000" cy="6192688"/>
          </a:xfrm>
        </p:grpSpPr>
        <p:sp>
          <p:nvSpPr>
            <p:cNvPr id="17" name="圆角矩形 16"/>
            <p:cNvSpPr/>
            <p:nvPr/>
          </p:nvSpPr>
          <p:spPr>
            <a:xfrm>
              <a:off x="471000" y="619895"/>
              <a:ext cx="11250000" cy="6033593"/>
            </a:xfrm>
            <a:prstGeom prst="roundRect">
              <a:avLst>
                <a:gd name="adj" fmla="val 1391"/>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a:solidFill>
                  <a:prstClr val="white"/>
                </a:solidFill>
                <a:latin typeface="Arial" panose="020B0604020202020204"/>
                <a:ea typeface="微软雅黑" panose="020B0503020204020204" charset="-122"/>
              </a:endParaRPr>
            </a:p>
          </p:txBody>
        </p:sp>
        <p:grpSp>
          <p:nvGrpSpPr>
            <p:cNvPr id="2" name="组合 1"/>
            <p:cNvGrpSpPr/>
            <p:nvPr/>
          </p:nvGrpSpPr>
          <p:grpSpPr>
            <a:xfrm>
              <a:off x="853200" y="460800"/>
              <a:ext cx="694800" cy="313200"/>
              <a:chOff x="853200" y="3502800"/>
              <a:chExt cx="694800" cy="313200"/>
            </a:xfrm>
          </p:grpSpPr>
          <p:sp useBgFill="1">
            <p:nvSpPr>
              <p:cNvPr id="34" name="矩形 33"/>
              <p:cNvSpPr/>
              <p:nvPr/>
            </p:nvSpPr>
            <p:spPr>
              <a:xfrm>
                <a:off x="853200" y="3502800"/>
                <a:ext cx="694800" cy="31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a:solidFill>
                    <a:prstClr val="white"/>
                  </a:solidFill>
                  <a:latin typeface="Arial" panose="020B0604020202020204"/>
                  <a:ea typeface="微软雅黑" panose="020B0503020204020204" charset="-122"/>
                </a:endParaRPr>
              </a:p>
            </p:txBody>
          </p:sp>
          <p:sp>
            <p:nvSpPr>
              <p:cNvPr id="37" name="文本框 36"/>
              <p:cNvSpPr txBox="1"/>
              <p:nvPr/>
            </p:nvSpPr>
            <p:spPr>
              <a:xfrm>
                <a:off x="908673" y="3551412"/>
                <a:ext cx="583855" cy="21597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19" tIns="45709" rIns="91419" bIns="45709" numCol="1" spcCol="0" rtlCol="0" fromWordArt="0" anchor="t" anchorCtr="0" forceAA="0" compatLnSpc="1">
                <a:noAutofit/>
              </a:bodyPr>
              <a:lstStyle>
                <a:defPPr>
                  <a:defRPr lang="zh-CN"/>
                </a:defPPr>
                <a:lvl1pPr marR="0" lvl="0" indent="0" defTabSz="914400" fontAlgn="auto">
                  <a:lnSpc>
                    <a:spcPct val="100000"/>
                  </a:lnSpc>
                  <a:spcBef>
                    <a:spcPts val="0"/>
                  </a:spcBef>
                  <a:spcAft>
                    <a:spcPts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grpSp>
      <p:graphicFrame>
        <p:nvGraphicFramePr>
          <p:cNvPr id="24" name="对象 23"/>
          <p:cNvGraphicFramePr>
            <a:graphicFrameLocks noChangeAspect="1"/>
          </p:cNvGraphicFramePr>
          <p:nvPr/>
        </p:nvGraphicFramePr>
        <p:xfrm>
          <a:off x="762000" y="1671933"/>
          <a:ext cx="10077450" cy="1562100"/>
        </p:xfrm>
        <a:graphic>
          <a:graphicData uri="http://schemas.openxmlformats.org/presentationml/2006/ole">
            <mc:AlternateContent xmlns:mc="http://schemas.openxmlformats.org/markup-compatibility/2006">
              <mc:Choice xmlns:v="urn:schemas-microsoft-com:vml" Requires="v">
                <p:oleObj spid="_x0000_s135290" name="文档" r:id="rId5" imgW="10085705" imgH="1560830" progId="Word.Document.12">
                  <p:embed/>
                </p:oleObj>
              </mc:Choice>
              <mc:Fallback>
                <p:oleObj name="文档" r:id="rId5" imgW="10085705" imgH="1560830" progId="Word.Document.12">
                  <p:embed/>
                  <p:pic>
                    <p:nvPicPr>
                      <p:cNvPr id="0" name="图片 135289"/>
                      <p:cNvPicPr/>
                      <p:nvPr/>
                    </p:nvPicPr>
                    <p:blipFill>
                      <a:blip r:embed="rId6"/>
                      <a:stretch>
                        <a:fillRect/>
                      </a:stretch>
                    </p:blipFill>
                    <p:spPr>
                      <a:xfrm>
                        <a:off x="762000" y="1671933"/>
                        <a:ext cx="10077450" cy="1562100"/>
                      </a:xfrm>
                      <a:prstGeom prst="rect">
                        <a:avLst/>
                      </a:prstGeom>
                    </p:spPr>
                  </p:pic>
                </p:oleObj>
              </mc:Fallback>
            </mc:AlternateContent>
          </a:graphicData>
        </a:graphic>
      </p:graphicFrame>
      <p:sp>
        <p:nvSpPr>
          <p:cNvPr id="22" name="矩形 21"/>
          <p:cNvSpPr/>
          <p:nvPr/>
        </p:nvSpPr>
        <p:spPr>
          <a:xfrm>
            <a:off x="664611" y="335248"/>
            <a:ext cx="10862781" cy="130317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设地球的质量为</a:t>
            </a:r>
            <a:r>
              <a:rPr lang="en-US" altLang="zh-CN" sz="2800" i="1" kern="100" dirty="0">
                <a:latin typeface="Times New Roman" panose="02020603050405020304" pitchFamily="18" charset="0"/>
                <a:ea typeface="楷体_GB2312" panose="02010609030101010101" pitchFamily="49" charset="-122"/>
              </a:rPr>
              <a:t>M</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，地球的半径为</a:t>
            </a:r>
            <a:r>
              <a:rPr lang="en-US" altLang="zh-CN" sz="2800" i="1" kern="100" dirty="0">
                <a:latin typeface="Times New Roman" panose="02020603050405020304" pitchFamily="18" charset="0"/>
                <a:ea typeface="楷体_GB2312" panose="02010609030101010101" pitchFamily="49" charset="-122"/>
              </a:rPr>
              <a:t>R</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海斗一号</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下潜</a:t>
            </a:r>
            <a:r>
              <a:rPr lang="en-US" altLang="zh-CN" sz="2800" i="1" kern="100" dirty="0">
                <a:latin typeface="Times New Roman" panose="02020603050405020304" pitchFamily="18" charset="0"/>
                <a:ea typeface="楷体_GB2312" panose="02010609030101010101" pitchFamily="49" charset="-122"/>
              </a:rPr>
              <a:t>h</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深度后，以地心为球心、以</a:t>
            </a:r>
            <a:r>
              <a:rPr lang="en-US" altLang="zh-CN" sz="2800" i="1" kern="100" dirty="0">
                <a:latin typeface="Times New Roman" panose="02020603050405020304" pitchFamily="18" charset="0"/>
                <a:ea typeface="楷体_GB2312" panose="02010609030101010101" pitchFamily="49" charset="-122"/>
              </a:rPr>
              <a:t>R</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rPr>
              <a:t>h</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为半径的球体的质量为</a:t>
            </a:r>
            <a:r>
              <a:rPr lang="en-US" altLang="zh-CN" sz="2800" i="1" kern="100" dirty="0">
                <a:latin typeface="Times New Roman" panose="02020603050405020304" pitchFamily="18" charset="0"/>
                <a:ea typeface="楷体_GB2312" panose="02010609030101010101" pitchFamily="49" charset="-122"/>
              </a:rPr>
              <a:t>M</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矩形 22"/>
          <p:cNvSpPr/>
          <p:nvPr/>
        </p:nvSpPr>
        <p:spPr>
          <a:xfrm>
            <a:off x="664611" y="2924944"/>
            <a:ext cx="10862781" cy="63767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由于球壳对球内任一质点的万有引力为零，</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8" name="圆角矩形 37">
            <a:hlinkClick r:id="rId7" action="ppaction://hlinksldjump"/>
          </p:cNvPr>
          <p:cNvSpPr/>
          <p:nvPr/>
        </p:nvSpPr>
        <p:spPr>
          <a:xfrm>
            <a:off x="3552593" y="6379851"/>
            <a:ext cx="287933" cy="28793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lumMod val="50000"/>
                  </a:schemeClr>
                </a:solidFill>
                <a:latin typeface="Arial" panose="020B0604020202020204" pitchFamily="34" charset="0"/>
                <a:cs typeface="Arial" panose="020B0604020202020204" pitchFamily="34" charset="0"/>
              </a:rPr>
              <a:t>1</a:t>
            </a:r>
            <a:endParaRPr kumimoji="1" lang="zh-CN" altLang="en-US" sz="1600" dirty="0">
              <a:solidFill>
                <a:schemeClr val="bg1">
                  <a:lumMod val="50000"/>
                </a:schemeClr>
              </a:solidFill>
              <a:latin typeface="Arial" panose="020B0604020202020204" pitchFamily="34" charset="0"/>
              <a:cs typeface="Arial" panose="020B0604020202020204" pitchFamily="34" charset="0"/>
            </a:endParaRPr>
          </a:p>
        </p:txBody>
      </p:sp>
      <p:sp>
        <p:nvSpPr>
          <p:cNvPr id="39" name="圆角矩形 38">
            <a:hlinkClick r:id="rId8" action="ppaction://hlinksldjump"/>
          </p:cNvPr>
          <p:cNvSpPr/>
          <p:nvPr/>
        </p:nvSpPr>
        <p:spPr>
          <a:xfrm>
            <a:off x="3947353"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2</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0" name="圆角矩形 39">
            <a:hlinkClick r:id="rId9" action="ppaction://hlinksldjump"/>
          </p:cNvPr>
          <p:cNvSpPr/>
          <p:nvPr/>
        </p:nvSpPr>
        <p:spPr>
          <a:xfrm>
            <a:off x="4342114"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3</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1" name="圆角矩形 40">
            <a:hlinkClick r:id="rId10" action="ppaction://hlinksldjump"/>
          </p:cNvPr>
          <p:cNvSpPr/>
          <p:nvPr/>
        </p:nvSpPr>
        <p:spPr>
          <a:xfrm>
            <a:off x="4736875"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4</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2" name="圆角矩形 41">
            <a:hlinkClick r:id="rId11" action="ppaction://hlinksldjump"/>
          </p:cNvPr>
          <p:cNvSpPr/>
          <p:nvPr/>
        </p:nvSpPr>
        <p:spPr>
          <a:xfrm>
            <a:off x="5131635"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5</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3" name="圆角矩形 42">
            <a:hlinkClick r:id="rId12" action="ppaction://hlinksldjump"/>
          </p:cNvPr>
          <p:cNvSpPr/>
          <p:nvPr/>
        </p:nvSpPr>
        <p:spPr>
          <a:xfrm>
            <a:off x="5526396"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6</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4" name="圆角矩形 43">
            <a:hlinkClick r:id="rId13" action="ppaction://hlinksldjump"/>
          </p:cNvPr>
          <p:cNvSpPr/>
          <p:nvPr/>
        </p:nvSpPr>
        <p:spPr>
          <a:xfrm>
            <a:off x="5921157"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7</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5" name="圆角矩形 44">
            <a:hlinkClick r:id="rId14" action="ppaction://hlinksldjump"/>
          </p:cNvPr>
          <p:cNvSpPr/>
          <p:nvPr/>
        </p:nvSpPr>
        <p:spPr>
          <a:xfrm>
            <a:off x="6315917"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8</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6" name="圆角矩形 45">
            <a:hlinkClick r:id="rId15" action="ppaction://hlinksldjump"/>
          </p:cNvPr>
          <p:cNvSpPr/>
          <p:nvPr/>
        </p:nvSpPr>
        <p:spPr>
          <a:xfrm>
            <a:off x="6710678"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9</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7" name="圆角矩形 46">
            <a:hlinkClick r:id="rId16" action="ppaction://hlinksldjump"/>
          </p:cNvPr>
          <p:cNvSpPr/>
          <p:nvPr/>
        </p:nvSpPr>
        <p:spPr>
          <a:xfrm>
            <a:off x="7105438" y="6379851"/>
            <a:ext cx="323925" cy="287933"/>
          </a:xfrm>
          <a:prstGeom prst="roundRect">
            <a:avLst/>
          </a:prstGeom>
          <a:solidFill>
            <a:schemeClr val="bg1"/>
          </a:solidFill>
          <a:ln w="12700" cap="flat" cmpd="sng" algn="ctr">
            <a:solidFill>
              <a:schemeClr val="bg1">
                <a:lumMod val="75000"/>
              </a:schemeClr>
            </a:solidFill>
            <a:prstDash val="solid"/>
            <a:miter lim="800000"/>
          </a:ln>
          <a:effectLst/>
        </p:spPr>
        <p:txBody>
          <a:bodyPr lIns="0" rIns="0"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10</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8" name="圆角矩形 47">
            <a:hlinkClick r:id="rId17" action="ppaction://hlinksldjump"/>
          </p:cNvPr>
          <p:cNvSpPr/>
          <p:nvPr/>
        </p:nvSpPr>
        <p:spPr>
          <a:xfrm>
            <a:off x="7536191" y="6379851"/>
            <a:ext cx="323925" cy="287933"/>
          </a:xfrm>
          <a:prstGeom prst="roundRect">
            <a:avLst/>
          </a:prstGeom>
          <a:solidFill>
            <a:srgbClr val="215968"/>
          </a:solidFill>
          <a:ln w="12700" cap="flat" cmpd="sng" algn="ctr">
            <a:noFill/>
            <a:prstDash val="solid"/>
            <a:miter lim="800000"/>
          </a:ln>
          <a:effectLst/>
        </p:spPr>
        <p:txBody>
          <a:bodyPr lIns="0" rIns="0" rtlCol="0" anchor="ctr"/>
          <a:lstStyle/>
          <a:p>
            <a:pPr algn="ctr" defTabSz="914400">
              <a:defRPr/>
            </a:pPr>
            <a:r>
              <a:rPr kumimoji="1" lang="en-US" altLang="zh-CN" sz="1600" kern="0" dirty="0">
                <a:solidFill>
                  <a:schemeClr val="bg1"/>
                </a:solidFill>
                <a:latin typeface="Arial" panose="020B0604020202020204"/>
                <a:ea typeface="微软雅黑" panose="020B0503020204020204" charset="-122"/>
              </a:rPr>
              <a:t>11</a:t>
            </a:r>
            <a:endParaRPr kumimoji="1" lang="zh-CN" altLang="en-US" sz="1600" kern="0" dirty="0">
              <a:solidFill>
                <a:schemeClr val="bg1"/>
              </a:solidFill>
              <a:latin typeface="Arial" panose="020B0604020202020204"/>
              <a:ea typeface="微软雅黑" panose="020B0503020204020204" charset="-122"/>
            </a:endParaRPr>
          </a:p>
        </p:txBody>
      </p:sp>
      <p:sp>
        <p:nvSpPr>
          <p:cNvPr id="49" name="圆角矩形 48">
            <a:hlinkClick r:id="rId18" action="ppaction://hlinksldjump"/>
          </p:cNvPr>
          <p:cNvSpPr/>
          <p:nvPr/>
        </p:nvSpPr>
        <p:spPr>
          <a:xfrm>
            <a:off x="7966943" y="6379851"/>
            <a:ext cx="323925" cy="28793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par>
                                <p:cTn id="14" presetID="3" presetClass="entr" presetSubtype="1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linds(horizontal)">
                                      <p:cBhvr>
                                        <p:cTn id="16" dur="500"/>
                                        <p:tgtEl>
                                          <p:spTgt spid="2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linds(horizontal)">
                                      <p:cBhvr>
                                        <p:cTn id="19" dur="500"/>
                                        <p:tgtEl>
                                          <p:spTgt spid="2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linds(horizontal)">
                                      <p:cBhvr>
                                        <p:cTn id="2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2" grpId="0"/>
      <p:bldP spid="2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1740" y="-94760"/>
            <a:ext cx="11526120" cy="6555641"/>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(2024·</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江苏省扬州中学月考</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某行星的卫星</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绕以其为焦点的椭圆轨道运行，作用于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的引力大小随时间的变化如图所示，其中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行星</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到卫星</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轨道上点的距离分别记为</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。假设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只受到行星的引力，下列说法正确的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的绕行周期之比</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的最大值与</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的最小值</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之</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比</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的最大值与</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的最小值</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之</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比</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的最小值小于</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的最大</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值</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168962" name="Picture 2" descr="++s5-3"/>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59896" y="3160218"/>
            <a:ext cx="6618053" cy="3058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nvGraphicFramePr>
        <p:xfrm>
          <a:off x="10717174" y="687703"/>
          <a:ext cx="1195388" cy="720725"/>
        </p:xfrm>
        <a:graphic>
          <a:graphicData uri="http://schemas.openxmlformats.org/presentationml/2006/ole">
            <mc:AlternateContent xmlns:mc="http://schemas.openxmlformats.org/markup-compatibility/2006">
              <mc:Choice xmlns:v="urn:schemas-microsoft-com:vml" Requires="v">
                <p:oleObj spid="_x0000_s168975" name="文档" r:id="rId2" imgW="1196340" imgH="722630" progId="Word.Document.12">
                  <p:embed/>
                </p:oleObj>
              </mc:Choice>
              <mc:Fallback>
                <p:oleObj name="文档" r:id="rId2" imgW="1196340" imgH="722630" progId="Word.Document.12">
                  <p:embed/>
                  <p:pic>
                    <p:nvPicPr>
                      <p:cNvPr id="0" name="图片 168974"/>
                      <p:cNvPicPr/>
                      <p:nvPr/>
                    </p:nvPicPr>
                    <p:blipFill>
                      <a:blip r:embed="rId3"/>
                      <a:stretch>
                        <a:fillRect/>
                      </a:stretch>
                    </p:blipFill>
                    <p:spPr>
                      <a:xfrm>
                        <a:off x="10717174" y="687703"/>
                        <a:ext cx="1195388" cy="720725"/>
                      </a:xfrm>
                      <a:prstGeom prst="rect">
                        <a:avLst/>
                      </a:prstGeom>
                    </p:spPr>
                  </p:pic>
                </p:oleObj>
              </mc:Fallback>
            </mc:AlternateContent>
          </a:graphicData>
        </a:graphic>
      </p:graphicFrame>
      <p:sp>
        <p:nvSpPr>
          <p:cNvPr id="18" name="圆角矩形 17">
            <a:hlinkClick r:id="rId4" action="ppaction://hlinksldjump"/>
          </p:cNvPr>
          <p:cNvSpPr/>
          <p:nvPr/>
        </p:nvSpPr>
        <p:spPr>
          <a:xfrm>
            <a:off x="3552593" y="6379851"/>
            <a:ext cx="287933" cy="28793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lumMod val="50000"/>
                  </a:schemeClr>
                </a:solidFill>
                <a:latin typeface="Arial" panose="020B0604020202020204" pitchFamily="34" charset="0"/>
                <a:cs typeface="Arial" panose="020B0604020202020204" pitchFamily="34" charset="0"/>
              </a:rPr>
              <a:t>1</a:t>
            </a:r>
            <a:endParaRPr kumimoji="1" lang="zh-CN" altLang="en-US" sz="1600" dirty="0">
              <a:solidFill>
                <a:schemeClr val="bg1">
                  <a:lumMod val="50000"/>
                </a:schemeClr>
              </a:solidFill>
              <a:latin typeface="Arial" panose="020B0604020202020204" pitchFamily="34" charset="0"/>
              <a:cs typeface="Arial" panose="020B0604020202020204" pitchFamily="34" charset="0"/>
            </a:endParaRPr>
          </a:p>
        </p:txBody>
      </p:sp>
      <p:sp>
        <p:nvSpPr>
          <p:cNvPr id="19" name="圆角矩形 18">
            <a:hlinkClick r:id="rId5" action="ppaction://hlinksldjump"/>
          </p:cNvPr>
          <p:cNvSpPr/>
          <p:nvPr/>
        </p:nvSpPr>
        <p:spPr>
          <a:xfrm>
            <a:off x="3947353"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2</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20" name="圆角矩形 19">
            <a:hlinkClick r:id="rId6" action="ppaction://hlinksldjump"/>
          </p:cNvPr>
          <p:cNvSpPr/>
          <p:nvPr/>
        </p:nvSpPr>
        <p:spPr>
          <a:xfrm>
            <a:off x="4342114"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3</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21" name="圆角矩形 20">
            <a:hlinkClick r:id="rId7" action="ppaction://hlinksldjump"/>
          </p:cNvPr>
          <p:cNvSpPr/>
          <p:nvPr/>
        </p:nvSpPr>
        <p:spPr>
          <a:xfrm>
            <a:off x="4736875"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4</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22" name="圆角矩形 21">
            <a:hlinkClick r:id="rId8" action="ppaction://hlinksldjump"/>
          </p:cNvPr>
          <p:cNvSpPr/>
          <p:nvPr/>
        </p:nvSpPr>
        <p:spPr>
          <a:xfrm>
            <a:off x="5131635"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5</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24" name="圆角矩形 23">
            <a:hlinkClick r:id="rId9" action="ppaction://hlinksldjump"/>
          </p:cNvPr>
          <p:cNvSpPr/>
          <p:nvPr/>
        </p:nvSpPr>
        <p:spPr>
          <a:xfrm>
            <a:off x="5526396"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6</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25" name="圆角矩形 24">
            <a:hlinkClick r:id="rId10" action="ppaction://hlinksldjump"/>
          </p:cNvPr>
          <p:cNvSpPr/>
          <p:nvPr/>
        </p:nvSpPr>
        <p:spPr>
          <a:xfrm>
            <a:off x="5921157"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7</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27" name="圆角矩形 26">
            <a:hlinkClick r:id="rId11" action="ppaction://hlinksldjump"/>
          </p:cNvPr>
          <p:cNvSpPr/>
          <p:nvPr/>
        </p:nvSpPr>
        <p:spPr>
          <a:xfrm>
            <a:off x="6315917"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8</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28" name="圆角矩形 27">
            <a:hlinkClick r:id="rId12" action="ppaction://hlinksldjump"/>
          </p:cNvPr>
          <p:cNvSpPr/>
          <p:nvPr/>
        </p:nvSpPr>
        <p:spPr>
          <a:xfrm>
            <a:off x="6710678"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9</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29" name="圆角矩形 28">
            <a:hlinkClick r:id="rId13" action="ppaction://hlinksldjump"/>
          </p:cNvPr>
          <p:cNvSpPr/>
          <p:nvPr/>
        </p:nvSpPr>
        <p:spPr>
          <a:xfrm>
            <a:off x="7105438" y="6379851"/>
            <a:ext cx="323925" cy="287933"/>
          </a:xfrm>
          <a:prstGeom prst="roundRect">
            <a:avLst/>
          </a:prstGeom>
          <a:solidFill>
            <a:schemeClr val="bg1"/>
          </a:solidFill>
          <a:ln w="12700" cap="flat" cmpd="sng" algn="ctr">
            <a:solidFill>
              <a:schemeClr val="bg1">
                <a:lumMod val="75000"/>
              </a:schemeClr>
            </a:solidFill>
            <a:prstDash val="solid"/>
            <a:miter lim="800000"/>
          </a:ln>
          <a:effectLst/>
        </p:spPr>
        <p:txBody>
          <a:bodyPr lIns="0" rIns="0"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10</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30" name="圆角矩形 29">
            <a:hlinkClick r:id="rId14" action="ppaction://hlinksldjump"/>
          </p:cNvPr>
          <p:cNvSpPr/>
          <p:nvPr/>
        </p:nvSpPr>
        <p:spPr>
          <a:xfrm>
            <a:off x="7536191" y="6379851"/>
            <a:ext cx="323925" cy="287933"/>
          </a:xfrm>
          <a:prstGeom prst="roundRect">
            <a:avLst/>
          </a:prstGeom>
          <a:solidFill>
            <a:schemeClr val="bg1"/>
          </a:solidFill>
          <a:ln w="12700" cap="flat" cmpd="sng" algn="ctr">
            <a:solidFill>
              <a:schemeClr val="bg1">
                <a:lumMod val="75000"/>
              </a:schemeClr>
            </a:solidFill>
            <a:prstDash val="solid"/>
            <a:miter lim="800000"/>
          </a:ln>
          <a:effectLst/>
        </p:spPr>
        <p:txBody>
          <a:bodyPr lIns="0" rIns="0"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11</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31" name="圆角矩形 30">
            <a:hlinkClick r:id="rId15" action="ppaction://hlinksldjump"/>
          </p:cNvPr>
          <p:cNvSpPr/>
          <p:nvPr/>
        </p:nvSpPr>
        <p:spPr>
          <a:xfrm>
            <a:off x="7966943" y="6379851"/>
            <a:ext cx="323925" cy="287933"/>
          </a:xfrm>
          <a:prstGeom prst="roundRect">
            <a:avLst/>
          </a:prstGeom>
          <a:solidFill>
            <a:srgbClr val="215968"/>
          </a:solidFill>
          <a:ln w="12700" cap="flat" cmpd="sng" algn="ctr">
            <a:noFill/>
            <a:prstDash val="solid"/>
            <a:miter lim="800000"/>
          </a:ln>
          <a:effectLst/>
        </p:spPr>
        <p:txBody>
          <a:bodyPr lIns="0" rIns="0" rtlCol="0" anchor="ctr"/>
          <a:lstStyle/>
          <a:p>
            <a:pPr algn="ctr" defTabSz="914400">
              <a:defRPr/>
            </a:pPr>
            <a:r>
              <a:rPr kumimoji="1" lang="en-US" altLang="zh-CN" sz="1600" kern="0" dirty="0">
                <a:solidFill>
                  <a:schemeClr val="bg1"/>
                </a:solidFill>
                <a:latin typeface="Arial" panose="020B0604020202020204"/>
                <a:ea typeface="微软雅黑" panose="020B0503020204020204" charset="-122"/>
              </a:rPr>
              <a:t>12</a:t>
            </a:r>
            <a:endParaRPr kumimoji="1" lang="zh-CN" altLang="en-US" sz="1600" kern="0" dirty="0">
              <a:solidFill>
                <a:schemeClr val="bg1"/>
              </a:solidFill>
              <a:latin typeface="Arial" panose="020B0604020202020204"/>
              <a:ea typeface="微软雅黑" panose="020B0503020204020204" charset="-122"/>
            </a:endParaRPr>
          </a:p>
        </p:txBody>
      </p:sp>
      <p:graphicFrame>
        <p:nvGraphicFramePr>
          <p:cNvPr id="4" name="对象 3"/>
          <p:cNvGraphicFramePr>
            <a:graphicFrameLocks noChangeAspect="1"/>
          </p:cNvGraphicFramePr>
          <p:nvPr/>
        </p:nvGraphicFramePr>
        <p:xfrm>
          <a:off x="4496566" y="2572073"/>
          <a:ext cx="704850" cy="630237"/>
        </p:xfrm>
        <a:graphic>
          <a:graphicData uri="http://schemas.openxmlformats.org/presentationml/2006/ole">
            <mc:AlternateContent xmlns:mc="http://schemas.openxmlformats.org/markup-compatibility/2006">
              <mc:Choice xmlns:v="urn:schemas-microsoft-com:vml" Requires="v">
                <p:oleObj spid="_x0000_s168976" name="文档" r:id="rId16" imgW="707390" imgH="631190" progId="Word.Document.12">
                  <p:embed/>
                </p:oleObj>
              </mc:Choice>
              <mc:Fallback>
                <p:oleObj name="文档" r:id="rId16" imgW="707390" imgH="631190" progId="Word.Document.12">
                  <p:embed/>
                  <p:pic>
                    <p:nvPicPr>
                      <p:cNvPr id="0" name="图片 168975"/>
                      <p:cNvPicPr/>
                      <p:nvPr/>
                    </p:nvPicPr>
                    <p:blipFill>
                      <a:blip r:embed="rId17"/>
                      <a:stretch>
                        <a:fillRect/>
                      </a:stretch>
                    </p:blipFill>
                    <p:spPr>
                      <a:xfrm>
                        <a:off x="4496566" y="2572073"/>
                        <a:ext cx="704850" cy="630237"/>
                      </a:xfrm>
                      <a:prstGeom prst="rect">
                        <a:avLst/>
                      </a:prstGeom>
                    </p:spPr>
                  </p:pic>
                </p:oleObj>
              </mc:Fallback>
            </mc:AlternateContent>
          </a:graphicData>
        </a:graphic>
      </p:graphicFrame>
      <p:sp>
        <p:nvSpPr>
          <p:cNvPr id="26" name="TextBox 14"/>
          <p:cNvSpPr txBox="1"/>
          <p:nvPr/>
        </p:nvSpPr>
        <p:spPr>
          <a:xfrm>
            <a:off x="171584" y="5722890"/>
            <a:ext cx="657454" cy="784418"/>
          </a:xfrm>
          <a:prstGeom prst="rect">
            <a:avLst/>
          </a:prstGeom>
          <a:noFill/>
        </p:spPr>
        <p:txBody>
          <a:bodyPr wrap="square" rtlCol="0">
            <a:spAutoFit/>
          </a:bodyPr>
          <a:lstStyle/>
          <a:p>
            <a:pPr defTabSz="914400"/>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格 12"/>
          <p:cNvGraphicFramePr>
            <a:graphicFrameLocks noGrp="1"/>
          </p:cNvGraphicFramePr>
          <p:nvPr/>
        </p:nvGraphicFramePr>
        <p:xfrm>
          <a:off x="551385" y="2204864"/>
          <a:ext cx="11089231" cy="4480560"/>
        </p:xfrm>
        <a:graphic>
          <a:graphicData uri="http://schemas.openxmlformats.org/drawingml/2006/table">
            <a:tbl>
              <a:tblPr/>
              <a:tblGrid>
                <a:gridCol w="2304255"/>
                <a:gridCol w="6048672"/>
                <a:gridCol w="2736304"/>
              </a:tblGrid>
              <a:tr h="0">
                <a:tc>
                  <a:txBody>
                    <a:bodyPr/>
                    <a:lstStyle/>
                    <a:p>
                      <a:pPr algn="ctr">
                        <a:lnSpc>
                          <a:spcPct val="150000"/>
                        </a:lnSpc>
                        <a:spcAft>
                          <a:spcPts val="0"/>
                        </a:spcAft>
                      </a:pPr>
                      <a:r>
                        <a:rPr lang="zh-CN" sz="2800" kern="100" baseline="0" dirty="0">
                          <a:effectLst/>
                          <a:latin typeface="Times New Roman" panose="02020603050405020304" pitchFamily="18" charset="0"/>
                          <a:ea typeface="黑体" panose="02010609060101010101" charset="-122"/>
                          <a:cs typeface="Times New Roman" panose="02020603050405020304" pitchFamily="18" charset="0"/>
                        </a:rPr>
                        <a:t>定律</a:t>
                      </a:r>
                      <a:endParaRPr lang="zh-CN" sz="2800" kern="100" baseline="0" dirty="0">
                        <a:effectLst/>
                        <a:latin typeface="黑体" panose="02010609060101010101" charset="-122"/>
                        <a:ea typeface="黑体" panose="02010609060101010101" charset="-122"/>
                        <a:cs typeface="Courier New" panose="02070309020205020404" pitchFamily="49" charset="0"/>
                      </a:endParaRPr>
                    </a:p>
                  </a:txBody>
                  <a:tcPr marL="18649" marR="1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baseline="0" dirty="0">
                          <a:effectLst/>
                          <a:latin typeface="Times New Roman" panose="02020603050405020304" pitchFamily="18" charset="0"/>
                          <a:ea typeface="黑体" panose="02010609060101010101" charset="-122"/>
                          <a:cs typeface="Times New Roman" panose="02020603050405020304" pitchFamily="18" charset="0"/>
                        </a:rPr>
                        <a:t>内容</a:t>
                      </a:r>
                      <a:endParaRPr lang="zh-CN" sz="2800" kern="100" baseline="0" dirty="0">
                        <a:effectLst/>
                        <a:latin typeface="黑体" panose="02010609060101010101" charset="-122"/>
                        <a:ea typeface="黑体" panose="02010609060101010101" charset="-122"/>
                        <a:cs typeface="Courier New" panose="02070309020205020404" pitchFamily="49" charset="0"/>
                      </a:endParaRPr>
                    </a:p>
                  </a:txBody>
                  <a:tcPr marL="18649" marR="1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baseline="0" dirty="0">
                          <a:effectLst/>
                          <a:latin typeface="Times New Roman" panose="02020603050405020304" pitchFamily="18" charset="0"/>
                          <a:ea typeface="黑体" panose="02010609060101010101" charset="-122"/>
                          <a:cs typeface="Times New Roman" panose="02020603050405020304" pitchFamily="18" charset="0"/>
                        </a:rPr>
                        <a:t>图示或公式</a:t>
                      </a:r>
                      <a:endParaRPr lang="zh-CN" sz="2800" kern="100" baseline="0" dirty="0">
                        <a:effectLst/>
                        <a:latin typeface="黑体" panose="02010609060101010101" charset="-122"/>
                        <a:ea typeface="黑体" panose="02010609060101010101" charset="-122"/>
                        <a:cs typeface="Courier New" panose="02070309020205020404" pitchFamily="49" charset="0"/>
                      </a:endParaRPr>
                    </a:p>
                  </a:txBody>
                  <a:tcPr marL="18649" marR="1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271">
                <a:tc>
                  <a:txBody>
                    <a:bodyPr/>
                    <a:lstStyle/>
                    <a:p>
                      <a:pPr marL="71755"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开普勒第一定律</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轨道定律</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8649" marR="1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所有行星绕太阳运动的轨道</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都是</a:t>
                      </a:r>
                      <a:r>
                        <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太阳</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处在</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一个焦点上</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8649" marR="1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pPr>
                      <a:r>
                        <a:rPr lang="en-US" sz="2800" kern="100" dirty="0">
                          <a:effectLst/>
                          <a:latin typeface="宋体" panose="02010600030101010101" pitchFamily="2" charset="-122"/>
                          <a:ea typeface="方正中等线简体" panose="03000509000000000000" pitchFamily="65" charset="-122"/>
                          <a:cs typeface="宋体" panose="02010600030101010101" pitchFamily="2" charset="-122"/>
                        </a:rPr>
                        <a:t> </a:t>
                      </a:r>
                      <a:endParaRPr lang="en-US" sz="2800" kern="100" dirty="0" smtClean="0">
                        <a:effectLst/>
                        <a:latin typeface="宋体" panose="02010600030101010101" pitchFamily="2" charset="-122"/>
                        <a:ea typeface="方正中等线简体" panose="03000509000000000000" pitchFamily="65" charset="-122"/>
                        <a:cs typeface="宋体" panose="02010600030101010101" pitchFamily="2" charset="-122"/>
                      </a:endParaRPr>
                    </a:p>
                    <a:p>
                      <a:pPr marL="71755" algn="l">
                        <a:lnSpc>
                          <a:spcPct val="150000"/>
                        </a:lnSpc>
                        <a:spcAft>
                          <a:spcPts val="0"/>
                        </a:spcAft>
                      </a:pPr>
                      <a:endParaRPr lang="en-US" altLang="zh-CN" sz="2800" kern="100" dirty="0" smtClean="0">
                        <a:effectLst/>
                        <a:latin typeface="宋体" panose="02010600030101010101" pitchFamily="2" charset="-122"/>
                        <a:ea typeface="方正中等线简体" panose="03000509000000000000" pitchFamily="65" charset="-122"/>
                        <a:cs typeface="Courier New" panose="02070309020205020404" pitchFamily="49" charset="0"/>
                      </a:endParaRPr>
                    </a:p>
                    <a:p>
                      <a:pPr marL="71755" algn="l">
                        <a:lnSpc>
                          <a:spcPct val="150000"/>
                        </a:lnSpc>
                        <a:spcAft>
                          <a:spcPts val="0"/>
                        </a:spcAft>
                      </a:pP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8649" marR="1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596">
                <a:tc>
                  <a:txBody>
                    <a:bodyPr/>
                    <a:lstStyle/>
                    <a:p>
                      <a:pPr marL="71755"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开普勒第二定律</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面积定律</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8649" marR="1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对任意一个行星来说，它与太阳的连线在相等的时间内扫过</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相等</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8649" marR="1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endParaRPr>
                    </a:p>
                    <a:p>
                      <a:pPr marL="71755" algn="l">
                        <a:lnSpc>
                          <a:spcPct val="150000"/>
                        </a:lnSpc>
                        <a:spcAft>
                          <a:spcPts val="0"/>
                        </a:spcAft>
                      </a:pPr>
                      <a:endParaRPr lang="en-US" altLang="zh-CN"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endParaRPr>
                    </a:p>
                    <a:p>
                      <a:pPr marL="71755" algn="l">
                        <a:lnSpc>
                          <a:spcPct val="150000"/>
                        </a:lnSpc>
                        <a:spcAft>
                          <a:spcPts val="0"/>
                        </a:spcAft>
                      </a:pP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8649" marR="1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矩形 1"/>
          <p:cNvSpPr/>
          <p:nvPr/>
        </p:nvSpPr>
        <p:spPr>
          <a:xfrm>
            <a:off x="390000" y="1412776"/>
            <a:ext cx="11412000" cy="695202"/>
          </a:xfrm>
          <a:prstGeom prst="rect">
            <a:avLst/>
          </a:prstGeom>
        </p:spPr>
        <p:txBody>
          <a:bodyPr wrap="square" lIns="121870" tIns="60934" rIns="121870" bIns="60934">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开普勒三大定律</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1" name="Picture 2" descr="万5-1"/>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92344" y="2996952"/>
            <a:ext cx="2156108" cy="1624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万5-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43888" y="4896634"/>
            <a:ext cx="2380704" cy="168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7843442" y="3240696"/>
            <a:ext cx="902811" cy="523220"/>
          </a:xfrm>
          <a:prstGeom prst="rect">
            <a:avLst/>
          </a:prstGeom>
        </p:spPr>
        <p:txBody>
          <a:bodyPr wrap="none">
            <a:spAutoFit/>
          </a:bodyPr>
          <a:lstStyle/>
          <a:p>
            <a:pPr algn="ct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椭圆</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5" name="矩形 14"/>
          <p:cNvSpPr/>
          <p:nvPr/>
        </p:nvSpPr>
        <p:spPr>
          <a:xfrm>
            <a:off x="4315050" y="3884931"/>
            <a:ext cx="902811" cy="523220"/>
          </a:xfrm>
          <a:prstGeom prst="rect">
            <a:avLst/>
          </a:prstGeom>
        </p:spPr>
        <p:txBody>
          <a:bodyPr wrap="none">
            <a:spAutoFit/>
          </a:bodyPr>
          <a:lstStyle/>
          <a:p>
            <a:pPr algn="ct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椭圆</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6" name="矩形 15"/>
          <p:cNvSpPr/>
          <p:nvPr/>
        </p:nvSpPr>
        <p:spPr>
          <a:xfrm>
            <a:off x="6806455" y="5819522"/>
            <a:ext cx="902811" cy="523220"/>
          </a:xfrm>
          <a:prstGeom prst="rect">
            <a:avLst/>
          </a:prstGeom>
        </p:spPr>
        <p:txBody>
          <a:bodyPr wrap="none">
            <a:spAutoFit/>
          </a:bodyPr>
          <a:lstStyle/>
          <a:p>
            <a:pPr algn="ct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面积</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73137" y="260648"/>
            <a:ext cx="11250000" cy="5686002"/>
            <a:chOff x="473137" y="1342800"/>
            <a:chExt cx="11250000" cy="5686002"/>
          </a:xfrm>
        </p:grpSpPr>
        <p:sp>
          <p:nvSpPr>
            <p:cNvPr id="20" name="圆角矩形 19"/>
            <p:cNvSpPr/>
            <p:nvPr/>
          </p:nvSpPr>
          <p:spPr>
            <a:xfrm>
              <a:off x="473137" y="1501203"/>
              <a:ext cx="11250000" cy="5527599"/>
            </a:xfrm>
            <a:prstGeom prst="roundRect">
              <a:avLst>
                <a:gd name="adj" fmla="val 1668"/>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a:solidFill>
                  <a:prstClr val="white"/>
                </a:solidFill>
                <a:latin typeface="Arial" panose="020B0604020202020204"/>
                <a:ea typeface="微软雅黑" panose="020B0503020204020204" charset="-122"/>
              </a:endParaRPr>
            </a:p>
          </p:txBody>
        </p:sp>
        <p:grpSp>
          <p:nvGrpSpPr>
            <p:cNvPr id="2" name="组合 1"/>
            <p:cNvGrpSpPr/>
            <p:nvPr/>
          </p:nvGrpSpPr>
          <p:grpSpPr>
            <a:xfrm>
              <a:off x="853200" y="1342800"/>
              <a:ext cx="694800" cy="313200"/>
              <a:chOff x="853200" y="460800"/>
              <a:chExt cx="694800" cy="313200"/>
            </a:xfrm>
          </p:grpSpPr>
          <p:sp useBgFill="1">
            <p:nvSpPr>
              <p:cNvPr id="33" name="矩形 32"/>
              <p:cNvSpPr/>
              <p:nvPr/>
            </p:nvSpPr>
            <p:spPr>
              <a:xfrm>
                <a:off x="853200" y="460800"/>
                <a:ext cx="694800" cy="31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a:solidFill>
                    <a:prstClr val="white"/>
                  </a:solidFill>
                  <a:latin typeface="Arial" panose="020B0604020202020204"/>
                  <a:ea typeface="微软雅黑" panose="020B0503020204020204" charset="-122"/>
                </a:endParaRPr>
              </a:p>
            </p:txBody>
          </p:sp>
          <p:sp>
            <p:nvSpPr>
              <p:cNvPr id="35" name="文本框 34"/>
              <p:cNvSpPr txBox="1"/>
              <p:nvPr/>
            </p:nvSpPr>
            <p:spPr>
              <a:xfrm>
                <a:off x="908673" y="509412"/>
                <a:ext cx="583855" cy="21597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19" tIns="45709" rIns="91419" bIns="45709" numCol="1" spcCol="0" rtlCol="0" fromWordArt="0" anchor="t" anchorCtr="0" forceAA="0" compatLnSpc="1">
                <a:noAutofit/>
              </a:bodyPr>
              <a:lstStyle>
                <a:defPPr>
                  <a:defRPr lang="zh-CN"/>
                </a:defPPr>
                <a:lvl1pPr marR="0" lvl="0" indent="0" defTabSz="914400" fontAlgn="auto">
                  <a:lnSpc>
                    <a:spcPct val="100000"/>
                  </a:lnSpc>
                  <a:spcBef>
                    <a:spcPts val="0"/>
                  </a:spcBef>
                  <a:spcAft>
                    <a:spcPts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grpSp>
      <p:sp>
        <p:nvSpPr>
          <p:cNvPr id="7" name="矩形 6"/>
          <p:cNvSpPr/>
          <p:nvPr/>
        </p:nvSpPr>
        <p:spPr>
          <a:xfrm>
            <a:off x="594318" y="548680"/>
            <a:ext cx="10956521" cy="65684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由题图可知，</a:t>
            </a:r>
            <a:r>
              <a:rPr lang="en-US" altLang="zh-CN" sz="2800" kern="100" dirty="0">
                <a:latin typeface="Times New Roman" panose="02020603050405020304" pitchFamily="18" charset="0"/>
                <a:ea typeface="楷体_GB2312" panose="02010609030101010101" pitchFamily="49" charset="-122"/>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的周期分别为</a:t>
            </a:r>
            <a:r>
              <a:rPr lang="en-US" altLang="zh-CN" sz="2800" i="1" kern="100" dirty="0">
                <a:latin typeface="Times New Roman" panose="02020603050405020304" pitchFamily="18" charset="0"/>
                <a:ea typeface="楷体_GB2312" panose="02010609030101010101" pitchFamily="49" charset="-122"/>
              </a:rPr>
              <a:t>T</a:t>
            </a:r>
            <a:r>
              <a:rPr lang="en-US" altLang="zh-CN" sz="2800" kern="100" baseline="-25000" dirty="0">
                <a:latin typeface="Times New Roman" panose="02020603050405020304" pitchFamily="18" charset="0"/>
                <a:ea typeface="楷体_GB2312" panose="02010609030101010101" pitchFamily="49" charset="-122"/>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rPr>
              <a:t>t</a:t>
            </a:r>
            <a:r>
              <a:rPr lang="en-US" altLang="zh-CN" sz="2800" kern="100" baseline="-25000" dirty="0">
                <a:latin typeface="Times New Roman" panose="02020603050405020304" pitchFamily="18" charset="0"/>
                <a:ea typeface="楷体_GB2312" panose="02010609030101010101" pitchFamily="49" charset="-122"/>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rPr>
              <a:t>T</a:t>
            </a:r>
            <a:r>
              <a:rPr lang="en-US" altLang="zh-CN" sz="2800" kern="100" baseline="-25000" dirty="0">
                <a:latin typeface="Times New Roman" panose="02020603050405020304" pitchFamily="18" charset="0"/>
                <a:ea typeface="楷体_GB2312" panose="02010609030101010101" pitchFamily="49" charset="-122"/>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rPr>
              <a:t>2</a:t>
            </a:r>
            <a:r>
              <a:rPr lang="en-US" altLang="zh-CN" sz="2800" i="1" kern="100" dirty="0">
                <a:latin typeface="Times New Roman" panose="02020603050405020304" pitchFamily="18" charset="0"/>
                <a:ea typeface="楷体_GB2312" panose="02010609030101010101" pitchFamily="49" charset="-122"/>
              </a:rPr>
              <a:t>t</a:t>
            </a:r>
            <a:r>
              <a:rPr lang="en-US" altLang="zh-CN" sz="2800" kern="100" baseline="-25000" dirty="0">
                <a:latin typeface="Times New Roman" panose="02020603050405020304" pitchFamily="18" charset="0"/>
                <a:ea typeface="楷体_GB2312" panose="02010609030101010101" pitchFamily="49" charset="-122"/>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nvGraphicFramePr>
        <p:xfrm>
          <a:off x="708960" y="1306587"/>
          <a:ext cx="8864600" cy="1330325"/>
        </p:xfrm>
        <a:graphic>
          <a:graphicData uri="http://schemas.openxmlformats.org/presentationml/2006/ole">
            <mc:AlternateContent xmlns:mc="http://schemas.openxmlformats.org/markup-compatibility/2006">
              <mc:Choice xmlns:v="urn:schemas-microsoft-com:vml" Requires="v">
                <p:oleObj spid="_x0000_s170010" name="文档" r:id="rId1" imgW="8865235" imgH="1332230" progId="Word.Document.12">
                  <p:embed/>
                </p:oleObj>
              </mc:Choice>
              <mc:Fallback>
                <p:oleObj name="文档" r:id="rId1" imgW="8865235" imgH="1332230" progId="Word.Document.12">
                  <p:embed/>
                  <p:pic>
                    <p:nvPicPr>
                      <p:cNvPr id="0" name="图片 170009"/>
                      <p:cNvPicPr/>
                      <p:nvPr/>
                    </p:nvPicPr>
                    <p:blipFill>
                      <a:blip r:embed="rId2"/>
                      <a:stretch>
                        <a:fillRect/>
                      </a:stretch>
                    </p:blipFill>
                    <p:spPr>
                      <a:xfrm>
                        <a:off x="708960" y="1306587"/>
                        <a:ext cx="8864600" cy="1330325"/>
                      </a:xfrm>
                      <a:prstGeom prst="rect">
                        <a:avLst/>
                      </a:prstGeom>
                    </p:spPr>
                  </p:pic>
                </p:oleObj>
              </mc:Fallback>
            </mc:AlternateContent>
          </a:graphicData>
        </a:graphic>
      </p:graphicFrame>
      <p:graphicFrame>
        <p:nvGraphicFramePr>
          <p:cNvPr id="22" name="对象 21"/>
          <p:cNvGraphicFramePr>
            <a:graphicFrameLocks noChangeAspect="1"/>
          </p:cNvGraphicFramePr>
          <p:nvPr/>
        </p:nvGraphicFramePr>
        <p:xfrm>
          <a:off x="708960" y="2288834"/>
          <a:ext cx="8864600" cy="1330325"/>
        </p:xfrm>
        <a:graphic>
          <a:graphicData uri="http://schemas.openxmlformats.org/presentationml/2006/ole">
            <mc:AlternateContent xmlns:mc="http://schemas.openxmlformats.org/markup-compatibility/2006">
              <mc:Choice xmlns:v="urn:schemas-microsoft-com:vml" Requires="v">
                <p:oleObj spid="_x0000_s170011" name="文档" r:id="rId3" imgW="8865235" imgH="1329055" progId="Word.Document.12">
                  <p:embed/>
                </p:oleObj>
              </mc:Choice>
              <mc:Fallback>
                <p:oleObj name="文档" r:id="rId3" imgW="8865235" imgH="1329055" progId="Word.Document.12">
                  <p:embed/>
                  <p:pic>
                    <p:nvPicPr>
                      <p:cNvPr id="0" name="图片 170010"/>
                      <p:cNvPicPr/>
                      <p:nvPr/>
                    </p:nvPicPr>
                    <p:blipFill>
                      <a:blip r:embed="rId4"/>
                      <a:stretch>
                        <a:fillRect/>
                      </a:stretch>
                    </p:blipFill>
                    <p:spPr>
                      <a:xfrm>
                        <a:off x="708960" y="2288834"/>
                        <a:ext cx="8864600" cy="1330325"/>
                      </a:xfrm>
                      <a:prstGeom prst="rect">
                        <a:avLst/>
                      </a:prstGeom>
                    </p:spPr>
                  </p:pic>
                </p:oleObj>
              </mc:Fallback>
            </mc:AlternateContent>
          </a:graphicData>
        </a:graphic>
      </p:graphicFrame>
      <p:graphicFrame>
        <p:nvGraphicFramePr>
          <p:cNvPr id="23" name="对象 22"/>
          <p:cNvGraphicFramePr>
            <a:graphicFrameLocks noChangeAspect="1"/>
          </p:cNvGraphicFramePr>
          <p:nvPr/>
        </p:nvGraphicFramePr>
        <p:xfrm>
          <a:off x="708960" y="3271081"/>
          <a:ext cx="8864600" cy="1330325"/>
        </p:xfrm>
        <a:graphic>
          <a:graphicData uri="http://schemas.openxmlformats.org/presentationml/2006/ole">
            <mc:AlternateContent xmlns:mc="http://schemas.openxmlformats.org/markup-compatibility/2006">
              <mc:Choice xmlns:v="urn:schemas-microsoft-com:vml" Requires="v">
                <p:oleObj spid="_x0000_s170012" name="文档" r:id="rId5" imgW="8865235" imgH="1329055" progId="Word.Document.12">
                  <p:embed/>
                </p:oleObj>
              </mc:Choice>
              <mc:Fallback>
                <p:oleObj name="文档" r:id="rId5" imgW="8865235" imgH="1329055" progId="Word.Document.12">
                  <p:embed/>
                  <p:pic>
                    <p:nvPicPr>
                      <p:cNvPr id="0" name="图片 170011"/>
                      <p:cNvPicPr/>
                      <p:nvPr/>
                    </p:nvPicPr>
                    <p:blipFill>
                      <a:blip r:embed="rId6"/>
                      <a:stretch>
                        <a:fillRect/>
                      </a:stretch>
                    </p:blipFill>
                    <p:spPr>
                      <a:xfrm>
                        <a:off x="708960" y="3271081"/>
                        <a:ext cx="8864600" cy="1330325"/>
                      </a:xfrm>
                      <a:prstGeom prst="rect">
                        <a:avLst/>
                      </a:prstGeom>
                    </p:spPr>
                  </p:pic>
                </p:oleObj>
              </mc:Fallback>
            </mc:AlternateContent>
          </a:graphicData>
        </a:graphic>
      </p:graphicFrame>
      <p:graphicFrame>
        <p:nvGraphicFramePr>
          <p:cNvPr id="24" name="对象 23"/>
          <p:cNvGraphicFramePr>
            <a:graphicFrameLocks noChangeAspect="1"/>
          </p:cNvGraphicFramePr>
          <p:nvPr/>
        </p:nvGraphicFramePr>
        <p:xfrm>
          <a:off x="714375" y="4298826"/>
          <a:ext cx="8858250" cy="1647825"/>
        </p:xfrm>
        <a:graphic>
          <a:graphicData uri="http://schemas.openxmlformats.org/presentationml/2006/ole">
            <mc:AlternateContent xmlns:mc="http://schemas.openxmlformats.org/markup-compatibility/2006">
              <mc:Choice xmlns:v="urn:schemas-microsoft-com:vml" Requires="v">
                <p:oleObj spid="_x0000_s170013" name="文档" r:id="rId7" imgW="8865235" imgH="1645920" progId="Word.Document.12">
                  <p:embed/>
                </p:oleObj>
              </mc:Choice>
              <mc:Fallback>
                <p:oleObj name="文档" r:id="rId7" imgW="8865235" imgH="1645920" progId="Word.Document.12">
                  <p:embed/>
                  <p:pic>
                    <p:nvPicPr>
                      <p:cNvPr id="0" name="图片 170012"/>
                      <p:cNvPicPr/>
                      <p:nvPr/>
                    </p:nvPicPr>
                    <p:blipFill>
                      <a:blip r:embed="rId8"/>
                      <a:stretch>
                        <a:fillRect/>
                      </a:stretch>
                    </p:blipFill>
                    <p:spPr>
                      <a:xfrm>
                        <a:off x="714375" y="4298826"/>
                        <a:ext cx="8858250" cy="1647825"/>
                      </a:xfrm>
                      <a:prstGeom prst="rect">
                        <a:avLst/>
                      </a:prstGeom>
                    </p:spPr>
                  </p:pic>
                </p:oleObj>
              </mc:Fallback>
            </mc:AlternateContent>
          </a:graphicData>
        </a:graphic>
      </p:graphicFrame>
      <p:pic>
        <p:nvPicPr>
          <p:cNvPr id="25" name="Picture 2" descr="++s5-3"/>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52999" y="3140968"/>
            <a:ext cx="5579402" cy="2578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圆角矩形 37">
            <a:hlinkClick r:id="rId10" action="ppaction://hlinksldjump"/>
          </p:cNvPr>
          <p:cNvSpPr/>
          <p:nvPr/>
        </p:nvSpPr>
        <p:spPr>
          <a:xfrm>
            <a:off x="3552593" y="6379851"/>
            <a:ext cx="287933" cy="28793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lumMod val="50000"/>
                  </a:schemeClr>
                </a:solidFill>
                <a:latin typeface="Arial" panose="020B0604020202020204" pitchFamily="34" charset="0"/>
                <a:cs typeface="Arial" panose="020B0604020202020204" pitchFamily="34" charset="0"/>
              </a:rPr>
              <a:t>1</a:t>
            </a:r>
            <a:endParaRPr kumimoji="1" lang="zh-CN" altLang="en-US" sz="1600" dirty="0">
              <a:solidFill>
                <a:schemeClr val="bg1">
                  <a:lumMod val="50000"/>
                </a:schemeClr>
              </a:solidFill>
              <a:latin typeface="Arial" panose="020B0604020202020204" pitchFamily="34" charset="0"/>
              <a:cs typeface="Arial" panose="020B0604020202020204" pitchFamily="34" charset="0"/>
            </a:endParaRPr>
          </a:p>
        </p:txBody>
      </p:sp>
      <p:sp>
        <p:nvSpPr>
          <p:cNvPr id="39" name="圆角矩形 38">
            <a:hlinkClick r:id="rId11" action="ppaction://hlinksldjump"/>
          </p:cNvPr>
          <p:cNvSpPr/>
          <p:nvPr/>
        </p:nvSpPr>
        <p:spPr>
          <a:xfrm>
            <a:off x="3947353"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2</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0" name="圆角矩形 39">
            <a:hlinkClick r:id="rId12" action="ppaction://hlinksldjump"/>
          </p:cNvPr>
          <p:cNvSpPr/>
          <p:nvPr/>
        </p:nvSpPr>
        <p:spPr>
          <a:xfrm>
            <a:off x="4342114"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3</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1" name="圆角矩形 40">
            <a:hlinkClick r:id="rId13" action="ppaction://hlinksldjump"/>
          </p:cNvPr>
          <p:cNvSpPr/>
          <p:nvPr/>
        </p:nvSpPr>
        <p:spPr>
          <a:xfrm>
            <a:off x="4736875"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4</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2" name="圆角矩形 41">
            <a:hlinkClick r:id="rId14" action="ppaction://hlinksldjump"/>
          </p:cNvPr>
          <p:cNvSpPr/>
          <p:nvPr/>
        </p:nvSpPr>
        <p:spPr>
          <a:xfrm>
            <a:off x="5131635"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5</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3" name="圆角矩形 42">
            <a:hlinkClick r:id="rId15" action="ppaction://hlinksldjump"/>
          </p:cNvPr>
          <p:cNvSpPr/>
          <p:nvPr/>
        </p:nvSpPr>
        <p:spPr>
          <a:xfrm>
            <a:off x="5526396"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6</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4" name="圆角矩形 43">
            <a:hlinkClick r:id="rId16" action="ppaction://hlinksldjump"/>
          </p:cNvPr>
          <p:cNvSpPr/>
          <p:nvPr/>
        </p:nvSpPr>
        <p:spPr>
          <a:xfrm>
            <a:off x="5921157"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7</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5" name="圆角矩形 44">
            <a:hlinkClick r:id="rId17" action="ppaction://hlinksldjump"/>
          </p:cNvPr>
          <p:cNvSpPr/>
          <p:nvPr/>
        </p:nvSpPr>
        <p:spPr>
          <a:xfrm>
            <a:off x="6315917"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8</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6" name="圆角矩形 45">
            <a:hlinkClick r:id="rId18" action="ppaction://hlinksldjump"/>
          </p:cNvPr>
          <p:cNvSpPr/>
          <p:nvPr/>
        </p:nvSpPr>
        <p:spPr>
          <a:xfrm>
            <a:off x="6710678"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9</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7" name="圆角矩形 46">
            <a:hlinkClick r:id="rId19" action="ppaction://hlinksldjump"/>
          </p:cNvPr>
          <p:cNvSpPr/>
          <p:nvPr/>
        </p:nvSpPr>
        <p:spPr>
          <a:xfrm>
            <a:off x="7105438" y="6379851"/>
            <a:ext cx="323925" cy="287933"/>
          </a:xfrm>
          <a:prstGeom prst="roundRect">
            <a:avLst/>
          </a:prstGeom>
          <a:solidFill>
            <a:schemeClr val="bg1"/>
          </a:solidFill>
          <a:ln w="12700" cap="flat" cmpd="sng" algn="ctr">
            <a:solidFill>
              <a:schemeClr val="bg1">
                <a:lumMod val="75000"/>
              </a:schemeClr>
            </a:solidFill>
            <a:prstDash val="solid"/>
            <a:miter lim="800000"/>
          </a:ln>
          <a:effectLst/>
        </p:spPr>
        <p:txBody>
          <a:bodyPr lIns="0" rIns="0"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10</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8" name="圆角矩形 47">
            <a:hlinkClick r:id="rId20" action="ppaction://hlinksldjump"/>
          </p:cNvPr>
          <p:cNvSpPr/>
          <p:nvPr/>
        </p:nvSpPr>
        <p:spPr>
          <a:xfrm>
            <a:off x="7536191" y="6379851"/>
            <a:ext cx="323925" cy="287933"/>
          </a:xfrm>
          <a:prstGeom prst="roundRect">
            <a:avLst/>
          </a:prstGeom>
          <a:solidFill>
            <a:schemeClr val="bg1"/>
          </a:solidFill>
          <a:ln w="12700" cap="flat" cmpd="sng" algn="ctr">
            <a:solidFill>
              <a:schemeClr val="bg1">
                <a:lumMod val="75000"/>
              </a:schemeClr>
            </a:solidFill>
            <a:prstDash val="solid"/>
            <a:miter lim="800000"/>
          </a:ln>
          <a:effectLst/>
        </p:spPr>
        <p:txBody>
          <a:bodyPr lIns="0" rIns="0"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11</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9" name="圆角矩形 48">
            <a:hlinkClick r:id="rId21" action="ppaction://hlinksldjump"/>
          </p:cNvPr>
          <p:cNvSpPr/>
          <p:nvPr/>
        </p:nvSpPr>
        <p:spPr>
          <a:xfrm>
            <a:off x="7966943" y="6379851"/>
            <a:ext cx="323925" cy="287933"/>
          </a:xfrm>
          <a:prstGeom prst="roundRect">
            <a:avLst/>
          </a:prstGeom>
          <a:solidFill>
            <a:srgbClr val="215968"/>
          </a:solidFill>
          <a:ln w="12700" cap="flat" cmpd="sng" algn="ctr">
            <a:noFill/>
            <a:prstDash val="solid"/>
            <a:miter lim="800000"/>
          </a:ln>
          <a:effectLst/>
        </p:spPr>
        <p:txBody>
          <a:bodyPr lIns="0" rIns="0" rtlCol="0" anchor="ctr"/>
          <a:lstStyle/>
          <a:p>
            <a:pPr algn="ctr" defTabSz="914400">
              <a:defRPr/>
            </a:pPr>
            <a:r>
              <a:rPr kumimoji="1" lang="en-US" altLang="zh-CN" sz="1600" kern="0" dirty="0">
                <a:solidFill>
                  <a:schemeClr val="bg1"/>
                </a:solidFill>
                <a:latin typeface="Arial" panose="020B0604020202020204"/>
                <a:ea typeface="微软雅黑" panose="020B0503020204020204" charset="-122"/>
              </a:rPr>
              <a:t>12</a:t>
            </a:r>
            <a:endParaRPr kumimoji="1" lang="zh-CN" altLang="en-US" sz="1600" kern="0" dirty="0">
              <a:solidFill>
                <a:schemeClr val="bg1"/>
              </a:solidFill>
              <a:latin typeface="Arial" panose="020B0604020202020204"/>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linds(horizontal)">
                                      <p:cBhvr>
                                        <p:cTn id="16" dur="500"/>
                                        <p:tgtEl>
                                          <p:spTgt spid="22"/>
                                        </p:tgtEl>
                                      </p:cBhvr>
                                    </p:animEffect>
                                  </p:childTnLst>
                                </p:cTn>
                              </p:par>
                              <p:par>
                                <p:cTn id="17" presetID="3" presetClass="entr" presetSubtype="1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linds(horizontal)">
                                      <p:cBhvr>
                                        <p:cTn id="19" dur="500"/>
                                        <p:tgtEl>
                                          <p:spTgt spid="23"/>
                                        </p:tgtEl>
                                      </p:cBhvr>
                                    </p:animEffect>
                                  </p:childTnLst>
                                </p:cTn>
                              </p:par>
                              <p:par>
                                <p:cTn id="20" presetID="3" presetClass="entr" presetSubtype="1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par>
                                <p:cTn id="23" presetID="3" presetClass="entr" presetSubtype="1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linds(horizontal)">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73137" y="260648"/>
            <a:ext cx="11250000" cy="5976664"/>
            <a:chOff x="473137" y="1342800"/>
            <a:chExt cx="11250000" cy="5976664"/>
          </a:xfrm>
        </p:grpSpPr>
        <p:sp>
          <p:nvSpPr>
            <p:cNvPr id="20" name="圆角矩形 19"/>
            <p:cNvSpPr/>
            <p:nvPr/>
          </p:nvSpPr>
          <p:spPr>
            <a:xfrm>
              <a:off x="473137" y="1501203"/>
              <a:ext cx="11250000" cy="5818261"/>
            </a:xfrm>
            <a:prstGeom prst="roundRect">
              <a:avLst>
                <a:gd name="adj" fmla="val 1668"/>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a:solidFill>
                  <a:prstClr val="white"/>
                </a:solidFill>
                <a:latin typeface="Arial" panose="020B0604020202020204"/>
                <a:ea typeface="微软雅黑" panose="020B0503020204020204" charset="-122"/>
              </a:endParaRPr>
            </a:p>
          </p:txBody>
        </p:sp>
        <p:grpSp>
          <p:nvGrpSpPr>
            <p:cNvPr id="2" name="组合 1"/>
            <p:cNvGrpSpPr/>
            <p:nvPr/>
          </p:nvGrpSpPr>
          <p:grpSpPr>
            <a:xfrm>
              <a:off x="853200" y="1342800"/>
              <a:ext cx="694800" cy="313200"/>
              <a:chOff x="853200" y="460800"/>
              <a:chExt cx="694800" cy="313200"/>
            </a:xfrm>
          </p:grpSpPr>
          <p:sp useBgFill="1">
            <p:nvSpPr>
              <p:cNvPr id="33" name="矩形 32"/>
              <p:cNvSpPr/>
              <p:nvPr/>
            </p:nvSpPr>
            <p:spPr>
              <a:xfrm>
                <a:off x="853200" y="460800"/>
                <a:ext cx="694800" cy="31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a:solidFill>
                    <a:prstClr val="white"/>
                  </a:solidFill>
                  <a:latin typeface="Arial" panose="020B0604020202020204"/>
                  <a:ea typeface="微软雅黑" panose="020B0503020204020204" charset="-122"/>
                </a:endParaRPr>
              </a:p>
            </p:txBody>
          </p:sp>
          <p:sp>
            <p:nvSpPr>
              <p:cNvPr id="35" name="文本框 34"/>
              <p:cNvSpPr txBox="1"/>
              <p:nvPr/>
            </p:nvSpPr>
            <p:spPr>
              <a:xfrm>
                <a:off x="908673" y="509412"/>
                <a:ext cx="583855" cy="21597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19" tIns="45709" rIns="91419" bIns="45709" numCol="1" spcCol="0" rtlCol="0" fromWordArt="0" anchor="t" anchorCtr="0" forceAA="0" compatLnSpc="1">
                <a:noAutofit/>
              </a:bodyPr>
              <a:lstStyle>
                <a:defPPr>
                  <a:defRPr lang="zh-CN"/>
                </a:defPPr>
                <a:lvl1pPr marR="0" lvl="0" indent="0" defTabSz="914400" fontAlgn="auto">
                  <a:lnSpc>
                    <a:spcPct val="100000"/>
                  </a:lnSpc>
                  <a:spcBef>
                    <a:spcPts val="0"/>
                  </a:spcBef>
                  <a:spcAft>
                    <a:spcPts val="0"/>
                  </a:spcAft>
                  <a:buClrTx/>
                  <a:buSzTx/>
                  <a:buFontTx/>
                  <a:buNone/>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grpSp>
      <p:graphicFrame>
        <p:nvGraphicFramePr>
          <p:cNvPr id="4" name="对象 3"/>
          <p:cNvGraphicFramePr>
            <a:graphicFrameLocks noChangeAspect="1"/>
          </p:cNvGraphicFramePr>
          <p:nvPr/>
        </p:nvGraphicFramePr>
        <p:xfrm>
          <a:off x="708960" y="548680"/>
          <a:ext cx="8864600" cy="1330325"/>
        </p:xfrm>
        <a:graphic>
          <a:graphicData uri="http://schemas.openxmlformats.org/presentationml/2006/ole">
            <mc:AlternateContent xmlns:mc="http://schemas.openxmlformats.org/markup-compatibility/2006">
              <mc:Choice xmlns:v="urn:schemas-microsoft-com:vml" Requires="v">
                <p:oleObj spid="_x0000_s171040" name="文档" r:id="rId1" imgW="8865235" imgH="1329055" progId="Word.Document.12">
                  <p:embed/>
                </p:oleObj>
              </mc:Choice>
              <mc:Fallback>
                <p:oleObj name="文档" r:id="rId1" imgW="8865235" imgH="1329055" progId="Word.Document.12">
                  <p:embed/>
                  <p:pic>
                    <p:nvPicPr>
                      <p:cNvPr id="0" name="图片 171039"/>
                      <p:cNvPicPr/>
                      <p:nvPr/>
                    </p:nvPicPr>
                    <p:blipFill>
                      <a:blip r:embed="rId2"/>
                      <a:stretch>
                        <a:fillRect/>
                      </a:stretch>
                    </p:blipFill>
                    <p:spPr>
                      <a:xfrm>
                        <a:off x="708960" y="548680"/>
                        <a:ext cx="8864600" cy="1330325"/>
                      </a:xfrm>
                      <a:prstGeom prst="rect">
                        <a:avLst/>
                      </a:prstGeom>
                    </p:spPr>
                  </p:pic>
                </p:oleObj>
              </mc:Fallback>
            </mc:AlternateContent>
          </a:graphicData>
        </a:graphic>
      </p:graphicFrame>
      <p:graphicFrame>
        <p:nvGraphicFramePr>
          <p:cNvPr id="22" name="对象 21"/>
          <p:cNvGraphicFramePr>
            <a:graphicFrameLocks noChangeAspect="1"/>
          </p:cNvGraphicFramePr>
          <p:nvPr/>
        </p:nvGraphicFramePr>
        <p:xfrm>
          <a:off x="708960" y="1530927"/>
          <a:ext cx="8864600" cy="1330325"/>
        </p:xfrm>
        <a:graphic>
          <a:graphicData uri="http://schemas.openxmlformats.org/presentationml/2006/ole">
            <mc:AlternateContent xmlns:mc="http://schemas.openxmlformats.org/markup-compatibility/2006">
              <mc:Choice xmlns:v="urn:schemas-microsoft-com:vml" Requires="v">
                <p:oleObj spid="_x0000_s171041" name="文档" r:id="rId3" imgW="8865235" imgH="1329055" progId="Word.Document.12">
                  <p:embed/>
                </p:oleObj>
              </mc:Choice>
              <mc:Fallback>
                <p:oleObj name="文档" r:id="rId3" imgW="8865235" imgH="1329055" progId="Word.Document.12">
                  <p:embed/>
                  <p:pic>
                    <p:nvPicPr>
                      <p:cNvPr id="0" name="图片 171040"/>
                      <p:cNvPicPr/>
                      <p:nvPr/>
                    </p:nvPicPr>
                    <p:blipFill>
                      <a:blip r:embed="rId4"/>
                      <a:stretch>
                        <a:fillRect/>
                      </a:stretch>
                    </p:blipFill>
                    <p:spPr>
                      <a:xfrm>
                        <a:off x="708960" y="1530927"/>
                        <a:ext cx="8864600" cy="1330325"/>
                      </a:xfrm>
                      <a:prstGeom prst="rect">
                        <a:avLst/>
                      </a:prstGeom>
                    </p:spPr>
                  </p:pic>
                </p:oleObj>
              </mc:Fallback>
            </mc:AlternateContent>
          </a:graphicData>
        </a:graphic>
      </p:graphicFrame>
      <p:graphicFrame>
        <p:nvGraphicFramePr>
          <p:cNvPr id="23" name="对象 22"/>
          <p:cNvGraphicFramePr>
            <a:graphicFrameLocks noChangeAspect="1"/>
          </p:cNvGraphicFramePr>
          <p:nvPr/>
        </p:nvGraphicFramePr>
        <p:xfrm>
          <a:off x="714375" y="2492896"/>
          <a:ext cx="10563225" cy="1323975"/>
        </p:xfrm>
        <a:graphic>
          <a:graphicData uri="http://schemas.openxmlformats.org/presentationml/2006/ole">
            <mc:AlternateContent xmlns:mc="http://schemas.openxmlformats.org/markup-compatibility/2006">
              <mc:Choice xmlns:v="urn:schemas-microsoft-com:vml" Requires="v">
                <p:oleObj spid="_x0000_s171042" name="文档" r:id="rId5" imgW="10570210" imgH="1322705" progId="Word.Document.12">
                  <p:embed/>
                </p:oleObj>
              </mc:Choice>
              <mc:Fallback>
                <p:oleObj name="文档" r:id="rId5" imgW="10570210" imgH="1322705" progId="Word.Document.12">
                  <p:embed/>
                  <p:pic>
                    <p:nvPicPr>
                      <p:cNvPr id="0" name="图片 171041"/>
                      <p:cNvPicPr/>
                      <p:nvPr/>
                    </p:nvPicPr>
                    <p:blipFill>
                      <a:blip r:embed="rId6"/>
                      <a:stretch>
                        <a:fillRect/>
                      </a:stretch>
                    </p:blipFill>
                    <p:spPr>
                      <a:xfrm>
                        <a:off x="714375" y="2492896"/>
                        <a:ext cx="10563225" cy="1323975"/>
                      </a:xfrm>
                      <a:prstGeom prst="rect">
                        <a:avLst/>
                      </a:prstGeom>
                    </p:spPr>
                  </p:pic>
                </p:oleObj>
              </mc:Fallback>
            </mc:AlternateContent>
          </a:graphicData>
        </a:graphic>
      </p:graphicFrame>
      <p:graphicFrame>
        <p:nvGraphicFramePr>
          <p:cNvPr id="24" name="对象 23"/>
          <p:cNvGraphicFramePr>
            <a:graphicFrameLocks noChangeAspect="1"/>
          </p:cNvGraphicFramePr>
          <p:nvPr/>
        </p:nvGraphicFramePr>
        <p:xfrm>
          <a:off x="714375" y="3446115"/>
          <a:ext cx="8858250" cy="2143125"/>
        </p:xfrm>
        <a:graphic>
          <a:graphicData uri="http://schemas.openxmlformats.org/presentationml/2006/ole">
            <mc:AlternateContent xmlns:mc="http://schemas.openxmlformats.org/markup-compatibility/2006">
              <mc:Choice xmlns:v="urn:schemas-microsoft-com:vml" Requires="v">
                <p:oleObj spid="_x0000_s171043" name="文档" r:id="rId7" imgW="8865235" imgH="2141220" progId="Word.Document.12">
                  <p:embed/>
                </p:oleObj>
              </mc:Choice>
              <mc:Fallback>
                <p:oleObj name="文档" r:id="rId7" imgW="8865235" imgH="2141220" progId="Word.Document.12">
                  <p:embed/>
                  <p:pic>
                    <p:nvPicPr>
                      <p:cNvPr id="0" name="图片 171042"/>
                      <p:cNvPicPr/>
                      <p:nvPr/>
                    </p:nvPicPr>
                    <p:blipFill>
                      <a:blip r:embed="rId8"/>
                      <a:stretch>
                        <a:fillRect/>
                      </a:stretch>
                    </p:blipFill>
                    <p:spPr>
                      <a:xfrm>
                        <a:off x="714375" y="3446115"/>
                        <a:ext cx="8858250" cy="2143125"/>
                      </a:xfrm>
                      <a:prstGeom prst="rect">
                        <a:avLst/>
                      </a:prstGeom>
                    </p:spPr>
                  </p:pic>
                </p:oleObj>
              </mc:Fallback>
            </mc:AlternateContent>
          </a:graphicData>
        </a:graphic>
      </p:graphicFrame>
      <p:pic>
        <p:nvPicPr>
          <p:cNvPr id="25" name="Picture 2" descr="++s5-3"/>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85524" y="506115"/>
            <a:ext cx="4611076" cy="213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圆角矩形 37">
            <a:hlinkClick r:id="rId10" action="ppaction://hlinksldjump"/>
          </p:cNvPr>
          <p:cNvSpPr/>
          <p:nvPr/>
        </p:nvSpPr>
        <p:spPr>
          <a:xfrm>
            <a:off x="3552593" y="6379851"/>
            <a:ext cx="287933" cy="28793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lumMod val="50000"/>
                  </a:schemeClr>
                </a:solidFill>
                <a:latin typeface="Arial" panose="020B0604020202020204" pitchFamily="34" charset="0"/>
                <a:cs typeface="Arial" panose="020B0604020202020204" pitchFamily="34" charset="0"/>
              </a:rPr>
              <a:t>1</a:t>
            </a:r>
            <a:endParaRPr kumimoji="1" lang="zh-CN" altLang="en-US" sz="1600" dirty="0">
              <a:solidFill>
                <a:schemeClr val="bg1">
                  <a:lumMod val="50000"/>
                </a:schemeClr>
              </a:solidFill>
              <a:latin typeface="Arial" panose="020B0604020202020204" pitchFamily="34" charset="0"/>
              <a:cs typeface="Arial" panose="020B0604020202020204" pitchFamily="34" charset="0"/>
            </a:endParaRPr>
          </a:p>
        </p:txBody>
      </p:sp>
      <p:sp>
        <p:nvSpPr>
          <p:cNvPr id="39" name="圆角矩形 38">
            <a:hlinkClick r:id="rId11" action="ppaction://hlinksldjump"/>
          </p:cNvPr>
          <p:cNvSpPr/>
          <p:nvPr/>
        </p:nvSpPr>
        <p:spPr>
          <a:xfrm>
            <a:off x="3947353"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2</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0" name="圆角矩形 39">
            <a:hlinkClick r:id="rId12" action="ppaction://hlinksldjump"/>
          </p:cNvPr>
          <p:cNvSpPr/>
          <p:nvPr/>
        </p:nvSpPr>
        <p:spPr>
          <a:xfrm>
            <a:off x="4342114"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3</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1" name="圆角矩形 40">
            <a:hlinkClick r:id="rId13" action="ppaction://hlinksldjump"/>
          </p:cNvPr>
          <p:cNvSpPr/>
          <p:nvPr/>
        </p:nvSpPr>
        <p:spPr>
          <a:xfrm>
            <a:off x="4736875"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4</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2" name="圆角矩形 41">
            <a:hlinkClick r:id="rId14" action="ppaction://hlinksldjump"/>
          </p:cNvPr>
          <p:cNvSpPr/>
          <p:nvPr/>
        </p:nvSpPr>
        <p:spPr>
          <a:xfrm>
            <a:off x="5131635"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5</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3" name="圆角矩形 42">
            <a:hlinkClick r:id="rId15" action="ppaction://hlinksldjump"/>
          </p:cNvPr>
          <p:cNvSpPr/>
          <p:nvPr/>
        </p:nvSpPr>
        <p:spPr>
          <a:xfrm>
            <a:off x="5526396"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6</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4" name="圆角矩形 43">
            <a:hlinkClick r:id="rId16" action="ppaction://hlinksldjump"/>
          </p:cNvPr>
          <p:cNvSpPr/>
          <p:nvPr/>
        </p:nvSpPr>
        <p:spPr>
          <a:xfrm>
            <a:off x="5921157"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7</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5" name="圆角矩形 44">
            <a:hlinkClick r:id="rId17" action="ppaction://hlinksldjump"/>
          </p:cNvPr>
          <p:cNvSpPr/>
          <p:nvPr/>
        </p:nvSpPr>
        <p:spPr>
          <a:xfrm>
            <a:off x="6315917"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8</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6" name="圆角矩形 45">
            <a:hlinkClick r:id="rId18" action="ppaction://hlinksldjump"/>
          </p:cNvPr>
          <p:cNvSpPr/>
          <p:nvPr/>
        </p:nvSpPr>
        <p:spPr>
          <a:xfrm>
            <a:off x="6710678" y="6379851"/>
            <a:ext cx="287933" cy="287933"/>
          </a:xfrm>
          <a:prstGeom prst="roundRect">
            <a:avLst/>
          </a:prstGeom>
          <a:solidFill>
            <a:schemeClr val="bg1"/>
          </a:solidFill>
          <a:ln w="12700" cap="flat" cmpd="sng" algn="ctr">
            <a:solidFill>
              <a:schemeClr val="bg1">
                <a:lumMod val="75000"/>
              </a:schemeClr>
            </a:solidFill>
            <a:prstDash val="solid"/>
            <a:miter lim="800000"/>
          </a:ln>
          <a:effectLst/>
        </p:spPr>
        <p:txBody>
          <a:bodyPr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9</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7" name="圆角矩形 46">
            <a:hlinkClick r:id="rId19" action="ppaction://hlinksldjump"/>
          </p:cNvPr>
          <p:cNvSpPr/>
          <p:nvPr/>
        </p:nvSpPr>
        <p:spPr>
          <a:xfrm>
            <a:off x="7105438" y="6379851"/>
            <a:ext cx="323925" cy="287933"/>
          </a:xfrm>
          <a:prstGeom prst="roundRect">
            <a:avLst/>
          </a:prstGeom>
          <a:solidFill>
            <a:schemeClr val="bg1"/>
          </a:solidFill>
          <a:ln w="12700" cap="flat" cmpd="sng" algn="ctr">
            <a:solidFill>
              <a:schemeClr val="bg1">
                <a:lumMod val="75000"/>
              </a:schemeClr>
            </a:solidFill>
            <a:prstDash val="solid"/>
            <a:miter lim="800000"/>
          </a:ln>
          <a:effectLst/>
        </p:spPr>
        <p:txBody>
          <a:bodyPr lIns="0" rIns="0"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10</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8" name="圆角矩形 47">
            <a:hlinkClick r:id="rId20" action="ppaction://hlinksldjump"/>
          </p:cNvPr>
          <p:cNvSpPr/>
          <p:nvPr/>
        </p:nvSpPr>
        <p:spPr>
          <a:xfrm>
            <a:off x="7536191" y="6379851"/>
            <a:ext cx="323925" cy="287933"/>
          </a:xfrm>
          <a:prstGeom prst="roundRect">
            <a:avLst/>
          </a:prstGeom>
          <a:solidFill>
            <a:schemeClr val="bg1"/>
          </a:solidFill>
          <a:ln w="12700" cap="flat" cmpd="sng" algn="ctr">
            <a:solidFill>
              <a:schemeClr val="bg1">
                <a:lumMod val="75000"/>
              </a:schemeClr>
            </a:solidFill>
            <a:prstDash val="solid"/>
            <a:miter lim="800000"/>
          </a:ln>
          <a:effectLst/>
        </p:spPr>
        <p:txBody>
          <a:bodyPr lIns="0" rIns="0" rtlCol="0" anchor="ctr"/>
          <a:lstStyle/>
          <a:p>
            <a:pPr algn="ctr" defTabSz="914400">
              <a:defRPr/>
            </a:pPr>
            <a:r>
              <a:rPr kumimoji="1" lang="en-US" altLang="zh-CN" sz="1600" kern="0" dirty="0">
                <a:solidFill>
                  <a:schemeClr val="bg1">
                    <a:lumMod val="50000"/>
                  </a:schemeClr>
                </a:solidFill>
                <a:latin typeface="Arial" panose="020B0604020202020204"/>
                <a:ea typeface="微软雅黑" panose="020B0503020204020204" charset="-122"/>
              </a:rPr>
              <a:t>11</a:t>
            </a:r>
            <a:endParaRPr kumimoji="1" lang="zh-CN" altLang="en-US" sz="1600" kern="0" dirty="0">
              <a:solidFill>
                <a:schemeClr val="bg1">
                  <a:lumMod val="50000"/>
                </a:schemeClr>
              </a:solidFill>
              <a:latin typeface="Arial" panose="020B0604020202020204"/>
              <a:ea typeface="微软雅黑" panose="020B0503020204020204" charset="-122"/>
            </a:endParaRPr>
          </a:p>
        </p:txBody>
      </p:sp>
      <p:sp>
        <p:nvSpPr>
          <p:cNvPr id="49" name="圆角矩形 48">
            <a:hlinkClick r:id="rId21" action="ppaction://hlinksldjump"/>
          </p:cNvPr>
          <p:cNvSpPr/>
          <p:nvPr/>
        </p:nvSpPr>
        <p:spPr>
          <a:xfrm>
            <a:off x="7966943" y="6379851"/>
            <a:ext cx="323925" cy="287933"/>
          </a:xfrm>
          <a:prstGeom prst="roundRect">
            <a:avLst/>
          </a:prstGeom>
          <a:solidFill>
            <a:srgbClr val="215968"/>
          </a:solidFill>
          <a:ln w="12700" cap="flat" cmpd="sng" algn="ctr">
            <a:noFill/>
            <a:prstDash val="solid"/>
            <a:miter lim="800000"/>
          </a:ln>
          <a:effectLst/>
        </p:spPr>
        <p:txBody>
          <a:bodyPr lIns="0" rIns="0" rtlCol="0" anchor="ctr"/>
          <a:lstStyle/>
          <a:p>
            <a:pPr algn="ctr" defTabSz="914400">
              <a:defRPr/>
            </a:pPr>
            <a:r>
              <a:rPr kumimoji="1" lang="en-US" altLang="zh-CN" sz="1600" kern="0" dirty="0">
                <a:solidFill>
                  <a:schemeClr val="bg1"/>
                </a:solidFill>
                <a:latin typeface="Arial" panose="020B0604020202020204"/>
                <a:ea typeface="微软雅黑" panose="020B0503020204020204" charset="-122"/>
              </a:rPr>
              <a:t>12</a:t>
            </a:r>
            <a:endParaRPr kumimoji="1" lang="zh-CN" altLang="en-US" sz="1600" kern="0" dirty="0">
              <a:solidFill>
                <a:schemeClr val="bg1"/>
              </a:solidFill>
              <a:latin typeface="Arial" panose="020B0604020202020204"/>
              <a:ea typeface="微软雅黑" panose="020B0503020204020204" charset="-122"/>
            </a:endParaRPr>
          </a:p>
        </p:txBody>
      </p:sp>
      <p:graphicFrame>
        <p:nvGraphicFramePr>
          <p:cNvPr id="26" name="对象 25"/>
          <p:cNvGraphicFramePr>
            <a:graphicFrameLocks noChangeAspect="1"/>
          </p:cNvGraphicFramePr>
          <p:nvPr/>
        </p:nvGraphicFramePr>
        <p:xfrm>
          <a:off x="714375" y="5079724"/>
          <a:ext cx="10563225" cy="1323975"/>
        </p:xfrm>
        <a:graphic>
          <a:graphicData uri="http://schemas.openxmlformats.org/presentationml/2006/ole">
            <mc:AlternateContent xmlns:mc="http://schemas.openxmlformats.org/markup-compatibility/2006">
              <mc:Choice xmlns:v="urn:schemas-microsoft-com:vml" Requires="v">
                <p:oleObj spid="_x0000_s171044" name="文档" r:id="rId22" imgW="10570210" imgH="1321435" progId="Word.Document.12">
                  <p:embed/>
                </p:oleObj>
              </mc:Choice>
              <mc:Fallback>
                <p:oleObj name="文档" r:id="rId22" imgW="10570210" imgH="1321435" progId="Word.Document.12">
                  <p:embed/>
                  <p:pic>
                    <p:nvPicPr>
                      <p:cNvPr id="0" name="图片 171043"/>
                      <p:cNvPicPr/>
                      <p:nvPr/>
                    </p:nvPicPr>
                    <p:blipFill>
                      <a:blip r:embed="rId23"/>
                      <a:stretch>
                        <a:fillRect/>
                      </a:stretch>
                    </p:blipFill>
                    <p:spPr>
                      <a:xfrm>
                        <a:off x="714375" y="5079724"/>
                        <a:ext cx="10563225" cy="1323975"/>
                      </a:xfrm>
                      <a:prstGeom prst="rect">
                        <a:avLst/>
                      </a:prstGeom>
                    </p:spPr>
                  </p:pic>
                </p:oleObj>
              </mc:Fallback>
            </mc:AlternateContent>
          </a:graphicData>
        </a:graphic>
      </p:graphicFrame>
      <p:sp>
        <p:nvSpPr>
          <p:cNvPr id="27" name="矩形 26">
            <a:hlinkClick r:id="rId24" action="ppaction://hlinksldjump"/>
          </p:cNvPr>
          <p:cNvSpPr/>
          <p:nvPr/>
        </p:nvSpPr>
        <p:spPr>
          <a:xfrm>
            <a:off x="11378232" y="6484114"/>
            <a:ext cx="813768" cy="373886"/>
          </a:xfrm>
          <a:prstGeom prst="rect">
            <a:avLst/>
          </a:prstGeom>
          <a:solidFill>
            <a:srgbClr val="1F497D"/>
          </a:solidFill>
        </p:spPr>
        <p:txBody>
          <a:bodyPr wrap="square">
            <a:spAutoFit/>
          </a:bodyPr>
          <a:lstStyle/>
          <a:p>
            <a:pPr algn="ctr">
              <a:tabLst>
                <a:tab pos="2430780" algn="l"/>
              </a:tabLst>
            </a:pPr>
            <a:r>
              <a:rPr lang="zh-CN" altLang="en-US" kern="100" dirty="0">
                <a:solidFill>
                  <a:schemeClr val="bg1"/>
                </a:solidFill>
                <a:latin typeface="微软雅黑" panose="020B0503020204020204" charset="-122"/>
                <a:ea typeface="微软雅黑" panose="020B0503020204020204" charset="-122"/>
                <a:cs typeface="Courier New" panose="02070309020205020404" pitchFamily="49" charset="0"/>
              </a:rPr>
              <a:t>返回</a:t>
            </a:r>
            <a:endParaRPr lang="zh-CN" altLang="en-US" kern="100" dirty="0">
              <a:solidFill>
                <a:schemeClr val="bg1"/>
              </a:solidFill>
              <a:latin typeface="微软雅黑" panose="020B0503020204020204" charset="-122"/>
              <a:ea typeface="微软雅黑" panose="020B0503020204020204"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par>
                                <p:cTn id="14" presetID="3" presetClass="entr" presetSubtype="1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par>
                                <p:cTn id="17" presetID="3" presetClass="entr" presetSubtype="1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linds(horizontal)">
                                      <p:cBhvr>
                                        <p:cTn id="19" dur="500"/>
                                        <p:tgtEl>
                                          <p:spTgt spid="24"/>
                                        </p:tgtEl>
                                      </p:cBhvr>
                                    </p:animEffect>
                                  </p:childTnLst>
                                </p:cTn>
                              </p:par>
                              <p:par>
                                <p:cTn id="20" presetID="3" presetClass="entr" presetSubtype="1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par>
                                <p:cTn id="23" presetID="3" presetClass="entr" presetSubtype="1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linds(horizontal)">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t="22813" b="36225"/>
          <a:stretch>
            <a:fillRect/>
          </a:stretch>
        </p:blipFill>
        <p:spPr>
          <a:xfrm>
            <a:off x="0" y="1844825"/>
            <a:ext cx="12193200" cy="3312368"/>
          </a:xfrm>
          <a:prstGeom prst="rect">
            <a:avLst/>
          </a:prstGeom>
        </p:spPr>
      </p:pic>
      <p:sp>
        <p:nvSpPr>
          <p:cNvPr id="11" name="矩形 10"/>
          <p:cNvSpPr/>
          <p:nvPr/>
        </p:nvSpPr>
        <p:spPr>
          <a:xfrm>
            <a:off x="0" y="1841499"/>
            <a:ext cx="12192000" cy="3311526"/>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5" name="图片 14"/>
          <p:cNvPicPr>
            <a:picLocks noChangeAspect="1"/>
          </p:cNvPicPr>
          <p:nvPr/>
        </p:nvPicPr>
        <p:blipFill>
          <a:blip r:embed="rId2"/>
          <a:stretch>
            <a:fillRect/>
          </a:stretch>
        </p:blipFill>
        <p:spPr>
          <a:xfrm>
            <a:off x="263352" y="172827"/>
            <a:ext cx="2767824" cy="457240"/>
          </a:xfrm>
          <a:prstGeom prst="rect">
            <a:avLst/>
          </a:prstGeom>
        </p:spPr>
      </p:pic>
      <p:sp>
        <p:nvSpPr>
          <p:cNvPr id="7" name="文本框 6"/>
          <p:cNvSpPr txBox="1"/>
          <p:nvPr/>
        </p:nvSpPr>
        <p:spPr>
          <a:xfrm>
            <a:off x="3504729" y="3644277"/>
            <a:ext cx="5182542" cy="360040"/>
          </a:xfrm>
          <a:custGeom>
            <a:avLst/>
            <a:gdLst/>
            <a:ahLst/>
            <a:cxnLst/>
            <a:rect l="l" t="t" r="r" b="b"/>
            <a:pathLst>
              <a:path w="4172396" h="239316">
                <a:moveTo>
                  <a:pt x="3712666" y="168325"/>
                </a:moveTo>
                <a:lnTo>
                  <a:pt x="3735548" y="168325"/>
                </a:lnTo>
                <a:lnTo>
                  <a:pt x="3735548" y="191207"/>
                </a:lnTo>
                <a:lnTo>
                  <a:pt x="3712666" y="191207"/>
                </a:lnTo>
                <a:close/>
                <a:moveTo>
                  <a:pt x="2779216" y="168325"/>
                </a:moveTo>
                <a:lnTo>
                  <a:pt x="2802098" y="168325"/>
                </a:lnTo>
                <a:lnTo>
                  <a:pt x="2802098" y="191207"/>
                </a:lnTo>
                <a:lnTo>
                  <a:pt x="2779216" y="191207"/>
                </a:lnTo>
                <a:close/>
                <a:moveTo>
                  <a:pt x="1753567" y="166092"/>
                </a:moveTo>
                <a:lnTo>
                  <a:pt x="1767185" y="177254"/>
                </a:lnTo>
                <a:cubicBezTo>
                  <a:pt x="1760190" y="184249"/>
                  <a:pt x="1752377" y="191542"/>
                  <a:pt x="1743744" y="199132"/>
                </a:cubicBezTo>
                <a:lnTo>
                  <a:pt x="1820093" y="199132"/>
                </a:lnTo>
                <a:lnTo>
                  <a:pt x="1820093" y="214313"/>
                </a:lnTo>
                <a:lnTo>
                  <a:pt x="1601762" y="214313"/>
                </a:lnTo>
                <a:lnTo>
                  <a:pt x="1601762" y="199132"/>
                </a:lnTo>
                <a:lnTo>
                  <a:pt x="1676549" y="199132"/>
                </a:lnTo>
                <a:cubicBezTo>
                  <a:pt x="1671191" y="193923"/>
                  <a:pt x="1663377" y="186705"/>
                  <a:pt x="1653108" y="177478"/>
                </a:cubicBezTo>
                <a:lnTo>
                  <a:pt x="1663824" y="166762"/>
                </a:lnTo>
                <a:cubicBezTo>
                  <a:pt x="1672902" y="174204"/>
                  <a:pt x="1682055" y="182166"/>
                  <a:pt x="1691283" y="190649"/>
                </a:cubicBezTo>
                <a:lnTo>
                  <a:pt x="1682130" y="199132"/>
                </a:lnTo>
                <a:lnTo>
                  <a:pt x="1735708" y="199132"/>
                </a:lnTo>
                <a:lnTo>
                  <a:pt x="1728118" y="191542"/>
                </a:lnTo>
                <a:cubicBezTo>
                  <a:pt x="1737643" y="182910"/>
                  <a:pt x="1746126" y="174427"/>
                  <a:pt x="1753567" y="166092"/>
                </a:cubicBezTo>
                <a:close/>
                <a:moveTo>
                  <a:pt x="2168128" y="165646"/>
                </a:moveTo>
                <a:cubicBezTo>
                  <a:pt x="2172072" y="165646"/>
                  <a:pt x="2175458" y="167023"/>
                  <a:pt x="2178285" y="169776"/>
                </a:cubicBezTo>
                <a:cubicBezTo>
                  <a:pt x="2181113" y="172529"/>
                  <a:pt x="2182527" y="175878"/>
                  <a:pt x="2182527" y="179822"/>
                </a:cubicBezTo>
                <a:cubicBezTo>
                  <a:pt x="2182527" y="183840"/>
                  <a:pt x="2181113" y="187207"/>
                  <a:pt x="2178285" y="189923"/>
                </a:cubicBezTo>
                <a:cubicBezTo>
                  <a:pt x="2175458" y="192640"/>
                  <a:pt x="2172072" y="193998"/>
                  <a:pt x="2168128" y="193998"/>
                </a:cubicBezTo>
                <a:cubicBezTo>
                  <a:pt x="2164184" y="193998"/>
                  <a:pt x="2160798" y="192640"/>
                  <a:pt x="2157970" y="189923"/>
                </a:cubicBezTo>
                <a:cubicBezTo>
                  <a:pt x="2155143" y="187207"/>
                  <a:pt x="2153729" y="183840"/>
                  <a:pt x="2153729" y="179822"/>
                </a:cubicBezTo>
                <a:cubicBezTo>
                  <a:pt x="2153729" y="175878"/>
                  <a:pt x="2155143" y="172529"/>
                  <a:pt x="2157970" y="169776"/>
                </a:cubicBezTo>
                <a:cubicBezTo>
                  <a:pt x="2160798" y="167023"/>
                  <a:pt x="2164184" y="165646"/>
                  <a:pt x="2168128" y="165646"/>
                </a:cubicBezTo>
                <a:close/>
                <a:moveTo>
                  <a:pt x="1198810" y="157832"/>
                </a:moveTo>
                <a:lnTo>
                  <a:pt x="1198810" y="195784"/>
                </a:lnTo>
                <a:lnTo>
                  <a:pt x="1307976" y="195784"/>
                </a:lnTo>
                <a:lnTo>
                  <a:pt x="1307976" y="157832"/>
                </a:lnTo>
                <a:close/>
                <a:moveTo>
                  <a:pt x="568598" y="151135"/>
                </a:moveTo>
                <a:lnTo>
                  <a:pt x="568598" y="166762"/>
                </a:lnTo>
                <a:lnTo>
                  <a:pt x="648742" y="166762"/>
                </a:lnTo>
                <a:lnTo>
                  <a:pt x="648742" y="151135"/>
                </a:lnTo>
                <a:close/>
                <a:moveTo>
                  <a:pt x="1923008" y="150242"/>
                </a:moveTo>
                <a:cubicBezTo>
                  <a:pt x="1924199" y="156791"/>
                  <a:pt x="1925315" y="162446"/>
                  <a:pt x="1926357" y="167209"/>
                </a:cubicBezTo>
                <a:cubicBezTo>
                  <a:pt x="1896740" y="177478"/>
                  <a:pt x="1866304" y="188268"/>
                  <a:pt x="1835051" y="199579"/>
                </a:cubicBezTo>
                <a:lnTo>
                  <a:pt x="1828130" y="182612"/>
                </a:lnTo>
                <a:cubicBezTo>
                  <a:pt x="1857300" y="173534"/>
                  <a:pt x="1888926" y="162744"/>
                  <a:pt x="1923008" y="150242"/>
                </a:cubicBezTo>
                <a:close/>
                <a:moveTo>
                  <a:pt x="1467371" y="149796"/>
                </a:moveTo>
                <a:lnTo>
                  <a:pt x="1467371" y="165199"/>
                </a:lnTo>
                <a:lnTo>
                  <a:pt x="1556668" y="165199"/>
                </a:lnTo>
                <a:lnTo>
                  <a:pt x="1556668" y="149796"/>
                </a:lnTo>
                <a:close/>
                <a:moveTo>
                  <a:pt x="43867" y="141759"/>
                </a:moveTo>
                <a:cubicBezTo>
                  <a:pt x="54136" y="156046"/>
                  <a:pt x="66452" y="167134"/>
                  <a:pt x="80813" y="175022"/>
                </a:cubicBezTo>
                <a:cubicBezTo>
                  <a:pt x="88850" y="168102"/>
                  <a:pt x="94766" y="157014"/>
                  <a:pt x="98561" y="141759"/>
                </a:cubicBezTo>
                <a:close/>
                <a:moveTo>
                  <a:pt x="3296878" y="131713"/>
                </a:moveTo>
                <a:cubicBezTo>
                  <a:pt x="3289585" y="134690"/>
                  <a:pt x="3278646" y="137220"/>
                  <a:pt x="3264061" y="139303"/>
                </a:cubicBezTo>
                <a:cubicBezTo>
                  <a:pt x="3255801" y="140494"/>
                  <a:pt x="3249959" y="141833"/>
                  <a:pt x="3246536" y="143322"/>
                </a:cubicBezTo>
                <a:cubicBezTo>
                  <a:pt x="3243113" y="144810"/>
                  <a:pt x="3240472" y="146987"/>
                  <a:pt x="3238611" y="149852"/>
                </a:cubicBezTo>
                <a:cubicBezTo>
                  <a:pt x="3236751" y="152716"/>
                  <a:pt x="3235821" y="155898"/>
                  <a:pt x="3235821" y="159395"/>
                </a:cubicBezTo>
                <a:cubicBezTo>
                  <a:pt x="3235821" y="164753"/>
                  <a:pt x="3237849" y="169218"/>
                  <a:pt x="3241904" y="172790"/>
                </a:cubicBezTo>
                <a:cubicBezTo>
                  <a:pt x="3245960" y="176362"/>
                  <a:pt x="3251894" y="178147"/>
                  <a:pt x="3259708" y="178147"/>
                </a:cubicBezTo>
                <a:cubicBezTo>
                  <a:pt x="3267447" y="178147"/>
                  <a:pt x="3274330" y="176455"/>
                  <a:pt x="3280358" y="173069"/>
                </a:cubicBezTo>
                <a:cubicBezTo>
                  <a:pt x="3286385" y="169683"/>
                  <a:pt x="3290813" y="165051"/>
                  <a:pt x="3293641" y="159172"/>
                </a:cubicBezTo>
                <a:cubicBezTo>
                  <a:pt x="3295799" y="154633"/>
                  <a:pt x="3296878" y="147935"/>
                  <a:pt x="3296878" y="139080"/>
                </a:cubicBezTo>
                <a:close/>
                <a:moveTo>
                  <a:pt x="892522" y="130150"/>
                </a:moveTo>
                <a:lnTo>
                  <a:pt x="906140" y="141759"/>
                </a:lnTo>
                <a:cubicBezTo>
                  <a:pt x="880542" y="174799"/>
                  <a:pt x="844823" y="201141"/>
                  <a:pt x="798984" y="220787"/>
                </a:cubicBezTo>
                <a:cubicBezTo>
                  <a:pt x="795412" y="215578"/>
                  <a:pt x="791542" y="210592"/>
                  <a:pt x="787375" y="205829"/>
                </a:cubicBezTo>
                <a:cubicBezTo>
                  <a:pt x="835000" y="186482"/>
                  <a:pt x="870049" y="161255"/>
                  <a:pt x="892522" y="130150"/>
                </a:cubicBezTo>
                <a:close/>
                <a:moveTo>
                  <a:pt x="568598" y="121667"/>
                </a:moveTo>
                <a:lnTo>
                  <a:pt x="568598" y="137294"/>
                </a:lnTo>
                <a:lnTo>
                  <a:pt x="648742" y="137294"/>
                </a:lnTo>
                <a:lnTo>
                  <a:pt x="648742" y="121667"/>
                </a:lnTo>
                <a:close/>
                <a:moveTo>
                  <a:pt x="1467371" y="120551"/>
                </a:moveTo>
                <a:lnTo>
                  <a:pt x="1467371" y="135955"/>
                </a:lnTo>
                <a:lnTo>
                  <a:pt x="1556668" y="135955"/>
                </a:lnTo>
                <a:lnTo>
                  <a:pt x="1556668" y="120551"/>
                </a:lnTo>
                <a:close/>
                <a:moveTo>
                  <a:pt x="1653331" y="118988"/>
                </a:moveTo>
                <a:lnTo>
                  <a:pt x="1653331" y="150242"/>
                </a:lnTo>
                <a:lnTo>
                  <a:pt x="1766515" y="150242"/>
                </a:lnTo>
                <a:lnTo>
                  <a:pt x="1766515" y="118988"/>
                </a:lnTo>
                <a:close/>
                <a:moveTo>
                  <a:pt x="1859161" y="112068"/>
                </a:moveTo>
                <a:cubicBezTo>
                  <a:pt x="1873448" y="120700"/>
                  <a:pt x="1887959" y="130076"/>
                  <a:pt x="1902693" y="140196"/>
                </a:cubicBezTo>
                <a:lnTo>
                  <a:pt x="1891754" y="154930"/>
                </a:lnTo>
                <a:cubicBezTo>
                  <a:pt x="1878211" y="144661"/>
                  <a:pt x="1863923" y="134690"/>
                  <a:pt x="1848892" y="125016"/>
                </a:cubicBezTo>
                <a:close/>
                <a:moveTo>
                  <a:pt x="552524" y="107380"/>
                </a:moveTo>
                <a:lnTo>
                  <a:pt x="664815" y="107380"/>
                </a:lnTo>
                <a:lnTo>
                  <a:pt x="664815" y="194444"/>
                </a:lnTo>
                <a:cubicBezTo>
                  <a:pt x="664815" y="210666"/>
                  <a:pt x="656481" y="218778"/>
                  <a:pt x="639812" y="218778"/>
                </a:cubicBezTo>
                <a:lnTo>
                  <a:pt x="603423" y="218778"/>
                </a:lnTo>
                <a:cubicBezTo>
                  <a:pt x="602679" y="214015"/>
                  <a:pt x="601563" y="208285"/>
                  <a:pt x="600075" y="201588"/>
                </a:cubicBezTo>
                <a:cubicBezTo>
                  <a:pt x="613916" y="202481"/>
                  <a:pt x="625301" y="202927"/>
                  <a:pt x="634231" y="202927"/>
                </a:cubicBezTo>
                <a:cubicBezTo>
                  <a:pt x="643905" y="202927"/>
                  <a:pt x="648742" y="198909"/>
                  <a:pt x="648742" y="190872"/>
                </a:cubicBezTo>
                <a:lnTo>
                  <a:pt x="648742" y="180603"/>
                </a:lnTo>
                <a:lnTo>
                  <a:pt x="568598" y="180603"/>
                </a:lnTo>
                <a:lnTo>
                  <a:pt x="568598" y="220563"/>
                </a:lnTo>
                <a:lnTo>
                  <a:pt x="552524" y="220563"/>
                </a:lnTo>
                <a:close/>
                <a:moveTo>
                  <a:pt x="1449958" y="106263"/>
                </a:moveTo>
                <a:lnTo>
                  <a:pt x="1574080" y="106263"/>
                </a:lnTo>
                <a:lnTo>
                  <a:pt x="1574080" y="193105"/>
                </a:lnTo>
                <a:cubicBezTo>
                  <a:pt x="1574080" y="209178"/>
                  <a:pt x="1565820" y="217289"/>
                  <a:pt x="1549301" y="217438"/>
                </a:cubicBezTo>
                <a:cubicBezTo>
                  <a:pt x="1540520" y="217587"/>
                  <a:pt x="1529283" y="217661"/>
                  <a:pt x="1515591" y="217661"/>
                </a:cubicBezTo>
                <a:cubicBezTo>
                  <a:pt x="1514847" y="212899"/>
                  <a:pt x="1513730" y="207169"/>
                  <a:pt x="1512242" y="200472"/>
                </a:cubicBezTo>
                <a:cubicBezTo>
                  <a:pt x="1525190" y="201365"/>
                  <a:pt x="1535757" y="201811"/>
                  <a:pt x="1543943" y="201811"/>
                </a:cubicBezTo>
                <a:cubicBezTo>
                  <a:pt x="1552426" y="201811"/>
                  <a:pt x="1556667" y="197942"/>
                  <a:pt x="1556668" y="190203"/>
                </a:cubicBezTo>
                <a:lnTo>
                  <a:pt x="1556668" y="179040"/>
                </a:lnTo>
                <a:lnTo>
                  <a:pt x="1467371" y="179040"/>
                </a:lnTo>
                <a:lnTo>
                  <a:pt x="1467371" y="219447"/>
                </a:lnTo>
                <a:lnTo>
                  <a:pt x="1449958" y="219447"/>
                </a:lnTo>
                <a:close/>
                <a:moveTo>
                  <a:pt x="1636365" y="104254"/>
                </a:moveTo>
                <a:lnTo>
                  <a:pt x="1783482" y="104254"/>
                </a:lnTo>
                <a:lnTo>
                  <a:pt x="1783482" y="173013"/>
                </a:lnTo>
                <a:lnTo>
                  <a:pt x="1766515" y="173013"/>
                </a:lnTo>
                <a:lnTo>
                  <a:pt x="1766515" y="164976"/>
                </a:lnTo>
                <a:lnTo>
                  <a:pt x="1653331" y="164976"/>
                </a:lnTo>
                <a:lnTo>
                  <a:pt x="1653331" y="173013"/>
                </a:lnTo>
                <a:lnTo>
                  <a:pt x="1636365" y="173013"/>
                </a:lnTo>
                <a:close/>
                <a:moveTo>
                  <a:pt x="120551" y="102468"/>
                </a:moveTo>
                <a:cubicBezTo>
                  <a:pt x="120179" y="111100"/>
                  <a:pt x="119472" y="119137"/>
                  <a:pt x="118430" y="126579"/>
                </a:cubicBezTo>
                <a:lnTo>
                  <a:pt x="178370" y="126579"/>
                </a:lnTo>
                <a:lnTo>
                  <a:pt x="178370" y="102468"/>
                </a:lnTo>
                <a:close/>
                <a:moveTo>
                  <a:pt x="42639" y="102468"/>
                </a:moveTo>
                <a:lnTo>
                  <a:pt x="42639" y="126579"/>
                </a:lnTo>
                <a:lnTo>
                  <a:pt x="101463" y="126579"/>
                </a:lnTo>
                <a:cubicBezTo>
                  <a:pt x="102431" y="119286"/>
                  <a:pt x="103063" y="111249"/>
                  <a:pt x="103361" y="102468"/>
                </a:cubicBezTo>
                <a:close/>
                <a:moveTo>
                  <a:pt x="1252165" y="95325"/>
                </a:moveTo>
                <a:cubicBezTo>
                  <a:pt x="1233859" y="113333"/>
                  <a:pt x="1213991" y="128811"/>
                  <a:pt x="1192560" y="141759"/>
                </a:cubicBezTo>
                <a:lnTo>
                  <a:pt x="1316012" y="141759"/>
                </a:lnTo>
                <a:cubicBezTo>
                  <a:pt x="1290265" y="128216"/>
                  <a:pt x="1268983" y="112737"/>
                  <a:pt x="1252165" y="95325"/>
                </a:cubicBezTo>
                <a:close/>
                <a:moveTo>
                  <a:pt x="357634" y="91083"/>
                </a:moveTo>
                <a:lnTo>
                  <a:pt x="379735" y="91083"/>
                </a:lnTo>
                <a:cubicBezTo>
                  <a:pt x="372889" y="97780"/>
                  <a:pt x="365819" y="104105"/>
                  <a:pt x="358527" y="110059"/>
                </a:cubicBezTo>
                <a:lnTo>
                  <a:pt x="439787" y="110059"/>
                </a:lnTo>
                <a:lnTo>
                  <a:pt x="439787" y="126355"/>
                </a:lnTo>
                <a:cubicBezTo>
                  <a:pt x="391864" y="178296"/>
                  <a:pt x="327943" y="210518"/>
                  <a:pt x="248022" y="223019"/>
                </a:cubicBezTo>
                <a:cubicBezTo>
                  <a:pt x="245343" y="217661"/>
                  <a:pt x="241994" y="212080"/>
                  <a:pt x="237976" y="206276"/>
                </a:cubicBezTo>
                <a:cubicBezTo>
                  <a:pt x="274290" y="201067"/>
                  <a:pt x="306809" y="192212"/>
                  <a:pt x="335533" y="179710"/>
                </a:cubicBezTo>
                <a:cubicBezTo>
                  <a:pt x="331217" y="174055"/>
                  <a:pt x="325040" y="167134"/>
                  <a:pt x="317004" y="158949"/>
                </a:cubicBezTo>
                <a:lnTo>
                  <a:pt x="330398" y="149126"/>
                </a:lnTo>
                <a:cubicBezTo>
                  <a:pt x="337989" y="157014"/>
                  <a:pt x="344909" y="164827"/>
                  <a:pt x="351160" y="172566"/>
                </a:cubicBezTo>
                <a:cubicBezTo>
                  <a:pt x="376163" y="159767"/>
                  <a:pt x="397669" y="144140"/>
                  <a:pt x="415677" y="125686"/>
                </a:cubicBezTo>
                <a:lnTo>
                  <a:pt x="339105" y="125686"/>
                </a:lnTo>
                <a:cubicBezTo>
                  <a:pt x="312911" y="145331"/>
                  <a:pt x="285303" y="161404"/>
                  <a:pt x="256282" y="173906"/>
                </a:cubicBezTo>
                <a:cubicBezTo>
                  <a:pt x="253603" y="169590"/>
                  <a:pt x="250031" y="164530"/>
                  <a:pt x="245566" y="158725"/>
                </a:cubicBezTo>
                <a:cubicBezTo>
                  <a:pt x="286940" y="142057"/>
                  <a:pt x="324296" y="119509"/>
                  <a:pt x="357634" y="91083"/>
                </a:cubicBezTo>
                <a:close/>
                <a:moveTo>
                  <a:pt x="742057" y="89074"/>
                </a:moveTo>
                <a:lnTo>
                  <a:pt x="758577" y="89074"/>
                </a:lnTo>
                <a:lnTo>
                  <a:pt x="758577" y="106487"/>
                </a:lnTo>
                <a:lnTo>
                  <a:pt x="804341" y="106487"/>
                </a:lnTo>
                <a:lnTo>
                  <a:pt x="804341" y="123007"/>
                </a:lnTo>
                <a:lnTo>
                  <a:pt x="758577" y="123007"/>
                </a:lnTo>
                <a:lnTo>
                  <a:pt x="758577" y="150689"/>
                </a:lnTo>
                <a:lnTo>
                  <a:pt x="767953" y="139303"/>
                </a:lnTo>
                <a:cubicBezTo>
                  <a:pt x="781124" y="149200"/>
                  <a:pt x="794742" y="159618"/>
                  <a:pt x="808806" y="170557"/>
                </a:cubicBezTo>
                <a:lnTo>
                  <a:pt x="797644" y="184845"/>
                </a:lnTo>
                <a:cubicBezTo>
                  <a:pt x="785589" y="173683"/>
                  <a:pt x="772567" y="162521"/>
                  <a:pt x="758577" y="151358"/>
                </a:cubicBezTo>
                <a:lnTo>
                  <a:pt x="758577" y="220787"/>
                </a:lnTo>
                <a:lnTo>
                  <a:pt x="742057" y="220787"/>
                </a:lnTo>
                <a:lnTo>
                  <a:pt x="742057" y="145108"/>
                </a:lnTo>
                <a:cubicBezTo>
                  <a:pt x="729481" y="165423"/>
                  <a:pt x="714896" y="183356"/>
                  <a:pt x="698301" y="198909"/>
                </a:cubicBezTo>
                <a:cubicBezTo>
                  <a:pt x="695474" y="196081"/>
                  <a:pt x="691009" y="192137"/>
                  <a:pt x="684907" y="187077"/>
                </a:cubicBezTo>
                <a:cubicBezTo>
                  <a:pt x="708198" y="168325"/>
                  <a:pt x="726132" y="146968"/>
                  <a:pt x="738708" y="123007"/>
                </a:cubicBezTo>
                <a:lnTo>
                  <a:pt x="693167" y="123007"/>
                </a:lnTo>
                <a:lnTo>
                  <a:pt x="693167" y="106487"/>
                </a:lnTo>
                <a:lnTo>
                  <a:pt x="742057" y="106487"/>
                </a:lnTo>
                <a:close/>
                <a:moveTo>
                  <a:pt x="3936057" y="86618"/>
                </a:moveTo>
                <a:cubicBezTo>
                  <a:pt x="3926011" y="86618"/>
                  <a:pt x="3917677" y="90376"/>
                  <a:pt x="3911054" y="97892"/>
                </a:cubicBezTo>
                <a:cubicBezTo>
                  <a:pt x="3904431" y="105408"/>
                  <a:pt x="3901120" y="116756"/>
                  <a:pt x="3901120" y="131936"/>
                </a:cubicBezTo>
                <a:cubicBezTo>
                  <a:pt x="3901120" y="147117"/>
                  <a:pt x="3904431" y="158484"/>
                  <a:pt x="3911054" y="166037"/>
                </a:cubicBezTo>
                <a:cubicBezTo>
                  <a:pt x="3917677" y="173590"/>
                  <a:pt x="3926011" y="177366"/>
                  <a:pt x="3936057" y="177366"/>
                </a:cubicBezTo>
                <a:cubicBezTo>
                  <a:pt x="3946029" y="177366"/>
                  <a:pt x="3954326" y="173571"/>
                  <a:pt x="3960949" y="165981"/>
                </a:cubicBezTo>
                <a:cubicBezTo>
                  <a:pt x="3967571" y="158391"/>
                  <a:pt x="3970883" y="146819"/>
                  <a:pt x="3970883" y="131267"/>
                </a:cubicBezTo>
                <a:cubicBezTo>
                  <a:pt x="3970883" y="116607"/>
                  <a:pt x="3967553" y="105501"/>
                  <a:pt x="3960893" y="97948"/>
                </a:cubicBezTo>
                <a:cubicBezTo>
                  <a:pt x="3954233" y="90395"/>
                  <a:pt x="3945954" y="86618"/>
                  <a:pt x="3936057" y="86618"/>
                </a:cubicBezTo>
                <a:close/>
                <a:moveTo>
                  <a:pt x="3393132" y="86618"/>
                </a:moveTo>
                <a:cubicBezTo>
                  <a:pt x="3383086" y="86618"/>
                  <a:pt x="3374752" y="90376"/>
                  <a:pt x="3368129" y="97892"/>
                </a:cubicBezTo>
                <a:cubicBezTo>
                  <a:pt x="3361506" y="105408"/>
                  <a:pt x="3358195" y="116756"/>
                  <a:pt x="3358195" y="131936"/>
                </a:cubicBezTo>
                <a:cubicBezTo>
                  <a:pt x="3358195" y="147117"/>
                  <a:pt x="3361506" y="158484"/>
                  <a:pt x="3368129" y="166037"/>
                </a:cubicBezTo>
                <a:cubicBezTo>
                  <a:pt x="3374752" y="173590"/>
                  <a:pt x="3383086" y="177366"/>
                  <a:pt x="3393132" y="177366"/>
                </a:cubicBezTo>
                <a:cubicBezTo>
                  <a:pt x="3403104" y="177366"/>
                  <a:pt x="3411401" y="173571"/>
                  <a:pt x="3418024" y="165981"/>
                </a:cubicBezTo>
                <a:cubicBezTo>
                  <a:pt x="3424646" y="158391"/>
                  <a:pt x="3427958" y="146819"/>
                  <a:pt x="3427958" y="131267"/>
                </a:cubicBezTo>
                <a:cubicBezTo>
                  <a:pt x="3427958" y="116607"/>
                  <a:pt x="3424628" y="105501"/>
                  <a:pt x="3417968" y="97948"/>
                </a:cubicBezTo>
                <a:cubicBezTo>
                  <a:pt x="3411308" y="90395"/>
                  <a:pt x="3403029" y="86618"/>
                  <a:pt x="3393132" y="86618"/>
                </a:cubicBezTo>
                <a:close/>
                <a:moveTo>
                  <a:pt x="1372046" y="77912"/>
                </a:moveTo>
                <a:lnTo>
                  <a:pt x="1416248" y="77912"/>
                </a:lnTo>
                <a:lnTo>
                  <a:pt x="1416248" y="181943"/>
                </a:lnTo>
                <a:cubicBezTo>
                  <a:pt x="1424583" y="176287"/>
                  <a:pt x="1432917" y="170408"/>
                  <a:pt x="1441251" y="164306"/>
                </a:cubicBezTo>
                <a:cubicBezTo>
                  <a:pt x="1441698" y="171748"/>
                  <a:pt x="1442219" y="178222"/>
                  <a:pt x="1442814" y="183729"/>
                </a:cubicBezTo>
                <a:cubicBezTo>
                  <a:pt x="1426740" y="194444"/>
                  <a:pt x="1413123" y="204118"/>
                  <a:pt x="1401961" y="212750"/>
                </a:cubicBezTo>
                <a:lnTo>
                  <a:pt x="1391692" y="198016"/>
                </a:lnTo>
                <a:cubicBezTo>
                  <a:pt x="1396752" y="193254"/>
                  <a:pt x="1399282" y="186779"/>
                  <a:pt x="1399282" y="178594"/>
                </a:cubicBezTo>
                <a:lnTo>
                  <a:pt x="1399282" y="94208"/>
                </a:lnTo>
                <a:lnTo>
                  <a:pt x="1372046" y="94208"/>
                </a:lnTo>
                <a:close/>
                <a:moveTo>
                  <a:pt x="1247254" y="75903"/>
                </a:moveTo>
                <a:lnTo>
                  <a:pt x="1266006" y="78805"/>
                </a:lnTo>
                <a:cubicBezTo>
                  <a:pt x="1264816" y="80144"/>
                  <a:pt x="1263551" y="81632"/>
                  <a:pt x="1262211" y="83270"/>
                </a:cubicBezTo>
                <a:cubicBezTo>
                  <a:pt x="1290786" y="110654"/>
                  <a:pt x="1324942" y="129406"/>
                  <a:pt x="1364679" y="139527"/>
                </a:cubicBezTo>
                <a:cubicBezTo>
                  <a:pt x="1359768" y="146968"/>
                  <a:pt x="1356122" y="153293"/>
                  <a:pt x="1353740" y="158502"/>
                </a:cubicBezTo>
                <a:cubicBezTo>
                  <a:pt x="1343918" y="154930"/>
                  <a:pt x="1334616" y="150986"/>
                  <a:pt x="1325835" y="146670"/>
                </a:cubicBezTo>
                <a:lnTo>
                  <a:pt x="1325835" y="221903"/>
                </a:lnTo>
                <a:lnTo>
                  <a:pt x="1307976" y="221903"/>
                </a:lnTo>
                <a:lnTo>
                  <a:pt x="1307976" y="211857"/>
                </a:lnTo>
                <a:lnTo>
                  <a:pt x="1198810" y="211857"/>
                </a:lnTo>
                <a:lnTo>
                  <a:pt x="1198810" y="221903"/>
                </a:lnTo>
                <a:lnTo>
                  <a:pt x="1180951" y="221903"/>
                </a:lnTo>
                <a:lnTo>
                  <a:pt x="1180951" y="148679"/>
                </a:lnTo>
                <a:cubicBezTo>
                  <a:pt x="1171277" y="153888"/>
                  <a:pt x="1161380" y="158577"/>
                  <a:pt x="1151260" y="162744"/>
                </a:cubicBezTo>
                <a:cubicBezTo>
                  <a:pt x="1148581" y="157237"/>
                  <a:pt x="1145307" y="151954"/>
                  <a:pt x="1141437" y="146894"/>
                </a:cubicBezTo>
                <a:cubicBezTo>
                  <a:pt x="1187574" y="127397"/>
                  <a:pt x="1222846" y="103733"/>
                  <a:pt x="1247254" y="75903"/>
                </a:cubicBezTo>
                <a:close/>
                <a:moveTo>
                  <a:pt x="3582702" y="72666"/>
                </a:moveTo>
                <a:lnTo>
                  <a:pt x="3602794" y="72666"/>
                </a:lnTo>
                <a:lnTo>
                  <a:pt x="3602794" y="138410"/>
                </a:lnTo>
                <a:cubicBezTo>
                  <a:pt x="3602794" y="148903"/>
                  <a:pt x="3603203" y="155972"/>
                  <a:pt x="3604022" y="159618"/>
                </a:cubicBezTo>
                <a:cubicBezTo>
                  <a:pt x="3605287" y="164902"/>
                  <a:pt x="3607966" y="169050"/>
                  <a:pt x="3612058" y="172064"/>
                </a:cubicBezTo>
                <a:cubicBezTo>
                  <a:pt x="3616151" y="175078"/>
                  <a:pt x="3621211" y="176585"/>
                  <a:pt x="3627239" y="176585"/>
                </a:cubicBezTo>
                <a:cubicBezTo>
                  <a:pt x="3633266" y="176585"/>
                  <a:pt x="3638922" y="175041"/>
                  <a:pt x="3644205" y="171952"/>
                </a:cubicBezTo>
                <a:cubicBezTo>
                  <a:pt x="3649489" y="168864"/>
                  <a:pt x="3653228" y="164660"/>
                  <a:pt x="3655423" y="159339"/>
                </a:cubicBezTo>
                <a:cubicBezTo>
                  <a:pt x="3657618" y="154019"/>
                  <a:pt x="3658716" y="146298"/>
                  <a:pt x="3658716" y="136178"/>
                </a:cubicBezTo>
                <a:lnTo>
                  <a:pt x="3658716" y="72666"/>
                </a:lnTo>
                <a:lnTo>
                  <a:pt x="3678808" y="72666"/>
                </a:lnTo>
                <a:lnTo>
                  <a:pt x="3678808" y="191207"/>
                </a:lnTo>
                <a:lnTo>
                  <a:pt x="3660837" y="191207"/>
                </a:lnTo>
                <a:lnTo>
                  <a:pt x="3660837" y="173794"/>
                </a:lnTo>
                <a:cubicBezTo>
                  <a:pt x="3651609" y="187189"/>
                  <a:pt x="3639071" y="193886"/>
                  <a:pt x="3623220" y="193886"/>
                </a:cubicBezTo>
                <a:cubicBezTo>
                  <a:pt x="3616225" y="193886"/>
                  <a:pt x="3609696" y="192547"/>
                  <a:pt x="3603631" y="189868"/>
                </a:cubicBezTo>
                <a:cubicBezTo>
                  <a:pt x="3597566" y="187189"/>
                  <a:pt x="3593064" y="183822"/>
                  <a:pt x="3590125" y="179766"/>
                </a:cubicBezTo>
                <a:cubicBezTo>
                  <a:pt x="3587185" y="175710"/>
                  <a:pt x="3585120" y="170743"/>
                  <a:pt x="3583930" y="164865"/>
                </a:cubicBezTo>
                <a:cubicBezTo>
                  <a:pt x="3583111" y="160921"/>
                  <a:pt x="3582702" y="154670"/>
                  <a:pt x="3582702" y="146112"/>
                </a:cubicBezTo>
                <a:close/>
                <a:moveTo>
                  <a:pt x="3457463" y="72666"/>
                </a:moveTo>
                <a:lnTo>
                  <a:pt x="3479118" y="72666"/>
                </a:lnTo>
                <a:lnTo>
                  <a:pt x="3503786" y="141312"/>
                </a:lnTo>
                <a:cubicBezTo>
                  <a:pt x="3506986" y="150019"/>
                  <a:pt x="3509851" y="159172"/>
                  <a:pt x="3512381" y="168771"/>
                </a:cubicBezTo>
                <a:cubicBezTo>
                  <a:pt x="3514687" y="159544"/>
                  <a:pt x="3517441" y="150540"/>
                  <a:pt x="3520641" y="141759"/>
                </a:cubicBezTo>
                <a:lnTo>
                  <a:pt x="3545979" y="72666"/>
                </a:lnTo>
                <a:lnTo>
                  <a:pt x="3566070" y="72666"/>
                </a:lnTo>
                <a:lnTo>
                  <a:pt x="3520975" y="193216"/>
                </a:lnTo>
                <a:cubicBezTo>
                  <a:pt x="3516139" y="206239"/>
                  <a:pt x="3512381" y="215206"/>
                  <a:pt x="3509702" y="220117"/>
                </a:cubicBezTo>
                <a:cubicBezTo>
                  <a:pt x="3506130" y="226740"/>
                  <a:pt x="3502037" y="231595"/>
                  <a:pt x="3497423" y="234684"/>
                </a:cubicBezTo>
                <a:cubicBezTo>
                  <a:pt x="3492810" y="237772"/>
                  <a:pt x="3487303" y="239316"/>
                  <a:pt x="3480903" y="239316"/>
                </a:cubicBezTo>
                <a:cubicBezTo>
                  <a:pt x="3477034" y="239316"/>
                  <a:pt x="3472718" y="238497"/>
                  <a:pt x="3467955" y="236860"/>
                </a:cubicBezTo>
                <a:lnTo>
                  <a:pt x="3465723" y="217996"/>
                </a:lnTo>
                <a:cubicBezTo>
                  <a:pt x="3470113" y="219187"/>
                  <a:pt x="3473946" y="219782"/>
                  <a:pt x="3477220" y="219782"/>
                </a:cubicBezTo>
                <a:cubicBezTo>
                  <a:pt x="3481685" y="219782"/>
                  <a:pt x="3485257" y="219038"/>
                  <a:pt x="3487936" y="217550"/>
                </a:cubicBezTo>
                <a:cubicBezTo>
                  <a:pt x="3490615" y="216061"/>
                  <a:pt x="3492810" y="213978"/>
                  <a:pt x="3494521" y="211299"/>
                </a:cubicBezTo>
                <a:cubicBezTo>
                  <a:pt x="3495786" y="209290"/>
                  <a:pt x="3497833" y="204304"/>
                  <a:pt x="3500660" y="196342"/>
                </a:cubicBezTo>
                <a:cubicBezTo>
                  <a:pt x="3501033" y="195225"/>
                  <a:pt x="3501628" y="193588"/>
                  <a:pt x="3502446" y="191430"/>
                </a:cubicBezTo>
                <a:close/>
                <a:moveTo>
                  <a:pt x="3173685" y="72666"/>
                </a:moveTo>
                <a:lnTo>
                  <a:pt x="3193777" y="72666"/>
                </a:lnTo>
                <a:lnTo>
                  <a:pt x="3193777" y="191207"/>
                </a:lnTo>
                <a:lnTo>
                  <a:pt x="3173685" y="191207"/>
                </a:lnTo>
                <a:close/>
                <a:moveTo>
                  <a:pt x="3125837" y="72666"/>
                </a:moveTo>
                <a:lnTo>
                  <a:pt x="3145929" y="72666"/>
                </a:lnTo>
                <a:lnTo>
                  <a:pt x="3145929" y="197681"/>
                </a:lnTo>
                <a:cubicBezTo>
                  <a:pt x="3145929" y="212266"/>
                  <a:pt x="3144031" y="222424"/>
                  <a:pt x="3140236" y="228154"/>
                </a:cubicBezTo>
                <a:cubicBezTo>
                  <a:pt x="3135399" y="235595"/>
                  <a:pt x="3127362" y="239316"/>
                  <a:pt x="3116126" y="239316"/>
                </a:cubicBezTo>
                <a:cubicBezTo>
                  <a:pt x="3110694" y="239316"/>
                  <a:pt x="3105447" y="238609"/>
                  <a:pt x="3100387" y="237195"/>
                </a:cubicBezTo>
                <a:lnTo>
                  <a:pt x="3104182" y="220117"/>
                </a:lnTo>
                <a:cubicBezTo>
                  <a:pt x="3108201" y="221159"/>
                  <a:pt x="3111363" y="221680"/>
                  <a:pt x="3113670" y="221680"/>
                </a:cubicBezTo>
                <a:cubicBezTo>
                  <a:pt x="3117763" y="221680"/>
                  <a:pt x="3120814" y="220322"/>
                  <a:pt x="3122823" y="217606"/>
                </a:cubicBezTo>
                <a:cubicBezTo>
                  <a:pt x="3124832" y="214889"/>
                  <a:pt x="3125837" y="208099"/>
                  <a:pt x="3125837" y="197235"/>
                </a:cubicBezTo>
                <a:close/>
                <a:moveTo>
                  <a:pt x="2954610" y="72666"/>
                </a:moveTo>
                <a:lnTo>
                  <a:pt x="2974702" y="72666"/>
                </a:lnTo>
                <a:lnTo>
                  <a:pt x="2974702" y="191207"/>
                </a:lnTo>
                <a:lnTo>
                  <a:pt x="2954610" y="191207"/>
                </a:lnTo>
                <a:close/>
                <a:moveTo>
                  <a:pt x="2830041" y="72666"/>
                </a:moveTo>
                <a:lnTo>
                  <a:pt x="2855156" y="72666"/>
                </a:lnTo>
                <a:lnTo>
                  <a:pt x="2873350" y="100459"/>
                </a:lnTo>
                <a:cubicBezTo>
                  <a:pt x="2876773" y="105743"/>
                  <a:pt x="2879526" y="110170"/>
                  <a:pt x="2881610" y="113742"/>
                </a:cubicBezTo>
                <a:cubicBezTo>
                  <a:pt x="2884884" y="108831"/>
                  <a:pt x="2887898" y="104478"/>
                  <a:pt x="2890651" y="100682"/>
                </a:cubicBezTo>
                <a:lnTo>
                  <a:pt x="2910631" y="72666"/>
                </a:lnTo>
                <a:lnTo>
                  <a:pt x="2934630" y="72666"/>
                </a:lnTo>
                <a:lnTo>
                  <a:pt x="2893665" y="128476"/>
                </a:lnTo>
                <a:lnTo>
                  <a:pt x="2937755" y="191207"/>
                </a:lnTo>
                <a:lnTo>
                  <a:pt x="2913087" y="191207"/>
                </a:lnTo>
                <a:lnTo>
                  <a:pt x="2888754" y="154372"/>
                </a:lnTo>
                <a:lnTo>
                  <a:pt x="2882280" y="144438"/>
                </a:lnTo>
                <a:lnTo>
                  <a:pt x="2851138" y="191207"/>
                </a:lnTo>
                <a:lnTo>
                  <a:pt x="2826804" y="191207"/>
                </a:lnTo>
                <a:lnTo>
                  <a:pt x="2870113" y="129592"/>
                </a:lnTo>
                <a:close/>
                <a:moveTo>
                  <a:pt x="2282874" y="72666"/>
                </a:moveTo>
                <a:lnTo>
                  <a:pt x="2303636" y="72666"/>
                </a:lnTo>
                <a:lnTo>
                  <a:pt x="2322500" y="141089"/>
                </a:lnTo>
                <a:lnTo>
                  <a:pt x="2329532" y="166539"/>
                </a:lnTo>
                <a:cubicBezTo>
                  <a:pt x="2329830" y="165274"/>
                  <a:pt x="2331876" y="157125"/>
                  <a:pt x="2335671" y="142094"/>
                </a:cubicBezTo>
                <a:lnTo>
                  <a:pt x="2354535" y="72666"/>
                </a:lnTo>
                <a:lnTo>
                  <a:pt x="2375185" y="72666"/>
                </a:lnTo>
                <a:lnTo>
                  <a:pt x="2392933" y="141424"/>
                </a:lnTo>
                <a:lnTo>
                  <a:pt x="2398849" y="164083"/>
                </a:lnTo>
                <a:lnTo>
                  <a:pt x="2405658" y="141201"/>
                </a:lnTo>
                <a:lnTo>
                  <a:pt x="2425973" y="72666"/>
                </a:lnTo>
                <a:lnTo>
                  <a:pt x="2444799" y="72666"/>
                </a:lnTo>
                <a:lnTo>
                  <a:pt x="2445506" y="72666"/>
                </a:lnTo>
                <a:lnTo>
                  <a:pt x="2465561" y="72666"/>
                </a:lnTo>
                <a:lnTo>
                  <a:pt x="2484425" y="141089"/>
                </a:lnTo>
                <a:lnTo>
                  <a:pt x="2491457" y="166539"/>
                </a:lnTo>
                <a:cubicBezTo>
                  <a:pt x="2491755" y="165274"/>
                  <a:pt x="2493801" y="157125"/>
                  <a:pt x="2497596" y="142094"/>
                </a:cubicBezTo>
                <a:lnTo>
                  <a:pt x="2516460" y="72666"/>
                </a:lnTo>
                <a:lnTo>
                  <a:pt x="2537110" y="72666"/>
                </a:lnTo>
                <a:lnTo>
                  <a:pt x="2554858" y="141424"/>
                </a:lnTo>
                <a:lnTo>
                  <a:pt x="2560774" y="164083"/>
                </a:lnTo>
                <a:lnTo>
                  <a:pt x="2567583" y="141201"/>
                </a:lnTo>
                <a:lnTo>
                  <a:pt x="2587898" y="72666"/>
                </a:lnTo>
                <a:lnTo>
                  <a:pt x="2606724" y="72666"/>
                </a:lnTo>
                <a:lnTo>
                  <a:pt x="2607431" y="72666"/>
                </a:lnTo>
                <a:lnTo>
                  <a:pt x="2627486" y="72666"/>
                </a:lnTo>
                <a:lnTo>
                  <a:pt x="2646350" y="141089"/>
                </a:lnTo>
                <a:lnTo>
                  <a:pt x="2653382" y="166539"/>
                </a:lnTo>
                <a:cubicBezTo>
                  <a:pt x="2653680" y="165274"/>
                  <a:pt x="2655726" y="157125"/>
                  <a:pt x="2659521" y="142094"/>
                </a:cubicBezTo>
                <a:lnTo>
                  <a:pt x="2678385" y="72666"/>
                </a:lnTo>
                <a:lnTo>
                  <a:pt x="2699035" y="72666"/>
                </a:lnTo>
                <a:lnTo>
                  <a:pt x="2716783" y="141424"/>
                </a:lnTo>
                <a:lnTo>
                  <a:pt x="2722699" y="164083"/>
                </a:lnTo>
                <a:lnTo>
                  <a:pt x="2729508" y="141201"/>
                </a:lnTo>
                <a:lnTo>
                  <a:pt x="2749823" y="72666"/>
                </a:lnTo>
                <a:lnTo>
                  <a:pt x="2769356" y="72666"/>
                </a:lnTo>
                <a:lnTo>
                  <a:pt x="2732298" y="191207"/>
                </a:lnTo>
                <a:lnTo>
                  <a:pt x="2711425" y="191207"/>
                </a:lnTo>
                <a:lnTo>
                  <a:pt x="2692561" y="120216"/>
                </a:lnTo>
                <a:lnTo>
                  <a:pt x="2687984" y="100013"/>
                </a:lnTo>
                <a:lnTo>
                  <a:pt x="2663986" y="191207"/>
                </a:lnTo>
                <a:lnTo>
                  <a:pt x="2643001" y="191207"/>
                </a:lnTo>
                <a:lnTo>
                  <a:pt x="2607074" y="73808"/>
                </a:lnTo>
                <a:lnTo>
                  <a:pt x="2570373" y="191207"/>
                </a:lnTo>
                <a:lnTo>
                  <a:pt x="2549500" y="191207"/>
                </a:lnTo>
                <a:lnTo>
                  <a:pt x="2530636" y="120216"/>
                </a:lnTo>
                <a:lnTo>
                  <a:pt x="2526059" y="100013"/>
                </a:lnTo>
                <a:lnTo>
                  <a:pt x="2502061" y="191207"/>
                </a:lnTo>
                <a:lnTo>
                  <a:pt x="2481076" y="191207"/>
                </a:lnTo>
                <a:lnTo>
                  <a:pt x="2445149" y="73808"/>
                </a:lnTo>
                <a:lnTo>
                  <a:pt x="2408448" y="191207"/>
                </a:lnTo>
                <a:lnTo>
                  <a:pt x="2387575" y="191207"/>
                </a:lnTo>
                <a:lnTo>
                  <a:pt x="2368711" y="120216"/>
                </a:lnTo>
                <a:lnTo>
                  <a:pt x="2364134" y="100013"/>
                </a:lnTo>
                <a:lnTo>
                  <a:pt x="2340136" y="191207"/>
                </a:lnTo>
                <a:lnTo>
                  <a:pt x="2319151" y="191207"/>
                </a:lnTo>
                <a:close/>
                <a:moveTo>
                  <a:pt x="885155" y="71214"/>
                </a:moveTo>
                <a:lnTo>
                  <a:pt x="899219" y="82153"/>
                </a:lnTo>
                <a:cubicBezTo>
                  <a:pt x="879574" y="104775"/>
                  <a:pt x="853529" y="124793"/>
                  <a:pt x="821085" y="142205"/>
                </a:cubicBezTo>
                <a:cubicBezTo>
                  <a:pt x="818406" y="137889"/>
                  <a:pt x="814983" y="132904"/>
                  <a:pt x="810816" y="127248"/>
                </a:cubicBezTo>
                <a:cubicBezTo>
                  <a:pt x="844302" y="110877"/>
                  <a:pt x="869082" y="92199"/>
                  <a:pt x="885155" y="71214"/>
                </a:cubicBezTo>
                <a:close/>
                <a:moveTo>
                  <a:pt x="1671414" y="70098"/>
                </a:moveTo>
                <a:lnTo>
                  <a:pt x="1747093" y="70098"/>
                </a:lnTo>
                <a:lnTo>
                  <a:pt x="1747093" y="84832"/>
                </a:lnTo>
                <a:lnTo>
                  <a:pt x="1671414" y="84832"/>
                </a:lnTo>
                <a:close/>
                <a:moveTo>
                  <a:pt x="4065686" y="69987"/>
                </a:moveTo>
                <a:cubicBezTo>
                  <a:pt x="4074467" y="69987"/>
                  <a:pt x="4081667" y="71810"/>
                  <a:pt x="4087285" y="75456"/>
                </a:cubicBezTo>
                <a:cubicBezTo>
                  <a:pt x="4092903" y="79102"/>
                  <a:pt x="4096866" y="84200"/>
                  <a:pt x="4099173" y="90748"/>
                </a:cubicBezTo>
                <a:cubicBezTo>
                  <a:pt x="4108549" y="76907"/>
                  <a:pt x="4120753" y="69987"/>
                  <a:pt x="4135785" y="69987"/>
                </a:cubicBezTo>
                <a:cubicBezTo>
                  <a:pt x="4147542" y="69987"/>
                  <a:pt x="4156583" y="73242"/>
                  <a:pt x="4162909" y="79753"/>
                </a:cubicBezTo>
                <a:cubicBezTo>
                  <a:pt x="4169234" y="86265"/>
                  <a:pt x="4172396" y="96292"/>
                  <a:pt x="4172396" y="109835"/>
                </a:cubicBezTo>
                <a:lnTo>
                  <a:pt x="4172396" y="191207"/>
                </a:lnTo>
                <a:lnTo>
                  <a:pt x="4152416" y="191207"/>
                </a:lnTo>
                <a:lnTo>
                  <a:pt x="4152416" y="116533"/>
                </a:lnTo>
                <a:cubicBezTo>
                  <a:pt x="4152416" y="108496"/>
                  <a:pt x="4151765" y="102710"/>
                  <a:pt x="4150463" y="99176"/>
                </a:cubicBezTo>
                <a:cubicBezTo>
                  <a:pt x="4149161" y="95641"/>
                  <a:pt x="4146798" y="92795"/>
                  <a:pt x="4143375" y="90637"/>
                </a:cubicBezTo>
                <a:cubicBezTo>
                  <a:pt x="4139952" y="88479"/>
                  <a:pt x="4135933" y="87400"/>
                  <a:pt x="4131320" y="87400"/>
                </a:cubicBezTo>
                <a:cubicBezTo>
                  <a:pt x="4122985" y="87400"/>
                  <a:pt x="4116065" y="90171"/>
                  <a:pt x="4110558" y="95715"/>
                </a:cubicBezTo>
                <a:cubicBezTo>
                  <a:pt x="4105052" y="101259"/>
                  <a:pt x="4102298" y="110133"/>
                  <a:pt x="4102298" y="122337"/>
                </a:cubicBezTo>
                <a:lnTo>
                  <a:pt x="4102298" y="191207"/>
                </a:lnTo>
                <a:lnTo>
                  <a:pt x="4082206" y="191207"/>
                </a:lnTo>
                <a:lnTo>
                  <a:pt x="4082206" y="114189"/>
                </a:lnTo>
                <a:cubicBezTo>
                  <a:pt x="4082206" y="105259"/>
                  <a:pt x="4080569" y="98562"/>
                  <a:pt x="4077295" y="94097"/>
                </a:cubicBezTo>
                <a:cubicBezTo>
                  <a:pt x="4074021" y="89632"/>
                  <a:pt x="4068663" y="87400"/>
                  <a:pt x="4061222" y="87400"/>
                </a:cubicBezTo>
                <a:cubicBezTo>
                  <a:pt x="4055566" y="87400"/>
                  <a:pt x="4050339" y="88888"/>
                  <a:pt x="4045539" y="91864"/>
                </a:cubicBezTo>
                <a:cubicBezTo>
                  <a:pt x="4040739" y="94841"/>
                  <a:pt x="4037260" y="99194"/>
                  <a:pt x="4035102" y="104924"/>
                </a:cubicBezTo>
                <a:cubicBezTo>
                  <a:pt x="4032944" y="110654"/>
                  <a:pt x="4031865" y="118914"/>
                  <a:pt x="4031865" y="129704"/>
                </a:cubicBezTo>
                <a:lnTo>
                  <a:pt x="4031865" y="191207"/>
                </a:lnTo>
                <a:lnTo>
                  <a:pt x="4011773" y="191207"/>
                </a:lnTo>
                <a:lnTo>
                  <a:pt x="4011773" y="72666"/>
                </a:lnTo>
                <a:lnTo>
                  <a:pt x="4029744" y="72666"/>
                </a:lnTo>
                <a:lnTo>
                  <a:pt x="4029744" y="89297"/>
                </a:lnTo>
                <a:cubicBezTo>
                  <a:pt x="4033465" y="83493"/>
                  <a:pt x="4038414" y="78823"/>
                  <a:pt x="4044590" y="75289"/>
                </a:cubicBezTo>
                <a:cubicBezTo>
                  <a:pt x="4050766" y="71754"/>
                  <a:pt x="4057799" y="69987"/>
                  <a:pt x="4065686" y="69987"/>
                </a:cubicBezTo>
                <a:close/>
                <a:moveTo>
                  <a:pt x="3936057" y="69987"/>
                </a:moveTo>
                <a:cubicBezTo>
                  <a:pt x="3952354" y="69987"/>
                  <a:pt x="3965674" y="75326"/>
                  <a:pt x="3976017" y="86004"/>
                </a:cubicBezTo>
                <a:cubicBezTo>
                  <a:pt x="3986361" y="96683"/>
                  <a:pt x="3991533" y="111435"/>
                  <a:pt x="3991533" y="130262"/>
                </a:cubicBezTo>
                <a:cubicBezTo>
                  <a:pt x="3991533" y="145517"/>
                  <a:pt x="3989245" y="157516"/>
                  <a:pt x="3984668" y="166260"/>
                </a:cubicBezTo>
                <a:cubicBezTo>
                  <a:pt x="3980092" y="175003"/>
                  <a:pt x="3973432" y="181794"/>
                  <a:pt x="3964688" y="186631"/>
                </a:cubicBezTo>
                <a:cubicBezTo>
                  <a:pt x="3955944" y="191468"/>
                  <a:pt x="3946401" y="193886"/>
                  <a:pt x="3936057" y="193886"/>
                </a:cubicBezTo>
                <a:cubicBezTo>
                  <a:pt x="3919463" y="193886"/>
                  <a:pt x="3906050" y="188565"/>
                  <a:pt x="3895818" y="177924"/>
                </a:cubicBezTo>
                <a:cubicBezTo>
                  <a:pt x="3885586" y="167283"/>
                  <a:pt x="3880470" y="151954"/>
                  <a:pt x="3880470" y="131936"/>
                </a:cubicBezTo>
                <a:cubicBezTo>
                  <a:pt x="3880470" y="109984"/>
                  <a:pt x="3886572" y="93725"/>
                  <a:pt x="3898776" y="83158"/>
                </a:cubicBezTo>
                <a:cubicBezTo>
                  <a:pt x="3908970" y="74377"/>
                  <a:pt x="3921398" y="69987"/>
                  <a:pt x="3936057" y="69987"/>
                </a:cubicBezTo>
                <a:close/>
                <a:moveTo>
                  <a:pt x="3821534" y="69987"/>
                </a:moveTo>
                <a:cubicBezTo>
                  <a:pt x="3834408" y="69987"/>
                  <a:pt x="3844937" y="73242"/>
                  <a:pt x="3853123" y="79753"/>
                </a:cubicBezTo>
                <a:cubicBezTo>
                  <a:pt x="3861308" y="86265"/>
                  <a:pt x="3866554" y="95511"/>
                  <a:pt x="3868861" y="107491"/>
                </a:cubicBezTo>
                <a:lnTo>
                  <a:pt x="3849328" y="110505"/>
                </a:lnTo>
                <a:cubicBezTo>
                  <a:pt x="3847467" y="102543"/>
                  <a:pt x="3844174" y="96552"/>
                  <a:pt x="3839449" y="92534"/>
                </a:cubicBezTo>
                <a:cubicBezTo>
                  <a:pt x="3834724" y="88516"/>
                  <a:pt x="3829012" y="86507"/>
                  <a:pt x="3822315" y="86507"/>
                </a:cubicBezTo>
                <a:cubicBezTo>
                  <a:pt x="3812195" y="86507"/>
                  <a:pt x="3803972" y="90134"/>
                  <a:pt x="3797647" y="97390"/>
                </a:cubicBezTo>
                <a:cubicBezTo>
                  <a:pt x="3791322" y="104645"/>
                  <a:pt x="3788159" y="116123"/>
                  <a:pt x="3788159" y="131825"/>
                </a:cubicBezTo>
                <a:cubicBezTo>
                  <a:pt x="3788159" y="147749"/>
                  <a:pt x="3791210" y="159321"/>
                  <a:pt x="3797312" y="166539"/>
                </a:cubicBezTo>
                <a:cubicBezTo>
                  <a:pt x="3803414" y="173757"/>
                  <a:pt x="3811376" y="177366"/>
                  <a:pt x="3821199" y="177366"/>
                </a:cubicBezTo>
                <a:cubicBezTo>
                  <a:pt x="3829087" y="177366"/>
                  <a:pt x="3835673" y="174948"/>
                  <a:pt x="3840956" y="170111"/>
                </a:cubicBezTo>
                <a:cubicBezTo>
                  <a:pt x="3846239" y="165274"/>
                  <a:pt x="3849588" y="157832"/>
                  <a:pt x="3851002" y="147787"/>
                </a:cubicBezTo>
                <a:lnTo>
                  <a:pt x="3870759" y="150354"/>
                </a:lnTo>
                <a:cubicBezTo>
                  <a:pt x="3868601" y="163972"/>
                  <a:pt x="3863076" y="174631"/>
                  <a:pt x="3854183" y="182333"/>
                </a:cubicBezTo>
                <a:cubicBezTo>
                  <a:pt x="3845291" y="190035"/>
                  <a:pt x="3834370" y="193886"/>
                  <a:pt x="3821422" y="193886"/>
                </a:cubicBezTo>
                <a:cubicBezTo>
                  <a:pt x="3805200" y="193886"/>
                  <a:pt x="3792159" y="188584"/>
                  <a:pt x="3782299" y="177980"/>
                </a:cubicBezTo>
                <a:cubicBezTo>
                  <a:pt x="3772439" y="167376"/>
                  <a:pt x="3767509" y="152177"/>
                  <a:pt x="3767509" y="132383"/>
                </a:cubicBezTo>
                <a:cubicBezTo>
                  <a:pt x="3767509" y="119584"/>
                  <a:pt x="3769630" y="108384"/>
                  <a:pt x="3773872" y="98785"/>
                </a:cubicBezTo>
                <a:cubicBezTo>
                  <a:pt x="3778113" y="89185"/>
                  <a:pt x="3784569" y="81986"/>
                  <a:pt x="3793238" y="77186"/>
                </a:cubicBezTo>
                <a:cubicBezTo>
                  <a:pt x="3801907" y="72386"/>
                  <a:pt x="3811339" y="69987"/>
                  <a:pt x="3821534" y="69987"/>
                </a:cubicBezTo>
                <a:close/>
                <a:moveTo>
                  <a:pt x="3393132" y="69987"/>
                </a:moveTo>
                <a:cubicBezTo>
                  <a:pt x="3409429" y="69987"/>
                  <a:pt x="3422749" y="75326"/>
                  <a:pt x="3433092" y="86004"/>
                </a:cubicBezTo>
                <a:cubicBezTo>
                  <a:pt x="3443436" y="96683"/>
                  <a:pt x="3448608" y="111435"/>
                  <a:pt x="3448608" y="130262"/>
                </a:cubicBezTo>
                <a:cubicBezTo>
                  <a:pt x="3448608" y="145517"/>
                  <a:pt x="3446320" y="157516"/>
                  <a:pt x="3441743" y="166260"/>
                </a:cubicBezTo>
                <a:cubicBezTo>
                  <a:pt x="3437167" y="175003"/>
                  <a:pt x="3430507" y="181794"/>
                  <a:pt x="3421763" y="186631"/>
                </a:cubicBezTo>
                <a:cubicBezTo>
                  <a:pt x="3413019" y="191468"/>
                  <a:pt x="3403476" y="193886"/>
                  <a:pt x="3393132" y="193886"/>
                </a:cubicBezTo>
                <a:cubicBezTo>
                  <a:pt x="3376538" y="193886"/>
                  <a:pt x="3363125" y="188565"/>
                  <a:pt x="3352893" y="177924"/>
                </a:cubicBezTo>
                <a:cubicBezTo>
                  <a:pt x="3342661" y="167283"/>
                  <a:pt x="3337545" y="151954"/>
                  <a:pt x="3337545" y="131936"/>
                </a:cubicBezTo>
                <a:cubicBezTo>
                  <a:pt x="3337545" y="109984"/>
                  <a:pt x="3343647" y="93725"/>
                  <a:pt x="3355851" y="83158"/>
                </a:cubicBezTo>
                <a:cubicBezTo>
                  <a:pt x="3366045" y="74377"/>
                  <a:pt x="3378473" y="69987"/>
                  <a:pt x="3393132" y="69987"/>
                </a:cubicBezTo>
                <a:close/>
                <a:moveTo>
                  <a:pt x="3271316" y="69987"/>
                </a:moveTo>
                <a:cubicBezTo>
                  <a:pt x="3281437" y="69987"/>
                  <a:pt x="3289659" y="71177"/>
                  <a:pt x="3295985" y="73559"/>
                </a:cubicBezTo>
                <a:cubicBezTo>
                  <a:pt x="3302310" y="75940"/>
                  <a:pt x="3306961" y="78935"/>
                  <a:pt x="3309937" y="82544"/>
                </a:cubicBezTo>
                <a:cubicBezTo>
                  <a:pt x="3312914" y="86153"/>
                  <a:pt x="3314997" y="90711"/>
                  <a:pt x="3316188" y="96218"/>
                </a:cubicBezTo>
                <a:cubicBezTo>
                  <a:pt x="3316858" y="99641"/>
                  <a:pt x="3317193" y="105817"/>
                  <a:pt x="3317193" y="114747"/>
                </a:cubicBezTo>
                <a:lnTo>
                  <a:pt x="3317193" y="141536"/>
                </a:lnTo>
                <a:cubicBezTo>
                  <a:pt x="3317193" y="160214"/>
                  <a:pt x="3317620" y="172027"/>
                  <a:pt x="3318476" y="176975"/>
                </a:cubicBezTo>
                <a:cubicBezTo>
                  <a:pt x="3319332" y="181924"/>
                  <a:pt x="3321025" y="186668"/>
                  <a:pt x="3323555" y="191207"/>
                </a:cubicBezTo>
                <a:lnTo>
                  <a:pt x="3302570" y="191207"/>
                </a:lnTo>
                <a:cubicBezTo>
                  <a:pt x="3300487" y="187040"/>
                  <a:pt x="3299147" y="182166"/>
                  <a:pt x="3298552" y="176585"/>
                </a:cubicBezTo>
                <a:cubicBezTo>
                  <a:pt x="3291110" y="182910"/>
                  <a:pt x="3283948" y="187375"/>
                  <a:pt x="3277065" y="189979"/>
                </a:cubicBezTo>
                <a:cubicBezTo>
                  <a:pt x="3270181" y="192584"/>
                  <a:pt x="3262796" y="193886"/>
                  <a:pt x="3254908" y="193886"/>
                </a:cubicBezTo>
                <a:cubicBezTo>
                  <a:pt x="3241886" y="193886"/>
                  <a:pt x="3231877" y="190705"/>
                  <a:pt x="3224882" y="184342"/>
                </a:cubicBezTo>
                <a:cubicBezTo>
                  <a:pt x="3217887" y="177980"/>
                  <a:pt x="3214390" y="169850"/>
                  <a:pt x="3214390" y="159953"/>
                </a:cubicBezTo>
                <a:cubicBezTo>
                  <a:pt x="3214390" y="154149"/>
                  <a:pt x="3215710" y="148847"/>
                  <a:pt x="3218352" y="144047"/>
                </a:cubicBezTo>
                <a:cubicBezTo>
                  <a:pt x="3220994" y="139248"/>
                  <a:pt x="3224454" y="135397"/>
                  <a:pt x="3228733" y="132494"/>
                </a:cubicBezTo>
                <a:cubicBezTo>
                  <a:pt x="3233012" y="129592"/>
                  <a:pt x="3237830" y="127397"/>
                  <a:pt x="3243188" y="125909"/>
                </a:cubicBezTo>
                <a:cubicBezTo>
                  <a:pt x="3247132" y="124867"/>
                  <a:pt x="3253085" y="123862"/>
                  <a:pt x="3261047" y="122895"/>
                </a:cubicBezTo>
                <a:cubicBezTo>
                  <a:pt x="3277269" y="120960"/>
                  <a:pt x="3289213" y="118653"/>
                  <a:pt x="3296878" y="115975"/>
                </a:cubicBezTo>
                <a:cubicBezTo>
                  <a:pt x="3296952" y="113221"/>
                  <a:pt x="3296989" y="111472"/>
                  <a:pt x="3296989" y="110728"/>
                </a:cubicBezTo>
                <a:cubicBezTo>
                  <a:pt x="3296989" y="102543"/>
                  <a:pt x="3295092" y="96776"/>
                  <a:pt x="3291296" y="93427"/>
                </a:cubicBezTo>
                <a:cubicBezTo>
                  <a:pt x="3286162" y="88888"/>
                  <a:pt x="3278534" y="86618"/>
                  <a:pt x="3268414" y="86618"/>
                </a:cubicBezTo>
                <a:cubicBezTo>
                  <a:pt x="3258964" y="86618"/>
                  <a:pt x="3251987" y="88274"/>
                  <a:pt x="3247485" y="91585"/>
                </a:cubicBezTo>
                <a:cubicBezTo>
                  <a:pt x="3242983" y="94897"/>
                  <a:pt x="3239653" y="100757"/>
                  <a:pt x="3237495" y="109166"/>
                </a:cubicBezTo>
                <a:lnTo>
                  <a:pt x="3217850" y="106487"/>
                </a:lnTo>
                <a:cubicBezTo>
                  <a:pt x="3219636" y="98078"/>
                  <a:pt x="3222575" y="91288"/>
                  <a:pt x="3226668" y="86116"/>
                </a:cubicBezTo>
                <a:cubicBezTo>
                  <a:pt x="3230761" y="80944"/>
                  <a:pt x="3236677" y="76963"/>
                  <a:pt x="3244416" y="74172"/>
                </a:cubicBezTo>
                <a:cubicBezTo>
                  <a:pt x="3252155" y="71382"/>
                  <a:pt x="3261122" y="69987"/>
                  <a:pt x="3271316" y="69987"/>
                </a:cubicBezTo>
                <a:close/>
                <a:moveTo>
                  <a:pt x="3057934" y="69987"/>
                </a:moveTo>
                <a:cubicBezTo>
                  <a:pt x="3065078" y="69987"/>
                  <a:pt x="3071645" y="71270"/>
                  <a:pt x="3077635" y="73838"/>
                </a:cubicBezTo>
                <a:cubicBezTo>
                  <a:pt x="3083625" y="76405"/>
                  <a:pt x="3088109" y="79772"/>
                  <a:pt x="3091085" y="83939"/>
                </a:cubicBezTo>
                <a:cubicBezTo>
                  <a:pt x="3094062" y="88106"/>
                  <a:pt x="3096146" y="93055"/>
                  <a:pt x="3097336" y="98785"/>
                </a:cubicBezTo>
                <a:cubicBezTo>
                  <a:pt x="3098080" y="102506"/>
                  <a:pt x="3098452" y="109017"/>
                  <a:pt x="3098452" y="118319"/>
                </a:cubicBezTo>
                <a:lnTo>
                  <a:pt x="3098452" y="191207"/>
                </a:lnTo>
                <a:lnTo>
                  <a:pt x="3078361" y="191207"/>
                </a:lnTo>
                <a:lnTo>
                  <a:pt x="3078361" y="119100"/>
                </a:lnTo>
                <a:cubicBezTo>
                  <a:pt x="3078361" y="110914"/>
                  <a:pt x="3077579" y="104794"/>
                  <a:pt x="3076017" y="100738"/>
                </a:cubicBezTo>
                <a:cubicBezTo>
                  <a:pt x="3074454" y="96683"/>
                  <a:pt x="3071682" y="93446"/>
                  <a:pt x="3067701" y="91027"/>
                </a:cubicBezTo>
                <a:cubicBezTo>
                  <a:pt x="3063720" y="88609"/>
                  <a:pt x="3059050" y="87400"/>
                  <a:pt x="3053692" y="87400"/>
                </a:cubicBezTo>
                <a:cubicBezTo>
                  <a:pt x="3045135" y="87400"/>
                  <a:pt x="3037749" y="90116"/>
                  <a:pt x="3031536" y="95548"/>
                </a:cubicBezTo>
                <a:cubicBezTo>
                  <a:pt x="3025322" y="100980"/>
                  <a:pt x="3022215" y="111286"/>
                  <a:pt x="3022215" y="126467"/>
                </a:cubicBezTo>
                <a:lnTo>
                  <a:pt x="3022215" y="191207"/>
                </a:lnTo>
                <a:lnTo>
                  <a:pt x="3002123" y="191207"/>
                </a:lnTo>
                <a:lnTo>
                  <a:pt x="3002123" y="72666"/>
                </a:lnTo>
                <a:lnTo>
                  <a:pt x="3020206" y="72666"/>
                </a:lnTo>
                <a:lnTo>
                  <a:pt x="3020206" y="89520"/>
                </a:lnTo>
                <a:cubicBezTo>
                  <a:pt x="3028912" y="76498"/>
                  <a:pt x="3041488" y="69987"/>
                  <a:pt x="3057934" y="69987"/>
                </a:cubicBezTo>
                <a:close/>
                <a:moveTo>
                  <a:pt x="2168128" y="65075"/>
                </a:moveTo>
                <a:cubicBezTo>
                  <a:pt x="2172072" y="65075"/>
                  <a:pt x="2175458" y="66452"/>
                  <a:pt x="2178285" y="69205"/>
                </a:cubicBezTo>
                <a:cubicBezTo>
                  <a:pt x="2181113" y="71959"/>
                  <a:pt x="2182527" y="75270"/>
                  <a:pt x="2182527" y="79140"/>
                </a:cubicBezTo>
                <a:cubicBezTo>
                  <a:pt x="2182527" y="83009"/>
                  <a:pt x="2181150" y="86339"/>
                  <a:pt x="2178397" y="89130"/>
                </a:cubicBezTo>
                <a:cubicBezTo>
                  <a:pt x="2175643" y="91920"/>
                  <a:pt x="2172221" y="93315"/>
                  <a:pt x="2168128" y="93315"/>
                </a:cubicBezTo>
                <a:cubicBezTo>
                  <a:pt x="2164035" y="93315"/>
                  <a:pt x="2160612" y="91920"/>
                  <a:pt x="2157859" y="89130"/>
                </a:cubicBezTo>
                <a:cubicBezTo>
                  <a:pt x="2155105" y="86339"/>
                  <a:pt x="2153729" y="83009"/>
                  <a:pt x="2153729" y="79140"/>
                </a:cubicBezTo>
                <a:cubicBezTo>
                  <a:pt x="2153729" y="75270"/>
                  <a:pt x="2155143" y="71959"/>
                  <a:pt x="2157970" y="69205"/>
                </a:cubicBezTo>
                <a:cubicBezTo>
                  <a:pt x="2160798" y="66452"/>
                  <a:pt x="2164184" y="65075"/>
                  <a:pt x="2168128" y="65075"/>
                </a:cubicBezTo>
                <a:close/>
                <a:moveTo>
                  <a:pt x="121220" y="63401"/>
                </a:moveTo>
                <a:cubicBezTo>
                  <a:pt x="121146" y="72405"/>
                  <a:pt x="121034" y="80442"/>
                  <a:pt x="120885" y="87511"/>
                </a:cubicBezTo>
                <a:lnTo>
                  <a:pt x="178370" y="87511"/>
                </a:lnTo>
                <a:lnTo>
                  <a:pt x="178370" y="63401"/>
                </a:lnTo>
                <a:close/>
                <a:moveTo>
                  <a:pt x="42639" y="63401"/>
                </a:moveTo>
                <a:lnTo>
                  <a:pt x="42639" y="87511"/>
                </a:lnTo>
                <a:lnTo>
                  <a:pt x="103584" y="87511"/>
                </a:lnTo>
                <a:cubicBezTo>
                  <a:pt x="103733" y="80367"/>
                  <a:pt x="103845" y="72331"/>
                  <a:pt x="103919" y="63401"/>
                </a:cubicBezTo>
                <a:close/>
                <a:moveTo>
                  <a:pt x="1282303" y="54025"/>
                </a:moveTo>
                <a:cubicBezTo>
                  <a:pt x="1304627" y="64294"/>
                  <a:pt x="1327621" y="75977"/>
                  <a:pt x="1351285" y="89074"/>
                </a:cubicBezTo>
                <a:lnTo>
                  <a:pt x="1341016" y="104924"/>
                </a:lnTo>
                <a:cubicBezTo>
                  <a:pt x="1322561" y="93613"/>
                  <a:pt x="1299865" y="81260"/>
                  <a:pt x="1272927" y="67866"/>
                </a:cubicBezTo>
                <a:close/>
                <a:moveTo>
                  <a:pt x="1222697" y="53802"/>
                </a:moveTo>
                <a:lnTo>
                  <a:pt x="1233413" y="68312"/>
                </a:lnTo>
                <a:cubicBezTo>
                  <a:pt x="1206028" y="85130"/>
                  <a:pt x="1183035" y="98004"/>
                  <a:pt x="1164431" y="106933"/>
                </a:cubicBezTo>
                <a:cubicBezTo>
                  <a:pt x="1161752" y="102022"/>
                  <a:pt x="1158329" y="96887"/>
                  <a:pt x="1154162" y="91529"/>
                </a:cubicBezTo>
                <a:cubicBezTo>
                  <a:pt x="1179760" y="80367"/>
                  <a:pt x="1202605" y="67791"/>
                  <a:pt x="1222697" y="53802"/>
                </a:cubicBezTo>
                <a:close/>
                <a:moveTo>
                  <a:pt x="706338" y="45318"/>
                </a:moveTo>
                <a:cubicBezTo>
                  <a:pt x="713333" y="56927"/>
                  <a:pt x="720105" y="68610"/>
                  <a:pt x="726653" y="80367"/>
                </a:cubicBezTo>
                <a:lnTo>
                  <a:pt x="712143" y="88627"/>
                </a:lnTo>
                <a:cubicBezTo>
                  <a:pt x="706785" y="77465"/>
                  <a:pt x="700385" y="65485"/>
                  <a:pt x="692944" y="52685"/>
                </a:cubicBezTo>
                <a:close/>
                <a:moveTo>
                  <a:pt x="747638" y="37282"/>
                </a:moveTo>
                <a:cubicBezTo>
                  <a:pt x="754782" y="50081"/>
                  <a:pt x="761405" y="62285"/>
                  <a:pt x="767506" y="73893"/>
                </a:cubicBezTo>
                <a:lnTo>
                  <a:pt x="752549" y="81707"/>
                </a:lnTo>
                <a:cubicBezTo>
                  <a:pt x="747489" y="69949"/>
                  <a:pt x="741313" y="57522"/>
                  <a:pt x="734020" y="44425"/>
                </a:cubicBezTo>
                <a:close/>
                <a:moveTo>
                  <a:pt x="797867" y="36165"/>
                </a:moveTo>
                <a:lnTo>
                  <a:pt x="812825" y="44202"/>
                </a:lnTo>
                <a:cubicBezTo>
                  <a:pt x="806425" y="55960"/>
                  <a:pt x="797719" y="71289"/>
                  <a:pt x="786705" y="90190"/>
                </a:cubicBezTo>
                <a:lnTo>
                  <a:pt x="772864" y="83270"/>
                </a:lnTo>
                <a:cubicBezTo>
                  <a:pt x="780901" y="69875"/>
                  <a:pt x="789235" y="54174"/>
                  <a:pt x="797867" y="36165"/>
                </a:cubicBezTo>
                <a:close/>
                <a:moveTo>
                  <a:pt x="3173685" y="27571"/>
                </a:moveTo>
                <a:lnTo>
                  <a:pt x="3193777" y="27571"/>
                </a:lnTo>
                <a:lnTo>
                  <a:pt x="3193777" y="50676"/>
                </a:lnTo>
                <a:lnTo>
                  <a:pt x="3173685" y="50676"/>
                </a:lnTo>
                <a:close/>
                <a:moveTo>
                  <a:pt x="3125837" y="27571"/>
                </a:moveTo>
                <a:lnTo>
                  <a:pt x="3145929" y="27571"/>
                </a:lnTo>
                <a:lnTo>
                  <a:pt x="3145929" y="50899"/>
                </a:lnTo>
                <a:lnTo>
                  <a:pt x="3125837" y="50899"/>
                </a:lnTo>
                <a:close/>
                <a:moveTo>
                  <a:pt x="2954610" y="27571"/>
                </a:moveTo>
                <a:lnTo>
                  <a:pt x="2974702" y="27571"/>
                </a:lnTo>
                <a:lnTo>
                  <a:pt x="2974702" y="50676"/>
                </a:lnTo>
                <a:lnTo>
                  <a:pt x="2954610" y="50676"/>
                </a:lnTo>
                <a:close/>
                <a:moveTo>
                  <a:pt x="527744" y="18529"/>
                </a:moveTo>
                <a:lnTo>
                  <a:pt x="542032" y="23664"/>
                </a:lnTo>
                <a:cubicBezTo>
                  <a:pt x="536525" y="40184"/>
                  <a:pt x="530721" y="55588"/>
                  <a:pt x="524619" y="69875"/>
                </a:cubicBezTo>
                <a:lnTo>
                  <a:pt x="511448" y="64071"/>
                </a:lnTo>
                <a:cubicBezTo>
                  <a:pt x="517996" y="49634"/>
                  <a:pt x="523428" y="34454"/>
                  <a:pt x="527744" y="18529"/>
                </a:cubicBezTo>
                <a:close/>
                <a:moveTo>
                  <a:pt x="471934" y="18306"/>
                </a:moveTo>
                <a:cubicBezTo>
                  <a:pt x="477292" y="33338"/>
                  <a:pt x="482352" y="48444"/>
                  <a:pt x="487114" y="63624"/>
                </a:cubicBezTo>
                <a:lnTo>
                  <a:pt x="473050" y="69429"/>
                </a:lnTo>
                <a:cubicBezTo>
                  <a:pt x="467990" y="51271"/>
                  <a:pt x="463227" y="35793"/>
                  <a:pt x="458763" y="22994"/>
                </a:cubicBezTo>
                <a:close/>
                <a:moveTo>
                  <a:pt x="1611585" y="15627"/>
                </a:moveTo>
                <a:lnTo>
                  <a:pt x="1699989" y="15627"/>
                </a:lnTo>
                <a:lnTo>
                  <a:pt x="1699989" y="31031"/>
                </a:lnTo>
                <a:cubicBezTo>
                  <a:pt x="1679897" y="65261"/>
                  <a:pt x="1648792" y="94060"/>
                  <a:pt x="1606674" y="117426"/>
                </a:cubicBezTo>
                <a:cubicBezTo>
                  <a:pt x="1603846" y="112365"/>
                  <a:pt x="1600721" y="107156"/>
                  <a:pt x="1597298" y="101799"/>
                </a:cubicBezTo>
                <a:cubicBezTo>
                  <a:pt x="1612925" y="93762"/>
                  <a:pt x="1625575" y="86023"/>
                  <a:pt x="1635249" y="78581"/>
                </a:cubicBezTo>
                <a:cubicBezTo>
                  <a:pt x="1625873" y="68908"/>
                  <a:pt x="1616273" y="59383"/>
                  <a:pt x="1606451" y="50006"/>
                </a:cubicBezTo>
                <a:lnTo>
                  <a:pt x="1616943" y="39514"/>
                </a:lnTo>
                <a:cubicBezTo>
                  <a:pt x="1628105" y="49634"/>
                  <a:pt x="1638374" y="59234"/>
                  <a:pt x="1647750" y="68312"/>
                </a:cubicBezTo>
                <a:cubicBezTo>
                  <a:pt x="1660103" y="57448"/>
                  <a:pt x="1670670" y="44946"/>
                  <a:pt x="1679451" y="30808"/>
                </a:cubicBezTo>
                <a:lnTo>
                  <a:pt x="1611585" y="30808"/>
                </a:lnTo>
                <a:close/>
                <a:moveTo>
                  <a:pt x="1855142" y="14288"/>
                </a:moveTo>
                <a:lnTo>
                  <a:pt x="2014537" y="14288"/>
                </a:lnTo>
                <a:lnTo>
                  <a:pt x="2014537" y="91083"/>
                </a:lnTo>
                <a:lnTo>
                  <a:pt x="2049140" y="91083"/>
                </a:lnTo>
                <a:lnTo>
                  <a:pt x="2049140" y="106040"/>
                </a:lnTo>
                <a:lnTo>
                  <a:pt x="1949127" y="106040"/>
                </a:lnTo>
                <a:lnTo>
                  <a:pt x="1949127" y="111175"/>
                </a:lnTo>
                <a:cubicBezTo>
                  <a:pt x="1955229" y="124569"/>
                  <a:pt x="1963117" y="136327"/>
                  <a:pt x="1972791" y="146447"/>
                </a:cubicBezTo>
                <a:cubicBezTo>
                  <a:pt x="1990055" y="135285"/>
                  <a:pt x="2005682" y="124346"/>
                  <a:pt x="2019672" y="113630"/>
                </a:cubicBezTo>
                <a:lnTo>
                  <a:pt x="2032620" y="128364"/>
                </a:lnTo>
                <a:cubicBezTo>
                  <a:pt x="2019969" y="136699"/>
                  <a:pt x="2004268" y="146521"/>
                  <a:pt x="1985516" y="157832"/>
                </a:cubicBezTo>
                <a:cubicBezTo>
                  <a:pt x="2002929" y="171376"/>
                  <a:pt x="2024658" y="181124"/>
                  <a:pt x="2050702" y="187077"/>
                </a:cubicBezTo>
                <a:cubicBezTo>
                  <a:pt x="2046089" y="193477"/>
                  <a:pt x="2041996" y="199579"/>
                  <a:pt x="2038424" y="205383"/>
                </a:cubicBezTo>
                <a:cubicBezTo>
                  <a:pt x="1997943" y="193030"/>
                  <a:pt x="1968177" y="172046"/>
                  <a:pt x="1949127" y="142429"/>
                </a:cubicBezTo>
                <a:lnTo>
                  <a:pt x="1949127" y="190872"/>
                </a:lnTo>
                <a:cubicBezTo>
                  <a:pt x="1949127" y="208880"/>
                  <a:pt x="1939900" y="217885"/>
                  <a:pt x="1921445" y="217885"/>
                </a:cubicBezTo>
                <a:cubicBezTo>
                  <a:pt x="1912664" y="217885"/>
                  <a:pt x="1902246" y="217736"/>
                  <a:pt x="1890191" y="217438"/>
                </a:cubicBezTo>
                <a:cubicBezTo>
                  <a:pt x="1889298" y="211931"/>
                  <a:pt x="1888257" y="205532"/>
                  <a:pt x="1887066" y="198239"/>
                </a:cubicBezTo>
                <a:cubicBezTo>
                  <a:pt x="1897782" y="199430"/>
                  <a:pt x="1907381" y="200100"/>
                  <a:pt x="1915864" y="200248"/>
                </a:cubicBezTo>
                <a:cubicBezTo>
                  <a:pt x="1926431" y="200248"/>
                  <a:pt x="1931714" y="195486"/>
                  <a:pt x="1931714" y="185961"/>
                </a:cubicBezTo>
                <a:lnTo>
                  <a:pt x="1931714" y="106040"/>
                </a:lnTo>
                <a:lnTo>
                  <a:pt x="1831255" y="106040"/>
                </a:lnTo>
                <a:lnTo>
                  <a:pt x="1831255" y="91083"/>
                </a:lnTo>
                <a:lnTo>
                  <a:pt x="1997794" y="91083"/>
                </a:lnTo>
                <a:lnTo>
                  <a:pt x="1997794" y="67196"/>
                </a:lnTo>
                <a:lnTo>
                  <a:pt x="1859384" y="67196"/>
                </a:lnTo>
                <a:lnTo>
                  <a:pt x="1859384" y="52909"/>
                </a:lnTo>
                <a:lnTo>
                  <a:pt x="1997794" y="52909"/>
                </a:lnTo>
                <a:lnTo>
                  <a:pt x="1997794" y="29245"/>
                </a:lnTo>
                <a:lnTo>
                  <a:pt x="1855142" y="29245"/>
                </a:lnTo>
                <a:close/>
                <a:moveTo>
                  <a:pt x="8036" y="12055"/>
                </a:moveTo>
                <a:lnTo>
                  <a:pt x="212973" y="12055"/>
                </a:lnTo>
                <a:lnTo>
                  <a:pt x="212973" y="27682"/>
                </a:lnTo>
                <a:lnTo>
                  <a:pt x="121444" y="27682"/>
                </a:lnTo>
                <a:cubicBezTo>
                  <a:pt x="121444" y="35049"/>
                  <a:pt x="121406" y="41895"/>
                  <a:pt x="121332" y="48221"/>
                </a:cubicBezTo>
                <a:lnTo>
                  <a:pt x="195337" y="48221"/>
                </a:lnTo>
                <a:lnTo>
                  <a:pt x="195337" y="152698"/>
                </a:lnTo>
                <a:lnTo>
                  <a:pt x="178370" y="152698"/>
                </a:lnTo>
                <a:lnTo>
                  <a:pt x="178370" y="141759"/>
                </a:lnTo>
                <a:lnTo>
                  <a:pt x="115862" y="141759"/>
                </a:lnTo>
                <a:cubicBezTo>
                  <a:pt x="111993" y="159395"/>
                  <a:pt x="105854" y="172976"/>
                  <a:pt x="97445" y="182501"/>
                </a:cubicBezTo>
                <a:cubicBezTo>
                  <a:pt x="127285" y="193440"/>
                  <a:pt x="168845" y="198835"/>
                  <a:pt x="222126" y="198686"/>
                </a:cubicBezTo>
                <a:cubicBezTo>
                  <a:pt x="218405" y="205234"/>
                  <a:pt x="215354" y="211187"/>
                  <a:pt x="212973" y="216545"/>
                </a:cubicBezTo>
                <a:cubicBezTo>
                  <a:pt x="153888" y="214908"/>
                  <a:pt x="110467" y="207653"/>
                  <a:pt x="82711" y="194779"/>
                </a:cubicBezTo>
                <a:cubicBezTo>
                  <a:pt x="65596" y="206090"/>
                  <a:pt x="41448" y="215206"/>
                  <a:pt x="10269" y="222126"/>
                </a:cubicBezTo>
                <a:cubicBezTo>
                  <a:pt x="7292" y="216917"/>
                  <a:pt x="3869" y="211634"/>
                  <a:pt x="0" y="206276"/>
                </a:cubicBezTo>
                <a:cubicBezTo>
                  <a:pt x="27235" y="201737"/>
                  <a:pt x="49187" y="194742"/>
                  <a:pt x="65856" y="185291"/>
                </a:cubicBezTo>
                <a:cubicBezTo>
                  <a:pt x="53131" y="176510"/>
                  <a:pt x="41597" y="164976"/>
                  <a:pt x="31254" y="150689"/>
                </a:cubicBezTo>
                <a:lnTo>
                  <a:pt x="42974" y="141759"/>
                </a:lnTo>
                <a:lnTo>
                  <a:pt x="25673" y="141759"/>
                </a:lnTo>
                <a:lnTo>
                  <a:pt x="25673" y="48221"/>
                </a:lnTo>
                <a:lnTo>
                  <a:pt x="104031" y="48221"/>
                </a:lnTo>
                <a:cubicBezTo>
                  <a:pt x="104105" y="41821"/>
                  <a:pt x="104179" y="34975"/>
                  <a:pt x="104254" y="27682"/>
                </a:cubicBezTo>
                <a:lnTo>
                  <a:pt x="8036" y="27682"/>
                </a:lnTo>
                <a:close/>
                <a:moveTo>
                  <a:pt x="879351" y="11162"/>
                </a:moveTo>
                <a:lnTo>
                  <a:pt x="894308" y="20762"/>
                </a:lnTo>
                <a:cubicBezTo>
                  <a:pt x="875258" y="43384"/>
                  <a:pt x="849362" y="63699"/>
                  <a:pt x="816620" y="81707"/>
                </a:cubicBezTo>
                <a:cubicBezTo>
                  <a:pt x="812453" y="76051"/>
                  <a:pt x="808732" y="71214"/>
                  <a:pt x="805458" y="67196"/>
                </a:cubicBezTo>
                <a:cubicBezTo>
                  <a:pt x="837753" y="51867"/>
                  <a:pt x="862384" y="33189"/>
                  <a:pt x="879351" y="11162"/>
                </a:cubicBezTo>
                <a:close/>
                <a:moveTo>
                  <a:pt x="807244" y="9823"/>
                </a:moveTo>
                <a:lnTo>
                  <a:pt x="811262" y="25896"/>
                </a:lnTo>
                <a:cubicBezTo>
                  <a:pt x="782389" y="27980"/>
                  <a:pt x="743099" y="30436"/>
                  <a:pt x="693390" y="33263"/>
                </a:cubicBezTo>
                <a:cubicBezTo>
                  <a:pt x="692348" y="28203"/>
                  <a:pt x="691009" y="22771"/>
                  <a:pt x="689372" y="16967"/>
                </a:cubicBezTo>
                <a:cubicBezTo>
                  <a:pt x="732978" y="14883"/>
                  <a:pt x="772269" y="12502"/>
                  <a:pt x="807244" y="9823"/>
                </a:cubicBezTo>
                <a:close/>
                <a:moveTo>
                  <a:pt x="1397273" y="7590"/>
                </a:moveTo>
                <a:cubicBezTo>
                  <a:pt x="1409477" y="19646"/>
                  <a:pt x="1420267" y="30882"/>
                  <a:pt x="1429643" y="41300"/>
                </a:cubicBezTo>
                <a:lnTo>
                  <a:pt x="1414016" y="54248"/>
                </a:lnTo>
                <a:cubicBezTo>
                  <a:pt x="1403746" y="41002"/>
                  <a:pt x="1393701" y="29245"/>
                  <a:pt x="1383878" y="18976"/>
                </a:cubicBezTo>
                <a:close/>
                <a:moveTo>
                  <a:pt x="1782142" y="3349"/>
                </a:moveTo>
                <a:lnTo>
                  <a:pt x="1793081" y="17413"/>
                </a:lnTo>
                <a:cubicBezTo>
                  <a:pt x="1779091" y="25747"/>
                  <a:pt x="1763985" y="34231"/>
                  <a:pt x="1747763" y="42863"/>
                </a:cubicBezTo>
                <a:cubicBezTo>
                  <a:pt x="1751781" y="48816"/>
                  <a:pt x="1756172" y="54248"/>
                  <a:pt x="1760934" y="59159"/>
                </a:cubicBezTo>
                <a:cubicBezTo>
                  <a:pt x="1776561" y="50527"/>
                  <a:pt x="1791072" y="41746"/>
                  <a:pt x="1804466" y="32817"/>
                </a:cubicBezTo>
                <a:lnTo>
                  <a:pt x="1815628" y="47104"/>
                </a:lnTo>
                <a:cubicBezTo>
                  <a:pt x="1803276" y="54695"/>
                  <a:pt x="1789360" y="62657"/>
                  <a:pt x="1773882" y="70991"/>
                </a:cubicBezTo>
                <a:cubicBezTo>
                  <a:pt x="1788170" y="82153"/>
                  <a:pt x="1804838" y="89595"/>
                  <a:pt x="1823888" y="93315"/>
                </a:cubicBezTo>
                <a:cubicBezTo>
                  <a:pt x="1819572" y="99269"/>
                  <a:pt x="1815480" y="105296"/>
                  <a:pt x="1811610" y="111398"/>
                </a:cubicBezTo>
                <a:cubicBezTo>
                  <a:pt x="1764283" y="95027"/>
                  <a:pt x="1731169" y="61243"/>
                  <a:pt x="1712267" y="10046"/>
                </a:cubicBezTo>
                <a:lnTo>
                  <a:pt x="1727894" y="3795"/>
                </a:lnTo>
                <a:cubicBezTo>
                  <a:pt x="1731317" y="13023"/>
                  <a:pt x="1735112" y="21506"/>
                  <a:pt x="1739280" y="29245"/>
                </a:cubicBezTo>
                <a:cubicBezTo>
                  <a:pt x="1755651" y="20315"/>
                  <a:pt x="1769938" y="11683"/>
                  <a:pt x="1782142" y="3349"/>
                </a:cubicBezTo>
                <a:close/>
                <a:moveTo>
                  <a:pt x="1015752" y="3349"/>
                </a:moveTo>
                <a:lnTo>
                  <a:pt x="1034058" y="3349"/>
                </a:lnTo>
                <a:lnTo>
                  <a:pt x="1034058" y="41746"/>
                </a:lnTo>
                <a:lnTo>
                  <a:pt x="1115987" y="41746"/>
                </a:lnTo>
                <a:lnTo>
                  <a:pt x="1115987" y="189086"/>
                </a:lnTo>
                <a:cubicBezTo>
                  <a:pt x="1115987" y="207988"/>
                  <a:pt x="1106686" y="217364"/>
                  <a:pt x="1088082" y="217215"/>
                </a:cubicBezTo>
                <a:cubicBezTo>
                  <a:pt x="1078260" y="217215"/>
                  <a:pt x="1066205" y="217066"/>
                  <a:pt x="1051917" y="216768"/>
                </a:cubicBezTo>
                <a:cubicBezTo>
                  <a:pt x="1051471" y="211708"/>
                  <a:pt x="1050354" y="205234"/>
                  <a:pt x="1048568" y="197346"/>
                </a:cubicBezTo>
                <a:cubicBezTo>
                  <a:pt x="1062707" y="198537"/>
                  <a:pt x="1074464" y="199207"/>
                  <a:pt x="1083841" y="199355"/>
                </a:cubicBezTo>
                <a:cubicBezTo>
                  <a:pt x="1093217" y="199653"/>
                  <a:pt x="1097905" y="194965"/>
                  <a:pt x="1097905" y="185291"/>
                </a:cubicBezTo>
                <a:lnTo>
                  <a:pt x="1097905" y="58713"/>
                </a:lnTo>
                <a:lnTo>
                  <a:pt x="1033611" y="58713"/>
                </a:lnTo>
                <a:cubicBezTo>
                  <a:pt x="1033016" y="72256"/>
                  <a:pt x="1031379" y="84311"/>
                  <a:pt x="1028700" y="94878"/>
                </a:cubicBezTo>
                <a:cubicBezTo>
                  <a:pt x="1055042" y="116012"/>
                  <a:pt x="1076325" y="134615"/>
                  <a:pt x="1092547" y="150689"/>
                </a:cubicBezTo>
                <a:lnTo>
                  <a:pt x="1078929" y="165199"/>
                </a:lnTo>
                <a:cubicBezTo>
                  <a:pt x="1063005" y="147787"/>
                  <a:pt x="1044476" y="129704"/>
                  <a:pt x="1023342" y="110952"/>
                </a:cubicBezTo>
                <a:cubicBezTo>
                  <a:pt x="1013222" y="132829"/>
                  <a:pt x="993948" y="151879"/>
                  <a:pt x="965522" y="168102"/>
                </a:cubicBezTo>
                <a:cubicBezTo>
                  <a:pt x="959272" y="159470"/>
                  <a:pt x="955104" y="154112"/>
                  <a:pt x="953021" y="152028"/>
                </a:cubicBezTo>
                <a:cubicBezTo>
                  <a:pt x="977280" y="139229"/>
                  <a:pt x="993874" y="125016"/>
                  <a:pt x="1002804" y="109389"/>
                </a:cubicBezTo>
                <a:cubicBezTo>
                  <a:pt x="1009948" y="97929"/>
                  <a:pt x="1014115" y="81037"/>
                  <a:pt x="1015305" y="58713"/>
                </a:cubicBezTo>
                <a:lnTo>
                  <a:pt x="951458" y="58713"/>
                </a:lnTo>
                <a:lnTo>
                  <a:pt x="951458" y="219224"/>
                </a:lnTo>
                <a:lnTo>
                  <a:pt x="933375" y="219224"/>
                </a:lnTo>
                <a:lnTo>
                  <a:pt x="933375" y="41746"/>
                </a:lnTo>
                <a:lnTo>
                  <a:pt x="1015752" y="41746"/>
                </a:lnTo>
                <a:close/>
                <a:moveTo>
                  <a:pt x="492472" y="1786"/>
                </a:moveTo>
                <a:lnTo>
                  <a:pt x="507206" y="1786"/>
                </a:lnTo>
                <a:lnTo>
                  <a:pt x="507206" y="83046"/>
                </a:lnTo>
                <a:lnTo>
                  <a:pt x="536004" y="83046"/>
                </a:lnTo>
                <a:lnTo>
                  <a:pt x="536004" y="97334"/>
                </a:lnTo>
                <a:lnTo>
                  <a:pt x="507206" y="97334"/>
                </a:lnTo>
                <a:lnTo>
                  <a:pt x="507206" y="125016"/>
                </a:lnTo>
                <a:lnTo>
                  <a:pt x="515466" y="118319"/>
                </a:lnTo>
                <a:cubicBezTo>
                  <a:pt x="527968" y="130374"/>
                  <a:pt x="538014" y="140792"/>
                  <a:pt x="545604" y="149572"/>
                </a:cubicBezTo>
                <a:lnTo>
                  <a:pt x="533995" y="160288"/>
                </a:lnTo>
                <a:cubicBezTo>
                  <a:pt x="524619" y="148828"/>
                  <a:pt x="515689" y="138634"/>
                  <a:pt x="507206" y="129704"/>
                </a:cubicBezTo>
                <a:lnTo>
                  <a:pt x="507206" y="221456"/>
                </a:lnTo>
                <a:lnTo>
                  <a:pt x="492472" y="221456"/>
                </a:lnTo>
                <a:lnTo>
                  <a:pt x="492472" y="127471"/>
                </a:lnTo>
                <a:cubicBezTo>
                  <a:pt x="483840" y="149945"/>
                  <a:pt x="473794" y="170334"/>
                  <a:pt x="462334" y="188640"/>
                </a:cubicBezTo>
                <a:cubicBezTo>
                  <a:pt x="459953" y="181943"/>
                  <a:pt x="457646" y="175915"/>
                  <a:pt x="455414" y="170557"/>
                </a:cubicBezTo>
                <a:cubicBezTo>
                  <a:pt x="469850" y="148680"/>
                  <a:pt x="481608" y="124272"/>
                  <a:pt x="490686" y="97334"/>
                </a:cubicBezTo>
                <a:lnTo>
                  <a:pt x="458316" y="97334"/>
                </a:lnTo>
                <a:lnTo>
                  <a:pt x="458316" y="83046"/>
                </a:lnTo>
                <a:lnTo>
                  <a:pt x="492472" y="83046"/>
                </a:lnTo>
                <a:close/>
                <a:moveTo>
                  <a:pt x="323924" y="1340"/>
                </a:moveTo>
                <a:lnTo>
                  <a:pt x="346472" y="1340"/>
                </a:lnTo>
                <a:cubicBezTo>
                  <a:pt x="338882" y="9525"/>
                  <a:pt x="331142" y="17190"/>
                  <a:pt x="323255" y="24334"/>
                </a:cubicBezTo>
                <a:lnTo>
                  <a:pt x="428402" y="24334"/>
                </a:lnTo>
                <a:lnTo>
                  <a:pt x="428402" y="39514"/>
                </a:lnTo>
                <a:cubicBezTo>
                  <a:pt x="377205" y="80739"/>
                  <a:pt x="315069" y="111472"/>
                  <a:pt x="241994" y="131713"/>
                </a:cubicBezTo>
                <a:cubicBezTo>
                  <a:pt x="238869" y="125760"/>
                  <a:pt x="235446" y="120551"/>
                  <a:pt x="231725" y="116086"/>
                </a:cubicBezTo>
                <a:cubicBezTo>
                  <a:pt x="262384" y="108049"/>
                  <a:pt x="289917" y="98896"/>
                  <a:pt x="314325" y="88627"/>
                </a:cubicBezTo>
                <a:cubicBezTo>
                  <a:pt x="308967" y="82674"/>
                  <a:pt x="301898" y="75382"/>
                  <a:pt x="293117" y="66750"/>
                </a:cubicBezTo>
                <a:lnTo>
                  <a:pt x="305618" y="56927"/>
                </a:lnTo>
                <a:cubicBezTo>
                  <a:pt x="314399" y="65410"/>
                  <a:pt x="322510" y="73670"/>
                  <a:pt x="329952" y="81707"/>
                </a:cubicBezTo>
                <a:cubicBezTo>
                  <a:pt x="357187" y="69354"/>
                  <a:pt x="381074" y="55439"/>
                  <a:pt x="401613" y="39961"/>
                </a:cubicBezTo>
                <a:lnTo>
                  <a:pt x="305395" y="39961"/>
                </a:lnTo>
                <a:cubicBezTo>
                  <a:pt x="289917" y="53206"/>
                  <a:pt x="271537" y="65857"/>
                  <a:pt x="250254" y="77912"/>
                </a:cubicBezTo>
                <a:cubicBezTo>
                  <a:pt x="246980" y="73447"/>
                  <a:pt x="242887" y="68759"/>
                  <a:pt x="237976" y="63847"/>
                </a:cubicBezTo>
                <a:cubicBezTo>
                  <a:pt x="272058" y="45690"/>
                  <a:pt x="300707" y="24854"/>
                  <a:pt x="323924" y="1340"/>
                </a:cubicBezTo>
                <a:close/>
                <a:moveTo>
                  <a:pt x="600075" y="1116"/>
                </a:moveTo>
                <a:lnTo>
                  <a:pt x="616148" y="1116"/>
                </a:lnTo>
                <a:lnTo>
                  <a:pt x="616148" y="21208"/>
                </a:lnTo>
                <a:lnTo>
                  <a:pt x="674861" y="21208"/>
                </a:lnTo>
                <a:lnTo>
                  <a:pt x="674861" y="35272"/>
                </a:lnTo>
                <a:lnTo>
                  <a:pt x="616148" y="35272"/>
                </a:lnTo>
                <a:lnTo>
                  <a:pt x="616148" y="50230"/>
                </a:lnTo>
                <a:lnTo>
                  <a:pt x="668164" y="50230"/>
                </a:lnTo>
                <a:lnTo>
                  <a:pt x="668164" y="64294"/>
                </a:lnTo>
                <a:lnTo>
                  <a:pt x="616148" y="64294"/>
                </a:lnTo>
                <a:lnTo>
                  <a:pt x="616148" y="79698"/>
                </a:lnTo>
                <a:lnTo>
                  <a:pt x="677986" y="79698"/>
                </a:lnTo>
                <a:lnTo>
                  <a:pt x="677986" y="93762"/>
                </a:lnTo>
                <a:lnTo>
                  <a:pt x="542255" y="93762"/>
                </a:lnTo>
                <a:lnTo>
                  <a:pt x="542255" y="79698"/>
                </a:lnTo>
                <a:lnTo>
                  <a:pt x="600075" y="79698"/>
                </a:lnTo>
                <a:lnTo>
                  <a:pt x="600075" y="64294"/>
                </a:lnTo>
                <a:lnTo>
                  <a:pt x="551631" y="64294"/>
                </a:lnTo>
                <a:lnTo>
                  <a:pt x="551631" y="50230"/>
                </a:lnTo>
                <a:lnTo>
                  <a:pt x="600075" y="50230"/>
                </a:lnTo>
                <a:lnTo>
                  <a:pt x="600075" y="35272"/>
                </a:lnTo>
                <a:lnTo>
                  <a:pt x="545827" y="35272"/>
                </a:lnTo>
                <a:lnTo>
                  <a:pt x="545827" y="21208"/>
                </a:lnTo>
                <a:lnTo>
                  <a:pt x="600075" y="21208"/>
                </a:lnTo>
                <a:close/>
                <a:moveTo>
                  <a:pt x="1253728" y="893"/>
                </a:moveTo>
                <a:cubicBezTo>
                  <a:pt x="1259235" y="9376"/>
                  <a:pt x="1264444" y="18380"/>
                  <a:pt x="1269355" y="27905"/>
                </a:cubicBezTo>
                <a:lnTo>
                  <a:pt x="1354633" y="27905"/>
                </a:lnTo>
                <a:lnTo>
                  <a:pt x="1354633" y="65410"/>
                </a:lnTo>
                <a:lnTo>
                  <a:pt x="1336551" y="65410"/>
                </a:lnTo>
                <a:lnTo>
                  <a:pt x="1336551" y="43979"/>
                </a:lnTo>
                <a:lnTo>
                  <a:pt x="1170012" y="43979"/>
                </a:lnTo>
                <a:lnTo>
                  <a:pt x="1170012" y="66303"/>
                </a:lnTo>
                <a:lnTo>
                  <a:pt x="1152153" y="66303"/>
                </a:lnTo>
                <a:lnTo>
                  <a:pt x="1152153" y="27905"/>
                </a:lnTo>
                <a:lnTo>
                  <a:pt x="1247700" y="27905"/>
                </a:lnTo>
                <a:cubicBezTo>
                  <a:pt x="1244426" y="21952"/>
                  <a:pt x="1240705" y="15553"/>
                  <a:pt x="1236538" y="8707"/>
                </a:cubicBezTo>
                <a:close/>
                <a:moveTo>
                  <a:pt x="1502420" y="0"/>
                </a:moveTo>
                <a:lnTo>
                  <a:pt x="1520502" y="0"/>
                </a:lnTo>
                <a:lnTo>
                  <a:pt x="1520502" y="20092"/>
                </a:lnTo>
                <a:lnTo>
                  <a:pt x="1588591" y="20092"/>
                </a:lnTo>
                <a:lnTo>
                  <a:pt x="1588591" y="34156"/>
                </a:lnTo>
                <a:lnTo>
                  <a:pt x="1520502" y="34156"/>
                </a:lnTo>
                <a:lnTo>
                  <a:pt x="1520502" y="49113"/>
                </a:lnTo>
                <a:lnTo>
                  <a:pt x="1582787" y="49113"/>
                </a:lnTo>
                <a:lnTo>
                  <a:pt x="1582787" y="63178"/>
                </a:lnTo>
                <a:lnTo>
                  <a:pt x="1520502" y="63178"/>
                </a:lnTo>
                <a:lnTo>
                  <a:pt x="1520502" y="78581"/>
                </a:lnTo>
                <a:lnTo>
                  <a:pt x="1593056" y="78581"/>
                </a:lnTo>
                <a:lnTo>
                  <a:pt x="1593056" y="92646"/>
                </a:lnTo>
                <a:lnTo>
                  <a:pt x="1430312" y="92646"/>
                </a:lnTo>
                <a:lnTo>
                  <a:pt x="1430312" y="78581"/>
                </a:lnTo>
                <a:lnTo>
                  <a:pt x="1502420" y="78581"/>
                </a:lnTo>
                <a:lnTo>
                  <a:pt x="1502420" y="63178"/>
                </a:lnTo>
                <a:lnTo>
                  <a:pt x="1445270" y="63178"/>
                </a:lnTo>
                <a:lnTo>
                  <a:pt x="1445270" y="49113"/>
                </a:lnTo>
                <a:lnTo>
                  <a:pt x="1502420" y="49113"/>
                </a:lnTo>
                <a:lnTo>
                  <a:pt x="1502420" y="34156"/>
                </a:lnTo>
                <a:lnTo>
                  <a:pt x="1437456" y="34156"/>
                </a:lnTo>
                <a:lnTo>
                  <a:pt x="1437456" y="20092"/>
                </a:lnTo>
                <a:lnTo>
                  <a:pt x="1502420" y="20092"/>
                </a:lnTo>
                <a:close/>
              </a:path>
            </a:pathLst>
          </a:custGeom>
          <a:solidFill>
            <a:srgbClr val="FFFF0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kumimoji="1" lang="en-GB" altLang="zh-CN" sz="2800" dirty="0">
              <a:solidFill>
                <a:schemeClr val="bg1">
                  <a:lumMod val="50000"/>
                </a:schemeClr>
              </a:solidFill>
            </a:endParaRPr>
          </a:p>
        </p:txBody>
      </p:sp>
      <p:sp>
        <p:nvSpPr>
          <p:cNvPr id="8" name="文本框 7"/>
          <p:cNvSpPr txBox="1"/>
          <p:nvPr/>
        </p:nvSpPr>
        <p:spPr>
          <a:xfrm>
            <a:off x="4428373" y="2898568"/>
            <a:ext cx="3335255" cy="457186"/>
          </a:xfrm>
          <a:custGeom>
            <a:avLst/>
            <a:gdLst/>
            <a:ahLst/>
            <a:cxnLst/>
            <a:rect l="l" t="t" r="r" b="b"/>
            <a:pathLst>
              <a:path w="3934206" h="718692">
                <a:moveTo>
                  <a:pt x="2298192" y="585978"/>
                </a:moveTo>
                <a:lnTo>
                  <a:pt x="2289048" y="639318"/>
                </a:lnTo>
                <a:cubicBezTo>
                  <a:pt x="2288032" y="646430"/>
                  <a:pt x="2284730" y="652526"/>
                  <a:pt x="2279142" y="657606"/>
                </a:cubicBezTo>
                <a:cubicBezTo>
                  <a:pt x="2274062" y="662178"/>
                  <a:pt x="2268220" y="664972"/>
                  <a:pt x="2261616" y="665988"/>
                </a:cubicBezTo>
                <a:lnTo>
                  <a:pt x="1983486" y="688848"/>
                </a:lnTo>
                <a:lnTo>
                  <a:pt x="1991106" y="643128"/>
                </a:lnTo>
                <a:cubicBezTo>
                  <a:pt x="1992630" y="633984"/>
                  <a:pt x="1996694" y="626110"/>
                  <a:pt x="2003298" y="619506"/>
                </a:cubicBezTo>
                <a:cubicBezTo>
                  <a:pt x="2009394" y="613918"/>
                  <a:pt x="2016760" y="610616"/>
                  <a:pt x="2025396" y="609600"/>
                </a:cubicBezTo>
                <a:close/>
                <a:moveTo>
                  <a:pt x="3620262" y="463296"/>
                </a:moveTo>
                <a:lnTo>
                  <a:pt x="3771138" y="463296"/>
                </a:lnTo>
                <a:lnTo>
                  <a:pt x="3843528" y="718566"/>
                </a:lnTo>
                <a:lnTo>
                  <a:pt x="3810762" y="718566"/>
                </a:lnTo>
                <a:cubicBezTo>
                  <a:pt x="3741166" y="718566"/>
                  <a:pt x="3690874" y="679196"/>
                  <a:pt x="3659886" y="600456"/>
                </a:cubicBezTo>
                <a:close/>
                <a:moveTo>
                  <a:pt x="3112770" y="463296"/>
                </a:moveTo>
                <a:lnTo>
                  <a:pt x="3263646" y="463296"/>
                </a:lnTo>
                <a:lnTo>
                  <a:pt x="3179064" y="614934"/>
                </a:lnTo>
                <a:cubicBezTo>
                  <a:pt x="3135376" y="684022"/>
                  <a:pt x="3077972" y="718566"/>
                  <a:pt x="3006852" y="718566"/>
                </a:cubicBezTo>
                <a:lnTo>
                  <a:pt x="2971800" y="718566"/>
                </a:lnTo>
                <a:close/>
                <a:moveTo>
                  <a:pt x="2391918" y="344424"/>
                </a:moveTo>
                <a:lnTo>
                  <a:pt x="2542794" y="344424"/>
                </a:lnTo>
                <a:lnTo>
                  <a:pt x="2504694" y="625602"/>
                </a:lnTo>
                <a:cubicBezTo>
                  <a:pt x="2503170" y="632714"/>
                  <a:pt x="2504440" y="638810"/>
                  <a:pt x="2508504" y="643890"/>
                </a:cubicBezTo>
                <a:cubicBezTo>
                  <a:pt x="2512060" y="648970"/>
                  <a:pt x="2517394" y="651510"/>
                  <a:pt x="2524506" y="651510"/>
                </a:cubicBezTo>
                <a:lnTo>
                  <a:pt x="2669286" y="651510"/>
                </a:lnTo>
                <a:cubicBezTo>
                  <a:pt x="2675890" y="651510"/>
                  <a:pt x="2682494" y="648970"/>
                  <a:pt x="2689098" y="643890"/>
                </a:cubicBezTo>
                <a:cubicBezTo>
                  <a:pt x="2694686" y="638810"/>
                  <a:pt x="2698242" y="632714"/>
                  <a:pt x="2699766" y="625602"/>
                </a:cubicBezTo>
                <a:lnTo>
                  <a:pt x="2728722" y="410718"/>
                </a:lnTo>
                <a:lnTo>
                  <a:pt x="2550414" y="410718"/>
                </a:lnTo>
                <a:lnTo>
                  <a:pt x="2559558" y="344424"/>
                </a:lnTo>
                <a:lnTo>
                  <a:pt x="2882646" y="344424"/>
                </a:lnTo>
                <a:lnTo>
                  <a:pt x="2843022" y="636270"/>
                </a:lnTo>
                <a:cubicBezTo>
                  <a:pt x="2839974" y="658622"/>
                  <a:pt x="2829814" y="677926"/>
                  <a:pt x="2812542" y="694182"/>
                </a:cubicBezTo>
                <a:cubicBezTo>
                  <a:pt x="2795778" y="709930"/>
                  <a:pt x="2776728" y="717804"/>
                  <a:pt x="2755392" y="717804"/>
                </a:cubicBezTo>
                <a:lnTo>
                  <a:pt x="2420112" y="717804"/>
                </a:lnTo>
                <a:cubicBezTo>
                  <a:pt x="2398776" y="717804"/>
                  <a:pt x="2381504" y="709930"/>
                  <a:pt x="2368296" y="694182"/>
                </a:cubicBezTo>
                <a:cubicBezTo>
                  <a:pt x="2355088" y="677926"/>
                  <a:pt x="2349754" y="658622"/>
                  <a:pt x="2352294" y="636270"/>
                </a:cubicBezTo>
                <a:close/>
                <a:moveTo>
                  <a:pt x="1687068" y="198120"/>
                </a:moveTo>
                <a:lnTo>
                  <a:pt x="1676400" y="275082"/>
                </a:lnTo>
                <a:lnTo>
                  <a:pt x="1739646" y="275082"/>
                </a:lnTo>
                <a:cubicBezTo>
                  <a:pt x="1744218" y="275082"/>
                  <a:pt x="1748790" y="273304"/>
                  <a:pt x="1753362" y="269748"/>
                </a:cubicBezTo>
                <a:cubicBezTo>
                  <a:pt x="1757426" y="265684"/>
                  <a:pt x="1759712" y="261112"/>
                  <a:pt x="1760220" y="256032"/>
                </a:cubicBezTo>
                <a:lnTo>
                  <a:pt x="1768602" y="198120"/>
                </a:lnTo>
                <a:close/>
                <a:moveTo>
                  <a:pt x="1447800" y="198120"/>
                </a:moveTo>
                <a:lnTo>
                  <a:pt x="1439418" y="256032"/>
                </a:lnTo>
                <a:cubicBezTo>
                  <a:pt x="1438910" y="261112"/>
                  <a:pt x="1440180" y="265684"/>
                  <a:pt x="1443228" y="269748"/>
                </a:cubicBezTo>
                <a:cubicBezTo>
                  <a:pt x="1446784" y="273304"/>
                  <a:pt x="1450848" y="275082"/>
                  <a:pt x="1455420" y="275082"/>
                </a:cubicBezTo>
                <a:lnTo>
                  <a:pt x="1519428" y="275082"/>
                </a:lnTo>
                <a:lnTo>
                  <a:pt x="1530096" y="198120"/>
                </a:lnTo>
                <a:close/>
                <a:moveTo>
                  <a:pt x="3553968" y="185928"/>
                </a:moveTo>
                <a:lnTo>
                  <a:pt x="3529584" y="368046"/>
                </a:lnTo>
                <a:lnTo>
                  <a:pt x="3679698" y="368046"/>
                </a:lnTo>
                <a:cubicBezTo>
                  <a:pt x="3689350" y="368046"/>
                  <a:pt x="3698240" y="364490"/>
                  <a:pt x="3706368" y="357378"/>
                </a:cubicBezTo>
                <a:cubicBezTo>
                  <a:pt x="3713988" y="350266"/>
                  <a:pt x="3718560" y="341630"/>
                  <a:pt x="3720084" y="331470"/>
                </a:cubicBezTo>
                <a:lnTo>
                  <a:pt x="3739134" y="185928"/>
                </a:lnTo>
                <a:close/>
                <a:moveTo>
                  <a:pt x="679704" y="176784"/>
                </a:moveTo>
                <a:lnTo>
                  <a:pt x="813816" y="176784"/>
                </a:lnTo>
                <a:cubicBezTo>
                  <a:pt x="818388" y="176784"/>
                  <a:pt x="822325" y="178308"/>
                  <a:pt x="825627" y="181356"/>
                </a:cubicBezTo>
                <a:cubicBezTo>
                  <a:pt x="828929" y="184404"/>
                  <a:pt x="830834" y="188468"/>
                  <a:pt x="831342" y="193548"/>
                </a:cubicBezTo>
                <a:lnTo>
                  <a:pt x="876300" y="718566"/>
                </a:lnTo>
                <a:lnTo>
                  <a:pt x="851916" y="718566"/>
                </a:lnTo>
                <a:cubicBezTo>
                  <a:pt x="815340" y="718566"/>
                  <a:pt x="784479" y="706628"/>
                  <a:pt x="759333" y="682752"/>
                </a:cubicBezTo>
                <a:cubicBezTo>
                  <a:pt x="734187" y="658876"/>
                  <a:pt x="719836" y="627888"/>
                  <a:pt x="716280" y="589788"/>
                </a:cubicBezTo>
                <a:close/>
                <a:moveTo>
                  <a:pt x="230886" y="176784"/>
                </a:moveTo>
                <a:lnTo>
                  <a:pt x="340614" y="176784"/>
                </a:lnTo>
                <a:lnTo>
                  <a:pt x="197358" y="579882"/>
                </a:lnTo>
                <a:cubicBezTo>
                  <a:pt x="183134" y="621030"/>
                  <a:pt x="158877" y="654431"/>
                  <a:pt x="124587" y="680085"/>
                </a:cubicBezTo>
                <a:cubicBezTo>
                  <a:pt x="90297" y="705739"/>
                  <a:pt x="53594" y="718566"/>
                  <a:pt x="14478" y="718566"/>
                </a:cubicBezTo>
                <a:lnTo>
                  <a:pt x="0" y="718566"/>
                </a:lnTo>
                <a:lnTo>
                  <a:pt x="178308" y="206502"/>
                </a:lnTo>
                <a:cubicBezTo>
                  <a:pt x="182372" y="194818"/>
                  <a:pt x="189230" y="186944"/>
                  <a:pt x="198882" y="182880"/>
                </a:cubicBezTo>
                <a:cubicBezTo>
                  <a:pt x="208534" y="178816"/>
                  <a:pt x="219202" y="176784"/>
                  <a:pt x="230886" y="176784"/>
                </a:cubicBezTo>
                <a:close/>
                <a:moveTo>
                  <a:pt x="1010412" y="137160"/>
                </a:moveTo>
                <a:lnTo>
                  <a:pt x="1219200" y="137160"/>
                </a:lnTo>
                <a:lnTo>
                  <a:pt x="1149858" y="642366"/>
                </a:lnTo>
                <a:cubicBezTo>
                  <a:pt x="1149350" y="645922"/>
                  <a:pt x="1150366" y="648716"/>
                  <a:pt x="1152906" y="650748"/>
                </a:cubicBezTo>
                <a:cubicBezTo>
                  <a:pt x="1154938" y="652780"/>
                  <a:pt x="1157986" y="653542"/>
                  <a:pt x="1162050" y="653034"/>
                </a:cubicBezTo>
                <a:lnTo>
                  <a:pt x="1197102" y="649224"/>
                </a:lnTo>
                <a:lnTo>
                  <a:pt x="1188720" y="709422"/>
                </a:lnTo>
                <a:lnTo>
                  <a:pt x="1047750" y="718566"/>
                </a:lnTo>
                <a:cubicBezTo>
                  <a:pt x="1029462" y="719582"/>
                  <a:pt x="1014984" y="714502"/>
                  <a:pt x="1004316" y="703326"/>
                </a:cubicBezTo>
                <a:cubicBezTo>
                  <a:pt x="993140" y="691642"/>
                  <a:pt x="988822" y="676910"/>
                  <a:pt x="991362" y="659130"/>
                </a:cubicBezTo>
                <a:lnTo>
                  <a:pt x="1056132" y="193548"/>
                </a:lnTo>
                <a:lnTo>
                  <a:pt x="1040892" y="193548"/>
                </a:lnTo>
                <a:cubicBezTo>
                  <a:pt x="1030732" y="193548"/>
                  <a:pt x="1022477" y="189738"/>
                  <a:pt x="1016127" y="182118"/>
                </a:cubicBezTo>
                <a:cubicBezTo>
                  <a:pt x="1009777" y="174498"/>
                  <a:pt x="1007110" y="165354"/>
                  <a:pt x="1008126" y="154686"/>
                </a:cubicBezTo>
                <a:close/>
                <a:moveTo>
                  <a:pt x="1706118" y="60960"/>
                </a:moveTo>
                <a:lnTo>
                  <a:pt x="1695450" y="137160"/>
                </a:lnTo>
                <a:lnTo>
                  <a:pt x="1776984" y="137160"/>
                </a:lnTo>
                <a:lnTo>
                  <a:pt x="1787652" y="60960"/>
                </a:lnTo>
                <a:close/>
                <a:moveTo>
                  <a:pt x="2626614" y="1524"/>
                </a:moveTo>
                <a:lnTo>
                  <a:pt x="2753106" y="1524"/>
                </a:lnTo>
                <a:lnTo>
                  <a:pt x="2748534" y="31242"/>
                </a:lnTo>
                <a:lnTo>
                  <a:pt x="2938272" y="31242"/>
                </a:lnTo>
                <a:lnTo>
                  <a:pt x="2931414" y="85344"/>
                </a:lnTo>
                <a:cubicBezTo>
                  <a:pt x="2930398" y="91440"/>
                  <a:pt x="2927604" y="96647"/>
                  <a:pt x="2923032" y="100965"/>
                </a:cubicBezTo>
                <a:cubicBezTo>
                  <a:pt x="2918460" y="105283"/>
                  <a:pt x="2913380" y="107442"/>
                  <a:pt x="2907792" y="107442"/>
                </a:cubicBezTo>
                <a:lnTo>
                  <a:pt x="2739390" y="107442"/>
                </a:lnTo>
                <a:lnTo>
                  <a:pt x="2723388" y="230124"/>
                </a:lnTo>
                <a:lnTo>
                  <a:pt x="2901696" y="230124"/>
                </a:lnTo>
                <a:lnTo>
                  <a:pt x="2891790" y="296418"/>
                </a:lnTo>
                <a:cubicBezTo>
                  <a:pt x="2891282" y="300482"/>
                  <a:pt x="2889631" y="303911"/>
                  <a:pt x="2886837" y="306705"/>
                </a:cubicBezTo>
                <a:cubicBezTo>
                  <a:pt x="2884043" y="309499"/>
                  <a:pt x="2880614" y="310896"/>
                  <a:pt x="2876550" y="310896"/>
                </a:cubicBezTo>
                <a:lnTo>
                  <a:pt x="2388870" y="310896"/>
                </a:lnTo>
                <a:lnTo>
                  <a:pt x="2396490" y="257556"/>
                </a:lnTo>
                <a:cubicBezTo>
                  <a:pt x="2397506" y="249936"/>
                  <a:pt x="2400808" y="243459"/>
                  <a:pt x="2406396" y="238125"/>
                </a:cubicBezTo>
                <a:cubicBezTo>
                  <a:pt x="2411984" y="232791"/>
                  <a:pt x="2418334" y="230124"/>
                  <a:pt x="2425446" y="230124"/>
                </a:cubicBezTo>
                <a:lnTo>
                  <a:pt x="2577846" y="230124"/>
                </a:lnTo>
                <a:lnTo>
                  <a:pt x="2593848" y="107442"/>
                </a:lnTo>
                <a:lnTo>
                  <a:pt x="2410206" y="107442"/>
                </a:lnTo>
                <a:lnTo>
                  <a:pt x="2417826" y="51816"/>
                </a:lnTo>
                <a:cubicBezTo>
                  <a:pt x="2418334" y="45720"/>
                  <a:pt x="2420620" y="40767"/>
                  <a:pt x="2424684" y="36957"/>
                </a:cubicBezTo>
                <a:cubicBezTo>
                  <a:pt x="2428748" y="33147"/>
                  <a:pt x="2433320" y="31242"/>
                  <a:pt x="2438400" y="31242"/>
                </a:cubicBezTo>
                <a:lnTo>
                  <a:pt x="2603754" y="31242"/>
                </a:lnTo>
                <a:lnTo>
                  <a:pt x="2605278" y="22098"/>
                </a:lnTo>
                <a:cubicBezTo>
                  <a:pt x="2606294" y="16002"/>
                  <a:pt x="2608834" y="11049"/>
                  <a:pt x="2612898" y="7239"/>
                </a:cubicBezTo>
                <a:cubicBezTo>
                  <a:pt x="2616962" y="3429"/>
                  <a:pt x="2621534" y="1524"/>
                  <a:pt x="2626614" y="1524"/>
                </a:cubicBezTo>
                <a:close/>
                <a:moveTo>
                  <a:pt x="2192274" y="1524"/>
                </a:moveTo>
                <a:lnTo>
                  <a:pt x="2280666" y="1524"/>
                </a:lnTo>
                <a:lnTo>
                  <a:pt x="2161032" y="208788"/>
                </a:lnTo>
                <a:cubicBezTo>
                  <a:pt x="2155444" y="218948"/>
                  <a:pt x="2157476" y="224028"/>
                  <a:pt x="2167128" y="224028"/>
                </a:cubicBezTo>
                <a:lnTo>
                  <a:pt x="2194560" y="224028"/>
                </a:lnTo>
                <a:lnTo>
                  <a:pt x="2257044" y="118110"/>
                </a:lnTo>
                <a:cubicBezTo>
                  <a:pt x="2263648" y="108458"/>
                  <a:pt x="2271268" y="103632"/>
                  <a:pt x="2279904" y="103632"/>
                </a:cubicBezTo>
                <a:lnTo>
                  <a:pt x="2383536" y="103632"/>
                </a:lnTo>
                <a:lnTo>
                  <a:pt x="2189226" y="418338"/>
                </a:lnTo>
                <a:cubicBezTo>
                  <a:pt x="2189226" y="418846"/>
                  <a:pt x="2189226" y="419100"/>
                  <a:pt x="2189226" y="419100"/>
                </a:cubicBezTo>
                <a:cubicBezTo>
                  <a:pt x="2188718" y="419100"/>
                  <a:pt x="2188464" y="419100"/>
                  <a:pt x="2188464" y="419100"/>
                </a:cubicBezTo>
                <a:cubicBezTo>
                  <a:pt x="2188464" y="419100"/>
                  <a:pt x="2188464" y="419354"/>
                  <a:pt x="2188464" y="419862"/>
                </a:cubicBezTo>
                <a:cubicBezTo>
                  <a:pt x="2186432" y="422910"/>
                  <a:pt x="2185416" y="425704"/>
                  <a:pt x="2185416" y="428244"/>
                </a:cubicBezTo>
                <a:cubicBezTo>
                  <a:pt x="2185416" y="430784"/>
                  <a:pt x="2187956" y="431800"/>
                  <a:pt x="2193036" y="431292"/>
                </a:cubicBezTo>
                <a:lnTo>
                  <a:pt x="2308098" y="419862"/>
                </a:lnTo>
                <a:cubicBezTo>
                  <a:pt x="2313686" y="419862"/>
                  <a:pt x="2318004" y="421386"/>
                  <a:pt x="2321052" y="424434"/>
                </a:cubicBezTo>
                <a:cubicBezTo>
                  <a:pt x="2324100" y="428498"/>
                  <a:pt x="2325116" y="433578"/>
                  <a:pt x="2324100" y="439674"/>
                </a:cubicBezTo>
                <a:lnTo>
                  <a:pt x="2307336" y="505968"/>
                </a:lnTo>
                <a:lnTo>
                  <a:pt x="2030730" y="534924"/>
                </a:lnTo>
                <a:cubicBezTo>
                  <a:pt x="2022602" y="535432"/>
                  <a:pt x="2016506" y="532130"/>
                  <a:pt x="2012442" y="525018"/>
                </a:cubicBezTo>
                <a:cubicBezTo>
                  <a:pt x="2008886" y="517906"/>
                  <a:pt x="2008886" y="510286"/>
                  <a:pt x="2012442" y="502158"/>
                </a:cubicBezTo>
                <a:lnTo>
                  <a:pt x="2161794" y="278130"/>
                </a:lnTo>
                <a:lnTo>
                  <a:pt x="2042160" y="278130"/>
                </a:lnTo>
                <a:cubicBezTo>
                  <a:pt x="2033524" y="278130"/>
                  <a:pt x="2027428" y="274828"/>
                  <a:pt x="2023872" y="268224"/>
                </a:cubicBezTo>
                <a:cubicBezTo>
                  <a:pt x="2020316" y="262128"/>
                  <a:pt x="2020824" y="255016"/>
                  <a:pt x="2025396" y="246888"/>
                </a:cubicBezTo>
                <a:lnTo>
                  <a:pt x="2159508" y="16764"/>
                </a:lnTo>
                <a:cubicBezTo>
                  <a:pt x="2164588" y="6604"/>
                  <a:pt x="2175510" y="1524"/>
                  <a:pt x="2192274" y="1524"/>
                </a:cubicBezTo>
                <a:close/>
                <a:moveTo>
                  <a:pt x="493776" y="762"/>
                </a:moveTo>
                <a:lnTo>
                  <a:pt x="608838" y="762"/>
                </a:lnTo>
                <a:lnTo>
                  <a:pt x="598932" y="70866"/>
                </a:lnTo>
                <a:lnTo>
                  <a:pt x="962406" y="70866"/>
                </a:lnTo>
                <a:lnTo>
                  <a:pt x="956310" y="112776"/>
                </a:lnTo>
                <a:cubicBezTo>
                  <a:pt x="954786" y="122428"/>
                  <a:pt x="950468" y="130556"/>
                  <a:pt x="943356" y="137160"/>
                </a:cubicBezTo>
                <a:cubicBezTo>
                  <a:pt x="936244" y="143764"/>
                  <a:pt x="928116" y="147066"/>
                  <a:pt x="918972" y="147066"/>
                </a:cubicBezTo>
                <a:lnTo>
                  <a:pt x="589026" y="147066"/>
                </a:lnTo>
                <a:lnTo>
                  <a:pt x="536448" y="544830"/>
                </a:lnTo>
                <a:lnTo>
                  <a:pt x="678942" y="544830"/>
                </a:lnTo>
                <a:lnTo>
                  <a:pt x="674370" y="576072"/>
                </a:lnTo>
                <a:cubicBezTo>
                  <a:pt x="672846" y="586232"/>
                  <a:pt x="668274" y="594868"/>
                  <a:pt x="660654" y="601980"/>
                </a:cubicBezTo>
                <a:cubicBezTo>
                  <a:pt x="653034" y="609092"/>
                  <a:pt x="644398" y="612648"/>
                  <a:pt x="634746" y="612648"/>
                </a:cubicBezTo>
                <a:lnTo>
                  <a:pt x="527304" y="612648"/>
                </a:lnTo>
                <a:lnTo>
                  <a:pt x="516636" y="697230"/>
                </a:lnTo>
                <a:cubicBezTo>
                  <a:pt x="515620" y="703326"/>
                  <a:pt x="512826" y="708406"/>
                  <a:pt x="508254" y="712470"/>
                </a:cubicBezTo>
                <a:cubicBezTo>
                  <a:pt x="503682" y="716534"/>
                  <a:pt x="498602" y="718566"/>
                  <a:pt x="493014" y="718566"/>
                </a:cubicBezTo>
                <a:lnTo>
                  <a:pt x="363474" y="718566"/>
                </a:lnTo>
                <a:lnTo>
                  <a:pt x="376428" y="612648"/>
                </a:lnTo>
                <a:lnTo>
                  <a:pt x="233172" y="612648"/>
                </a:lnTo>
                <a:lnTo>
                  <a:pt x="239268" y="575310"/>
                </a:lnTo>
                <a:cubicBezTo>
                  <a:pt x="240792" y="566674"/>
                  <a:pt x="244602" y="559435"/>
                  <a:pt x="250698" y="553593"/>
                </a:cubicBezTo>
                <a:cubicBezTo>
                  <a:pt x="256794" y="547751"/>
                  <a:pt x="263906" y="544830"/>
                  <a:pt x="272034" y="544830"/>
                </a:cubicBezTo>
                <a:lnTo>
                  <a:pt x="386334" y="544830"/>
                </a:lnTo>
                <a:lnTo>
                  <a:pt x="438912" y="147066"/>
                </a:lnTo>
                <a:lnTo>
                  <a:pt x="76200" y="147066"/>
                </a:lnTo>
                <a:lnTo>
                  <a:pt x="81534" y="107442"/>
                </a:lnTo>
                <a:cubicBezTo>
                  <a:pt x="83058" y="97282"/>
                  <a:pt x="87503" y="88646"/>
                  <a:pt x="94869" y="81534"/>
                </a:cubicBezTo>
                <a:cubicBezTo>
                  <a:pt x="102235" y="74422"/>
                  <a:pt x="110744" y="70866"/>
                  <a:pt x="120396" y="70866"/>
                </a:cubicBezTo>
                <a:lnTo>
                  <a:pt x="448818" y="70866"/>
                </a:lnTo>
                <a:lnTo>
                  <a:pt x="453390" y="38100"/>
                </a:lnTo>
                <a:cubicBezTo>
                  <a:pt x="454914" y="27432"/>
                  <a:pt x="459613" y="18542"/>
                  <a:pt x="467487" y="11430"/>
                </a:cubicBezTo>
                <a:cubicBezTo>
                  <a:pt x="475361" y="4318"/>
                  <a:pt x="484124" y="762"/>
                  <a:pt x="493776" y="762"/>
                </a:cubicBezTo>
                <a:close/>
                <a:moveTo>
                  <a:pt x="3453384" y="0"/>
                </a:moveTo>
                <a:lnTo>
                  <a:pt x="3579114" y="0"/>
                </a:lnTo>
                <a:lnTo>
                  <a:pt x="3573780" y="39624"/>
                </a:lnTo>
                <a:lnTo>
                  <a:pt x="3934206" y="39624"/>
                </a:lnTo>
                <a:lnTo>
                  <a:pt x="3929634" y="73914"/>
                </a:lnTo>
                <a:cubicBezTo>
                  <a:pt x="3928618" y="81534"/>
                  <a:pt x="3925443" y="87757"/>
                  <a:pt x="3920109" y="92583"/>
                </a:cubicBezTo>
                <a:cubicBezTo>
                  <a:pt x="3914775" y="97409"/>
                  <a:pt x="3908552" y="99822"/>
                  <a:pt x="3901440" y="99822"/>
                </a:cubicBezTo>
                <a:lnTo>
                  <a:pt x="3565398" y="99822"/>
                </a:lnTo>
                <a:lnTo>
                  <a:pt x="3562350" y="125730"/>
                </a:lnTo>
                <a:lnTo>
                  <a:pt x="3897630" y="125730"/>
                </a:lnTo>
                <a:lnTo>
                  <a:pt x="3868674" y="345186"/>
                </a:lnTo>
                <a:cubicBezTo>
                  <a:pt x="3865626" y="368046"/>
                  <a:pt x="3855212" y="387604"/>
                  <a:pt x="3837432" y="403860"/>
                </a:cubicBezTo>
                <a:cubicBezTo>
                  <a:pt x="3819144" y="420624"/>
                  <a:pt x="3799078" y="429006"/>
                  <a:pt x="3777234" y="429006"/>
                </a:cubicBezTo>
                <a:lnTo>
                  <a:pt x="3521964" y="429006"/>
                </a:lnTo>
                <a:lnTo>
                  <a:pt x="3483102" y="718566"/>
                </a:lnTo>
                <a:lnTo>
                  <a:pt x="3332226" y="718566"/>
                </a:lnTo>
                <a:lnTo>
                  <a:pt x="3371088" y="429006"/>
                </a:lnTo>
                <a:lnTo>
                  <a:pt x="3115056" y="429006"/>
                </a:lnTo>
                <a:cubicBezTo>
                  <a:pt x="3093212" y="429006"/>
                  <a:pt x="3075686" y="420624"/>
                  <a:pt x="3062478" y="403860"/>
                </a:cubicBezTo>
                <a:cubicBezTo>
                  <a:pt x="3048762" y="387604"/>
                  <a:pt x="3043428" y="368046"/>
                  <a:pt x="3046476" y="345186"/>
                </a:cubicBezTo>
                <a:lnTo>
                  <a:pt x="3076194" y="125730"/>
                </a:lnTo>
                <a:lnTo>
                  <a:pt x="3226308" y="125730"/>
                </a:lnTo>
                <a:lnTo>
                  <a:pt x="3218688" y="185928"/>
                </a:lnTo>
                <a:lnTo>
                  <a:pt x="3207258" y="268224"/>
                </a:lnTo>
                <a:lnTo>
                  <a:pt x="3198876" y="331470"/>
                </a:lnTo>
                <a:cubicBezTo>
                  <a:pt x="3197352" y="341630"/>
                  <a:pt x="3199638" y="350266"/>
                  <a:pt x="3205734" y="357378"/>
                </a:cubicBezTo>
                <a:cubicBezTo>
                  <a:pt x="3211322" y="364490"/>
                  <a:pt x="3219196" y="368046"/>
                  <a:pt x="3229356" y="368046"/>
                </a:cubicBezTo>
                <a:lnTo>
                  <a:pt x="3379470" y="368046"/>
                </a:lnTo>
                <a:lnTo>
                  <a:pt x="3403092" y="185928"/>
                </a:lnTo>
                <a:lnTo>
                  <a:pt x="3243072" y="185928"/>
                </a:lnTo>
                <a:lnTo>
                  <a:pt x="3250692" y="125730"/>
                </a:lnTo>
                <a:lnTo>
                  <a:pt x="3411474" y="125730"/>
                </a:lnTo>
                <a:lnTo>
                  <a:pt x="3415284" y="99822"/>
                </a:lnTo>
                <a:lnTo>
                  <a:pt x="3054858" y="99822"/>
                </a:lnTo>
                <a:lnTo>
                  <a:pt x="3059430" y="64770"/>
                </a:lnTo>
                <a:cubicBezTo>
                  <a:pt x="3060446" y="57658"/>
                  <a:pt x="3063621" y="51689"/>
                  <a:pt x="3068955" y="46863"/>
                </a:cubicBezTo>
                <a:cubicBezTo>
                  <a:pt x="3074289" y="42037"/>
                  <a:pt x="3080512" y="39624"/>
                  <a:pt x="3087624" y="39624"/>
                </a:cubicBezTo>
                <a:lnTo>
                  <a:pt x="3422904" y="39624"/>
                </a:lnTo>
                <a:lnTo>
                  <a:pt x="3425190" y="25908"/>
                </a:lnTo>
                <a:cubicBezTo>
                  <a:pt x="3426206" y="18288"/>
                  <a:pt x="3429381" y="12065"/>
                  <a:pt x="3434715" y="7239"/>
                </a:cubicBezTo>
                <a:cubicBezTo>
                  <a:pt x="3440049" y="2413"/>
                  <a:pt x="3446272" y="0"/>
                  <a:pt x="3453384" y="0"/>
                </a:cubicBezTo>
                <a:close/>
                <a:moveTo>
                  <a:pt x="1318260" y="0"/>
                </a:moveTo>
                <a:lnTo>
                  <a:pt x="1475232" y="0"/>
                </a:lnTo>
                <a:lnTo>
                  <a:pt x="1466850" y="60960"/>
                </a:lnTo>
                <a:lnTo>
                  <a:pt x="1463802" y="82296"/>
                </a:lnTo>
                <a:lnTo>
                  <a:pt x="1456182" y="137160"/>
                </a:lnTo>
                <a:lnTo>
                  <a:pt x="1538478" y="137160"/>
                </a:lnTo>
                <a:lnTo>
                  <a:pt x="1549146" y="60960"/>
                </a:lnTo>
                <a:lnTo>
                  <a:pt x="1487424" y="60960"/>
                </a:lnTo>
                <a:lnTo>
                  <a:pt x="1495806" y="0"/>
                </a:lnTo>
                <a:lnTo>
                  <a:pt x="1953006" y="0"/>
                </a:lnTo>
                <a:lnTo>
                  <a:pt x="1916430" y="261366"/>
                </a:lnTo>
                <a:cubicBezTo>
                  <a:pt x="1913890" y="281686"/>
                  <a:pt x="1904238" y="299212"/>
                  <a:pt x="1887474" y="313944"/>
                </a:cubicBezTo>
                <a:cubicBezTo>
                  <a:pt x="1871218" y="328676"/>
                  <a:pt x="1852930" y="336042"/>
                  <a:pt x="1832610" y="336042"/>
                </a:cubicBezTo>
                <a:lnTo>
                  <a:pt x="1668018" y="336042"/>
                </a:lnTo>
                <a:lnTo>
                  <a:pt x="1663446" y="367284"/>
                </a:lnTo>
                <a:lnTo>
                  <a:pt x="1901952" y="367284"/>
                </a:lnTo>
                <a:lnTo>
                  <a:pt x="1897380" y="400050"/>
                </a:lnTo>
                <a:cubicBezTo>
                  <a:pt x="1896364" y="408178"/>
                  <a:pt x="1892808" y="414909"/>
                  <a:pt x="1886712" y="420243"/>
                </a:cubicBezTo>
                <a:cubicBezTo>
                  <a:pt x="1880616" y="425577"/>
                  <a:pt x="1873504" y="428244"/>
                  <a:pt x="1865376" y="428244"/>
                </a:cubicBezTo>
                <a:lnTo>
                  <a:pt x="1837182" y="428244"/>
                </a:lnTo>
                <a:lnTo>
                  <a:pt x="1854708" y="718566"/>
                </a:lnTo>
                <a:lnTo>
                  <a:pt x="1795272" y="718566"/>
                </a:lnTo>
                <a:cubicBezTo>
                  <a:pt x="1769364" y="718566"/>
                  <a:pt x="1747139" y="709676"/>
                  <a:pt x="1728597" y="691896"/>
                </a:cubicBezTo>
                <a:cubicBezTo>
                  <a:pt x="1710055" y="674116"/>
                  <a:pt x="1699768" y="651764"/>
                  <a:pt x="1697736" y="624840"/>
                </a:cubicBezTo>
                <a:lnTo>
                  <a:pt x="1686306" y="428244"/>
                </a:lnTo>
                <a:lnTo>
                  <a:pt x="1655064" y="428244"/>
                </a:lnTo>
                <a:lnTo>
                  <a:pt x="1615440" y="718566"/>
                </a:lnTo>
                <a:lnTo>
                  <a:pt x="1458468" y="718566"/>
                </a:lnTo>
                <a:lnTo>
                  <a:pt x="1498092" y="428244"/>
                </a:lnTo>
                <a:lnTo>
                  <a:pt x="1466850" y="428244"/>
                </a:lnTo>
                <a:lnTo>
                  <a:pt x="1396746" y="637794"/>
                </a:lnTo>
                <a:cubicBezTo>
                  <a:pt x="1372870" y="691642"/>
                  <a:pt x="1335786" y="718566"/>
                  <a:pt x="1285494" y="718566"/>
                </a:cubicBezTo>
                <a:lnTo>
                  <a:pt x="1217676" y="718566"/>
                </a:lnTo>
                <a:lnTo>
                  <a:pt x="1315212" y="428244"/>
                </a:lnTo>
                <a:lnTo>
                  <a:pt x="1258824" y="428244"/>
                </a:lnTo>
                <a:lnTo>
                  <a:pt x="1263396" y="395478"/>
                </a:lnTo>
                <a:cubicBezTo>
                  <a:pt x="1264920" y="387350"/>
                  <a:pt x="1268603" y="380619"/>
                  <a:pt x="1274445" y="375285"/>
                </a:cubicBezTo>
                <a:cubicBezTo>
                  <a:pt x="1280287" y="369951"/>
                  <a:pt x="1287272" y="367284"/>
                  <a:pt x="1295400" y="367284"/>
                </a:cubicBezTo>
                <a:lnTo>
                  <a:pt x="1506474" y="367284"/>
                </a:lnTo>
                <a:lnTo>
                  <a:pt x="1511046" y="336042"/>
                </a:lnTo>
                <a:lnTo>
                  <a:pt x="1345692" y="336042"/>
                </a:lnTo>
                <a:cubicBezTo>
                  <a:pt x="1325372" y="336042"/>
                  <a:pt x="1308862" y="328676"/>
                  <a:pt x="1296162" y="313944"/>
                </a:cubicBezTo>
                <a:cubicBezTo>
                  <a:pt x="1283970" y="299212"/>
                  <a:pt x="1279144" y="281686"/>
                  <a:pt x="1281684" y="261366"/>
                </a:cubicBezTo>
                <a:close/>
                <a:moveTo>
                  <a:pt x="1075182" y="0"/>
                </a:moveTo>
                <a:lnTo>
                  <a:pt x="1164336" y="0"/>
                </a:lnTo>
                <a:cubicBezTo>
                  <a:pt x="1182116" y="0"/>
                  <a:pt x="1197356" y="6223"/>
                  <a:pt x="1210056" y="18669"/>
                </a:cubicBezTo>
                <a:cubicBezTo>
                  <a:pt x="1222756" y="31115"/>
                  <a:pt x="1229614" y="46482"/>
                  <a:pt x="1230630" y="64770"/>
                </a:cubicBezTo>
                <a:lnTo>
                  <a:pt x="1232154" y="105918"/>
                </a:lnTo>
                <a:lnTo>
                  <a:pt x="1078992" y="105918"/>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kumimoji="1" lang="zh-CN" altLang="en-US" sz="6000" dirty="0">
              <a:solidFill>
                <a:schemeClr val="bg1">
                  <a:lumMod val="50000"/>
                </a:schemeClr>
              </a:solidFill>
              <a:latin typeface="DOUYU Font" pitchFamily="2" charset="-122"/>
              <a:ea typeface="DOUYU Font"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nvGraphicFramePr>
        <p:xfrm>
          <a:off x="551385" y="2276872"/>
          <a:ext cx="11089231" cy="1920240"/>
        </p:xfrm>
        <a:graphic>
          <a:graphicData uri="http://schemas.openxmlformats.org/drawingml/2006/table">
            <a:tbl>
              <a:tblPr/>
              <a:tblGrid>
                <a:gridCol w="2304255"/>
                <a:gridCol w="5832649"/>
                <a:gridCol w="2952327"/>
              </a:tblGrid>
              <a:tr h="0">
                <a:tc>
                  <a:txBody>
                    <a:bodyPr/>
                    <a:lstStyle/>
                    <a:p>
                      <a:pPr algn="ctr">
                        <a:lnSpc>
                          <a:spcPct val="150000"/>
                        </a:lnSpc>
                        <a:spcAft>
                          <a:spcPts val="0"/>
                        </a:spcAft>
                      </a:pPr>
                      <a:r>
                        <a:rPr lang="zh-CN" sz="2800" kern="100" baseline="0" dirty="0">
                          <a:effectLst/>
                          <a:latin typeface="Times New Roman" panose="02020603050405020304" pitchFamily="18" charset="0"/>
                          <a:ea typeface="黑体" panose="02010609060101010101" charset="-122"/>
                          <a:cs typeface="Times New Roman" panose="02020603050405020304" pitchFamily="18" charset="0"/>
                        </a:rPr>
                        <a:t>定律</a:t>
                      </a:r>
                      <a:endParaRPr lang="zh-CN" sz="2800" kern="100" baseline="0" dirty="0">
                        <a:effectLst/>
                        <a:latin typeface="黑体" panose="02010609060101010101" charset="-122"/>
                        <a:ea typeface="黑体" panose="02010609060101010101" charset="-122"/>
                        <a:cs typeface="Courier New" panose="02070309020205020404" pitchFamily="49" charset="0"/>
                      </a:endParaRPr>
                    </a:p>
                  </a:txBody>
                  <a:tcPr marL="18649" marR="1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baseline="0" dirty="0">
                          <a:effectLst/>
                          <a:latin typeface="Times New Roman" panose="02020603050405020304" pitchFamily="18" charset="0"/>
                          <a:ea typeface="黑体" panose="02010609060101010101" charset="-122"/>
                          <a:cs typeface="Times New Roman" panose="02020603050405020304" pitchFamily="18" charset="0"/>
                        </a:rPr>
                        <a:t>内容</a:t>
                      </a:r>
                      <a:endParaRPr lang="zh-CN" sz="2800" kern="100" baseline="0" dirty="0">
                        <a:effectLst/>
                        <a:latin typeface="黑体" panose="02010609060101010101" charset="-122"/>
                        <a:ea typeface="黑体" panose="02010609060101010101" charset="-122"/>
                        <a:cs typeface="Courier New" panose="02070309020205020404" pitchFamily="49" charset="0"/>
                      </a:endParaRPr>
                    </a:p>
                  </a:txBody>
                  <a:tcPr marL="18649" marR="1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baseline="0" dirty="0">
                          <a:effectLst/>
                          <a:latin typeface="Times New Roman" panose="02020603050405020304" pitchFamily="18" charset="0"/>
                          <a:ea typeface="黑体" panose="02010609060101010101" charset="-122"/>
                          <a:cs typeface="Times New Roman" panose="02020603050405020304" pitchFamily="18" charset="0"/>
                        </a:rPr>
                        <a:t>图示或公式</a:t>
                      </a:r>
                      <a:endParaRPr lang="zh-CN" sz="2800" kern="100" baseline="0" dirty="0">
                        <a:effectLst/>
                        <a:latin typeface="黑体" panose="02010609060101010101" charset="-122"/>
                        <a:ea typeface="黑体" panose="02010609060101010101" charset="-122"/>
                        <a:cs typeface="Courier New" panose="02070309020205020404" pitchFamily="49" charset="0"/>
                      </a:endParaRPr>
                    </a:p>
                  </a:txBody>
                  <a:tcPr marL="18649" marR="1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596">
                <a:tc>
                  <a:txBody>
                    <a:bodyPr/>
                    <a:lstStyle/>
                    <a:p>
                      <a:pPr marL="71755"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开普勒第三定律</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周期定律</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8649" marR="1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所有行星轨道的半长轴</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跟</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它的公转周期</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比都相等</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8649" marR="1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pPr>
                      <a:r>
                        <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k</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k</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是一个与行星无关的常量</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8649" marR="18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对象 5"/>
          <p:cNvGraphicFramePr>
            <a:graphicFrameLocks noChangeAspect="1"/>
          </p:cNvGraphicFramePr>
          <p:nvPr/>
        </p:nvGraphicFramePr>
        <p:xfrm>
          <a:off x="8741046" y="2852936"/>
          <a:ext cx="622300" cy="1044575"/>
        </p:xfrm>
        <a:graphic>
          <a:graphicData uri="http://schemas.openxmlformats.org/presentationml/2006/ole">
            <mc:AlternateContent xmlns:mc="http://schemas.openxmlformats.org/markup-compatibility/2006">
              <mc:Choice xmlns:v="urn:schemas-microsoft-com:vml" Requires="v">
                <p:oleObj spid="_x0000_s144418" name="文档" r:id="rId1" imgW="623570" imgH="1047115" progId="Word.Document.12">
                  <p:embed/>
                </p:oleObj>
              </mc:Choice>
              <mc:Fallback>
                <p:oleObj name="文档" r:id="rId1" imgW="623570" imgH="1047115" progId="Word.Document.12">
                  <p:embed/>
                  <p:pic>
                    <p:nvPicPr>
                      <p:cNvPr id="0" name="图片 144417"/>
                      <p:cNvPicPr/>
                      <p:nvPr/>
                    </p:nvPicPr>
                    <p:blipFill>
                      <a:blip r:embed="rId2"/>
                      <a:stretch>
                        <a:fillRect/>
                      </a:stretch>
                    </p:blipFill>
                    <p:spPr>
                      <a:xfrm>
                        <a:off x="8741046" y="2852936"/>
                        <a:ext cx="622300" cy="1044575"/>
                      </a:xfrm>
                      <a:prstGeom prst="rect">
                        <a:avLst/>
                      </a:prstGeom>
                    </p:spPr>
                  </p:pic>
                </p:oleObj>
              </mc:Fallback>
            </mc:AlternateContent>
          </a:graphicData>
        </a:graphic>
      </p:graphicFrame>
      <p:sp>
        <p:nvSpPr>
          <p:cNvPr id="3" name="矩形 2"/>
          <p:cNvSpPr/>
          <p:nvPr/>
        </p:nvSpPr>
        <p:spPr>
          <a:xfrm>
            <a:off x="6796830" y="3011210"/>
            <a:ext cx="1261885" cy="523220"/>
          </a:xfrm>
          <a:prstGeom prst="rect">
            <a:avLst/>
          </a:prstGeom>
        </p:spPr>
        <p:txBody>
          <a:bodyPr wrap="none">
            <a:spAutoFit/>
          </a:bodyPr>
          <a:lstStyle/>
          <a:p>
            <a:pPr algn="ct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三次方</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4" name="矩形 3"/>
          <p:cNvSpPr/>
          <p:nvPr/>
        </p:nvSpPr>
        <p:spPr>
          <a:xfrm>
            <a:off x="5385545" y="3645526"/>
            <a:ext cx="1261885" cy="523220"/>
          </a:xfrm>
          <a:prstGeom prst="rect">
            <a:avLst/>
          </a:prstGeom>
        </p:spPr>
        <p:txBody>
          <a:bodyPr wrap="none">
            <a:spAutoFit/>
          </a:bodyPr>
          <a:lstStyle/>
          <a:p>
            <a:pPr algn="ct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二次方</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0000" y="1620499"/>
            <a:ext cx="11466640" cy="2638619"/>
          </a:xfrm>
          <a:prstGeom prst="rect">
            <a:avLst/>
          </a:prstGeom>
        </p:spPr>
        <p:txBody>
          <a:bodyPr wrap="square" lIns="121870" tIns="60934" rIns="121870" bIns="60934">
            <a:spAutoFit/>
          </a:bodyPr>
          <a:lstStyle/>
          <a:p>
            <a:pPr algn="just">
              <a:lnSpc>
                <a:spcPct val="150000"/>
              </a:lnSpc>
              <a:spcAft>
                <a:spcPts val="0"/>
              </a:spcAft>
            </a:pPr>
            <a:r>
              <a:rPr lang="zh-CN" altLang="zh-CN" sz="2800" kern="100" dirty="0">
                <a:solidFill>
                  <a:srgbClr val="0070C0"/>
                </a:solidFill>
                <a:latin typeface="Times New Roman" panose="02020603050405020304" pitchFamily="18" charset="0"/>
                <a:ea typeface="微软雅黑" panose="020B0503020204020204" charset="-122"/>
                <a:cs typeface="Times New Roman" panose="02020603050405020304" pitchFamily="18" charset="0"/>
              </a:rPr>
              <a:t>思考</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已知同一行星在轨道的两个位置的速度：近日点速度大小为</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，远日点速度大小为</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，近日点距太阳距离为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，远日点距太阳距离为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大小有什么关系？</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45410" name="Picture 2" descr="526+1"/>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88288" y="3780739"/>
            <a:ext cx="2853474" cy="1304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90000" y="4259118"/>
            <a:ext cx="11466640" cy="699626"/>
          </a:xfrm>
          <a:prstGeom prst="rect">
            <a:avLst/>
          </a:prstGeom>
        </p:spPr>
        <p:txBody>
          <a:bodyPr wrap="square" lIns="121870" tIns="60934" rIns="121870" bIns="60934">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答案　</a:t>
            </a:r>
            <a:r>
              <a:rPr lang="en-US" altLang="zh-CN" sz="2800" i="1" kern="100" dirty="0" smtClean="0">
                <a:latin typeface="Book Antiqua" panose="02040602050305030304" pitchFamily="18" charset="0"/>
                <a:ea typeface="黑体" panose="02010609060101010101" charset="-122"/>
                <a:cs typeface="Times New Roman" panose="02020603050405020304" pitchFamily="18" charset="0"/>
              </a:rPr>
              <a:t>v</a:t>
            </a:r>
            <a:r>
              <a:rPr lang="en-US" altLang="zh-CN" sz="2800" kern="100" baseline="-25000" dirty="0" smtClean="0">
                <a:latin typeface="Times New Roman" panose="02020603050405020304" pitchFamily="18" charset="0"/>
                <a:ea typeface="黑体" panose="02010609060101010101" charset="-122"/>
                <a:cs typeface="Courier New" panose="02070309020205020404" pitchFamily="49" charset="0"/>
              </a:rPr>
              <a:t>1</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&gt;</a:t>
            </a:r>
            <a:r>
              <a:rPr lang="en-US" altLang="zh-CN" sz="2800" i="1" kern="100" dirty="0" smtClean="0">
                <a:latin typeface="Book Antiqua" panose="02040602050305030304" pitchFamily="18" charset="0"/>
                <a:ea typeface="黑体" panose="02010609060101010101" charset="-122"/>
                <a:cs typeface="Times New Roman" panose="02020603050405020304" pitchFamily="18" charset="0"/>
              </a:rPr>
              <a:t>v</a:t>
            </a:r>
            <a:r>
              <a:rPr lang="en-US" altLang="zh-CN" sz="2800" kern="100" baseline="-25000" dirty="0" smtClean="0">
                <a:latin typeface="Times New Roman" panose="02020603050405020304" pitchFamily="18" charset="0"/>
                <a:ea typeface="黑体" panose="02010609060101010101" charset="-122"/>
                <a:cs typeface="Courier New" panose="02070309020205020404" pitchFamily="49" charset="0"/>
              </a:rPr>
              <a:t>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a:graphicFrameLocks noChangeAspect="1"/>
          </p:cNvGraphicFramePr>
          <p:nvPr/>
        </p:nvGraphicFramePr>
        <p:xfrm>
          <a:off x="479376" y="4767164"/>
          <a:ext cx="4179887" cy="1849438"/>
        </p:xfrm>
        <a:graphic>
          <a:graphicData uri="http://schemas.openxmlformats.org/presentationml/2006/ole">
            <mc:AlternateContent xmlns:mc="http://schemas.openxmlformats.org/markup-compatibility/2006">
              <mc:Choice xmlns:v="urn:schemas-microsoft-com:vml" Requires="v">
                <p:oleObj spid="_x0000_s94304" name="文档" r:id="rId1" imgW="4180205" imgH="1851660" progId="Word.Document.12">
                  <p:embed/>
                </p:oleObj>
              </mc:Choice>
              <mc:Fallback>
                <p:oleObj name="文档" r:id="rId1" imgW="4180205" imgH="1851660" progId="Word.Document.12">
                  <p:embed/>
                  <p:pic>
                    <p:nvPicPr>
                      <p:cNvPr id="0" name="图片 94303"/>
                      <p:cNvPicPr/>
                      <p:nvPr/>
                    </p:nvPicPr>
                    <p:blipFill>
                      <a:blip r:embed="rId2"/>
                      <a:stretch>
                        <a:fillRect/>
                      </a:stretch>
                    </p:blipFill>
                    <p:spPr>
                      <a:xfrm>
                        <a:off x="479376" y="4767164"/>
                        <a:ext cx="4179887" cy="1849438"/>
                      </a:xfrm>
                      <a:prstGeom prst="rect">
                        <a:avLst/>
                      </a:prstGeom>
                    </p:spPr>
                  </p:pic>
                </p:oleObj>
              </mc:Fallback>
            </mc:AlternateContent>
          </a:graphicData>
        </a:graphic>
      </p:graphicFrame>
      <p:sp>
        <p:nvSpPr>
          <p:cNvPr id="3" name="矩形 2"/>
          <p:cNvSpPr/>
          <p:nvPr/>
        </p:nvSpPr>
        <p:spPr>
          <a:xfrm>
            <a:off x="389999" y="1412776"/>
            <a:ext cx="11394633" cy="3323987"/>
          </a:xfrm>
          <a:prstGeom prst="rect">
            <a:avLst/>
          </a:prstGeom>
        </p:spPr>
        <p:txBody>
          <a:bodyPr wrap="square">
            <a:spAutoFit/>
          </a:bodyPr>
          <a:lstStyle/>
          <a:p>
            <a:pPr algn="just">
              <a:lnSpc>
                <a:spcPct val="150000"/>
              </a:lnSpc>
              <a:spcAft>
                <a:spcPts val="0"/>
              </a:spcAft>
            </a:pPr>
            <a:r>
              <a:rPr lang="zh-CN" altLang="zh-CN" sz="2800" kern="100" dirty="0" smtClean="0">
                <a:solidFill>
                  <a:srgbClr val="0000FF"/>
                </a:solidFill>
                <a:latin typeface="Times New Roman" panose="02020603050405020304" pitchFamily="18" charset="0"/>
                <a:ea typeface="方正中等线简体" panose="03000509000000000000" pitchFamily="65" charset="-122"/>
                <a:cs typeface="Times New Roman" panose="02020603050405020304" pitchFamily="18" charset="0"/>
              </a:rPr>
              <a:t>例</a:t>
            </a:r>
            <a:r>
              <a:rPr lang="en-US" altLang="zh-CN" sz="2800" kern="100" dirty="0" smtClean="0">
                <a:solidFill>
                  <a:srgbClr val="0000FF"/>
                </a:solidFill>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smtClean="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江苏南通市如皋市月考</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某行星沿椭圆轨道绕太阳运行，如图所示，在这颗行星的轨道上有</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四个对称点。若行星运动周期为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，则该行星</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的运动时间等于从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的运动时间</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800" kern="100" dirty="0">
                <a:latin typeface="Times New Roman" panose="02020603050405020304" pitchFamily="18" charset="0"/>
                <a:ea typeface="方正中等线简体" panose="03000509000000000000" pitchFamily="65" charset="-122"/>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从</a:t>
            </a:r>
            <a:r>
              <a:rPr lang="en-US" altLang="zh-CN" sz="2800" i="1" kern="100" dirty="0">
                <a:latin typeface="Times New Roman" panose="02020603050405020304" pitchFamily="18" charset="0"/>
                <a:ea typeface="方正中等线简体" panose="03000509000000000000" pitchFamily="65" charset="-122"/>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经</a:t>
            </a:r>
            <a:r>
              <a:rPr lang="en-US" altLang="zh-CN" sz="2800" i="1" kern="100" dirty="0">
                <a:latin typeface="Times New Roman" panose="02020603050405020304" pitchFamily="18" charset="0"/>
                <a:ea typeface="方正中等线简体" panose="03000509000000000000" pitchFamily="65" charset="-122"/>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到</a:t>
            </a:r>
            <a:r>
              <a:rPr lang="en-US" altLang="zh-CN" sz="2800" i="1" kern="100" dirty="0">
                <a:latin typeface="Times New Roman" panose="02020603050405020304" pitchFamily="18" charset="0"/>
                <a:ea typeface="方正中等线简体" panose="03000509000000000000" pitchFamily="65" charset="-122"/>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的运动时间等于从</a:t>
            </a:r>
            <a:r>
              <a:rPr lang="en-US" altLang="zh-CN" sz="2800" i="1" kern="100" dirty="0">
                <a:latin typeface="Times New Roman" panose="02020603050405020304" pitchFamily="18" charset="0"/>
                <a:ea typeface="方正中等线简体" panose="03000509000000000000" pitchFamily="65" charset="-122"/>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经</a:t>
            </a:r>
            <a:r>
              <a:rPr lang="en-US" altLang="zh-CN" sz="2800" i="1" kern="100" dirty="0">
                <a:latin typeface="Times New Roman" panose="02020603050405020304" pitchFamily="18" charset="0"/>
                <a:ea typeface="方正中等线简体" panose="03000509000000000000" pitchFamily="65" charset="-122"/>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到</a:t>
            </a:r>
            <a:r>
              <a:rPr lang="en-US" altLang="zh-CN" sz="2800" i="1" kern="100" dirty="0">
                <a:latin typeface="Times New Roman" panose="02020603050405020304" pitchFamily="18" charset="0"/>
                <a:ea typeface="方正中等线简体" panose="03000509000000000000" pitchFamily="65" charset="-122"/>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的运动时间</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4279" name="Picture 71" descr="S5-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6280" y="2777633"/>
            <a:ext cx="2791711" cy="1803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4"/>
          <p:cNvSpPr txBox="1"/>
          <p:nvPr/>
        </p:nvSpPr>
        <p:spPr>
          <a:xfrm>
            <a:off x="234477" y="5786014"/>
            <a:ext cx="657454" cy="784418"/>
          </a:xfrm>
          <a:prstGeom prst="rect">
            <a:avLst/>
          </a:prstGeom>
          <a:noFill/>
        </p:spPr>
        <p:txBody>
          <a:bodyPr wrap="square" rtlCol="0">
            <a:spAutoFit/>
          </a:bodyPr>
          <a:lstStyle/>
          <a:p>
            <a:pPr defTabSz="914400"/>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a:graphicFrameLocks noChangeAspect="1"/>
          </p:cNvGraphicFramePr>
          <p:nvPr/>
        </p:nvGraphicFramePr>
        <p:xfrm>
          <a:off x="523875" y="4547620"/>
          <a:ext cx="10734675" cy="2085975"/>
        </p:xfrm>
        <a:graphic>
          <a:graphicData uri="http://schemas.openxmlformats.org/presentationml/2006/ole">
            <mc:AlternateContent xmlns:mc="http://schemas.openxmlformats.org/markup-compatibility/2006">
              <mc:Choice xmlns:v="urn:schemas-microsoft-com:vml" Requires="v">
                <p:oleObj spid="_x0000_s97372" name="文档" r:id="rId1" imgW="10745470" imgH="2084705" progId="Word.Document.12">
                  <p:embed/>
                </p:oleObj>
              </mc:Choice>
              <mc:Fallback>
                <p:oleObj name="文档" r:id="rId1" imgW="10745470" imgH="2084705" progId="Word.Document.12">
                  <p:embed/>
                  <p:pic>
                    <p:nvPicPr>
                      <p:cNvPr id="0" name="图片 97371"/>
                      <p:cNvPicPr/>
                      <p:nvPr/>
                    </p:nvPicPr>
                    <p:blipFill>
                      <a:blip r:embed="rId2"/>
                      <a:stretch>
                        <a:fillRect/>
                      </a:stretch>
                    </p:blipFill>
                    <p:spPr>
                      <a:xfrm>
                        <a:off x="523875" y="4547620"/>
                        <a:ext cx="10734675" cy="2085975"/>
                      </a:xfrm>
                      <a:prstGeom prst="rect">
                        <a:avLst/>
                      </a:prstGeom>
                    </p:spPr>
                  </p:pic>
                </p:oleObj>
              </mc:Fallback>
            </mc:AlternateContent>
          </a:graphicData>
        </a:graphic>
      </p:graphicFrame>
      <p:sp>
        <p:nvSpPr>
          <p:cNvPr id="2" name="矩形 1"/>
          <p:cNvSpPr/>
          <p:nvPr/>
        </p:nvSpPr>
        <p:spPr>
          <a:xfrm>
            <a:off x="446495" y="1369643"/>
            <a:ext cx="11299010" cy="3323987"/>
          </a:xfrm>
          <a:prstGeom prst="rect">
            <a:avLst/>
          </a:prstGeom>
        </p:spPr>
        <p:txBody>
          <a:bodyPr>
            <a:spAutoFit/>
          </a:bodyPr>
          <a:lstStyle/>
          <a:p>
            <a:pPr algn="just">
              <a:lnSpc>
                <a:spcPct val="150000"/>
              </a:lnSpc>
              <a:spcAft>
                <a:spcPts val="0"/>
              </a:spcAft>
            </a:pPr>
            <a:r>
              <a:rPr lang="zh-CN" altLang="zh-CN" sz="2800" kern="100" dirty="0" smtClean="0">
                <a:solidFill>
                  <a:srgbClr val="0000FF"/>
                </a:solidFill>
                <a:latin typeface="Times New Roman" panose="02020603050405020304" pitchFamily="18" charset="0"/>
                <a:ea typeface="方正中等线简体" panose="03000509000000000000" pitchFamily="65" charset="-122"/>
                <a:cs typeface="Times New Roman" panose="02020603050405020304" pitchFamily="18" charset="0"/>
              </a:rPr>
              <a:t>例</a:t>
            </a:r>
            <a:r>
              <a:rPr lang="en-US" altLang="zh-CN" sz="2800" kern="100" dirty="0" smtClean="0">
                <a:solidFill>
                  <a:srgbClr val="0000FF"/>
                </a:solidFill>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楷体_GB2312" panose="02010609030101010101" pitchFamily="49" charset="-122"/>
              </a:rPr>
              <a:t>(2024·</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江苏南通市检测</a:t>
            </a:r>
            <a:r>
              <a:rPr lang="en-US" altLang="zh-CN" sz="2800" kern="100" dirty="0">
                <a:latin typeface="Times New Roman" panose="02020603050405020304" pitchFamily="18" charset="0"/>
                <a:ea typeface="楷体_GB2312" panose="02010609030101010101" pitchFamily="49"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地球和哈雷彗星均绕太阳运行。地球的公转轨道接近圆，圆半径为</a:t>
            </a:r>
            <a:r>
              <a:rPr lang="en-US" altLang="zh-CN" sz="2800" i="1" kern="100" dirty="0">
                <a:latin typeface="Times New Roman" panose="02020603050405020304" pitchFamily="18" charset="0"/>
                <a:ea typeface="方正中等线简体" panose="03000509000000000000" pitchFamily="65" charset="-122"/>
              </a:rPr>
              <a:t>r</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，运行周期为</a:t>
            </a:r>
            <a:r>
              <a:rPr lang="en-US" altLang="zh-CN" sz="2800" i="1" kern="100" dirty="0">
                <a:latin typeface="Times New Roman" panose="02020603050405020304" pitchFamily="18" charset="0"/>
                <a:ea typeface="方正中等线简体" panose="03000509000000000000" pitchFamily="65" charset="-122"/>
              </a:rPr>
              <a:t>T</a:t>
            </a:r>
            <a:r>
              <a:rPr lang="en-US" altLang="zh-CN" sz="2800" kern="100" baseline="-25000" dirty="0">
                <a:latin typeface="Times New Roman" panose="02020603050405020304" pitchFamily="18" charset="0"/>
                <a:ea typeface="方正中等线简体" panose="03000509000000000000" pitchFamily="65" charset="-122"/>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；哈雷彗星轨道为椭圆，运行周期为</a:t>
            </a:r>
            <a:r>
              <a:rPr lang="en-US" altLang="zh-CN" sz="2800" i="1" kern="100" dirty="0">
                <a:latin typeface="Times New Roman" panose="02020603050405020304" pitchFamily="18" charset="0"/>
                <a:ea typeface="方正中等线简体" panose="03000509000000000000" pitchFamily="65" charset="-122"/>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，在近日点与太阳中心的距离为</a:t>
            </a:r>
            <a:r>
              <a:rPr lang="en-US" altLang="zh-CN" sz="2800" i="1" kern="100" dirty="0">
                <a:latin typeface="Times New Roman" panose="02020603050405020304" pitchFamily="18" charset="0"/>
                <a:ea typeface="方正中等线简体" panose="03000509000000000000" pitchFamily="65" charset="-122"/>
              </a:rPr>
              <a:t>r</a:t>
            </a:r>
            <a:r>
              <a:rPr lang="en-US" altLang="zh-CN" sz="2800" kern="100" baseline="-25000" dirty="0">
                <a:latin typeface="Times New Roman" panose="02020603050405020304" pitchFamily="18" charset="0"/>
                <a:ea typeface="方正中等线简体" panose="03000509000000000000" pitchFamily="65" charset="-122"/>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、加速度为</a:t>
            </a:r>
            <a:r>
              <a:rPr lang="en-US" altLang="zh-CN" sz="2800" i="1" kern="100" dirty="0">
                <a:latin typeface="Times New Roman" panose="02020603050405020304" pitchFamily="18" charset="0"/>
                <a:ea typeface="方正中等线简体" panose="03000509000000000000" pitchFamily="65" charset="-122"/>
              </a:rPr>
              <a:t>a</a:t>
            </a:r>
            <a:r>
              <a:rPr lang="en-US" altLang="zh-CN" sz="2800" kern="100" baseline="-25000" dirty="0">
                <a:latin typeface="Times New Roman" panose="02020603050405020304" pitchFamily="18" charset="0"/>
                <a:ea typeface="方正中等线简体" panose="03000509000000000000" pitchFamily="65" charset="-122"/>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，在远日点与太阳中心的距离为</a:t>
            </a:r>
            <a:r>
              <a:rPr lang="en-US" altLang="zh-CN" sz="2800" i="1" kern="100" dirty="0">
                <a:latin typeface="Times New Roman" panose="02020603050405020304" pitchFamily="18" charset="0"/>
                <a:ea typeface="方正中等线简体" panose="03000509000000000000" pitchFamily="65" charset="-122"/>
              </a:rPr>
              <a:t>r</a:t>
            </a:r>
            <a:r>
              <a:rPr lang="en-US" altLang="zh-CN" sz="2800" kern="100" baseline="-25000" dirty="0">
                <a:latin typeface="Times New Roman" panose="02020603050405020304" pitchFamily="18" charset="0"/>
                <a:ea typeface="方正中等线简体" panose="03000509000000000000" pitchFamily="65" charset="-122"/>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、加速度为</a:t>
            </a:r>
            <a:r>
              <a:rPr lang="en-US" altLang="zh-CN" sz="2800" i="1" kern="100" dirty="0">
                <a:latin typeface="Times New Roman" panose="02020603050405020304" pitchFamily="18" charset="0"/>
                <a:ea typeface="方正中等线简体" panose="03000509000000000000" pitchFamily="65" charset="-122"/>
              </a:rPr>
              <a:t>a</a:t>
            </a:r>
            <a:r>
              <a:rPr lang="en-US" altLang="zh-CN" sz="2800" kern="100" baseline="-25000" dirty="0">
                <a:latin typeface="Times New Roman" panose="02020603050405020304" pitchFamily="18" charset="0"/>
                <a:ea typeface="方正中等线简体" panose="03000509000000000000" pitchFamily="65" charset="-122"/>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。不考虑地球和哈雷彗星间的相互作用，则</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TextBox 14"/>
          <p:cNvSpPr txBox="1"/>
          <p:nvPr/>
        </p:nvSpPr>
        <p:spPr>
          <a:xfrm>
            <a:off x="253727" y="4929486"/>
            <a:ext cx="657540" cy="78452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p="http://schemas.openxmlformats.org/presentationml/2006/main">
  <p:tag name="commondata" val="eyJoZGlkIjoiMzgwZDE2NTI5NmI4Y2Q1YTJmOGZkY2RmMzMwNTM5YTk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4673</Words>
  <Application>WPS 演示</Application>
  <PresentationFormat>宽屏</PresentationFormat>
  <Paragraphs>955</Paragraphs>
  <Slides>52</Slides>
  <Notes>2</Notes>
  <HiddenSlides>0</HiddenSlides>
  <MMClips>0</MMClips>
  <ScaleCrop>false</ScaleCrop>
  <HeadingPairs>
    <vt:vector size="8" baseType="variant">
      <vt:variant>
        <vt:lpstr>已用的字体</vt:lpstr>
      </vt:variant>
      <vt:variant>
        <vt:i4>23</vt:i4>
      </vt:variant>
      <vt:variant>
        <vt:lpstr>主题</vt:lpstr>
      </vt:variant>
      <vt:variant>
        <vt:i4>1</vt:i4>
      </vt:variant>
      <vt:variant>
        <vt:lpstr>嵌入 OLE 服务器</vt:lpstr>
      </vt:variant>
      <vt:variant>
        <vt:i4>56</vt:i4>
      </vt:variant>
      <vt:variant>
        <vt:lpstr>幻灯片标题</vt:lpstr>
      </vt:variant>
      <vt:variant>
        <vt:i4>52</vt:i4>
      </vt:variant>
    </vt:vector>
  </HeadingPairs>
  <TitlesOfParts>
    <vt:vector size="132" baseType="lpstr">
      <vt:lpstr>Arial</vt:lpstr>
      <vt:lpstr>宋体</vt:lpstr>
      <vt:lpstr>Wingdings</vt:lpstr>
      <vt:lpstr>Arial</vt:lpstr>
      <vt:lpstr>微软雅黑</vt:lpstr>
      <vt:lpstr>时尚中黑简体</vt:lpstr>
      <vt:lpstr>黑体</vt:lpstr>
      <vt:lpstr>方正仿宋简体</vt:lpstr>
      <vt:lpstr>楷体</vt:lpstr>
      <vt:lpstr>Times New Roman</vt:lpstr>
      <vt:lpstr>华文黑体</vt:lpstr>
      <vt:lpstr>Courier New</vt:lpstr>
      <vt:lpstr>方正中等线简体</vt:lpstr>
      <vt:lpstr>Book Antiqua</vt:lpstr>
      <vt:lpstr>等线</vt:lpstr>
      <vt:lpstr>Arial Unicode MS</vt:lpstr>
      <vt:lpstr>华文细黑</vt:lpstr>
      <vt:lpstr>楷体_GB2312</vt:lpstr>
      <vt:lpstr>新宋体</vt:lpstr>
      <vt:lpstr>DOUYU Font</vt:lpstr>
      <vt:lpstr>Batang</vt:lpstr>
      <vt:lpstr>Calibri</vt:lpstr>
      <vt:lpstr>Constantia</vt:lpstr>
      <vt:lpstr>Office 主题​​</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小雪花</cp:lastModifiedBy>
  <cp:revision>380</cp:revision>
  <dcterms:created xsi:type="dcterms:W3CDTF">2023-12-18T06:39:00Z</dcterms:created>
  <dcterms:modified xsi:type="dcterms:W3CDTF">2024-09-07T03:59:02Z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ECDB57C0F7414F858FFE2F567B102E48_13</vt:lpwstr>
  </property>
  <property fmtid="{D5CDD505-2E9C-101B-9397-08002B2CF9AE}" pid="3" name="KSOProductBuildVer">
    <vt:lpwstr>2052-12.1.0.17857</vt:lpwstr>
  </property>
</Properties>
</file>