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0" r:id="rId3"/>
    <p:sldId id="348" r:id="rId4"/>
    <p:sldId id="391" r:id="rId5"/>
    <p:sldId id="392" r:id="rId6"/>
    <p:sldId id="394" r:id="rId7"/>
    <p:sldId id="395" r:id="rId8"/>
    <p:sldId id="396" r:id="rId9"/>
    <p:sldId id="361" r:id="rId10"/>
    <p:sldId id="399" r:id="rId11"/>
    <p:sldId id="397" r:id="rId12"/>
    <p:sldId id="398" r:id="rId13"/>
    <p:sldId id="393" r:id="rId14"/>
    <p:sldId id="362" r:id="rId15"/>
    <p:sldId id="372" r:id="rId16"/>
    <p:sldId id="364" r:id="rId17"/>
    <p:sldId id="365" r:id="rId18"/>
    <p:sldId id="366" r:id="rId19"/>
    <p:sldId id="367" r:id="rId20"/>
    <p:sldId id="368" r:id="rId21"/>
    <p:sldId id="369" r:id="rId22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小兵" initials="田" lastIdx="0" clrIdx="0"/>
  <p:cmAuthor id="2" name="Administrator" initials="A" lastIdx="0" clrIdx="0"/>
  <p:cmAuthor id="3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C0"/>
    <a:srgbClr val="014E6A"/>
    <a:srgbClr val="1784AD"/>
    <a:srgbClr val="AE0203"/>
    <a:srgbClr val="711000"/>
    <a:srgbClr val="01431D"/>
    <a:srgbClr val="01621F"/>
    <a:srgbClr val="AF0000"/>
    <a:srgbClr val="DCE797"/>
    <a:srgbClr val="63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/>
    <p:restoredTop sz="64171"/>
  </p:normalViewPr>
  <p:slideViewPr>
    <p:cSldViewPr snapToGrid="0" showGuides="1">
      <p:cViewPr>
        <p:scale>
          <a:sx n="60" d="100"/>
          <a:sy n="60" d="100"/>
        </p:scale>
        <p:origin x="1131" y="33"/>
      </p:cViewPr>
      <p:guideLst>
        <p:guide orient="horz" pos="3748"/>
        <p:guide pos="688"/>
        <p:guide pos="7015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2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475FAC0-4E78-4B4A-9ADA-EE7413CBA2A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2238E8FE-40DA-41DC-AE77-8790382988A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44A302A-66E2-45C0-9113-4E5747328F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EA540E3B-F9C0-48B6-A129-4D327DD30658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1.png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image" Target="../media/image4.png"/><Relationship Id="rId3" Type="http://schemas.openxmlformats.org/officeDocument/2006/relationships/tags" Target="../tags/tag10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8512256" y="1112011"/>
            <a:ext cx="1308074" cy="5175250"/>
          </a:xfrm>
        </p:spPr>
        <p:txBody>
          <a:bodyPr vert="eaVert" lIns="90000" tIns="46800" rIns="90000" bIns="46800" anchor="ctr" anchorCtr="0">
            <a:normAutofit/>
          </a:bodyPr>
          <a:lstStyle>
            <a:lvl1pPr algn="dist">
              <a:defRPr sz="5395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itchFamily="18" charset="-122"/>
              </a:defRPr>
            </a:lvl1pPr>
          </a:lstStyle>
          <a:p>
            <a:pPr fontAlgn="auto"/>
            <a:r>
              <a:rPr lang="zh-CN" altLang="en-US" sz="539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9904759" y="2959861"/>
            <a:ext cx="610841" cy="3327399"/>
          </a:xfrm>
        </p:spPr>
        <p:txBody>
          <a:bodyPr vert="eaVert" lIns="90000" tIns="46800" rIns="90000" bIns="46800" anchor="b" anchorCtr="0">
            <a:normAutofit/>
          </a:bodyPr>
          <a:lstStyle>
            <a:lvl1pPr marL="342265" indent="-342265" algn="r">
              <a:buFont typeface="Arial" panose="020B0604020202020204" pitchFamily="34" charset="0"/>
              <a:buChar char="•"/>
              <a:defRPr sz="20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600"/>
            </a:lvl4pPr>
            <a:lvl5pPr marL="1826895" indent="0" algn="ctr">
              <a:buNone/>
              <a:defRPr sz="1600"/>
            </a:lvl5pPr>
            <a:lvl6pPr marL="2283460" indent="0" algn="ctr">
              <a:buNone/>
              <a:defRPr sz="1600"/>
            </a:lvl6pPr>
            <a:lvl7pPr marL="2740660" indent="0" algn="ctr">
              <a:buNone/>
              <a:defRPr sz="1600"/>
            </a:lvl7pPr>
            <a:lvl8pPr marL="3197225" indent="0" algn="ctr">
              <a:buNone/>
              <a:defRPr sz="1600"/>
            </a:lvl8pPr>
            <a:lvl9pPr marL="365379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11119425" y="364118"/>
            <a:ext cx="773569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7"/>
          <p:cNvGrpSpPr/>
          <p:nvPr/>
        </p:nvGrpSpPr>
        <p:grpSpPr>
          <a:xfrm>
            <a:off x="293688" y="141288"/>
            <a:ext cx="11790362" cy="6411912"/>
            <a:chOff x="292800" y="141035"/>
            <a:chExt cx="11791369" cy="6412765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>
              <p:custDataLst>
                <p:tags r:id="rId4"/>
              </p:custDataLst>
            </p:nvPr>
          </p:nvGrpSpPr>
          <p:grpSpPr>
            <a:xfrm>
              <a:off x="11310600" y="141035"/>
              <a:ext cx="773569" cy="391049"/>
              <a:chOff x="831851" y="1143000"/>
              <a:chExt cx="2768600" cy="1262063"/>
            </a:xfrm>
            <a:solidFill>
              <a:schemeClr val="accent1"/>
            </a:solidFill>
          </p:grpSpPr>
          <p:sp>
            <p:nvSpPr>
              <p:cNvPr id="11" name="Freeform 5"/>
              <p:cNvSpPr/>
              <p:nvPr/>
            </p:nvSpPr>
            <p:spPr bwMode="auto">
              <a:xfrm>
                <a:off x="936626" y="1143000"/>
                <a:ext cx="2663825" cy="1262063"/>
              </a:xfrm>
              <a:custGeom>
                <a:avLst/>
                <a:gdLst>
                  <a:gd name="T0" fmla="*/ 99 w 179"/>
                  <a:gd name="T1" fmla="*/ 37 h 83"/>
                  <a:gd name="T2" fmla="*/ 124 w 179"/>
                  <a:gd name="T3" fmla="*/ 39 h 83"/>
                  <a:gd name="T4" fmla="*/ 133 w 179"/>
                  <a:gd name="T5" fmla="*/ 51 h 83"/>
                  <a:gd name="T6" fmla="*/ 121 w 179"/>
                  <a:gd name="T7" fmla="*/ 57 h 83"/>
                  <a:gd name="T8" fmla="*/ 80 w 179"/>
                  <a:gd name="T9" fmla="*/ 76 h 83"/>
                  <a:gd name="T10" fmla="*/ 122 w 179"/>
                  <a:gd name="T11" fmla="*/ 68 h 83"/>
                  <a:gd name="T12" fmla="*/ 142 w 179"/>
                  <a:gd name="T13" fmla="*/ 59 h 83"/>
                  <a:gd name="T14" fmla="*/ 154 w 179"/>
                  <a:gd name="T15" fmla="*/ 72 h 83"/>
                  <a:gd name="T16" fmla="*/ 142 w 179"/>
                  <a:gd name="T17" fmla="*/ 70 h 83"/>
                  <a:gd name="T18" fmla="*/ 158 w 179"/>
                  <a:gd name="T19" fmla="*/ 82 h 83"/>
                  <a:gd name="T20" fmla="*/ 168 w 179"/>
                  <a:gd name="T21" fmla="*/ 61 h 83"/>
                  <a:gd name="T22" fmla="*/ 157 w 179"/>
                  <a:gd name="T23" fmla="*/ 46 h 83"/>
                  <a:gd name="T24" fmla="*/ 145 w 179"/>
                  <a:gd name="T25" fmla="*/ 49 h 83"/>
                  <a:gd name="T26" fmla="*/ 134 w 179"/>
                  <a:gd name="T27" fmla="*/ 41 h 83"/>
                  <a:gd name="T28" fmla="*/ 145 w 179"/>
                  <a:gd name="T29" fmla="*/ 34 h 83"/>
                  <a:gd name="T30" fmla="*/ 136 w 179"/>
                  <a:gd name="T31" fmla="*/ 41 h 83"/>
                  <a:gd name="T32" fmla="*/ 153 w 179"/>
                  <a:gd name="T33" fmla="*/ 44 h 83"/>
                  <a:gd name="T34" fmla="*/ 146 w 179"/>
                  <a:gd name="T35" fmla="*/ 29 h 83"/>
                  <a:gd name="T36" fmla="*/ 130 w 179"/>
                  <a:gd name="T37" fmla="*/ 16 h 83"/>
                  <a:gd name="T38" fmla="*/ 102 w 179"/>
                  <a:gd name="T39" fmla="*/ 11 h 83"/>
                  <a:gd name="T40" fmla="*/ 86 w 179"/>
                  <a:gd name="T41" fmla="*/ 17 h 83"/>
                  <a:gd name="T42" fmla="*/ 94 w 179"/>
                  <a:gd name="T43" fmla="*/ 30 h 83"/>
                  <a:gd name="T44" fmla="*/ 95 w 179"/>
                  <a:gd name="T45" fmla="*/ 18 h 83"/>
                  <a:gd name="T46" fmla="*/ 101 w 179"/>
                  <a:gd name="T47" fmla="*/ 28 h 83"/>
                  <a:gd name="T48" fmla="*/ 92 w 179"/>
                  <a:gd name="T49" fmla="*/ 32 h 83"/>
                  <a:gd name="T50" fmla="*/ 84 w 179"/>
                  <a:gd name="T51" fmla="*/ 22 h 83"/>
                  <a:gd name="T52" fmla="*/ 72 w 179"/>
                  <a:gd name="T53" fmla="*/ 19 h 83"/>
                  <a:gd name="T54" fmla="*/ 58 w 179"/>
                  <a:gd name="T55" fmla="*/ 32 h 83"/>
                  <a:gd name="T56" fmla="*/ 51 w 179"/>
                  <a:gd name="T57" fmla="*/ 47 h 83"/>
                  <a:gd name="T58" fmla="*/ 65 w 179"/>
                  <a:gd name="T59" fmla="*/ 45 h 83"/>
                  <a:gd name="T60" fmla="*/ 58 w 179"/>
                  <a:gd name="T61" fmla="*/ 39 h 83"/>
                  <a:gd name="T62" fmla="*/ 56 w 179"/>
                  <a:gd name="T63" fmla="*/ 44 h 83"/>
                  <a:gd name="T64" fmla="*/ 57 w 179"/>
                  <a:gd name="T65" fmla="*/ 37 h 83"/>
                  <a:gd name="T66" fmla="*/ 68 w 179"/>
                  <a:gd name="T67" fmla="*/ 43 h 83"/>
                  <a:gd name="T68" fmla="*/ 59 w 179"/>
                  <a:gd name="T69" fmla="*/ 52 h 83"/>
                  <a:gd name="T70" fmla="*/ 42 w 179"/>
                  <a:gd name="T71" fmla="*/ 44 h 83"/>
                  <a:gd name="T72" fmla="*/ 18 w 179"/>
                  <a:gd name="T73" fmla="*/ 48 h 83"/>
                  <a:gd name="T74" fmla="*/ 0 w 179"/>
                  <a:gd name="T75" fmla="*/ 58 h 83"/>
                  <a:gd name="T76" fmla="*/ 31 w 179"/>
                  <a:gd name="T77" fmla="*/ 48 h 83"/>
                  <a:gd name="T78" fmla="*/ 51 w 179"/>
                  <a:gd name="T79" fmla="*/ 56 h 83"/>
                  <a:gd name="T80" fmla="*/ 83 w 179"/>
                  <a:gd name="T81" fmla="*/ 58 h 83"/>
                  <a:gd name="T82" fmla="*/ 83 w 179"/>
                  <a:gd name="T83" fmla="*/ 39 h 83"/>
                  <a:gd name="T84" fmla="*/ 99 w 179"/>
                  <a:gd name="T85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" h="83">
                    <a:moveTo>
                      <a:pt x="99" y="37"/>
                    </a:moveTo>
                    <a:cubicBezTo>
                      <a:pt x="104" y="25"/>
                      <a:pt x="122" y="29"/>
                      <a:pt x="124" y="39"/>
                    </a:cubicBezTo>
                    <a:cubicBezTo>
                      <a:pt x="131" y="40"/>
                      <a:pt x="133" y="47"/>
                      <a:pt x="133" y="51"/>
                    </a:cubicBezTo>
                    <a:cubicBezTo>
                      <a:pt x="132" y="56"/>
                      <a:pt x="126" y="60"/>
                      <a:pt x="121" y="57"/>
                    </a:cubicBezTo>
                    <a:cubicBezTo>
                      <a:pt x="113" y="73"/>
                      <a:pt x="100" y="76"/>
                      <a:pt x="80" y="76"/>
                    </a:cubicBezTo>
                    <a:cubicBezTo>
                      <a:pt x="104" y="81"/>
                      <a:pt x="113" y="77"/>
                      <a:pt x="122" y="68"/>
                    </a:cubicBezTo>
                    <a:cubicBezTo>
                      <a:pt x="128" y="62"/>
                      <a:pt x="137" y="59"/>
                      <a:pt x="142" y="59"/>
                    </a:cubicBezTo>
                    <a:cubicBezTo>
                      <a:pt x="152" y="60"/>
                      <a:pt x="160" y="65"/>
                      <a:pt x="154" y="72"/>
                    </a:cubicBezTo>
                    <a:cubicBezTo>
                      <a:pt x="158" y="61"/>
                      <a:pt x="143" y="62"/>
                      <a:pt x="142" y="70"/>
                    </a:cubicBezTo>
                    <a:cubicBezTo>
                      <a:pt x="141" y="78"/>
                      <a:pt x="149" y="83"/>
                      <a:pt x="158" y="82"/>
                    </a:cubicBezTo>
                    <a:cubicBezTo>
                      <a:pt x="170" y="81"/>
                      <a:pt x="171" y="66"/>
                      <a:pt x="168" y="61"/>
                    </a:cubicBezTo>
                    <a:cubicBezTo>
                      <a:pt x="179" y="52"/>
                      <a:pt x="163" y="41"/>
                      <a:pt x="157" y="46"/>
                    </a:cubicBezTo>
                    <a:cubicBezTo>
                      <a:pt x="153" y="50"/>
                      <a:pt x="148" y="50"/>
                      <a:pt x="145" y="49"/>
                    </a:cubicBezTo>
                    <a:cubicBezTo>
                      <a:pt x="140" y="49"/>
                      <a:pt x="134" y="46"/>
                      <a:pt x="134" y="41"/>
                    </a:cubicBezTo>
                    <a:cubicBezTo>
                      <a:pt x="134" y="31"/>
                      <a:pt x="143" y="31"/>
                      <a:pt x="145" y="34"/>
                    </a:cubicBezTo>
                    <a:cubicBezTo>
                      <a:pt x="141" y="33"/>
                      <a:pt x="136" y="35"/>
                      <a:pt x="136" y="41"/>
                    </a:cubicBezTo>
                    <a:cubicBezTo>
                      <a:pt x="136" y="47"/>
                      <a:pt x="150" y="50"/>
                      <a:pt x="153" y="44"/>
                    </a:cubicBezTo>
                    <a:cubicBezTo>
                      <a:pt x="156" y="39"/>
                      <a:pt x="156" y="31"/>
                      <a:pt x="146" y="29"/>
                    </a:cubicBezTo>
                    <a:cubicBezTo>
                      <a:pt x="150" y="22"/>
                      <a:pt x="140" y="12"/>
                      <a:pt x="130" y="16"/>
                    </a:cubicBezTo>
                    <a:cubicBezTo>
                      <a:pt x="127" y="6"/>
                      <a:pt x="111" y="0"/>
                      <a:pt x="102" y="11"/>
                    </a:cubicBezTo>
                    <a:cubicBezTo>
                      <a:pt x="96" y="7"/>
                      <a:pt x="89" y="8"/>
                      <a:pt x="86" y="17"/>
                    </a:cubicBezTo>
                    <a:cubicBezTo>
                      <a:pt x="84" y="25"/>
                      <a:pt x="88" y="30"/>
                      <a:pt x="94" y="30"/>
                    </a:cubicBezTo>
                    <a:cubicBezTo>
                      <a:pt x="99" y="30"/>
                      <a:pt x="104" y="22"/>
                      <a:pt x="95" y="18"/>
                    </a:cubicBezTo>
                    <a:cubicBezTo>
                      <a:pt x="101" y="18"/>
                      <a:pt x="104" y="23"/>
                      <a:pt x="101" y="28"/>
                    </a:cubicBezTo>
                    <a:cubicBezTo>
                      <a:pt x="100" y="30"/>
                      <a:pt x="97" y="33"/>
                      <a:pt x="92" y="32"/>
                    </a:cubicBezTo>
                    <a:cubicBezTo>
                      <a:pt x="86" y="31"/>
                      <a:pt x="84" y="27"/>
                      <a:pt x="84" y="22"/>
                    </a:cubicBezTo>
                    <a:cubicBezTo>
                      <a:pt x="83" y="12"/>
                      <a:pt x="73" y="15"/>
                      <a:pt x="72" y="19"/>
                    </a:cubicBezTo>
                    <a:cubicBezTo>
                      <a:pt x="63" y="15"/>
                      <a:pt x="54" y="21"/>
                      <a:pt x="58" y="32"/>
                    </a:cubicBezTo>
                    <a:cubicBezTo>
                      <a:pt x="48" y="31"/>
                      <a:pt x="44" y="43"/>
                      <a:pt x="51" y="47"/>
                    </a:cubicBezTo>
                    <a:cubicBezTo>
                      <a:pt x="58" y="52"/>
                      <a:pt x="64" y="49"/>
                      <a:pt x="65" y="45"/>
                    </a:cubicBezTo>
                    <a:cubicBezTo>
                      <a:pt x="66" y="39"/>
                      <a:pt x="62" y="37"/>
                      <a:pt x="58" y="39"/>
                    </a:cubicBezTo>
                    <a:cubicBezTo>
                      <a:pt x="56" y="40"/>
                      <a:pt x="55" y="42"/>
                      <a:pt x="56" y="44"/>
                    </a:cubicBezTo>
                    <a:cubicBezTo>
                      <a:pt x="53" y="44"/>
                      <a:pt x="53" y="40"/>
                      <a:pt x="57" y="37"/>
                    </a:cubicBezTo>
                    <a:cubicBezTo>
                      <a:pt x="60" y="34"/>
                      <a:pt x="68" y="38"/>
                      <a:pt x="68" y="43"/>
                    </a:cubicBezTo>
                    <a:cubicBezTo>
                      <a:pt x="68" y="48"/>
                      <a:pt x="65" y="52"/>
                      <a:pt x="59" y="52"/>
                    </a:cubicBezTo>
                    <a:cubicBezTo>
                      <a:pt x="49" y="52"/>
                      <a:pt x="48" y="46"/>
                      <a:pt x="42" y="44"/>
                    </a:cubicBezTo>
                    <a:cubicBezTo>
                      <a:pt x="34" y="41"/>
                      <a:pt x="24" y="41"/>
                      <a:pt x="18" y="48"/>
                    </a:cubicBezTo>
                    <a:cubicBezTo>
                      <a:pt x="13" y="53"/>
                      <a:pt x="7" y="56"/>
                      <a:pt x="0" y="58"/>
                    </a:cubicBezTo>
                    <a:cubicBezTo>
                      <a:pt x="12" y="60"/>
                      <a:pt x="20" y="49"/>
                      <a:pt x="31" y="48"/>
                    </a:cubicBezTo>
                    <a:cubicBezTo>
                      <a:pt x="38" y="47"/>
                      <a:pt x="44" y="50"/>
                      <a:pt x="51" y="56"/>
                    </a:cubicBezTo>
                    <a:cubicBezTo>
                      <a:pt x="59" y="62"/>
                      <a:pt x="71" y="66"/>
                      <a:pt x="83" y="58"/>
                    </a:cubicBezTo>
                    <a:cubicBezTo>
                      <a:pt x="74" y="53"/>
                      <a:pt x="79" y="44"/>
                      <a:pt x="83" y="39"/>
                    </a:cubicBezTo>
                    <a:cubicBezTo>
                      <a:pt x="86" y="36"/>
                      <a:pt x="93" y="33"/>
                      <a:pt x="9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344" tIns="45672" rIns="91344" bIns="4567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831851" y="1538288"/>
                <a:ext cx="2054225" cy="746125"/>
              </a:xfrm>
              <a:custGeom>
                <a:avLst/>
                <a:gdLst>
                  <a:gd name="T0" fmla="*/ 127 w 138"/>
                  <a:gd name="T1" fmla="*/ 27 h 49"/>
                  <a:gd name="T2" fmla="*/ 136 w 138"/>
                  <a:gd name="T3" fmla="*/ 26 h 49"/>
                  <a:gd name="T4" fmla="*/ 129 w 138"/>
                  <a:gd name="T5" fmla="*/ 15 h 49"/>
                  <a:gd name="T6" fmla="*/ 106 w 138"/>
                  <a:gd name="T7" fmla="*/ 13 h 49"/>
                  <a:gd name="T8" fmla="*/ 88 w 138"/>
                  <a:gd name="T9" fmla="*/ 23 h 49"/>
                  <a:gd name="T10" fmla="*/ 100 w 138"/>
                  <a:gd name="T11" fmla="*/ 30 h 49"/>
                  <a:gd name="T12" fmla="*/ 98 w 138"/>
                  <a:gd name="T13" fmla="*/ 23 h 49"/>
                  <a:gd name="T14" fmla="*/ 94 w 138"/>
                  <a:gd name="T15" fmla="*/ 27 h 49"/>
                  <a:gd name="T16" fmla="*/ 97 w 138"/>
                  <a:gd name="T17" fmla="*/ 20 h 49"/>
                  <a:gd name="T18" fmla="*/ 103 w 138"/>
                  <a:gd name="T19" fmla="*/ 30 h 49"/>
                  <a:gd name="T20" fmla="*/ 91 w 138"/>
                  <a:gd name="T21" fmla="*/ 34 h 49"/>
                  <a:gd name="T22" fmla="*/ 75 w 138"/>
                  <a:gd name="T23" fmla="*/ 39 h 49"/>
                  <a:gd name="T24" fmla="*/ 53 w 138"/>
                  <a:gd name="T25" fmla="*/ 29 h 49"/>
                  <a:gd name="T26" fmla="*/ 30 w 138"/>
                  <a:gd name="T27" fmla="*/ 26 h 49"/>
                  <a:gd name="T28" fmla="*/ 0 w 138"/>
                  <a:gd name="T29" fmla="*/ 33 h 49"/>
                  <a:gd name="T30" fmla="*/ 23 w 138"/>
                  <a:gd name="T31" fmla="*/ 36 h 49"/>
                  <a:gd name="T32" fmla="*/ 42 w 138"/>
                  <a:gd name="T33" fmla="*/ 31 h 49"/>
                  <a:gd name="T34" fmla="*/ 68 w 138"/>
                  <a:gd name="T35" fmla="*/ 45 h 49"/>
                  <a:gd name="T36" fmla="*/ 102 w 138"/>
                  <a:gd name="T37" fmla="*/ 47 h 49"/>
                  <a:gd name="T38" fmla="*/ 127 w 138"/>
                  <a:gd name="T39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49">
                    <a:moveTo>
                      <a:pt x="127" y="27"/>
                    </a:moveTo>
                    <a:cubicBezTo>
                      <a:pt x="131" y="31"/>
                      <a:pt x="135" y="30"/>
                      <a:pt x="136" y="26"/>
                    </a:cubicBezTo>
                    <a:cubicBezTo>
                      <a:pt x="138" y="22"/>
                      <a:pt x="136" y="16"/>
                      <a:pt x="129" y="15"/>
                    </a:cubicBezTo>
                    <a:cubicBezTo>
                      <a:pt x="129" y="8"/>
                      <a:pt x="114" y="0"/>
                      <a:pt x="106" y="13"/>
                    </a:cubicBezTo>
                    <a:cubicBezTo>
                      <a:pt x="98" y="10"/>
                      <a:pt x="90" y="14"/>
                      <a:pt x="88" y="23"/>
                    </a:cubicBezTo>
                    <a:cubicBezTo>
                      <a:pt x="86" y="30"/>
                      <a:pt x="97" y="35"/>
                      <a:pt x="100" y="30"/>
                    </a:cubicBezTo>
                    <a:cubicBezTo>
                      <a:pt x="102" y="28"/>
                      <a:pt x="102" y="23"/>
                      <a:pt x="98" y="23"/>
                    </a:cubicBezTo>
                    <a:cubicBezTo>
                      <a:pt x="96" y="22"/>
                      <a:pt x="93" y="24"/>
                      <a:pt x="94" y="27"/>
                    </a:cubicBezTo>
                    <a:cubicBezTo>
                      <a:pt x="92" y="26"/>
                      <a:pt x="94" y="20"/>
                      <a:pt x="97" y="20"/>
                    </a:cubicBezTo>
                    <a:cubicBezTo>
                      <a:pt x="102" y="19"/>
                      <a:pt x="105" y="26"/>
                      <a:pt x="103" y="30"/>
                    </a:cubicBezTo>
                    <a:cubicBezTo>
                      <a:pt x="101" y="35"/>
                      <a:pt x="97" y="36"/>
                      <a:pt x="91" y="34"/>
                    </a:cubicBezTo>
                    <a:cubicBezTo>
                      <a:pt x="86" y="37"/>
                      <a:pt x="82" y="39"/>
                      <a:pt x="75" y="39"/>
                    </a:cubicBezTo>
                    <a:cubicBezTo>
                      <a:pt x="64" y="38"/>
                      <a:pt x="60" y="35"/>
                      <a:pt x="53" y="29"/>
                    </a:cubicBezTo>
                    <a:cubicBezTo>
                      <a:pt x="44" y="22"/>
                      <a:pt x="35" y="23"/>
                      <a:pt x="30" y="26"/>
                    </a:cubicBezTo>
                    <a:cubicBezTo>
                      <a:pt x="23" y="31"/>
                      <a:pt x="15" y="37"/>
                      <a:pt x="0" y="33"/>
                    </a:cubicBezTo>
                    <a:cubicBezTo>
                      <a:pt x="8" y="37"/>
                      <a:pt x="16" y="39"/>
                      <a:pt x="23" y="36"/>
                    </a:cubicBezTo>
                    <a:cubicBezTo>
                      <a:pt x="31" y="32"/>
                      <a:pt x="36" y="30"/>
                      <a:pt x="42" y="31"/>
                    </a:cubicBezTo>
                    <a:cubicBezTo>
                      <a:pt x="48" y="32"/>
                      <a:pt x="55" y="41"/>
                      <a:pt x="68" y="45"/>
                    </a:cubicBezTo>
                    <a:cubicBezTo>
                      <a:pt x="79" y="48"/>
                      <a:pt x="90" y="49"/>
                      <a:pt x="102" y="47"/>
                    </a:cubicBezTo>
                    <a:cubicBezTo>
                      <a:pt x="111" y="45"/>
                      <a:pt x="121" y="41"/>
                      <a:pt x="127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344" tIns="45672" rIns="91344" bIns="4567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1158876" y="1508125"/>
                <a:ext cx="373063" cy="365125"/>
              </a:xfrm>
              <a:custGeom>
                <a:avLst/>
                <a:gdLst>
                  <a:gd name="T0" fmla="*/ 20 w 25"/>
                  <a:gd name="T1" fmla="*/ 11 h 24"/>
                  <a:gd name="T2" fmla="*/ 18 w 25"/>
                  <a:gd name="T3" fmla="*/ 3 h 24"/>
                  <a:gd name="T4" fmla="*/ 25 w 25"/>
                  <a:gd name="T5" fmla="*/ 9 h 24"/>
                  <a:gd name="T6" fmla="*/ 19 w 25"/>
                  <a:gd name="T7" fmla="*/ 16 h 24"/>
                  <a:gd name="T8" fmla="*/ 0 w 25"/>
                  <a:gd name="T9" fmla="*/ 24 h 24"/>
                  <a:gd name="T10" fmla="*/ 9 w 25"/>
                  <a:gd name="T11" fmla="*/ 14 h 24"/>
                  <a:gd name="T12" fmla="*/ 15 w 25"/>
                  <a:gd name="T13" fmla="*/ 9 h 24"/>
                  <a:gd name="T14" fmla="*/ 11 w 25"/>
                  <a:gd name="T15" fmla="*/ 4 h 24"/>
                  <a:gd name="T16" fmla="*/ 8 w 25"/>
                  <a:gd name="T17" fmla="*/ 8 h 24"/>
                  <a:gd name="T18" fmla="*/ 10 w 25"/>
                  <a:gd name="T19" fmla="*/ 6 h 24"/>
                  <a:gd name="T20" fmla="*/ 13 w 25"/>
                  <a:gd name="T21" fmla="*/ 10 h 24"/>
                  <a:gd name="T22" fmla="*/ 6 w 25"/>
                  <a:gd name="T23" fmla="*/ 11 h 24"/>
                  <a:gd name="T24" fmla="*/ 4 w 25"/>
                  <a:gd name="T25" fmla="*/ 5 h 24"/>
                  <a:gd name="T26" fmla="*/ 12 w 25"/>
                  <a:gd name="T27" fmla="*/ 1 h 24"/>
                  <a:gd name="T28" fmla="*/ 20 w 25"/>
                  <a:gd name="T2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4">
                    <a:moveTo>
                      <a:pt x="20" y="11"/>
                    </a:moveTo>
                    <a:cubicBezTo>
                      <a:pt x="23" y="8"/>
                      <a:pt x="20" y="5"/>
                      <a:pt x="18" y="3"/>
                    </a:cubicBezTo>
                    <a:cubicBezTo>
                      <a:pt x="22" y="1"/>
                      <a:pt x="25" y="6"/>
                      <a:pt x="25" y="9"/>
                    </a:cubicBezTo>
                    <a:cubicBezTo>
                      <a:pt x="24" y="13"/>
                      <a:pt x="23" y="16"/>
                      <a:pt x="19" y="16"/>
                    </a:cubicBezTo>
                    <a:cubicBezTo>
                      <a:pt x="15" y="16"/>
                      <a:pt x="5" y="17"/>
                      <a:pt x="0" y="24"/>
                    </a:cubicBezTo>
                    <a:cubicBezTo>
                      <a:pt x="1" y="19"/>
                      <a:pt x="6" y="14"/>
                      <a:pt x="9" y="14"/>
                    </a:cubicBezTo>
                    <a:cubicBezTo>
                      <a:pt x="13" y="13"/>
                      <a:pt x="15" y="12"/>
                      <a:pt x="15" y="9"/>
                    </a:cubicBezTo>
                    <a:cubicBezTo>
                      <a:pt x="15" y="7"/>
                      <a:pt x="13" y="4"/>
                      <a:pt x="11" y="4"/>
                    </a:cubicBezTo>
                    <a:cubicBezTo>
                      <a:pt x="9" y="4"/>
                      <a:pt x="8" y="6"/>
                      <a:pt x="8" y="8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3" y="6"/>
                      <a:pt x="14" y="8"/>
                      <a:pt x="13" y="10"/>
                    </a:cubicBezTo>
                    <a:cubicBezTo>
                      <a:pt x="12" y="13"/>
                      <a:pt x="8" y="13"/>
                      <a:pt x="6" y="11"/>
                    </a:cubicBezTo>
                    <a:cubicBezTo>
                      <a:pt x="4" y="10"/>
                      <a:pt x="3" y="8"/>
                      <a:pt x="4" y="5"/>
                    </a:cubicBezTo>
                    <a:cubicBezTo>
                      <a:pt x="5" y="2"/>
                      <a:pt x="8" y="0"/>
                      <a:pt x="12" y="1"/>
                    </a:cubicBezTo>
                    <a:cubicBezTo>
                      <a:pt x="17" y="2"/>
                      <a:pt x="21" y="7"/>
                      <a:pt x="2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344" tIns="45672" rIns="91344" bIns="4567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0" y="2565400"/>
            <a:ext cx="5441133" cy="1746828"/>
          </a:xfrm>
        </p:spPr>
        <p:txBody>
          <a:bodyPr anchor="b" anchorCtr="0">
            <a:normAutofit/>
          </a:bodyPr>
          <a:lstStyle>
            <a:lvl1pPr algn="r">
              <a:defRPr sz="7195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itchFamily="18" charset="-122"/>
              </a:defRPr>
            </a:lvl1pPr>
          </a:lstStyle>
          <a:p>
            <a:pPr fontAlgn="auto"/>
            <a:r>
              <a:rPr lang="zh-CN" altLang="en-US" sz="719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101533" y="4454902"/>
            <a:ext cx="5435600" cy="1636713"/>
          </a:xfrm>
        </p:spPr>
        <p:txBody>
          <a:bodyPr/>
          <a:lstStyle>
            <a:lvl1pPr marL="0" indent="0" algn="r">
              <a:buNone/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6565" indent="0">
              <a:buNone/>
              <a:defRPr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 flipH="1">
            <a:off x="8108373" y="2732826"/>
            <a:ext cx="940138" cy="475251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227256" y="243227"/>
            <a:ext cx="773569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93688" y="304800"/>
            <a:ext cx="11604625" cy="62484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1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z="319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11310619" y="140970"/>
            <a:ext cx="773427" cy="391160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-12700" y="0"/>
            <a:ext cx="4824413" cy="6865938"/>
          </a:xfrm>
          <a:prstGeom prst="rect">
            <a:avLst/>
          </a:prstGeom>
          <a:solidFill>
            <a:schemeClr val="tx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5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z="359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grpSp>
        <p:nvGrpSpPr>
          <p:cNvPr id="3" name="组合 8"/>
          <p:cNvGrpSpPr/>
          <p:nvPr>
            <p:custDataLst>
              <p:tags r:id="rId4"/>
            </p:custDataLst>
          </p:nvPr>
        </p:nvGrpSpPr>
        <p:grpSpPr>
          <a:xfrm>
            <a:off x="196414" y="140740"/>
            <a:ext cx="773569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5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z="359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grpSp>
        <p:nvGrpSpPr>
          <p:cNvPr id="3" name="组合 8"/>
          <p:cNvGrpSpPr/>
          <p:nvPr>
            <p:custDataLst>
              <p:tags r:id="rId4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1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z="319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grpSp>
        <p:nvGrpSpPr>
          <p:cNvPr id="3" name="组合 8"/>
          <p:cNvGrpSpPr/>
          <p:nvPr>
            <p:custDataLst>
              <p:tags r:id="rId4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599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z="599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lIns="90000" tIns="0" rIns="90000" bIns="4680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0800" tIns="39600" rIns="75600" bIns="396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100800" tIns="0" rIns="8280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165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173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98295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5495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7"/>
          <p:cNvGrpSpPr/>
          <p:nvPr/>
        </p:nvGrpSpPr>
        <p:grpSpPr>
          <a:xfrm>
            <a:off x="5362575" y="1357313"/>
            <a:ext cx="1697038" cy="3216275"/>
            <a:chOff x="5363324" y="1356853"/>
            <a:chExt cx="1697221" cy="3217058"/>
          </a:xfrm>
        </p:grpSpPr>
        <p:pic>
          <p:nvPicPr>
            <p:cNvPr id="4100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363324" y="1356853"/>
              <a:ext cx="1673852" cy="32170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1" name="图片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14211" y="3210819"/>
              <a:ext cx="446334" cy="8555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4062846"/>
            <a:ext cx="10515600" cy="1424420"/>
          </a:xfrm>
        </p:spPr>
        <p:txBody>
          <a:bodyPr anchor="b">
            <a:normAutofit/>
          </a:bodyPr>
          <a:lstStyle>
            <a:lvl1pPr algn="ctr">
              <a:defRPr sz="439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itchFamily="18" charset="-122"/>
              </a:defRPr>
            </a:lvl1pPr>
          </a:lstStyle>
          <a:p>
            <a:pPr fontAlgn="auto"/>
            <a:r>
              <a:rPr lang="zh-CN" altLang="en-US" sz="439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5531839"/>
            <a:ext cx="10515600" cy="661144"/>
          </a:xfrm>
        </p:spPr>
        <p:txBody>
          <a:bodyPr>
            <a:normAutofit/>
          </a:bodyPr>
          <a:lstStyle>
            <a:lvl1pPr marL="0" indent="0" algn="ctr"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4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165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173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98295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5495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E6D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E6D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E6D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165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173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98295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5495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>
                <a:sym typeface="+mn-ea"/>
              </a:rPr>
              <a:t>单击此处编辑母版文本样式</a:t>
            </a:r>
            <a:endParaRPr lang="zh-CN" altLang="en-US" strike="noStrike" noProof="1" smtClean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165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173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98295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5495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日期占位符 6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页脚占位符 7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165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173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8295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5495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1310599" y="141035"/>
            <a:ext cx="773566" cy="391049"/>
            <a:chOff x="831851" y="1143000"/>
            <a:chExt cx="2768600" cy="1262063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44" tIns="45672" rIns="91344" bIns="456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7"/>
          <p:cNvGrpSpPr/>
          <p:nvPr/>
        </p:nvGrpSpPr>
        <p:grpSpPr>
          <a:xfrm>
            <a:off x="293688" y="141288"/>
            <a:ext cx="11790362" cy="6411912"/>
            <a:chOff x="292800" y="141035"/>
            <a:chExt cx="11791369" cy="6412765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>
              <p:custDataLst>
                <p:tags r:id="rId4"/>
              </p:custDataLst>
            </p:nvPr>
          </p:nvGrpSpPr>
          <p:grpSpPr>
            <a:xfrm>
              <a:off x="11310600" y="141035"/>
              <a:ext cx="773569" cy="391049"/>
              <a:chOff x="831851" y="1143000"/>
              <a:chExt cx="2768600" cy="1262063"/>
            </a:xfrm>
            <a:solidFill>
              <a:schemeClr val="accent1"/>
            </a:solidFill>
          </p:grpSpPr>
          <p:sp>
            <p:nvSpPr>
              <p:cNvPr id="11" name="Freeform 5"/>
              <p:cNvSpPr/>
              <p:nvPr/>
            </p:nvSpPr>
            <p:spPr bwMode="auto">
              <a:xfrm>
                <a:off x="936626" y="1143000"/>
                <a:ext cx="2663825" cy="1262063"/>
              </a:xfrm>
              <a:custGeom>
                <a:avLst/>
                <a:gdLst>
                  <a:gd name="T0" fmla="*/ 99 w 179"/>
                  <a:gd name="T1" fmla="*/ 37 h 83"/>
                  <a:gd name="T2" fmla="*/ 124 w 179"/>
                  <a:gd name="T3" fmla="*/ 39 h 83"/>
                  <a:gd name="T4" fmla="*/ 133 w 179"/>
                  <a:gd name="T5" fmla="*/ 51 h 83"/>
                  <a:gd name="T6" fmla="*/ 121 w 179"/>
                  <a:gd name="T7" fmla="*/ 57 h 83"/>
                  <a:gd name="T8" fmla="*/ 80 w 179"/>
                  <a:gd name="T9" fmla="*/ 76 h 83"/>
                  <a:gd name="T10" fmla="*/ 122 w 179"/>
                  <a:gd name="T11" fmla="*/ 68 h 83"/>
                  <a:gd name="T12" fmla="*/ 142 w 179"/>
                  <a:gd name="T13" fmla="*/ 59 h 83"/>
                  <a:gd name="T14" fmla="*/ 154 w 179"/>
                  <a:gd name="T15" fmla="*/ 72 h 83"/>
                  <a:gd name="T16" fmla="*/ 142 w 179"/>
                  <a:gd name="T17" fmla="*/ 70 h 83"/>
                  <a:gd name="T18" fmla="*/ 158 w 179"/>
                  <a:gd name="T19" fmla="*/ 82 h 83"/>
                  <a:gd name="T20" fmla="*/ 168 w 179"/>
                  <a:gd name="T21" fmla="*/ 61 h 83"/>
                  <a:gd name="T22" fmla="*/ 157 w 179"/>
                  <a:gd name="T23" fmla="*/ 46 h 83"/>
                  <a:gd name="T24" fmla="*/ 145 w 179"/>
                  <a:gd name="T25" fmla="*/ 49 h 83"/>
                  <a:gd name="T26" fmla="*/ 134 w 179"/>
                  <a:gd name="T27" fmla="*/ 41 h 83"/>
                  <a:gd name="T28" fmla="*/ 145 w 179"/>
                  <a:gd name="T29" fmla="*/ 34 h 83"/>
                  <a:gd name="T30" fmla="*/ 136 w 179"/>
                  <a:gd name="T31" fmla="*/ 41 h 83"/>
                  <a:gd name="T32" fmla="*/ 153 w 179"/>
                  <a:gd name="T33" fmla="*/ 44 h 83"/>
                  <a:gd name="T34" fmla="*/ 146 w 179"/>
                  <a:gd name="T35" fmla="*/ 29 h 83"/>
                  <a:gd name="T36" fmla="*/ 130 w 179"/>
                  <a:gd name="T37" fmla="*/ 16 h 83"/>
                  <a:gd name="T38" fmla="*/ 102 w 179"/>
                  <a:gd name="T39" fmla="*/ 11 h 83"/>
                  <a:gd name="T40" fmla="*/ 86 w 179"/>
                  <a:gd name="T41" fmla="*/ 17 h 83"/>
                  <a:gd name="T42" fmla="*/ 94 w 179"/>
                  <a:gd name="T43" fmla="*/ 30 h 83"/>
                  <a:gd name="T44" fmla="*/ 95 w 179"/>
                  <a:gd name="T45" fmla="*/ 18 h 83"/>
                  <a:gd name="T46" fmla="*/ 101 w 179"/>
                  <a:gd name="T47" fmla="*/ 28 h 83"/>
                  <a:gd name="T48" fmla="*/ 92 w 179"/>
                  <a:gd name="T49" fmla="*/ 32 h 83"/>
                  <a:gd name="T50" fmla="*/ 84 w 179"/>
                  <a:gd name="T51" fmla="*/ 22 h 83"/>
                  <a:gd name="T52" fmla="*/ 72 w 179"/>
                  <a:gd name="T53" fmla="*/ 19 h 83"/>
                  <a:gd name="T54" fmla="*/ 58 w 179"/>
                  <a:gd name="T55" fmla="*/ 32 h 83"/>
                  <a:gd name="T56" fmla="*/ 51 w 179"/>
                  <a:gd name="T57" fmla="*/ 47 h 83"/>
                  <a:gd name="T58" fmla="*/ 65 w 179"/>
                  <a:gd name="T59" fmla="*/ 45 h 83"/>
                  <a:gd name="T60" fmla="*/ 58 w 179"/>
                  <a:gd name="T61" fmla="*/ 39 h 83"/>
                  <a:gd name="T62" fmla="*/ 56 w 179"/>
                  <a:gd name="T63" fmla="*/ 44 h 83"/>
                  <a:gd name="T64" fmla="*/ 57 w 179"/>
                  <a:gd name="T65" fmla="*/ 37 h 83"/>
                  <a:gd name="T66" fmla="*/ 68 w 179"/>
                  <a:gd name="T67" fmla="*/ 43 h 83"/>
                  <a:gd name="T68" fmla="*/ 59 w 179"/>
                  <a:gd name="T69" fmla="*/ 52 h 83"/>
                  <a:gd name="T70" fmla="*/ 42 w 179"/>
                  <a:gd name="T71" fmla="*/ 44 h 83"/>
                  <a:gd name="T72" fmla="*/ 18 w 179"/>
                  <a:gd name="T73" fmla="*/ 48 h 83"/>
                  <a:gd name="T74" fmla="*/ 0 w 179"/>
                  <a:gd name="T75" fmla="*/ 58 h 83"/>
                  <a:gd name="T76" fmla="*/ 31 w 179"/>
                  <a:gd name="T77" fmla="*/ 48 h 83"/>
                  <a:gd name="T78" fmla="*/ 51 w 179"/>
                  <a:gd name="T79" fmla="*/ 56 h 83"/>
                  <a:gd name="T80" fmla="*/ 83 w 179"/>
                  <a:gd name="T81" fmla="*/ 58 h 83"/>
                  <a:gd name="T82" fmla="*/ 83 w 179"/>
                  <a:gd name="T83" fmla="*/ 39 h 83"/>
                  <a:gd name="T84" fmla="*/ 99 w 179"/>
                  <a:gd name="T85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" h="83">
                    <a:moveTo>
                      <a:pt x="99" y="37"/>
                    </a:moveTo>
                    <a:cubicBezTo>
                      <a:pt x="104" y="25"/>
                      <a:pt x="122" y="29"/>
                      <a:pt x="124" y="39"/>
                    </a:cubicBezTo>
                    <a:cubicBezTo>
                      <a:pt x="131" y="40"/>
                      <a:pt x="133" y="47"/>
                      <a:pt x="133" y="51"/>
                    </a:cubicBezTo>
                    <a:cubicBezTo>
                      <a:pt x="132" y="56"/>
                      <a:pt x="126" y="60"/>
                      <a:pt x="121" y="57"/>
                    </a:cubicBezTo>
                    <a:cubicBezTo>
                      <a:pt x="113" y="73"/>
                      <a:pt x="100" y="76"/>
                      <a:pt x="80" y="76"/>
                    </a:cubicBezTo>
                    <a:cubicBezTo>
                      <a:pt x="104" y="81"/>
                      <a:pt x="113" y="77"/>
                      <a:pt x="122" y="68"/>
                    </a:cubicBezTo>
                    <a:cubicBezTo>
                      <a:pt x="128" y="62"/>
                      <a:pt x="137" y="59"/>
                      <a:pt x="142" y="59"/>
                    </a:cubicBezTo>
                    <a:cubicBezTo>
                      <a:pt x="152" y="60"/>
                      <a:pt x="160" y="65"/>
                      <a:pt x="154" y="72"/>
                    </a:cubicBezTo>
                    <a:cubicBezTo>
                      <a:pt x="158" y="61"/>
                      <a:pt x="143" y="62"/>
                      <a:pt x="142" y="70"/>
                    </a:cubicBezTo>
                    <a:cubicBezTo>
                      <a:pt x="141" y="78"/>
                      <a:pt x="149" y="83"/>
                      <a:pt x="158" y="82"/>
                    </a:cubicBezTo>
                    <a:cubicBezTo>
                      <a:pt x="170" y="81"/>
                      <a:pt x="171" y="66"/>
                      <a:pt x="168" y="61"/>
                    </a:cubicBezTo>
                    <a:cubicBezTo>
                      <a:pt x="179" y="52"/>
                      <a:pt x="163" y="41"/>
                      <a:pt x="157" y="46"/>
                    </a:cubicBezTo>
                    <a:cubicBezTo>
                      <a:pt x="153" y="50"/>
                      <a:pt x="148" y="50"/>
                      <a:pt x="145" y="49"/>
                    </a:cubicBezTo>
                    <a:cubicBezTo>
                      <a:pt x="140" y="49"/>
                      <a:pt x="134" y="46"/>
                      <a:pt x="134" y="41"/>
                    </a:cubicBezTo>
                    <a:cubicBezTo>
                      <a:pt x="134" y="31"/>
                      <a:pt x="143" y="31"/>
                      <a:pt x="145" y="34"/>
                    </a:cubicBezTo>
                    <a:cubicBezTo>
                      <a:pt x="141" y="33"/>
                      <a:pt x="136" y="35"/>
                      <a:pt x="136" y="41"/>
                    </a:cubicBezTo>
                    <a:cubicBezTo>
                      <a:pt x="136" y="47"/>
                      <a:pt x="150" y="50"/>
                      <a:pt x="153" y="44"/>
                    </a:cubicBezTo>
                    <a:cubicBezTo>
                      <a:pt x="156" y="39"/>
                      <a:pt x="156" y="31"/>
                      <a:pt x="146" y="29"/>
                    </a:cubicBezTo>
                    <a:cubicBezTo>
                      <a:pt x="150" y="22"/>
                      <a:pt x="140" y="12"/>
                      <a:pt x="130" y="16"/>
                    </a:cubicBezTo>
                    <a:cubicBezTo>
                      <a:pt x="127" y="6"/>
                      <a:pt x="111" y="0"/>
                      <a:pt x="102" y="11"/>
                    </a:cubicBezTo>
                    <a:cubicBezTo>
                      <a:pt x="96" y="7"/>
                      <a:pt x="89" y="8"/>
                      <a:pt x="86" y="17"/>
                    </a:cubicBezTo>
                    <a:cubicBezTo>
                      <a:pt x="84" y="25"/>
                      <a:pt x="88" y="30"/>
                      <a:pt x="94" y="30"/>
                    </a:cubicBezTo>
                    <a:cubicBezTo>
                      <a:pt x="99" y="30"/>
                      <a:pt x="104" y="22"/>
                      <a:pt x="95" y="18"/>
                    </a:cubicBezTo>
                    <a:cubicBezTo>
                      <a:pt x="101" y="18"/>
                      <a:pt x="104" y="23"/>
                      <a:pt x="101" y="28"/>
                    </a:cubicBezTo>
                    <a:cubicBezTo>
                      <a:pt x="100" y="30"/>
                      <a:pt x="97" y="33"/>
                      <a:pt x="92" y="32"/>
                    </a:cubicBezTo>
                    <a:cubicBezTo>
                      <a:pt x="86" y="31"/>
                      <a:pt x="84" y="27"/>
                      <a:pt x="84" y="22"/>
                    </a:cubicBezTo>
                    <a:cubicBezTo>
                      <a:pt x="83" y="12"/>
                      <a:pt x="73" y="15"/>
                      <a:pt x="72" y="19"/>
                    </a:cubicBezTo>
                    <a:cubicBezTo>
                      <a:pt x="63" y="15"/>
                      <a:pt x="54" y="21"/>
                      <a:pt x="58" y="32"/>
                    </a:cubicBezTo>
                    <a:cubicBezTo>
                      <a:pt x="48" y="31"/>
                      <a:pt x="44" y="43"/>
                      <a:pt x="51" y="47"/>
                    </a:cubicBezTo>
                    <a:cubicBezTo>
                      <a:pt x="58" y="52"/>
                      <a:pt x="64" y="49"/>
                      <a:pt x="65" y="45"/>
                    </a:cubicBezTo>
                    <a:cubicBezTo>
                      <a:pt x="66" y="39"/>
                      <a:pt x="62" y="37"/>
                      <a:pt x="58" y="39"/>
                    </a:cubicBezTo>
                    <a:cubicBezTo>
                      <a:pt x="56" y="40"/>
                      <a:pt x="55" y="42"/>
                      <a:pt x="56" y="44"/>
                    </a:cubicBezTo>
                    <a:cubicBezTo>
                      <a:pt x="53" y="44"/>
                      <a:pt x="53" y="40"/>
                      <a:pt x="57" y="37"/>
                    </a:cubicBezTo>
                    <a:cubicBezTo>
                      <a:pt x="60" y="34"/>
                      <a:pt x="68" y="38"/>
                      <a:pt x="68" y="43"/>
                    </a:cubicBezTo>
                    <a:cubicBezTo>
                      <a:pt x="68" y="48"/>
                      <a:pt x="65" y="52"/>
                      <a:pt x="59" y="52"/>
                    </a:cubicBezTo>
                    <a:cubicBezTo>
                      <a:pt x="49" y="52"/>
                      <a:pt x="48" y="46"/>
                      <a:pt x="42" y="44"/>
                    </a:cubicBezTo>
                    <a:cubicBezTo>
                      <a:pt x="34" y="41"/>
                      <a:pt x="24" y="41"/>
                      <a:pt x="18" y="48"/>
                    </a:cubicBezTo>
                    <a:cubicBezTo>
                      <a:pt x="13" y="53"/>
                      <a:pt x="7" y="56"/>
                      <a:pt x="0" y="58"/>
                    </a:cubicBezTo>
                    <a:cubicBezTo>
                      <a:pt x="12" y="60"/>
                      <a:pt x="20" y="49"/>
                      <a:pt x="31" y="48"/>
                    </a:cubicBezTo>
                    <a:cubicBezTo>
                      <a:pt x="38" y="47"/>
                      <a:pt x="44" y="50"/>
                      <a:pt x="51" y="56"/>
                    </a:cubicBezTo>
                    <a:cubicBezTo>
                      <a:pt x="59" y="62"/>
                      <a:pt x="71" y="66"/>
                      <a:pt x="83" y="58"/>
                    </a:cubicBezTo>
                    <a:cubicBezTo>
                      <a:pt x="74" y="53"/>
                      <a:pt x="79" y="44"/>
                      <a:pt x="83" y="39"/>
                    </a:cubicBezTo>
                    <a:cubicBezTo>
                      <a:pt x="86" y="36"/>
                      <a:pt x="93" y="33"/>
                      <a:pt x="99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344" tIns="45672" rIns="91344" bIns="4567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831851" y="1538288"/>
                <a:ext cx="2054225" cy="746125"/>
              </a:xfrm>
              <a:custGeom>
                <a:avLst/>
                <a:gdLst>
                  <a:gd name="T0" fmla="*/ 127 w 138"/>
                  <a:gd name="T1" fmla="*/ 27 h 49"/>
                  <a:gd name="T2" fmla="*/ 136 w 138"/>
                  <a:gd name="T3" fmla="*/ 26 h 49"/>
                  <a:gd name="T4" fmla="*/ 129 w 138"/>
                  <a:gd name="T5" fmla="*/ 15 h 49"/>
                  <a:gd name="T6" fmla="*/ 106 w 138"/>
                  <a:gd name="T7" fmla="*/ 13 h 49"/>
                  <a:gd name="T8" fmla="*/ 88 w 138"/>
                  <a:gd name="T9" fmla="*/ 23 h 49"/>
                  <a:gd name="T10" fmla="*/ 100 w 138"/>
                  <a:gd name="T11" fmla="*/ 30 h 49"/>
                  <a:gd name="T12" fmla="*/ 98 w 138"/>
                  <a:gd name="T13" fmla="*/ 23 h 49"/>
                  <a:gd name="T14" fmla="*/ 94 w 138"/>
                  <a:gd name="T15" fmla="*/ 27 h 49"/>
                  <a:gd name="T16" fmla="*/ 97 w 138"/>
                  <a:gd name="T17" fmla="*/ 20 h 49"/>
                  <a:gd name="T18" fmla="*/ 103 w 138"/>
                  <a:gd name="T19" fmla="*/ 30 h 49"/>
                  <a:gd name="T20" fmla="*/ 91 w 138"/>
                  <a:gd name="T21" fmla="*/ 34 h 49"/>
                  <a:gd name="T22" fmla="*/ 75 w 138"/>
                  <a:gd name="T23" fmla="*/ 39 h 49"/>
                  <a:gd name="T24" fmla="*/ 53 w 138"/>
                  <a:gd name="T25" fmla="*/ 29 h 49"/>
                  <a:gd name="T26" fmla="*/ 30 w 138"/>
                  <a:gd name="T27" fmla="*/ 26 h 49"/>
                  <a:gd name="T28" fmla="*/ 0 w 138"/>
                  <a:gd name="T29" fmla="*/ 33 h 49"/>
                  <a:gd name="T30" fmla="*/ 23 w 138"/>
                  <a:gd name="T31" fmla="*/ 36 h 49"/>
                  <a:gd name="T32" fmla="*/ 42 w 138"/>
                  <a:gd name="T33" fmla="*/ 31 h 49"/>
                  <a:gd name="T34" fmla="*/ 68 w 138"/>
                  <a:gd name="T35" fmla="*/ 45 h 49"/>
                  <a:gd name="T36" fmla="*/ 102 w 138"/>
                  <a:gd name="T37" fmla="*/ 47 h 49"/>
                  <a:gd name="T38" fmla="*/ 127 w 138"/>
                  <a:gd name="T39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49">
                    <a:moveTo>
                      <a:pt x="127" y="27"/>
                    </a:moveTo>
                    <a:cubicBezTo>
                      <a:pt x="131" y="31"/>
                      <a:pt x="135" y="30"/>
                      <a:pt x="136" y="26"/>
                    </a:cubicBezTo>
                    <a:cubicBezTo>
                      <a:pt x="138" y="22"/>
                      <a:pt x="136" y="16"/>
                      <a:pt x="129" y="15"/>
                    </a:cubicBezTo>
                    <a:cubicBezTo>
                      <a:pt x="129" y="8"/>
                      <a:pt x="114" y="0"/>
                      <a:pt x="106" y="13"/>
                    </a:cubicBezTo>
                    <a:cubicBezTo>
                      <a:pt x="98" y="10"/>
                      <a:pt x="90" y="14"/>
                      <a:pt x="88" y="23"/>
                    </a:cubicBezTo>
                    <a:cubicBezTo>
                      <a:pt x="86" y="30"/>
                      <a:pt x="97" y="35"/>
                      <a:pt x="100" y="30"/>
                    </a:cubicBezTo>
                    <a:cubicBezTo>
                      <a:pt x="102" y="28"/>
                      <a:pt x="102" y="23"/>
                      <a:pt x="98" y="23"/>
                    </a:cubicBezTo>
                    <a:cubicBezTo>
                      <a:pt x="96" y="22"/>
                      <a:pt x="93" y="24"/>
                      <a:pt x="94" y="27"/>
                    </a:cubicBezTo>
                    <a:cubicBezTo>
                      <a:pt x="92" y="26"/>
                      <a:pt x="94" y="20"/>
                      <a:pt x="97" y="20"/>
                    </a:cubicBezTo>
                    <a:cubicBezTo>
                      <a:pt x="102" y="19"/>
                      <a:pt x="105" y="26"/>
                      <a:pt x="103" y="30"/>
                    </a:cubicBezTo>
                    <a:cubicBezTo>
                      <a:pt x="101" y="35"/>
                      <a:pt x="97" y="36"/>
                      <a:pt x="91" y="34"/>
                    </a:cubicBezTo>
                    <a:cubicBezTo>
                      <a:pt x="86" y="37"/>
                      <a:pt x="82" y="39"/>
                      <a:pt x="75" y="39"/>
                    </a:cubicBezTo>
                    <a:cubicBezTo>
                      <a:pt x="64" y="38"/>
                      <a:pt x="60" y="35"/>
                      <a:pt x="53" y="29"/>
                    </a:cubicBezTo>
                    <a:cubicBezTo>
                      <a:pt x="44" y="22"/>
                      <a:pt x="35" y="23"/>
                      <a:pt x="30" y="26"/>
                    </a:cubicBezTo>
                    <a:cubicBezTo>
                      <a:pt x="23" y="31"/>
                      <a:pt x="15" y="37"/>
                      <a:pt x="0" y="33"/>
                    </a:cubicBezTo>
                    <a:cubicBezTo>
                      <a:pt x="8" y="37"/>
                      <a:pt x="16" y="39"/>
                      <a:pt x="23" y="36"/>
                    </a:cubicBezTo>
                    <a:cubicBezTo>
                      <a:pt x="31" y="32"/>
                      <a:pt x="36" y="30"/>
                      <a:pt x="42" y="31"/>
                    </a:cubicBezTo>
                    <a:cubicBezTo>
                      <a:pt x="48" y="32"/>
                      <a:pt x="55" y="41"/>
                      <a:pt x="68" y="45"/>
                    </a:cubicBezTo>
                    <a:cubicBezTo>
                      <a:pt x="79" y="48"/>
                      <a:pt x="90" y="49"/>
                      <a:pt x="102" y="47"/>
                    </a:cubicBezTo>
                    <a:cubicBezTo>
                      <a:pt x="111" y="45"/>
                      <a:pt x="121" y="41"/>
                      <a:pt x="127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344" tIns="45672" rIns="91344" bIns="4567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1158876" y="1508125"/>
                <a:ext cx="373063" cy="365125"/>
              </a:xfrm>
              <a:custGeom>
                <a:avLst/>
                <a:gdLst>
                  <a:gd name="T0" fmla="*/ 20 w 25"/>
                  <a:gd name="T1" fmla="*/ 11 h 24"/>
                  <a:gd name="T2" fmla="*/ 18 w 25"/>
                  <a:gd name="T3" fmla="*/ 3 h 24"/>
                  <a:gd name="T4" fmla="*/ 25 w 25"/>
                  <a:gd name="T5" fmla="*/ 9 h 24"/>
                  <a:gd name="T6" fmla="*/ 19 w 25"/>
                  <a:gd name="T7" fmla="*/ 16 h 24"/>
                  <a:gd name="T8" fmla="*/ 0 w 25"/>
                  <a:gd name="T9" fmla="*/ 24 h 24"/>
                  <a:gd name="T10" fmla="*/ 9 w 25"/>
                  <a:gd name="T11" fmla="*/ 14 h 24"/>
                  <a:gd name="T12" fmla="*/ 15 w 25"/>
                  <a:gd name="T13" fmla="*/ 9 h 24"/>
                  <a:gd name="T14" fmla="*/ 11 w 25"/>
                  <a:gd name="T15" fmla="*/ 4 h 24"/>
                  <a:gd name="T16" fmla="*/ 8 w 25"/>
                  <a:gd name="T17" fmla="*/ 8 h 24"/>
                  <a:gd name="T18" fmla="*/ 10 w 25"/>
                  <a:gd name="T19" fmla="*/ 6 h 24"/>
                  <a:gd name="T20" fmla="*/ 13 w 25"/>
                  <a:gd name="T21" fmla="*/ 10 h 24"/>
                  <a:gd name="T22" fmla="*/ 6 w 25"/>
                  <a:gd name="T23" fmla="*/ 11 h 24"/>
                  <a:gd name="T24" fmla="*/ 4 w 25"/>
                  <a:gd name="T25" fmla="*/ 5 h 24"/>
                  <a:gd name="T26" fmla="*/ 12 w 25"/>
                  <a:gd name="T27" fmla="*/ 1 h 24"/>
                  <a:gd name="T28" fmla="*/ 20 w 25"/>
                  <a:gd name="T2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4">
                    <a:moveTo>
                      <a:pt x="20" y="11"/>
                    </a:moveTo>
                    <a:cubicBezTo>
                      <a:pt x="23" y="8"/>
                      <a:pt x="20" y="5"/>
                      <a:pt x="18" y="3"/>
                    </a:cubicBezTo>
                    <a:cubicBezTo>
                      <a:pt x="22" y="1"/>
                      <a:pt x="25" y="6"/>
                      <a:pt x="25" y="9"/>
                    </a:cubicBezTo>
                    <a:cubicBezTo>
                      <a:pt x="24" y="13"/>
                      <a:pt x="23" y="16"/>
                      <a:pt x="19" y="16"/>
                    </a:cubicBezTo>
                    <a:cubicBezTo>
                      <a:pt x="15" y="16"/>
                      <a:pt x="5" y="17"/>
                      <a:pt x="0" y="24"/>
                    </a:cubicBezTo>
                    <a:cubicBezTo>
                      <a:pt x="1" y="19"/>
                      <a:pt x="6" y="14"/>
                      <a:pt x="9" y="14"/>
                    </a:cubicBezTo>
                    <a:cubicBezTo>
                      <a:pt x="13" y="13"/>
                      <a:pt x="15" y="12"/>
                      <a:pt x="15" y="9"/>
                    </a:cubicBezTo>
                    <a:cubicBezTo>
                      <a:pt x="15" y="7"/>
                      <a:pt x="13" y="4"/>
                      <a:pt x="11" y="4"/>
                    </a:cubicBezTo>
                    <a:cubicBezTo>
                      <a:pt x="9" y="4"/>
                      <a:pt x="8" y="6"/>
                      <a:pt x="8" y="8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3" y="6"/>
                      <a:pt x="14" y="8"/>
                      <a:pt x="13" y="10"/>
                    </a:cubicBezTo>
                    <a:cubicBezTo>
                      <a:pt x="12" y="13"/>
                      <a:pt x="8" y="13"/>
                      <a:pt x="6" y="11"/>
                    </a:cubicBezTo>
                    <a:cubicBezTo>
                      <a:pt x="4" y="10"/>
                      <a:pt x="3" y="8"/>
                      <a:pt x="4" y="5"/>
                    </a:cubicBezTo>
                    <a:cubicBezTo>
                      <a:pt x="5" y="2"/>
                      <a:pt x="8" y="0"/>
                      <a:pt x="12" y="1"/>
                    </a:cubicBezTo>
                    <a:cubicBezTo>
                      <a:pt x="17" y="2"/>
                      <a:pt x="21" y="7"/>
                      <a:pt x="20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344" tIns="45672" rIns="91344" bIns="4567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0800" tIns="39600" rIns="75600" bIns="39600" anchor="t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0800" tIns="0" rIns="82800" bIns="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7965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7965"/>
            <a:r>
              <a:rPr lang="zh-CN" altLang="en-US"/>
              <a:t>第四级</a:t>
            </a:r>
            <a:endParaRPr lang="zh-CN" altLang="en-US"/>
          </a:p>
          <a:p>
            <a:pPr lvl="4" indent="-22796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4800" y="6350000"/>
            <a:ext cx="396240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hf sldNum="0" hdr="0" ftr="0" dt="0"/>
  <p:txStyles>
    <p:titleStyle>
      <a:lvl1pPr algn="l" defTabSz="913765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3765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165" indent="-228600" algn="l" defTabSz="913765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782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1730" indent="-228600" algn="l" defTabSz="913765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598295" indent="-228600" algn="l" defTabSz="913765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5495" indent="-228600" algn="l" defTabSz="913765" rtl="0" eaLnBrk="1" fontAlgn="auto" latinLnBrk="0" hangingPunct="1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20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19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9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0.xml"/><Relationship Id="rId2" Type="http://schemas.openxmlformats.org/officeDocument/2006/relationships/image" Target="../media/image6.png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97965" y="1979295"/>
            <a:ext cx="9799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古诗鉴赏新方向与应对策略</a:t>
            </a:r>
            <a:endParaRPr lang="zh-CN" altLang="en-US" sz="6000" b="1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9580" y="344805"/>
            <a:ext cx="11226165" cy="6015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2.主观题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《答友人论学》：诗的尾联提到魏了翁的名言：“不欲于卖花担上看桃李,须树头枝底方见活精神也。”结合本诗主题，谈谈你对这句话的理解。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《湖上晚归》：王国维说:“以我观物，故物皆著我之色彩。”这一观点在本诗中是如何得到印证的?请简要分析。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《和南丰先生出山之作》：在陈师道看来,曾巩是如何处理“仕”与“隐”的关系的？请简要分析。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《寄江州白司马》：前人论此诗,认为第二句已包含委婉劝告的意思,对这一观点应怎样理解？请简要分析。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49580" y="344805"/>
            <a:ext cx="1122616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2.主观题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设问突出了对诗歌文本内容的理解，注重思维的灵活性，而淡化了表达技巧的鉴赏，强调“问什么，答什么”的答题思路，避免答题的模板化、套路化。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语文课程从“知识传授型”到“技能训练型”，再到现在的“素养养成型”的转变，素养养成就是对知识、技能的提升和超越。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63775" y="4521835"/>
            <a:ext cx="7623810" cy="1374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latin typeface="华文中宋" panose="02010600040101010101" charset="-122"/>
                <a:ea typeface="华文中宋" panose="02010600040101010101" charset="-122"/>
              </a:rPr>
              <a:t>学生呈现的问题</a:t>
            </a:r>
            <a:endParaRPr lang="zh-CN" altLang="en-US" sz="4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1795" y="2209800"/>
            <a:ext cx="12490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latin typeface="华文行楷" panose="02010800040101010101" charset="-122"/>
                <a:ea typeface="华文行楷" panose="02010800040101010101" charset="-122"/>
              </a:rPr>
              <a:t>贰</a:t>
            </a:r>
            <a:endParaRPr lang="zh-CN" altLang="en-US" sz="88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4695" y="388620"/>
            <a:ext cx="8779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401BC0"/>
                </a:solidFill>
                <a:latin typeface="华文行楷" panose="02010800040101010101" charset="-122"/>
                <a:ea typeface="华文行楷" panose="02010800040101010101" charset="-122"/>
              </a:rPr>
              <a:t>事非经过不知难，祸患常从巧处生</a:t>
            </a:r>
            <a:endParaRPr lang="zh-CN" altLang="en-US" sz="3200" b="1">
              <a:solidFill>
                <a:srgbClr val="401BC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54830" y="1398270"/>
            <a:ext cx="521462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问题一：语言障碍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问题二：言意障碍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问题三：表达障碍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63775" y="4521835"/>
            <a:ext cx="7623810" cy="1176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latin typeface="华文中宋" panose="02010600040101010101" charset="-122"/>
                <a:ea typeface="华文中宋" panose="02010600040101010101" charset="-122"/>
              </a:rPr>
              <a:t>诗歌鉴赏的应对策略</a:t>
            </a:r>
            <a:endParaRPr lang="zh-CN" altLang="en-US" sz="40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1795" y="2209800"/>
            <a:ext cx="12490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latin typeface="华文行楷" panose="02010800040101010101" charset="-122"/>
                <a:ea typeface="华文行楷" panose="02010800040101010101" charset="-122"/>
              </a:rPr>
              <a:t>叁</a:t>
            </a:r>
            <a:endParaRPr lang="zh-CN" altLang="en-US" sz="88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34695" y="388620"/>
            <a:ext cx="8779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401BC0"/>
                </a:solidFill>
                <a:latin typeface="华文行楷" panose="02010800040101010101" charset="-122"/>
                <a:ea typeface="华文行楷" panose="02010800040101010101" charset="-122"/>
              </a:rPr>
              <a:t>鸳鸯绣了从教看，试把金针度与人</a:t>
            </a:r>
            <a:endParaRPr lang="zh-CN" altLang="en-US" sz="3200" b="1">
              <a:solidFill>
                <a:srgbClr val="401BC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7355" y="289560"/>
            <a:ext cx="11391265" cy="6292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（一）读懂诗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1.立足教材，构建知识体系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诗歌鉴赏主要分为四大块：形象、语言、艺术手法、思想情感。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形象：人物形象、事物形象、景物形象。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语言：炼字、炼句、语言风格。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艺术手法：表达方式、表现手法、修辞手法、结构技巧等。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思想主题：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陈向春《中国古典诗歌主题研究》十种基本主题：时间、生命、情爱、别离、求仕、忧患、隐居、从军、怀古、娱乐等。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余党绪《古典诗歌的生命情怀》十类主题：生与死、功与名、情与怨、家与国、物与我、穷与达、进与退，今与昔，离与合，悲与喜等。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82600" y="311785"/>
            <a:ext cx="11193145" cy="5515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2.语言解码，破除阅读障碍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（1）古诗词的词汇：词汇构成、词性变化、词序颠倒、减字增字、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口语词汇等。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（2）古诗词的句法：句式、节奏、关系、省略、错位等。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（3）古诗词的结构章法：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律诗：①四分法：起承转合；②三分法：首/颔颈/尾；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③二分法：首颔/颈尾等。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词：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①上景下情的并列模式或递进模式；②昔今时间（对比）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模式；③时空跳跃的错综模式等。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0230" y="267335"/>
            <a:ext cx="11028680" cy="565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副词词缀。常见的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犹自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俱飞蛱蝶元相逐，并蒂芙蓉本自双。（杜甫）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副词。义同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犹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十年结子知谁在，自向庭中种荔枝。（白居易）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3.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副词。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已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或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风景宛然人自改，却经门巷马频嘶。（王建）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蒋绍愚：“读懂唐诗最大的语言障碍还在于词汇（包括典故），而要掌握唐诗的词汇，是需要像掌握外语的词汇一样，下工夫一个一个地记的。”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6415" y="322580"/>
            <a:ext cx="1106170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3.发挥联想，还原诗歌情境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语言能在读者的头脑里构成栩栩如生的形象，靠的就是读者的联想。随着作品的内容和情绪而产生的联想，以及在感受的基础上产生的理解，无疑能够帮助我们鉴赏诗歌。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增强形象思维能力。获得对语言和文学形象的直觉体验;在阅读与鉴赏、表达与交流、梳理与探究活动中运用联想和想象，丰富自己对现实生活和文学形象的感受与理解，丰富自己的经验与语言表达。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《普通高中语文课程标准》（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版）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7210" y="333375"/>
            <a:ext cx="110947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（二）读懂题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主观题题干的构成：前为提示语（引导语、限制语），后为要求语。指导学生读懂题目的提示、明确答题的角度（要求）、析出答题的思路，从而做到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答题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准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度。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《寄江州白司马》：前人论此诗,认为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第二句已包含委婉劝告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的意思,对这一观点应怎样理解？请简要分析。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“惠远东林住得无”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86940" y="4610100"/>
            <a:ext cx="762381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30000"/>
              </a:lnSpc>
            </a:pPr>
            <a:r>
              <a:rPr lang="zh-CN" altLang="en-US" sz="4000" b="1">
                <a:latin typeface="华文中宋" panose="02010600040101010101" charset="-122"/>
                <a:ea typeface="华文中宋" panose="02010600040101010101" charset="-122"/>
                <a:cs typeface="华文新魏" panose="02010800040101010101" charset="-122"/>
                <a:sym typeface="+mn-ea"/>
              </a:rPr>
              <a:t>高考古诗鉴赏的变化</a:t>
            </a:r>
            <a:endParaRPr lang="zh-CN" altLang="en-US" sz="40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1795" y="2209800"/>
            <a:ext cx="12490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latin typeface="华文行楷" panose="02010800040101010101" charset="-122"/>
                <a:ea typeface="华文行楷" panose="02010800040101010101" charset="-122"/>
              </a:rPr>
              <a:t>壹</a:t>
            </a:r>
            <a:endParaRPr lang="zh-CN" altLang="en-US" sz="88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4695" y="388620"/>
            <a:ext cx="8779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401BC0"/>
                </a:solidFill>
                <a:latin typeface="华文行楷" panose="02010800040101010101" charset="-122"/>
                <a:ea typeface="华文行楷" panose="02010800040101010101" charset="-122"/>
              </a:rPr>
              <a:t>风乍起，吹皱一池春水</a:t>
            </a:r>
            <a:endParaRPr lang="zh-CN" altLang="en-US" sz="3200" b="1">
              <a:solidFill>
                <a:srgbClr val="401BC0"/>
              </a:solidFill>
              <a:latin typeface="华文行楷" panose="02010800040101010101" charset="-122"/>
              <a:ea typeface="华文行楷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42870" y="1452880"/>
            <a:ext cx="79902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5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少给套路，多给思路；</a:t>
            </a:r>
            <a:endParaRPr lang="zh-CN" altLang="en-US" sz="5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5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少绕概念，多去体悟。</a:t>
            </a:r>
            <a:endParaRPr lang="zh-CN" altLang="en-US" sz="5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]~9SC)R3GT(J8YZP1[`[XF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2110" y="1007745"/>
            <a:ext cx="11450955" cy="57200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04005" y="334010"/>
            <a:ext cx="4850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近三年高考诗歌题一览</a:t>
            </a:r>
            <a:endParaRPr lang="zh-CN" altLang="en-US" sz="3200" b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8005" y="443230"/>
            <a:ext cx="11040110" cy="4484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（一）诗歌文本的变化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1.宋代为主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朝代上，唐代3首和宋代9首，宋代诗词占据非常大的比例。体裁上，诗词兼有，诗7首，词5首。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宋代诗歌更富有哲理意蕴，重在揭示理趣，侧重于对个人情感或心性的体悟、对自然的感悟、对日常生活的品悟。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1025" y="355600"/>
            <a:ext cx="1094105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2.题材多元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有传统的送别诗、山水田园诗，也有酬答诗、赠友诗、哲理诗、教子诗、论学诗等。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歌源自真实生活情境写作，不只是一个人的情感抒发，有情感交流的对象（有着特定的写作对象）有着明确的话题和写作目的。创设真实情境，体现语文交际功能这本身就体现了新课改的理念，符合高考命题的方向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68655" y="432435"/>
            <a:ext cx="107105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3.格调积极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诗歌文本传递出积极、阳光的思想，表达了健康、向上的情感，倡导着和谐、崇高的价值观。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个人私情与国家大爱的错位，精神困顿和精神超越的错位。反常合道的情感错位带来了极大的艺术张力，思想的震撼力，格调也更高。很好地将“立德树人”这一高考核心功能落实到位。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2455" y="344805"/>
            <a:ext cx="110610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（二）诗歌命题的变化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1.客观题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侧重考查诗句理解（具体词句的细节）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7355" y="158115"/>
            <a:ext cx="11314430" cy="634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例如：选择题的错误选项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《答友人论学》：A.诗的首联描述了当时人们不畏艰难、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努力学习圣人之道的学术风气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。（逐字笺来学转难,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逢人个个说曾颜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《醉落魄》：A.词人在人日约朋友去南山探春,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但因年老体弱,感到此行会比较困难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。（人情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苦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向南山觅）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《寄江州白司马》：B.第三句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使用“一衣带水”的典故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,表现出朋友之间“天涯若比邻”之意。（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湓浦曾闻似衣带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《示儿子》：C.诗人认为,生逢“明时”不必读书求仕,“躬耕”才是一种理想状态。（为农为士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亦奚异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《赠别郑炼赴襄阳》：B.虽然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日后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仍有朋友的诗篇陪伴,但面对离别,诗人还是感到心惊神伤。（把君诗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过日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7355" y="256540"/>
            <a:ext cx="11314430" cy="624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《临江仙》：A.这首词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真实描写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了送别的场景,充分地表现出词人对朋友的眷恋之情。（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明年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应赋送君诗）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《白下驿饯唐少府》：A.这首诗系饯行之作,送别的对象为唐少府,是诗人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早年的知心好友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。（相知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何用早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《和南丰先生出山之作》：C.住在山中的僧人虽然不能像飞鸟一样自由自在，但其生活也令人羡慕。（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不及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鸟飞浑自在，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羡他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僧住便平生）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《鹊桥仙》：D.词末从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和视觉上分别书写了鹭鸶饱食后心满意足的状态，活灵活现。（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君飞去饱时来，看头上风吹一缕）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(2023四省适应性考试)《次韵毛君游陈氏园》C.“无巡”意为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不拣选地方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,形象地表现了诗人与友人畅饮时的随意状态。（携壶藉草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更无巡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111.xml><?xml version="1.0" encoding="utf-8"?>
<p:tagLst xmlns:p="http://schemas.openxmlformats.org/presentationml/2006/main">
  <p:tag name="AS_UNIQUEID" val="1702"/>
</p:tagLst>
</file>

<file path=ppt/tags/tag112.xml><?xml version="1.0" encoding="utf-8"?>
<p:tagLst xmlns:p="http://schemas.openxmlformats.org/presentationml/2006/main">
  <p:tag name="AS_UNIQUEID" val="1703"/>
</p:tagLst>
</file>

<file path=ppt/tags/tag113.xml><?xml version="1.0" encoding="utf-8"?>
<p:tagLst xmlns:p="http://schemas.openxmlformats.org/presentationml/2006/main">
  <p:tag name="AS_UNIQUEID" val="1704"/>
</p:tagLst>
</file>

<file path=ppt/tags/tag114.xml><?xml version="1.0" encoding="utf-8"?>
<p:tagLst xmlns:p="http://schemas.openxmlformats.org/presentationml/2006/main">
  <p:tag name="AS_UNIQUEID" val="1705"/>
</p:tagLst>
</file>

<file path=ppt/tags/tag115.xml><?xml version="1.0" encoding="utf-8"?>
<p:tagLst xmlns:p="http://schemas.openxmlformats.org/presentationml/2006/main">
  <p:tag name="AS_UNIQUEID" val="1706"/>
</p:tagLst>
</file>

<file path=ppt/tags/tag116.xml><?xml version="1.0" encoding="utf-8"?>
<p:tagLst xmlns:p="http://schemas.openxmlformats.org/presentationml/2006/main">
  <p:tag name="AS_UNIQUEID" val="1707"/>
</p:tagLst>
</file>

<file path=ppt/tags/tag117.xml><?xml version="1.0" encoding="utf-8"?>
<p:tagLst xmlns:p="http://schemas.openxmlformats.org/presentationml/2006/main">
  <p:tag name="AS_UNIQUEID" val="1709"/>
</p:tagLst>
</file>

<file path=ppt/tags/tag118.xml><?xml version="1.0" encoding="utf-8"?>
<p:tagLst xmlns:p="http://schemas.openxmlformats.org/presentationml/2006/main">
  <p:tag name="AS_UNIQUEID" val="1710"/>
</p:tagLst>
</file>

<file path=ppt/tags/tag119.xml><?xml version="1.0" encoding="utf-8"?>
<p:tagLst xmlns:p="http://schemas.openxmlformats.org/presentationml/2006/main">
  <p:tag name="AS_UNIQUEID" val="171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1712"/>
</p:tagLst>
</file>

<file path=ppt/tags/tag121.xml><?xml version="1.0" encoding="utf-8"?>
<p:tagLst xmlns:p="http://schemas.openxmlformats.org/presentationml/2006/main">
  <p:tag name="commondata" val="eyJoZGlkIjoiMWI3NGJkNjNhMjkwZGU3ZmU0YTQ0NTFjZDhiYmNiODEifQ==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i*8"/>
  <p:tag name="KSO_WM_UNIT_INDEX" val="8"/>
  <p:tag name="KSO_WM_UNIT_LAYERLEVEL" val="1"/>
  <p:tag name="KSO_WM_UNIT_TYPE" val="i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i*8"/>
  <p:tag name="KSO_WM_UNIT_INDEX" val="8"/>
  <p:tag name="KSO_WM_UNIT_LAYERLEVEL" val="1"/>
  <p:tag name="KSO_WM_UNIT_TYPE" val="i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i*8"/>
  <p:tag name="KSO_WM_UNIT_INDEX" val="8"/>
  <p:tag name="KSO_WM_UNIT_LAYERLEVEL" val="1"/>
  <p:tag name="KSO_WM_UNIT_TYPE" val="i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8"/>
  <p:tag name="KSO_WM_UNIT_INDEX" val="8"/>
  <p:tag name="KSO_WM_UNIT_LAYERLEVEL" val="1"/>
  <p:tag name="KSO_WM_UNIT_TYPE" val="i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i*8"/>
  <p:tag name="KSO_WM_UNIT_INDEX" val="8"/>
  <p:tag name="KSO_WM_UNIT_LAYERLEVEL" val="1"/>
  <p:tag name="KSO_WM_UNIT_TYPE" val="i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9*i*1"/>
  <p:tag name="KSO_WM_UNIT_INDEX" val="1"/>
  <p:tag name="KSO_WM_UNIT_LAYERLEVEL" val="1"/>
  <p:tag name="KSO_WM_UNIT_SUBTYPE" val="h"/>
  <p:tag name="KSO_WM_UNIT_TYPE" val="i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8"/>
  <p:tag name="KSO_WM_UNIT_INDEX" val="8"/>
  <p:tag name="KSO_WM_UNIT_LAYERLEVEL" val="1"/>
  <p:tag name="KSO_WM_UNIT_TYPE" val="i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0*i*1"/>
  <p:tag name="KSO_WM_UNIT_INDEX" val="1"/>
  <p:tag name="KSO_WM_UNIT_LAYERLEVEL" val="1"/>
  <p:tag name="KSO_WM_UNIT_SUBTYPE" val="h"/>
  <p:tag name="KSO_WM_UNIT_TYPE" val="i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8"/>
  <p:tag name="KSO_WM_UNIT_INDEX" val="8"/>
  <p:tag name="KSO_WM_UNIT_LAYERLEVEL" val="1"/>
  <p:tag name="KSO_WM_UNIT_TYPE" val="i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6"/>
  <p:tag name="KSO_WM_UNIT_INDEX" val="6"/>
  <p:tag name="KSO_WM_UNIT_LAYERLEVEL" val="1"/>
  <p:tag name="KSO_WM_UNIT_TYPE" val="i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8"/>
  <p:tag name="KSO_WM_UNIT_INDEX" val="8"/>
  <p:tag name="KSO_WM_UNIT_LAYERLEVEL" val="1"/>
  <p:tag name="KSO_WM_UNIT_TYPE" val="i"/>
</p:tagLst>
</file>

<file path=ppt/tags/tag5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5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8"/>
  <p:tag name="KSO_WM_UNIT_INDEX" val="8"/>
  <p:tag name="KSO_WM_UNIT_LAYERLEVEL" val="1"/>
  <p:tag name="KSO_WM_UNIT_TYPE" val="i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8"/>
  <p:tag name="KSO_WM_UNIT_INDEX" val="8"/>
  <p:tag name="KSO_WM_UNIT_LAYERLEVEL" val="1"/>
  <p:tag name="KSO_WM_UNIT_TYPE" val="i"/>
</p:tagLst>
</file>

<file path=ppt/tags/tag6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8"/>
  <p:tag name="KSO_WM_UNIT_INDEX" val="8"/>
  <p:tag name="KSO_WM_UNIT_LAYERLEVEL" val="1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8"/>
  <p:tag name="KSO_WM_UNIT_INDEX" val="8"/>
  <p:tag name="KSO_WM_UNIT_LAYERLEVEL" val="1"/>
  <p:tag name="KSO_WM_UNIT_TYPE" val="i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2104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2104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COMBINE_RELATE_SLIDE_ID" val="background20180913_1"/>
  <p:tag name="KSO_WM_TAG_VERSION" val="1.0"/>
  <p:tag name="KSO_WM_TEMPLATE_CATEGORY" val="custom"/>
  <p:tag name="KSO_WM_TEMPLATE_COLOR_TYPE" val="1"/>
  <p:tag name="KSO_WM_TEMPLATE_INDEX" val="20182104"/>
  <p:tag name="KSO_WM_TEMPLATE_MASTER_THUMB_INDEX" val="12"/>
  <p:tag name="KSO_WM_TEMPLATE_MASTER_TYPE" val="1"/>
  <p:tag name="KSO_WM_TEMPLATE_SUBCATEGORY" val="0"/>
  <p:tag name="KSO_WM_TEMPLATE_THUMBS_INDEX" val="1、5、6、11、12、16、19、22、23、26、27"/>
  <p:tag name="KSO_WM_UNIT_SHOW_EDIT_AREA_INDICATION" val="0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2104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E6E6E6"/>
      </a:dk2>
      <a:lt2>
        <a:srgbClr val="FFFFFF"/>
      </a:lt2>
      <a:accent1>
        <a:srgbClr val="B42D23"/>
      </a:accent1>
      <a:accent2>
        <a:srgbClr val="B44E39"/>
      </a:accent2>
      <a:accent3>
        <a:srgbClr val="A66834"/>
      </a:accent3>
      <a:accent4>
        <a:srgbClr val="A98930"/>
      </a:accent4>
      <a:accent5>
        <a:srgbClr val="999735"/>
      </a:accent5>
      <a:accent6>
        <a:srgbClr val="7B8E4A"/>
      </a:accent6>
      <a:hlink>
        <a:srgbClr val="495AC3"/>
      </a:hlink>
      <a:folHlink>
        <a:srgbClr val="6F618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2586</Words>
  <Application>WPS 演示</Application>
  <PresentationFormat/>
  <Paragraphs>111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隶书</vt:lpstr>
      <vt:lpstr>汉仪尚巍手书W</vt:lpstr>
      <vt:lpstr>华文行楷</vt:lpstr>
      <vt:lpstr>楷体</vt:lpstr>
      <vt:lpstr>华文中宋</vt:lpstr>
      <vt:lpstr>华文新魏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桃李bu言</cp:lastModifiedBy>
  <cp:revision>68</cp:revision>
  <cp:lastPrinted>2020-11-30T17:38:00Z</cp:lastPrinted>
  <dcterms:created xsi:type="dcterms:W3CDTF">2020-11-30T17:38:00Z</dcterms:created>
  <dcterms:modified xsi:type="dcterms:W3CDTF">2024-06-06T08:12:17Z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2052-12.1.0.16929</vt:lpwstr>
  </property>
  <property fmtid="{D5CDD505-2E9C-101B-9397-08002B2CF9AE}" pid="7" name="ICV">
    <vt:lpwstr>FC45EBC91EF3487197D2CE26A623D1C6_12</vt:lpwstr>
  </property>
</Properties>
</file>